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6" r:id="rId1"/>
  </p:sldMasterIdLst>
  <p:notesMasterIdLst>
    <p:notesMasterId r:id="rId22"/>
  </p:notesMasterIdLst>
  <p:handoutMasterIdLst>
    <p:handoutMasterId r:id="rId23"/>
  </p:handoutMasterIdLst>
  <p:sldIdLst>
    <p:sldId id="313" r:id="rId2"/>
    <p:sldId id="320" r:id="rId3"/>
    <p:sldId id="321" r:id="rId4"/>
    <p:sldId id="322" r:id="rId5"/>
    <p:sldId id="323" r:id="rId6"/>
    <p:sldId id="329" r:id="rId7"/>
    <p:sldId id="330" r:id="rId8"/>
    <p:sldId id="332" r:id="rId9"/>
    <p:sldId id="343" r:id="rId10"/>
    <p:sldId id="342" r:id="rId11"/>
    <p:sldId id="345" r:id="rId12"/>
    <p:sldId id="300" r:id="rId13"/>
    <p:sldId id="306" r:id="rId14"/>
    <p:sldId id="307" r:id="rId15"/>
    <p:sldId id="308" r:id="rId16"/>
    <p:sldId id="309" r:id="rId17"/>
    <p:sldId id="310" r:id="rId18"/>
    <p:sldId id="301" r:id="rId19"/>
    <p:sldId id="311" r:id="rId20"/>
    <p:sldId id="315" r:id="rId21"/>
  </p:sldIdLst>
  <p:sldSz cx="9144000" cy="6858000" type="screen4x3"/>
  <p:notesSz cx="6797675" cy="9928225"/>
  <p:defaultTextStyle>
    <a:defPPr>
      <a:defRPr lang="en-US"/>
    </a:defPPr>
    <a:lvl1pPr algn="l" rtl="0" fontAlgn="base">
      <a:spcBef>
        <a:spcPct val="0"/>
      </a:spcBef>
      <a:spcAft>
        <a:spcPct val="0"/>
      </a:spcAft>
      <a:defRPr kumimoji="1" kern="1200">
        <a:solidFill>
          <a:schemeClr val="tx1"/>
        </a:solidFill>
        <a:latin typeface="Arial" charset="0"/>
        <a:ea typeface="新細明體" charset="-120"/>
        <a:cs typeface="+mn-cs"/>
      </a:defRPr>
    </a:lvl1pPr>
    <a:lvl2pPr marL="457200" algn="l" rtl="0" fontAlgn="base">
      <a:spcBef>
        <a:spcPct val="0"/>
      </a:spcBef>
      <a:spcAft>
        <a:spcPct val="0"/>
      </a:spcAft>
      <a:defRPr kumimoji="1" kern="1200">
        <a:solidFill>
          <a:schemeClr val="tx1"/>
        </a:solidFill>
        <a:latin typeface="Arial" charset="0"/>
        <a:ea typeface="新細明體" charset="-120"/>
        <a:cs typeface="+mn-cs"/>
      </a:defRPr>
    </a:lvl2pPr>
    <a:lvl3pPr marL="914400" algn="l" rtl="0" fontAlgn="base">
      <a:spcBef>
        <a:spcPct val="0"/>
      </a:spcBef>
      <a:spcAft>
        <a:spcPct val="0"/>
      </a:spcAft>
      <a:defRPr kumimoji="1" kern="1200">
        <a:solidFill>
          <a:schemeClr val="tx1"/>
        </a:solidFill>
        <a:latin typeface="Arial" charset="0"/>
        <a:ea typeface="新細明體" charset="-120"/>
        <a:cs typeface="+mn-cs"/>
      </a:defRPr>
    </a:lvl3pPr>
    <a:lvl4pPr marL="1371600" algn="l" rtl="0" fontAlgn="base">
      <a:spcBef>
        <a:spcPct val="0"/>
      </a:spcBef>
      <a:spcAft>
        <a:spcPct val="0"/>
      </a:spcAft>
      <a:defRPr kumimoji="1" kern="1200">
        <a:solidFill>
          <a:schemeClr val="tx1"/>
        </a:solidFill>
        <a:latin typeface="Arial" charset="0"/>
        <a:ea typeface="新細明體" charset="-120"/>
        <a:cs typeface="+mn-cs"/>
      </a:defRPr>
    </a:lvl4pPr>
    <a:lvl5pPr marL="1828800" algn="l" rtl="0" fontAlgn="base">
      <a:spcBef>
        <a:spcPct val="0"/>
      </a:spcBef>
      <a:spcAft>
        <a:spcPct val="0"/>
      </a:spcAft>
      <a:defRPr kumimoji="1" kern="1200">
        <a:solidFill>
          <a:schemeClr val="tx1"/>
        </a:solidFill>
        <a:latin typeface="Arial" charset="0"/>
        <a:ea typeface="新細明體" charset="-120"/>
        <a:cs typeface="+mn-cs"/>
      </a:defRPr>
    </a:lvl5pPr>
    <a:lvl6pPr marL="2286000" algn="l" defTabSz="914400" rtl="0" eaLnBrk="1" latinLnBrk="0" hangingPunct="1">
      <a:defRPr kumimoji="1" kern="1200">
        <a:solidFill>
          <a:schemeClr val="tx1"/>
        </a:solidFill>
        <a:latin typeface="Arial" charset="0"/>
        <a:ea typeface="新細明體" charset="-120"/>
        <a:cs typeface="+mn-cs"/>
      </a:defRPr>
    </a:lvl6pPr>
    <a:lvl7pPr marL="2743200" algn="l" defTabSz="914400" rtl="0" eaLnBrk="1" latinLnBrk="0" hangingPunct="1">
      <a:defRPr kumimoji="1" kern="1200">
        <a:solidFill>
          <a:schemeClr val="tx1"/>
        </a:solidFill>
        <a:latin typeface="Arial" charset="0"/>
        <a:ea typeface="新細明體" charset="-120"/>
        <a:cs typeface="+mn-cs"/>
      </a:defRPr>
    </a:lvl7pPr>
    <a:lvl8pPr marL="3200400" algn="l" defTabSz="914400" rtl="0" eaLnBrk="1" latinLnBrk="0" hangingPunct="1">
      <a:defRPr kumimoji="1" kern="1200">
        <a:solidFill>
          <a:schemeClr val="tx1"/>
        </a:solidFill>
        <a:latin typeface="Arial" charset="0"/>
        <a:ea typeface="新細明體" charset="-120"/>
        <a:cs typeface="+mn-cs"/>
      </a:defRPr>
    </a:lvl8pPr>
    <a:lvl9pPr marL="3657600" algn="l" defTabSz="914400" rtl="0" eaLnBrk="1" latinLnBrk="0" hangingPunct="1">
      <a:defRPr kumimoji="1" kern="1200">
        <a:solidFill>
          <a:schemeClr val="tx1"/>
        </a:solidFill>
        <a:latin typeface="Arial" charset="0"/>
        <a:ea typeface="新細明體" charset="-120"/>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showPr>
  <p:clrMru>
    <a:srgbClr val="CDCDFF"/>
    <a:srgbClr val="ABABFF"/>
    <a:srgbClr val="ACACE2"/>
    <a:srgbClr val="E7E200"/>
    <a:srgbClr val="FFF3FC"/>
    <a:srgbClr val="FFF7FD"/>
    <a:srgbClr val="E9EFF7"/>
    <a:srgbClr val="FFFBFF"/>
  </p:clrMru>
</p:presentationPr>
</file>

<file path=ppt/tableStyles.xml><?xml version="1.0" encoding="utf-8"?>
<a:tblStyleLst xmlns:a="http://schemas.openxmlformats.org/drawingml/2006/main" def="{5C22544A-7EE6-4342-B048-85BDC9FD1C3A}">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7849" autoAdjust="0"/>
    <p:restoredTop sz="90442" autoAdjust="0"/>
  </p:normalViewPr>
  <p:slideViewPr>
    <p:cSldViewPr>
      <p:cViewPr>
        <p:scale>
          <a:sx n="80" d="100"/>
          <a:sy n="80" d="100"/>
        </p:scale>
        <p:origin x="-444" y="64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6888"/>
          </a:xfrm>
          <a:prstGeom prst="rect">
            <a:avLst/>
          </a:prstGeom>
        </p:spPr>
        <p:txBody>
          <a:bodyPr vert="horz" wrap="square" lIns="91440" tIns="45720" rIns="91440" bIns="45720" numCol="1" anchor="t" anchorCtr="0" compatLnSpc="1">
            <a:prstTxWarp prst="textNoShape">
              <a:avLst/>
            </a:prstTxWarp>
          </a:bodyPr>
          <a:lstStyle>
            <a:lvl1pPr eaLnBrk="0" hangingPunct="0">
              <a:defRPr kumimoji="0" sz="1200">
                <a:latin typeface="Arial" pitchFamily="34" charset="0"/>
                <a:ea typeface="+mn-ea"/>
              </a:defRPr>
            </a:lvl1pPr>
          </a:lstStyle>
          <a:p>
            <a:pPr>
              <a:defRPr/>
            </a:pPr>
            <a:endParaRPr lang="en-GB" altLang="en-US"/>
          </a:p>
        </p:txBody>
      </p:sp>
      <p:sp>
        <p:nvSpPr>
          <p:cNvPr id="3" name="Date Placeholder 2"/>
          <p:cNvSpPr>
            <a:spLocks noGrp="1"/>
          </p:cNvSpPr>
          <p:nvPr>
            <p:ph type="dt" sz="quarter" idx="1"/>
          </p:nvPr>
        </p:nvSpPr>
        <p:spPr>
          <a:xfrm>
            <a:off x="3849688" y="0"/>
            <a:ext cx="2946400" cy="496888"/>
          </a:xfrm>
          <a:prstGeom prst="rect">
            <a:avLst/>
          </a:prstGeom>
        </p:spPr>
        <p:txBody>
          <a:bodyPr vert="horz" wrap="square" lIns="91440" tIns="45720" rIns="91440" bIns="45720" numCol="1" anchor="t" anchorCtr="0" compatLnSpc="1">
            <a:prstTxWarp prst="textNoShape">
              <a:avLst/>
            </a:prstTxWarp>
          </a:bodyPr>
          <a:lstStyle>
            <a:lvl1pPr algn="r" eaLnBrk="0" hangingPunct="0">
              <a:defRPr kumimoji="0" sz="1200">
                <a:latin typeface="Arial" pitchFamily="34" charset="0"/>
                <a:ea typeface="+mn-ea"/>
              </a:defRPr>
            </a:lvl1pPr>
          </a:lstStyle>
          <a:p>
            <a:pPr>
              <a:defRPr/>
            </a:pPr>
            <a:fld id="{498C010D-1DA5-491F-8BDF-08BBD067D23B}" type="datetimeFigureOut">
              <a:rPr lang="en-GB" altLang="en-US"/>
              <a:pPr>
                <a:defRPr/>
              </a:pPr>
              <a:t>21/04/2016</a:t>
            </a:fld>
            <a:endParaRPr lang="en-GB" altLang="en-US"/>
          </a:p>
        </p:txBody>
      </p:sp>
      <p:sp>
        <p:nvSpPr>
          <p:cNvPr id="4" name="Footer Placeholder 3"/>
          <p:cNvSpPr>
            <a:spLocks noGrp="1"/>
          </p:cNvSpPr>
          <p:nvPr>
            <p:ph type="ftr" sz="quarter" idx="2"/>
          </p:nvPr>
        </p:nvSpPr>
        <p:spPr>
          <a:xfrm>
            <a:off x="0" y="9429750"/>
            <a:ext cx="2946400" cy="496888"/>
          </a:xfrm>
          <a:prstGeom prst="rect">
            <a:avLst/>
          </a:prstGeom>
        </p:spPr>
        <p:txBody>
          <a:bodyPr vert="horz" wrap="square" lIns="91440" tIns="45720" rIns="91440" bIns="45720" numCol="1" anchor="b" anchorCtr="0" compatLnSpc="1">
            <a:prstTxWarp prst="textNoShape">
              <a:avLst/>
            </a:prstTxWarp>
          </a:bodyPr>
          <a:lstStyle>
            <a:lvl1pPr eaLnBrk="0" hangingPunct="0">
              <a:defRPr kumimoji="0" sz="1200">
                <a:latin typeface="Arial" pitchFamily="34" charset="0"/>
                <a:ea typeface="+mn-ea"/>
              </a:defRPr>
            </a:lvl1pPr>
          </a:lstStyle>
          <a:p>
            <a:pPr>
              <a:defRPr/>
            </a:pPr>
            <a:endParaRPr lang="en-GB" altLang="en-US"/>
          </a:p>
        </p:txBody>
      </p:sp>
      <p:sp>
        <p:nvSpPr>
          <p:cNvPr id="5" name="Slide Number Placeholder 4"/>
          <p:cNvSpPr>
            <a:spLocks noGrp="1"/>
          </p:cNvSpPr>
          <p:nvPr>
            <p:ph type="sldNum" sz="quarter" idx="3"/>
          </p:nvPr>
        </p:nvSpPr>
        <p:spPr>
          <a:xfrm>
            <a:off x="3849688" y="9429750"/>
            <a:ext cx="2946400" cy="496888"/>
          </a:xfrm>
          <a:prstGeom prst="rect">
            <a:avLst/>
          </a:prstGeom>
        </p:spPr>
        <p:txBody>
          <a:bodyPr vert="horz" wrap="square" lIns="91440" tIns="45720" rIns="91440" bIns="45720" numCol="1" anchor="b" anchorCtr="0" compatLnSpc="1">
            <a:prstTxWarp prst="textNoShape">
              <a:avLst/>
            </a:prstTxWarp>
          </a:bodyPr>
          <a:lstStyle>
            <a:lvl1pPr algn="r" eaLnBrk="0" hangingPunct="0">
              <a:defRPr kumimoji="0" sz="1200">
                <a:latin typeface="Arial" pitchFamily="34" charset="0"/>
                <a:ea typeface="+mn-ea"/>
              </a:defRPr>
            </a:lvl1pPr>
          </a:lstStyle>
          <a:p>
            <a:pPr>
              <a:defRPr/>
            </a:pPr>
            <a:fld id="{9149C761-1092-45F0-95F9-1FAA81F3D3F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294640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kumimoji="0" sz="1200">
                <a:latin typeface="Arial" pitchFamily="34" charset="0"/>
                <a:ea typeface="+mn-ea"/>
              </a:defRPr>
            </a:lvl1pPr>
          </a:lstStyle>
          <a:p>
            <a:pPr>
              <a:defRPr/>
            </a:pPr>
            <a:endParaRPr lang="en-US" altLang="zh-HK"/>
          </a:p>
        </p:txBody>
      </p:sp>
      <p:sp>
        <p:nvSpPr>
          <p:cNvPr id="5123" name="Rectangle 3"/>
          <p:cNvSpPr>
            <a:spLocks noGrp="1" noChangeArrowheads="1"/>
          </p:cNvSpPr>
          <p:nvPr>
            <p:ph type="dt" idx="1"/>
          </p:nvPr>
        </p:nvSpPr>
        <p:spPr bwMode="auto">
          <a:xfrm>
            <a:off x="3849688" y="0"/>
            <a:ext cx="294640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kumimoji="0" sz="1200">
                <a:latin typeface="Arial" pitchFamily="34" charset="0"/>
                <a:ea typeface="+mn-ea"/>
              </a:defRPr>
            </a:lvl1pPr>
          </a:lstStyle>
          <a:p>
            <a:pPr>
              <a:defRPr/>
            </a:pPr>
            <a:endParaRPr lang="en-US" altLang="zh-HK"/>
          </a:p>
        </p:txBody>
      </p:sp>
      <p:sp>
        <p:nvSpPr>
          <p:cNvPr id="13316" name="Rectangle 4"/>
          <p:cNvSpPr>
            <a:spLocks noGrp="1" noRot="1" noChangeAspect="1" noChangeArrowheads="1" noTextEdit="1"/>
          </p:cNvSpPr>
          <p:nvPr>
            <p:ph type="sldImg" idx="2"/>
          </p:nvPr>
        </p:nvSpPr>
        <p:spPr bwMode="auto">
          <a:xfrm>
            <a:off x="917575" y="744538"/>
            <a:ext cx="4964113" cy="3722687"/>
          </a:xfrm>
          <a:prstGeom prst="rect">
            <a:avLst/>
          </a:prstGeom>
          <a:noFill/>
          <a:ln w="9525">
            <a:solidFill>
              <a:srgbClr val="000000"/>
            </a:solidFill>
            <a:miter lim="800000"/>
            <a:headEnd/>
            <a:tailEnd/>
          </a:ln>
        </p:spPr>
      </p:sp>
      <p:sp>
        <p:nvSpPr>
          <p:cNvPr id="5125" name="Rectangle 5"/>
          <p:cNvSpPr>
            <a:spLocks noGrp="1" noChangeArrowheads="1"/>
          </p:cNvSpPr>
          <p:nvPr>
            <p:ph type="body" sz="quarter" idx="3"/>
          </p:nvPr>
        </p:nvSpPr>
        <p:spPr bwMode="auto">
          <a:xfrm>
            <a:off x="679450" y="4716463"/>
            <a:ext cx="5438775" cy="44672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ltLang="en-US" noProof="0" smtClean="0"/>
              <a:t>按一下以編輯母片</a:t>
            </a:r>
          </a:p>
          <a:p>
            <a:pPr lvl="1"/>
            <a:r>
              <a:rPr lang="en-US" altLang="en-US" noProof="0" smtClean="0"/>
              <a:t>第二層</a:t>
            </a:r>
          </a:p>
          <a:p>
            <a:pPr lvl="2"/>
            <a:r>
              <a:rPr lang="en-US" altLang="en-US" noProof="0" smtClean="0"/>
              <a:t>第三層</a:t>
            </a:r>
          </a:p>
          <a:p>
            <a:pPr lvl="3"/>
            <a:r>
              <a:rPr lang="en-US" altLang="en-US" noProof="0" smtClean="0"/>
              <a:t>第四層</a:t>
            </a:r>
          </a:p>
          <a:p>
            <a:pPr lvl="4"/>
            <a:r>
              <a:rPr lang="en-US" altLang="en-US" noProof="0" smtClean="0"/>
              <a:t>第五層</a:t>
            </a:r>
          </a:p>
        </p:txBody>
      </p:sp>
      <p:sp>
        <p:nvSpPr>
          <p:cNvPr id="5126" name="Rectangle 6"/>
          <p:cNvSpPr>
            <a:spLocks noGrp="1" noChangeArrowheads="1"/>
          </p:cNvSpPr>
          <p:nvPr>
            <p:ph type="ftr" sz="quarter" idx="4"/>
          </p:nvPr>
        </p:nvSpPr>
        <p:spPr bwMode="auto">
          <a:xfrm>
            <a:off x="0" y="9429750"/>
            <a:ext cx="2946400" cy="49688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kumimoji="0" sz="1200">
                <a:latin typeface="Arial" pitchFamily="34" charset="0"/>
                <a:ea typeface="+mn-ea"/>
              </a:defRPr>
            </a:lvl1pPr>
          </a:lstStyle>
          <a:p>
            <a:pPr>
              <a:defRPr/>
            </a:pPr>
            <a:endParaRPr lang="en-US" altLang="zh-HK"/>
          </a:p>
        </p:txBody>
      </p:sp>
      <p:sp>
        <p:nvSpPr>
          <p:cNvPr id="5127" name="Rectangle 7"/>
          <p:cNvSpPr>
            <a:spLocks noGrp="1" noChangeArrowheads="1"/>
          </p:cNvSpPr>
          <p:nvPr>
            <p:ph type="sldNum" sz="quarter" idx="5"/>
          </p:nvPr>
        </p:nvSpPr>
        <p:spPr bwMode="auto">
          <a:xfrm>
            <a:off x="3849688" y="9429750"/>
            <a:ext cx="2946400" cy="49688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kumimoji="0" sz="1200">
                <a:latin typeface="Arial" pitchFamily="34" charset="0"/>
                <a:ea typeface="+mn-ea"/>
              </a:defRPr>
            </a:lvl1pPr>
          </a:lstStyle>
          <a:p>
            <a:pPr>
              <a:defRPr/>
            </a:pPr>
            <a:fld id="{994D729C-1F9E-4B14-BF6E-D99ADC14D849}" type="slidenum">
              <a:rPr lang="en-US" altLang="zh-HK"/>
              <a:pPr>
                <a:defRPr/>
              </a:pPr>
              <a:t>‹#›</a:t>
            </a:fld>
            <a:endParaRPr lang="en-US" altLang="zh-HK"/>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7"/>
          <p:cNvSpPr>
            <a:spLocks noGrp="1" noChangeArrowheads="1"/>
          </p:cNvSpPr>
          <p:nvPr>
            <p:ph type="sldNum" sz="quarter" idx="5"/>
          </p:nvPr>
        </p:nvSpPr>
        <p:spPr>
          <a:noFill/>
        </p:spPr>
        <p:txBody>
          <a:bodyPr/>
          <a:lstStyle/>
          <a:p>
            <a:pPr defTabSz="915988"/>
            <a:fld id="{6BA69693-6D1A-4597-AD96-7422081098E3}" type="slidenum">
              <a:rPr lang="en-US" altLang="zh-TW" smtClean="0">
                <a:latin typeface="Arial" charset="0"/>
              </a:rPr>
              <a:pPr defTabSz="915988"/>
              <a:t>3</a:t>
            </a:fld>
            <a:endParaRPr lang="en-US" altLang="zh-TW" smtClean="0">
              <a:latin typeface="Arial" charset="0"/>
            </a:endParaRPr>
          </a:p>
        </p:txBody>
      </p:sp>
      <p:sp>
        <p:nvSpPr>
          <p:cNvPr id="18434" name="投影片圖像版面配置區 1"/>
          <p:cNvSpPr>
            <a:spLocks noGrp="1" noRot="1" noChangeAspect="1" noTextEdit="1"/>
          </p:cNvSpPr>
          <p:nvPr>
            <p:ph type="sldImg"/>
          </p:nvPr>
        </p:nvSpPr>
        <p:spPr>
          <a:xfrm>
            <a:off x="917575" y="742950"/>
            <a:ext cx="4965700" cy="3724275"/>
          </a:xfrm>
          <a:ln/>
        </p:spPr>
      </p:sp>
      <p:sp>
        <p:nvSpPr>
          <p:cNvPr id="18435" name="備忘稿版面配置區 2"/>
          <p:cNvSpPr>
            <a:spLocks noGrp="1"/>
          </p:cNvSpPr>
          <p:nvPr>
            <p:ph type="body" idx="1"/>
          </p:nvPr>
        </p:nvSpPr>
        <p:spPr>
          <a:xfrm>
            <a:off x="679450" y="4714875"/>
            <a:ext cx="5438775" cy="4470400"/>
          </a:xfrm>
          <a:noFill/>
          <a:ln/>
        </p:spPr>
        <p:txBody>
          <a:bodyPr lIns="92946" tIns="46473" rIns="92946" bIns="46473"/>
          <a:lstStyle/>
          <a:p>
            <a:pPr eaLnBrk="1" hangingPunct="1"/>
            <a:endParaRPr lang="en-US" altLang="en-US" smtClean="0"/>
          </a:p>
        </p:txBody>
      </p:sp>
      <p:sp>
        <p:nvSpPr>
          <p:cNvPr id="18436" name="頁尾版面配置區 3"/>
          <p:cNvSpPr txBox="1">
            <a:spLocks noGrp="1"/>
          </p:cNvSpPr>
          <p:nvPr/>
        </p:nvSpPr>
        <p:spPr bwMode="auto">
          <a:xfrm>
            <a:off x="0" y="9428163"/>
            <a:ext cx="2944813" cy="498475"/>
          </a:xfrm>
          <a:prstGeom prst="rect">
            <a:avLst/>
          </a:prstGeom>
          <a:noFill/>
          <a:ln w="9525">
            <a:noFill/>
            <a:miter lim="800000"/>
            <a:headEnd/>
            <a:tailEnd/>
          </a:ln>
        </p:spPr>
        <p:txBody>
          <a:bodyPr lIns="92946" tIns="46473" rIns="92946" bIns="46473" anchor="b"/>
          <a:lstStyle/>
          <a:p>
            <a:pPr defTabSz="922338"/>
            <a:r>
              <a:rPr lang="en-US" altLang="zh-TW" sz="1200"/>
              <a:t>#</a:t>
            </a:r>
          </a:p>
        </p:txBody>
      </p:sp>
      <p:sp>
        <p:nvSpPr>
          <p:cNvPr id="18437" name="投影片編號版面配置區 4"/>
          <p:cNvSpPr txBox="1">
            <a:spLocks noGrp="1"/>
          </p:cNvSpPr>
          <p:nvPr/>
        </p:nvSpPr>
        <p:spPr bwMode="auto">
          <a:xfrm>
            <a:off x="3852863" y="9428163"/>
            <a:ext cx="2943225" cy="498475"/>
          </a:xfrm>
          <a:prstGeom prst="rect">
            <a:avLst/>
          </a:prstGeom>
          <a:noFill/>
          <a:ln w="9525">
            <a:noFill/>
            <a:miter lim="800000"/>
            <a:headEnd/>
            <a:tailEnd/>
          </a:ln>
        </p:spPr>
        <p:txBody>
          <a:bodyPr lIns="92946" tIns="46473" rIns="92946" bIns="46473" anchor="b"/>
          <a:lstStyle/>
          <a:p>
            <a:pPr algn="r" defTabSz="922338"/>
            <a:fld id="{768DA377-9157-4F43-AF23-A0AEF638A91E}" type="slidenum">
              <a:rPr lang="en-US" altLang="zh-TW" sz="1200"/>
              <a:pPr algn="r" defTabSz="922338"/>
              <a:t>3</a:t>
            </a:fld>
            <a:endParaRPr lang="en-US" altLang="zh-TW" sz="120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7"/>
          <p:cNvSpPr txBox="1">
            <a:spLocks noGrp="1" noChangeArrowheads="1"/>
          </p:cNvSpPr>
          <p:nvPr/>
        </p:nvSpPr>
        <p:spPr bwMode="auto">
          <a:xfrm>
            <a:off x="3849688" y="9429750"/>
            <a:ext cx="2946400" cy="496888"/>
          </a:xfrm>
          <a:prstGeom prst="rect">
            <a:avLst/>
          </a:prstGeom>
          <a:noFill/>
          <a:ln w="9525">
            <a:noFill/>
            <a:miter lim="800000"/>
            <a:headEnd/>
            <a:tailEnd/>
          </a:ln>
        </p:spPr>
        <p:txBody>
          <a:bodyPr anchor="b"/>
          <a:lstStyle/>
          <a:p>
            <a:pPr algn="r"/>
            <a:fld id="{0DA8D9DB-12DB-4CEE-A70B-CDA34BBA7813}" type="slidenum">
              <a:rPr kumimoji="0" lang="en-US" altLang="zh-HK" sz="1200"/>
              <a:pPr algn="r"/>
              <a:t>14</a:t>
            </a:fld>
            <a:endParaRPr kumimoji="0" lang="en-US" altLang="zh-HK" sz="1200"/>
          </a:p>
        </p:txBody>
      </p:sp>
      <p:sp>
        <p:nvSpPr>
          <p:cNvPr id="39938" name="Rectangle 2"/>
          <p:cNvSpPr>
            <a:spLocks noGrp="1" noRot="1" noChangeAspect="1" noChangeArrowheads="1" noTextEdit="1"/>
          </p:cNvSpPr>
          <p:nvPr>
            <p:ph type="sldImg"/>
          </p:nvPr>
        </p:nvSpPr>
        <p:spPr>
          <a:xfrm>
            <a:off x="917575" y="744538"/>
            <a:ext cx="4962525" cy="3722687"/>
          </a:xfrm>
          <a:ln/>
        </p:spPr>
      </p:sp>
      <p:sp>
        <p:nvSpPr>
          <p:cNvPr id="39939" name="Rectangle 3"/>
          <p:cNvSpPr>
            <a:spLocks noGrp="1" noChangeArrowheads="1"/>
          </p:cNvSpPr>
          <p:nvPr>
            <p:ph type="body" idx="1"/>
          </p:nvPr>
        </p:nvSpPr>
        <p:spPr>
          <a:noFill/>
          <a:ln/>
        </p:spPr>
        <p:txBody>
          <a:bodyPr/>
          <a:lstStyle/>
          <a:p>
            <a:pPr eaLnBrk="1" hangingPunct="1"/>
            <a:endParaRPr lang="zh-TW" alt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7"/>
          <p:cNvSpPr txBox="1">
            <a:spLocks noGrp="1" noChangeArrowheads="1"/>
          </p:cNvSpPr>
          <p:nvPr/>
        </p:nvSpPr>
        <p:spPr bwMode="auto">
          <a:xfrm>
            <a:off x="3849688" y="9429750"/>
            <a:ext cx="2946400" cy="496888"/>
          </a:xfrm>
          <a:prstGeom prst="rect">
            <a:avLst/>
          </a:prstGeom>
          <a:noFill/>
          <a:ln w="9525">
            <a:noFill/>
            <a:miter lim="800000"/>
            <a:headEnd/>
            <a:tailEnd/>
          </a:ln>
        </p:spPr>
        <p:txBody>
          <a:bodyPr anchor="b"/>
          <a:lstStyle/>
          <a:p>
            <a:pPr algn="r"/>
            <a:fld id="{277751C2-A411-4EA6-B29C-55DFED952819}" type="slidenum">
              <a:rPr kumimoji="0" lang="en-US" altLang="zh-HK" sz="1200"/>
              <a:pPr algn="r"/>
              <a:t>15</a:t>
            </a:fld>
            <a:endParaRPr kumimoji="0" lang="en-US" altLang="zh-HK" sz="1200"/>
          </a:p>
        </p:txBody>
      </p:sp>
      <p:sp>
        <p:nvSpPr>
          <p:cNvPr id="41986" name="Rectangle 2"/>
          <p:cNvSpPr>
            <a:spLocks noGrp="1" noRot="1" noChangeAspect="1" noChangeArrowheads="1" noTextEdit="1"/>
          </p:cNvSpPr>
          <p:nvPr>
            <p:ph type="sldImg"/>
          </p:nvPr>
        </p:nvSpPr>
        <p:spPr>
          <a:xfrm>
            <a:off x="917575" y="744538"/>
            <a:ext cx="4962525" cy="3722687"/>
          </a:xfrm>
          <a:ln/>
        </p:spPr>
      </p:sp>
      <p:sp>
        <p:nvSpPr>
          <p:cNvPr id="41987" name="Rectangle 3"/>
          <p:cNvSpPr>
            <a:spLocks noGrp="1" noChangeArrowheads="1"/>
          </p:cNvSpPr>
          <p:nvPr>
            <p:ph type="body" idx="1"/>
          </p:nvPr>
        </p:nvSpPr>
        <p:spPr>
          <a:noFill/>
          <a:ln/>
        </p:spPr>
        <p:txBody>
          <a:bodyPr/>
          <a:lstStyle/>
          <a:p>
            <a:pPr eaLnBrk="1" hangingPunct="1"/>
            <a:endParaRPr lang="zh-TW" alt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7"/>
          <p:cNvSpPr txBox="1">
            <a:spLocks noGrp="1" noChangeArrowheads="1"/>
          </p:cNvSpPr>
          <p:nvPr/>
        </p:nvSpPr>
        <p:spPr bwMode="auto">
          <a:xfrm>
            <a:off x="3849688" y="9429750"/>
            <a:ext cx="2946400" cy="496888"/>
          </a:xfrm>
          <a:prstGeom prst="rect">
            <a:avLst/>
          </a:prstGeom>
          <a:noFill/>
          <a:ln w="9525">
            <a:noFill/>
            <a:miter lim="800000"/>
            <a:headEnd/>
            <a:tailEnd/>
          </a:ln>
        </p:spPr>
        <p:txBody>
          <a:bodyPr anchor="b"/>
          <a:lstStyle/>
          <a:p>
            <a:pPr algn="r"/>
            <a:fld id="{0D3793EB-5DC7-4E5F-AB18-E0BF6ABC5705}" type="slidenum">
              <a:rPr kumimoji="0" lang="en-US" altLang="zh-HK" sz="1200"/>
              <a:pPr algn="r"/>
              <a:t>16</a:t>
            </a:fld>
            <a:endParaRPr kumimoji="0" lang="en-US" altLang="zh-HK" sz="1200"/>
          </a:p>
        </p:txBody>
      </p:sp>
      <p:sp>
        <p:nvSpPr>
          <p:cNvPr id="44034" name="Rectangle 2"/>
          <p:cNvSpPr>
            <a:spLocks noGrp="1" noRot="1" noChangeAspect="1" noChangeArrowheads="1" noTextEdit="1"/>
          </p:cNvSpPr>
          <p:nvPr>
            <p:ph type="sldImg"/>
          </p:nvPr>
        </p:nvSpPr>
        <p:spPr>
          <a:xfrm>
            <a:off x="917575" y="744538"/>
            <a:ext cx="4962525" cy="3722687"/>
          </a:xfrm>
          <a:ln/>
        </p:spPr>
      </p:sp>
      <p:sp>
        <p:nvSpPr>
          <p:cNvPr id="44035" name="Rectangle 3"/>
          <p:cNvSpPr>
            <a:spLocks noGrp="1" noChangeArrowheads="1"/>
          </p:cNvSpPr>
          <p:nvPr>
            <p:ph type="body" idx="1"/>
          </p:nvPr>
        </p:nvSpPr>
        <p:spPr>
          <a:noFill/>
          <a:ln/>
        </p:spPr>
        <p:txBody>
          <a:bodyPr/>
          <a:lstStyle/>
          <a:p>
            <a:pPr eaLnBrk="1" hangingPunct="1"/>
            <a:endParaRPr lang="zh-TW" alt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Slide Image Placeholder 1"/>
          <p:cNvSpPr>
            <a:spLocks noGrp="1" noRot="1" noChangeAspect="1"/>
          </p:cNvSpPr>
          <p:nvPr>
            <p:ph type="sldImg"/>
          </p:nvPr>
        </p:nvSpPr>
        <p:spPr>
          <a:ln/>
        </p:spPr>
      </p:sp>
      <p:sp>
        <p:nvSpPr>
          <p:cNvPr id="46082" name="Notes Placeholder 2"/>
          <p:cNvSpPr>
            <a:spLocks noGrp="1"/>
          </p:cNvSpPr>
          <p:nvPr>
            <p:ph type="body" idx="1"/>
          </p:nvPr>
        </p:nvSpPr>
        <p:spPr>
          <a:noFill/>
          <a:ln/>
        </p:spPr>
        <p:txBody>
          <a:bodyPr/>
          <a:lstStyle/>
          <a:p>
            <a:endParaRPr lang="en-US" altLang="zh-TW" smtClean="0"/>
          </a:p>
        </p:txBody>
      </p:sp>
      <p:sp>
        <p:nvSpPr>
          <p:cNvPr id="46083" name="Slide Number Placeholder 3"/>
          <p:cNvSpPr>
            <a:spLocks noGrp="1"/>
          </p:cNvSpPr>
          <p:nvPr>
            <p:ph type="sldNum" sz="quarter" idx="5"/>
          </p:nvPr>
        </p:nvSpPr>
        <p:spPr>
          <a:noFill/>
        </p:spPr>
        <p:txBody>
          <a:bodyPr/>
          <a:lstStyle/>
          <a:p>
            <a:fld id="{AD231A9C-FA64-4192-B5DF-B3DF3894BFB4}" type="slidenum">
              <a:rPr lang="en-US" altLang="zh-HK" smtClean="0">
                <a:latin typeface="Arial" charset="0"/>
              </a:rPr>
              <a:pPr/>
              <a:t>17</a:t>
            </a:fld>
            <a:endParaRPr lang="en-US" altLang="zh-HK" smtClean="0">
              <a:latin typeface="Arial"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7"/>
          <p:cNvSpPr txBox="1">
            <a:spLocks noGrp="1" noChangeArrowheads="1"/>
          </p:cNvSpPr>
          <p:nvPr/>
        </p:nvSpPr>
        <p:spPr bwMode="auto">
          <a:xfrm>
            <a:off x="3849688" y="9429750"/>
            <a:ext cx="2946400" cy="496888"/>
          </a:xfrm>
          <a:prstGeom prst="rect">
            <a:avLst/>
          </a:prstGeom>
          <a:noFill/>
          <a:ln w="9525">
            <a:noFill/>
            <a:miter lim="800000"/>
            <a:headEnd/>
            <a:tailEnd/>
          </a:ln>
        </p:spPr>
        <p:txBody>
          <a:bodyPr anchor="b"/>
          <a:lstStyle/>
          <a:p>
            <a:pPr algn="r"/>
            <a:fld id="{BDB5AE25-F1F2-48B1-AE57-157CE624E68F}" type="slidenum">
              <a:rPr kumimoji="0" lang="en-US" altLang="zh-HK" sz="1200"/>
              <a:pPr algn="r"/>
              <a:t>18</a:t>
            </a:fld>
            <a:endParaRPr kumimoji="0" lang="en-US" altLang="zh-HK" sz="1200"/>
          </a:p>
        </p:txBody>
      </p:sp>
      <p:sp>
        <p:nvSpPr>
          <p:cNvPr id="48130" name="Rectangle 2"/>
          <p:cNvSpPr>
            <a:spLocks noGrp="1" noRot="1" noChangeAspect="1" noChangeArrowheads="1" noTextEdit="1"/>
          </p:cNvSpPr>
          <p:nvPr>
            <p:ph type="sldImg"/>
          </p:nvPr>
        </p:nvSpPr>
        <p:spPr>
          <a:xfrm>
            <a:off x="917575" y="744538"/>
            <a:ext cx="4962525" cy="3722687"/>
          </a:xfrm>
          <a:ln/>
        </p:spPr>
      </p:sp>
      <p:sp>
        <p:nvSpPr>
          <p:cNvPr id="48131" name="Rectangle 3"/>
          <p:cNvSpPr>
            <a:spLocks noGrp="1" noChangeArrowheads="1"/>
          </p:cNvSpPr>
          <p:nvPr>
            <p:ph type="body" idx="1"/>
          </p:nvPr>
        </p:nvSpPr>
        <p:spPr>
          <a:noFill/>
          <a:ln/>
        </p:spPr>
        <p:txBody>
          <a:bodyPr/>
          <a:lstStyle/>
          <a:p>
            <a:pPr eaLnBrk="1" hangingPunct="1"/>
            <a:endParaRPr lang="zh-TW" alt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投影片圖像版面配置區 1"/>
          <p:cNvSpPr>
            <a:spLocks noGrp="1" noRot="1" noChangeAspect="1"/>
          </p:cNvSpPr>
          <p:nvPr>
            <p:ph type="sldImg"/>
          </p:nvPr>
        </p:nvSpPr>
        <p:spPr>
          <a:ln/>
        </p:spPr>
      </p:sp>
      <p:sp>
        <p:nvSpPr>
          <p:cNvPr id="50178" name="備忘稿版面配置區 2"/>
          <p:cNvSpPr>
            <a:spLocks noGrp="1"/>
          </p:cNvSpPr>
          <p:nvPr>
            <p:ph type="body" idx="1"/>
          </p:nvPr>
        </p:nvSpPr>
        <p:spPr>
          <a:noFill/>
          <a:ln/>
        </p:spPr>
        <p:txBody>
          <a:bodyPr/>
          <a:lstStyle/>
          <a:p>
            <a:endParaRPr lang="zh-HK" altLang="en-US" smtClean="0"/>
          </a:p>
        </p:txBody>
      </p:sp>
      <p:sp>
        <p:nvSpPr>
          <p:cNvPr id="50179" name="投影片編號版面配置區 3"/>
          <p:cNvSpPr>
            <a:spLocks noGrp="1"/>
          </p:cNvSpPr>
          <p:nvPr>
            <p:ph type="sldNum" sz="quarter" idx="5"/>
          </p:nvPr>
        </p:nvSpPr>
        <p:spPr>
          <a:noFill/>
        </p:spPr>
        <p:txBody>
          <a:bodyPr/>
          <a:lstStyle/>
          <a:p>
            <a:fld id="{58CB45AE-B099-4574-A498-18BB38B7511F}" type="slidenum">
              <a:rPr lang="en-US" altLang="zh-HK" smtClean="0">
                <a:latin typeface="Arial" charset="0"/>
              </a:rPr>
              <a:pPr/>
              <a:t>19</a:t>
            </a:fld>
            <a:endParaRPr lang="en-US" altLang="zh-HK" smtClean="0">
              <a:latin typeface="Arial"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Slide Image Placeholder 1"/>
          <p:cNvSpPr>
            <a:spLocks noGrp="1" noRot="1" noChangeAspect="1"/>
          </p:cNvSpPr>
          <p:nvPr>
            <p:ph type="sldImg"/>
          </p:nvPr>
        </p:nvSpPr>
        <p:spPr>
          <a:ln/>
        </p:spPr>
      </p:sp>
      <p:sp>
        <p:nvSpPr>
          <p:cNvPr id="23554" name="Notes Placeholder 2"/>
          <p:cNvSpPr>
            <a:spLocks noGrp="1"/>
          </p:cNvSpPr>
          <p:nvPr>
            <p:ph type="body" idx="1"/>
          </p:nvPr>
        </p:nvSpPr>
        <p:spPr>
          <a:noFill/>
          <a:ln/>
        </p:spPr>
        <p:txBody>
          <a:bodyPr/>
          <a:lstStyle/>
          <a:p>
            <a:endParaRPr lang="en-US" altLang="zh-TW" smtClean="0"/>
          </a:p>
        </p:txBody>
      </p:sp>
      <p:sp>
        <p:nvSpPr>
          <p:cNvPr id="23555" name="Slide Number Placeholder 3"/>
          <p:cNvSpPr>
            <a:spLocks noGrp="1"/>
          </p:cNvSpPr>
          <p:nvPr>
            <p:ph type="sldNum" sz="quarter" idx="5"/>
          </p:nvPr>
        </p:nvSpPr>
        <p:spPr>
          <a:noFill/>
        </p:spPr>
        <p:txBody>
          <a:bodyPr/>
          <a:lstStyle/>
          <a:p>
            <a:fld id="{D117FA1D-499F-4D52-BD01-E664DA75DD1A}" type="slidenum">
              <a:rPr lang="en-US" altLang="zh-HK" smtClean="0">
                <a:latin typeface="Arial" charset="0"/>
              </a:rPr>
              <a:pPr/>
              <a:t>6</a:t>
            </a:fld>
            <a:endParaRPr lang="en-US" altLang="zh-HK" smtClean="0">
              <a:latin typeface="Arial"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Slide Image Placeholder 1"/>
          <p:cNvSpPr>
            <a:spLocks noGrp="1" noRot="1" noChangeAspect="1"/>
          </p:cNvSpPr>
          <p:nvPr>
            <p:ph type="sldImg"/>
          </p:nvPr>
        </p:nvSpPr>
        <p:spPr>
          <a:ln/>
        </p:spPr>
      </p:sp>
      <p:sp>
        <p:nvSpPr>
          <p:cNvPr id="25602" name="Notes Placeholder 2"/>
          <p:cNvSpPr>
            <a:spLocks noGrp="1"/>
          </p:cNvSpPr>
          <p:nvPr>
            <p:ph type="body" idx="1"/>
          </p:nvPr>
        </p:nvSpPr>
        <p:spPr>
          <a:noFill/>
          <a:ln/>
        </p:spPr>
        <p:txBody>
          <a:bodyPr/>
          <a:lstStyle/>
          <a:p>
            <a:endParaRPr lang="en-US" altLang="zh-TW" smtClean="0"/>
          </a:p>
        </p:txBody>
      </p:sp>
      <p:sp>
        <p:nvSpPr>
          <p:cNvPr id="25603" name="Slide Number Placeholder 3"/>
          <p:cNvSpPr>
            <a:spLocks noGrp="1"/>
          </p:cNvSpPr>
          <p:nvPr>
            <p:ph type="sldNum" sz="quarter" idx="5"/>
          </p:nvPr>
        </p:nvSpPr>
        <p:spPr>
          <a:noFill/>
        </p:spPr>
        <p:txBody>
          <a:bodyPr/>
          <a:lstStyle/>
          <a:p>
            <a:fld id="{B289188A-9B79-4C15-9229-C1131536B018}" type="slidenum">
              <a:rPr lang="en-US" altLang="zh-HK" smtClean="0">
                <a:latin typeface="Arial" charset="0"/>
              </a:rPr>
              <a:pPr/>
              <a:t>7</a:t>
            </a:fld>
            <a:endParaRPr lang="en-US" altLang="zh-HK" smtClean="0">
              <a:latin typeface="Arial"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Slide Image Placeholder 1"/>
          <p:cNvSpPr>
            <a:spLocks noGrp="1" noRot="1" noChangeAspect="1"/>
          </p:cNvSpPr>
          <p:nvPr>
            <p:ph type="sldImg"/>
          </p:nvPr>
        </p:nvSpPr>
        <p:spPr>
          <a:ln/>
        </p:spPr>
      </p:sp>
      <p:sp>
        <p:nvSpPr>
          <p:cNvPr id="27650" name="Notes Placeholder 2"/>
          <p:cNvSpPr>
            <a:spLocks noGrp="1"/>
          </p:cNvSpPr>
          <p:nvPr>
            <p:ph type="body" idx="1"/>
          </p:nvPr>
        </p:nvSpPr>
        <p:spPr>
          <a:noFill/>
          <a:ln/>
        </p:spPr>
        <p:txBody>
          <a:bodyPr/>
          <a:lstStyle/>
          <a:p>
            <a:endParaRPr lang="en-US" altLang="zh-TW" smtClean="0"/>
          </a:p>
        </p:txBody>
      </p:sp>
      <p:sp>
        <p:nvSpPr>
          <p:cNvPr id="27651" name="Slide Number Placeholder 3"/>
          <p:cNvSpPr>
            <a:spLocks noGrp="1"/>
          </p:cNvSpPr>
          <p:nvPr>
            <p:ph type="sldNum" sz="quarter" idx="5"/>
          </p:nvPr>
        </p:nvSpPr>
        <p:spPr>
          <a:noFill/>
        </p:spPr>
        <p:txBody>
          <a:bodyPr/>
          <a:lstStyle/>
          <a:p>
            <a:fld id="{45C51C20-A178-465A-9E0A-41C58013870B}" type="slidenum">
              <a:rPr lang="en-US" altLang="zh-HK" smtClean="0">
                <a:latin typeface="Arial" charset="0"/>
              </a:rPr>
              <a:pPr/>
              <a:t>8</a:t>
            </a:fld>
            <a:endParaRPr lang="en-US" altLang="zh-HK" smtClean="0">
              <a:latin typeface="Arial"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Slide Image Placeholder 1"/>
          <p:cNvSpPr>
            <a:spLocks noGrp="1" noRot="1" noChangeAspect="1"/>
          </p:cNvSpPr>
          <p:nvPr>
            <p:ph type="sldImg"/>
          </p:nvPr>
        </p:nvSpPr>
        <p:spPr>
          <a:ln/>
        </p:spPr>
      </p:sp>
      <p:sp>
        <p:nvSpPr>
          <p:cNvPr id="29698" name="Notes Placeholder 2"/>
          <p:cNvSpPr>
            <a:spLocks noGrp="1"/>
          </p:cNvSpPr>
          <p:nvPr>
            <p:ph type="body" idx="1"/>
          </p:nvPr>
        </p:nvSpPr>
        <p:spPr>
          <a:noFill/>
          <a:ln/>
        </p:spPr>
        <p:txBody>
          <a:bodyPr/>
          <a:lstStyle/>
          <a:p>
            <a:endParaRPr lang="en-US" altLang="zh-TW" smtClean="0"/>
          </a:p>
        </p:txBody>
      </p:sp>
      <p:sp>
        <p:nvSpPr>
          <p:cNvPr id="29699" name="Slide Number Placeholder 3"/>
          <p:cNvSpPr>
            <a:spLocks noGrp="1"/>
          </p:cNvSpPr>
          <p:nvPr>
            <p:ph type="sldNum" sz="quarter" idx="5"/>
          </p:nvPr>
        </p:nvSpPr>
        <p:spPr>
          <a:noFill/>
        </p:spPr>
        <p:txBody>
          <a:bodyPr/>
          <a:lstStyle/>
          <a:p>
            <a:fld id="{E683FD84-F248-406E-AC1B-753150BB49CE}" type="slidenum">
              <a:rPr lang="en-US" altLang="zh-HK" smtClean="0">
                <a:latin typeface="Arial" charset="0"/>
              </a:rPr>
              <a:pPr/>
              <a:t>9</a:t>
            </a:fld>
            <a:endParaRPr lang="en-US" altLang="zh-HK" smtClean="0">
              <a:latin typeface="Arial"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Slide Image Placeholder 1"/>
          <p:cNvSpPr>
            <a:spLocks noGrp="1" noRot="1" noChangeAspect="1"/>
          </p:cNvSpPr>
          <p:nvPr>
            <p:ph type="sldImg"/>
          </p:nvPr>
        </p:nvSpPr>
        <p:spPr>
          <a:ln/>
        </p:spPr>
      </p:sp>
      <p:sp>
        <p:nvSpPr>
          <p:cNvPr id="31746" name="Notes Placeholder 2"/>
          <p:cNvSpPr>
            <a:spLocks noGrp="1"/>
          </p:cNvSpPr>
          <p:nvPr>
            <p:ph type="body" idx="1"/>
          </p:nvPr>
        </p:nvSpPr>
        <p:spPr>
          <a:noFill/>
          <a:ln/>
        </p:spPr>
        <p:txBody>
          <a:bodyPr/>
          <a:lstStyle/>
          <a:p>
            <a:endParaRPr lang="en-US" altLang="zh-TW" smtClean="0"/>
          </a:p>
        </p:txBody>
      </p:sp>
      <p:sp>
        <p:nvSpPr>
          <p:cNvPr id="31747" name="Slide Number Placeholder 3"/>
          <p:cNvSpPr>
            <a:spLocks noGrp="1"/>
          </p:cNvSpPr>
          <p:nvPr>
            <p:ph type="sldNum" sz="quarter" idx="5"/>
          </p:nvPr>
        </p:nvSpPr>
        <p:spPr>
          <a:noFill/>
        </p:spPr>
        <p:txBody>
          <a:bodyPr/>
          <a:lstStyle/>
          <a:p>
            <a:fld id="{03743BE5-0186-4795-BE80-A462CE30E8A5}" type="slidenum">
              <a:rPr lang="en-US" altLang="zh-HK" smtClean="0">
                <a:latin typeface="Arial" charset="0"/>
              </a:rPr>
              <a:pPr/>
              <a:t>10</a:t>
            </a:fld>
            <a:endParaRPr lang="en-US" altLang="zh-HK" smtClean="0">
              <a:latin typeface="Arial"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Slide Image Placeholder 1"/>
          <p:cNvSpPr>
            <a:spLocks noGrp="1" noRot="1" noChangeAspect="1"/>
          </p:cNvSpPr>
          <p:nvPr>
            <p:ph type="sldImg"/>
          </p:nvPr>
        </p:nvSpPr>
        <p:spPr>
          <a:ln/>
        </p:spPr>
      </p:sp>
      <p:sp>
        <p:nvSpPr>
          <p:cNvPr id="33794" name="Notes Placeholder 2"/>
          <p:cNvSpPr>
            <a:spLocks noGrp="1"/>
          </p:cNvSpPr>
          <p:nvPr>
            <p:ph type="body" idx="1"/>
          </p:nvPr>
        </p:nvSpPr>
        <p:spPr>
          <a:noFill/>
          <a:ln/>
        </p:spPr>
        <p:txBody>
          <a:bodyPr/>
          <a:lstStyle/>
          <a:p>
            <a:endParaRPr lang="en-US" altLang="zh-TW" smtClean="0"/>
          </a:p>
        </p:txBody>
      </p:sp>
      <p:sp>
        <p:nvSpPr>
          <p:cNvPr id="33795" name="Slide Number Placeholder 3"/>
          <p:cNvSpPr>
            <a:spLocks noGrp="1"/>
          </p:cNvSpPr>
          <p:nvPr>
            <p:ph type="sldNum" sz="quarter" idx="5"/>
          </p:nvPr>
        </p:nvSpPr>
        <p:spPr>
          <a:noFill/>
        </p:spPr>
        <p:txBody>
          <a:bodyPr/>
          <a:lstStyle/>
          <a:p>
            <a:fld id="{6D863388-D393-4F38-988F-0F38CDEC39C0}" type="slidenum">
              <a:rPr lang="en-US" altLang="zh-HK" smtClean="0">
                <a:latin typeface="Arial" charset="0"/>
              </a:rPr>
              <a:pPr/>
              <a:t>11</a:t>
            </a:fld>
            <a:endParaRPr lang="en-US" altLang="zh-HK" smtClean="0">
              <a:latin typeface="Arial"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7"/>
          <p:cNvSpPr txBox="1">
            <a:spLocks noGrp="1" noChangeArrowheads="1"/>
          </p:cNvSpPr>
          <p:nvPr/>
        </p:nvSpPr>
        <p:spPr bwMode="auto">
          <a:xfrm>
            <a:off x="3849688" y="9429750"/>
            <a:ext cx="2946400" cy="496888"/>
          </a:xfrm>
          <a:prstGeom prst="rect">
            <a:avLst/>
          </a:prstGeom>
          <a:noFill/>
          <a:ln w="9525">
            <a:noFill/>
            <a:miter lim="800000"/>
            <a:headEnd/>
            <a:tailEnd/>
          </a:ln>
        </p:spPr>
        <p:txBody>
          <a:bodyPr anchor="b"/>
          <a:lstStyle/>
          <a:p>
            <a:pPr algn="r"/>
            <a:fld id="{8A50F64B-4504-4D80-9CBB-AA9A4B9C1847}" type="slidenum">
              <a:rPr kumimoji="0" lang="en-US" altLang="zh-HK" sz="1200"/>
              <a:pPr algn="r"/>
              <a:t>12</a:t>
            </a:fld>
            <a:endParaRPr kumimoji="0" lang="en-US" altLang="zh-HK" sz="1200"/>
          </a:p>
        </p:txBody>
      </p:sp>
      <p:sp>
        <p:nvSpPr>
          <p:cNvPr id="35842" name="Rectangle 2"/>
          <p:cNvSpPr>
            <a:spLocks noGrp="1" noRot="1" noChangeAspect="1" noChangeArrowheads="1" noTextEdit="1"/>
          </p:cNvSpPr>
          <p:nvPr>
            <p:ph type="sldImg"/>
          </p:nvPr>
        </p:nvSpPr>
        <p:spPr>
          <a:xfrm>
            <a:off x="917575" y="744538"/>
            <a:ext cx="4962525" cy="3722687"/>
          </a:xfrm>
          <a:ln/>
        </p:spPr>
      </p:sp>
      <p:sp>
        <p:nvSpPr>
          <p:cNvPr id="35843" name="Rectangle 3"/>
          <p:cNvSpPr>
            <a:spLocks noGrp="1" noChangeArrowheads="1"/>
          </p:cNvSpPr>
          <p:nvPr>
            <p:ph type="body" idx="1"/>
          </p:nvPr>
        </p:nvSpPr>
        <p:spPr>
          <a:noFill/>
          <a:ln/>
        </p:spPr>
        <p:txBody>
          <a:bodyPr/>
          <a:lstStyle/>
          <a:p>
            <a:pPr eaLnBrk="1" hangingPunct="1"/>
            <a:endParaRPr lang="zh-TW" alt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7"/>
          <p:cNvSpPr txBox="1">
            <a:spLocks noGrp="1" noChangeArrowheads="1"/>
          </p:cNvSpPr>
          <p:nvPr/>
        </p:nvSpPr>
        <p:spPr bwMode="auto">
          <a:xfrm>
            <a:off x="3849688" y="9429750"/>
            <a:ext cx="2946400" cy="496888"/>
          </a:xfrm>
          <a:prstGeom prst="rect">
            <a:avLst/>
          </a:prstGeom>
          <a:noFill/>
          <a:ln w="9525">
            <a:noFill/>
            <a:miter lim="800000"/>
            <a:headEnd/>
            <a:tailEnd/>
          </a:ln>
        </p:spPr>
        <p:txBody>
          <a:bodyPr anchor="b"/>
          <a:lstStyle/>
          <a:p>
            <a:pPr algn="r"/>
            <a:fld id="{CC70C7CB-4649-4D36-88EE-7DA1723B84EF}" type="slidenum">
              <a:rPr kumimoji="0" lang="en-US" altLang="zh-HK" sz="1200"/>
              <a:pPr algn="r"/>
              <a:t>13</a:t>
            </a:fld>
            <a:endParaRPr kumimoji="0" lang="en-US" altLang="zh-HK" sz="1200"/>
          </a:p>
        </p:txBody>
      </p:sp>
      <p:sp>
        <p:nvSpPr>
          <p:cNvPr id="37890" name="Rectangle 2"/>
          <p:cNvSpPr>
            <a:spLocks noGrp="1" noRot="1" noChangeAspect="1" noChangeArrowheads="1" noTextEdit="1"/>
          </p:cNvSpPr>
          <p:nvPr>
            <p:ph type="sldImg"/>
          </p:nvPr>
        </p:nvSpPr>
        <p:spPr>
          <a:xfrm>
            <a:off x="917575" y="744538"/>
            <a:ext cx="4962525" cy="3722687"/>
          </a:xfrm>
          <a:ln/>
        </p:spPr>
      </p:sp>
      <p:sp>
        <p:nvSpPr>
          <p:cNvPr id="37891" name="Rectangle 3"/>
          <p:cNvSpPr>
            <a:spLocks noGrp="1" noChangeArrowheads="1"/>
          </p:cNvSpPr>
          <p:nvPr>
            <p:ph type="body" idx="1"/>
          </p:nvPr>
        </p:nvSpPr>
        <p:spPr>
          <a:noFill/>
          <a:ln/>
        </p:spPr>
        <p:txBody>
          <a:bodyPr/>
          <a:lstStyle/>
          <a:p>
            <a:pPr eaLnBrk="1" hangingPunct="1"/>
            <a:endParaRPr lang="zh-TW"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6"/>
          <p:cNvSpPr>
            <a:spLocks noChangeArrowheads="1"/>
          </p:cNvSpPr>
          <p:nvPr userDrawn="1"/>
        </p:nvSpPr>
        <p:spPr bwMode="auto">
          <a:xfrm>
            <a:off x="0" y="0"/>
            <a:ext cx="9144000" cy="990600"/>
          </a:xfrm>
          <a:prstGeom prst="rect">
            <a:avLst/>
          </a:prstGeom>
          <a:solidFill>
            <a:srgbClr val="004599"/>
          </a:solidFill>
          <a:ln w="9525">
            <a:noFill/>
            <a:miter lim="800000"/>
            <a:headEnd/>
            <a:tailEnd/>
          </a:ln>
          <a:effectLst/>
        </p:spPr>
        <p:txBody>
          <a:bodyPr wrap="none" anchor="ctr"/>
          <a:lstStyle/>
          <a:p>
            <a:pPr algn="ctr"/>
            <a:endParaRPr kumimoji="0" lang="en-US" altLang="zh-TW">
              <a:solidFill>
                <a:srgbClr val="003366"/>
              </a:solidFill>
              <a:ea typeface="SimSun" pitchFamily="2" charset="-122"/>
            </a:endParaRPr>
          </a:p>
        </p:txBody>
      </p:sp>
      <p:pic>
        <p:nvPicPr>
          <p:cNvPr id="5" name="Picture 7" descr="HKCAAVQ-3Clogo-4C"/>
          <p:cNvPicPr>
            <a:picLocks noChangeAspect="1" noChangeArrowheads="1"/>
          </p:cNvPicPr>
          <p:nvPr userDrawn="1"/>
        </p:nvPicPr>
        <p:blipFill>
          <a:blip r:embed="rId2">
            <a:clrChange>
              <a:clrFrom>
                <a:srgbClr val="FDFDFD"/>
              </a:clrFrom>
              <a:clrTo>
                <a:srgbClr val="FDFDFD">
                  <a:alpha val="0"/>
                </a:srgbClr>
              </a:clrTo>
            </a:clrChange>
            <a:lum bright="100000" contrast="-100000"/>
          </a:blip>
          <a:srcRect/>
          <a:stretch>
            <a:fillRect/>
          </a:stretch>
        </p:blipFill>
        <p:spPr bwMode="auto">
          <a:xfrm>
            <a:off x="76200" y="0"/>
            <a:ext cx="3429000" cy="965200"/>
          </a:xfrm>
          <a:prstGeom prst="rect">
            <a:avLst/>
          </a:prstGeom>
          <a:noFill/>
          <a:ln w="9525">
            <a:noFill/>
            <a:miter lim="800000"/>
            <a:headEnd/>
            <a:tailEnd/>
          </a:ln>
        </p:spPr>
      </p:pic>
      <p:sp>
        <p:nvSpPr>
          <p:cNvPr id="4099" name="Rectangle 3"/>
          <p:cNvSpPr>
            <a:spLocks noGrp="1" noChangeArrowheads="1"/>
          </p:cNvSpPr>
          <p:nvPr>
            <p:ph type="ctrTitle"/>
          </p:nvPr>
        </p:nvSpPr>
        <p:spPr>
          <a:xfrm>
            <a:off x="685800" y="1981200"/>
            <a:ext cx="7772400" cy="1752600"/>
          </a:xfrm>
        </p:spPr>
        <p:txBody>
          <a:bodyPr/>
          <a:lstStyle>
            <a:lvl1pPr>
              <a:defRPr sz="3600"/>
            </a:lvl1pPr>
          </a:lstStyle>
          <a:p>
            <a:r>
              <a:rPr lang="en-GB" altLang="zh-TW"/>
              <a:t>Click to edit Master title style</a:t>
            </a:r>
          </a:p>
        </p:txBody>
      </p:sp>
      <p:sp>
        <p:nvSpPr>
          <p:cNvPr id="4100" name="Rectangle 4"/>
          <p:cNvSpPr>
            <a:spLocks noGrp="1" noChangeArrowheads="1"/>
          </p:cNvSpPr>
          <p:nvPr>
            <p:ph type="subTitle" idx="1"/>
          </p:nvPr>
        </p:nvSpPr>
        <p:spPr>
          <a:xfrm>
            <a:off x="1371600" y="4114800"/>
            <a:ext cx="6400800" cy="1524000"/>
          </a:xfrm>
        </p:spPr>
        <p:txBody>
          <a:bodyPr/>
          <a:lstStyle>
            <a:lvl1pPr marL="0" indent="0" algn="ctr">
              <a:buFontTx/>
              <a:buNone/>
              <a:defRPr/>
            </a:lvl1pPr>
          </a:lstStyle>
          <a:p>
            <a:r>
              <a:rPr lang="en-GB" altLang="zh-TW"/>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smtClean="0"/>
              <a:t>Click to edit Master title style</a:t>
            </a:r>
            <a:endParaRPr lang="zh-TW" altLang="en-US"/>
          </a:p>
        </p:txBody>
      </p:sp>
      <p:sp>
        <p:nvSpPr>
          <p:cNvPr id="3" name="Vertical Text Placeholder 2"/>
          <p:cNvSpPr>
            <a:spLocks noGrp="1"/>
          </p:cNvSpPr>
          <p:nvPr>
            <p:ph type="body" orient="vert" idx="1"/>
          </p:nvPr>
        </p:nvSpPr>
        <p:spPr/>
        <p:txBody>
          <a:bodyPr vert="eaVert"/>
          <a:lstStyle/>
          <a:p>
            <a:pPr lvl="0"/>
            <a:r>
              <a:rPr lang="en-US" altLang="zh-TW" smtClean="0"/>
              <a:t>Click to edit Master text styles</a:t>
            </a:r>
          </a:p>
          <a:p>
            <a:pPr lvl="1"/>
            <a:r>
              <a:rPr lang="en-US" altLang="zh-TW" smtClean="0"/>
              <a:t>Second level</a:t>
            </a:r>
          </a:p>
          <a:p>
            <a:pPr lvl="2"/>
            <a:r>
              <a:rPr lang="en-US" altLang="zh-TW" smtClean="0"/>
              <a:t>Third level</a:t>
            </a:r>
          </a:p>
          <a:p>
            <a:pPr lvl="3"/>
            <a:r>
              <a:rPr lang="en-US" altLang="zh-TW" smtClean="0"/>
              <a:t>Fourth level</a:t>
            </a:r>
          </a:p>
          <a:p>
            <a:pPr lvl="4"/>
            <a:r>
              <a:rPr lang="en-US" altLang="zh-TW" smtClean="0"/>
              <a:t>Fifth level</a:t>
            </a:r>
            <a:endParaRPr lang="zh-TW" altLang="en-US"/>
          </a:p>
        </p:txBody>
      </p:sp>
      <p:sp>
        <p:nvSpPr>
          <p:cNvPr id="4" name="Rectangle 6"/>
          <p:cNvSpPr>
            <a:spLocks noGrp="1" noChangeArrowheads="1"/>
          </p:cNvSpPr>
          <p:nvPr>
            <p:ph type="sldNum" sz="quarter" idx="10"/>
          </p:nvPr>
        </p:nvSpPr>
        <p:spPr>
          <a:ln/>
        </p:spPr>
        <p:txBody>
          <a:bodyPr/>
          <a:lstStyle>
            <a:lvl1pPr>
              <a:defRPr/>
            </a:lvl1pPr>
          </a:lstStyle>
          <a:p>
            <a:pPr>
              <a:defRPr/>
            </a:pPr>
            <a:fld id="{BE3B7CE9-EBFD-4AAA-A432-E9D7207D9953}" type="slidenum">
              <a:rPr lang="zh-TW" altLang="en-GB"/>
              <a:pPr>
                <a:defRPr/>
              </a:pPr>
              <a:t>‹#›</a:t>
            </a:fld>
            <a:endParaRPr lang="en-GB" altLang="zh-TW"/>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90600"/>
            <a:ext cx="2057400" cy="5715000"/>
          </a:xfrm>
        </p:spPr>
        <p:txBody>
          <a:bodyPr vert="eaVert"/>
          <a:lstStyle/>
          <a:p>
            <a:r>
              <a:rPr lang="en-US" altLang="zh-TW" smtClean="0"/>
              <a:t>Click to edit Master title style</a:t>
            </a:r>
            <a:endParaRPr lang="zh-TW" altLang="en-US"/>
          </a:p>
        </p:txBody>
      </p:sp>
      <p:sp>
        <p:nvSpPr>
          <p:cNvPr id="3" name="Vertical Text Placeholder 2"/>
          <p:cNvSpPr>
            <a:spLocks noGrp="1"/>
          </p:cNvSpPr>
          <p:nvPr>
            <p:ph type="body" orient="vert" idx="1"/>
          </p:nvPr>
        </p:nvSpPr>
        <p:spPr>
          <a:xfrm>
            <a:off x="457200" y="990600"/>
            <a:ext cx="6019800" cy="5715000"/>
          </a:xfrm>
        </p:spPr>
        <p:txBody>
          <a:bodyPr vert="eaVert"/>
          <a:lstStyle/>
          <a:p>
            <a:pPr lvl="0"/>
            <a:r>
              <a:rPr lang="en-US" altLang="zh-TW" smtClean="0"/>
              <a:t>Click to edit Master text styles</a:t>
            </a:r>
          </a:p>
          <a:p>
            <a:pPr lvl="1"/>
            <a:r>
              <a:rPr lang="en-US" altLang="zh-TW" smtClean="0"/>
              <a:t>Second level</a:t>
            </a:r>
          </a:p>
          <a:p>
            <a:pPr lvl="2"/>
            <a:r>
              <a:rPr lang="en-US" altLang="zh-TW" smtClean="0"/>
              <a:t>Third level</a:t>
            </a:r>
          </a:p>
          <a:p>
            <a:pPr lvl="3"/>
            <a:r>
              <a:rPr lang="en-US" altLang="zh-TW" smtClean="0"/>
              <a:t>Fourth level</a:t>
            </a:r>
          </a:p>
          <a:p>
            <a:pPr lvl="4"/>
            <a:r>
              <a:rPr lang="en-US" altLang="zh-TW" smtClean="0"/>
              <a:t>Fifth level</a:t>
            </a:r>
            <a:endParaRPr lang="zh-TW" altLang="en-US"/>
          </a:p>
        </p:txBody>
      </p:sp>
      <p:sp>
        <p:nvSpPr>
          <p:cNvPr id="4" name="Rectangle 6"/>
          <p:cNvSpPr>
            <a:spLocks noGrp="1" noChangeArrowheads="1"/>
          </p:cNvSpPr>
          <p:nvPr>
            <p:ph type="sldNum" sz="quarter" idx="10"/>
          </p:nvPr>
        </p:nvSpPr>
        <p:spPr>
          <a:ln/>
        </p:spPr>
        <p:txBody>
          <a:bodyPr/>
          <a:lstStyle>
            <a:lvl1pPr>
              <a:defRPr/>
            </a:lvl1pPr>
          </a:lstStyle>
          <a:p>
            <a:pPr>
              <a:defRPr/>
            </a:pPr>
            <a:fld id="{9EE89ED1-A9EC-490D-A58A-4D93F7F80A7E}" type="slidenum">
              <a:rPr lang="zh-TW" altLang="en-GB"/>
              <a:pPr>
                <a:defRPr/>
              </a:pPr>
              <a:t>‹#›</a:t>
            </a:fld>
            <a:endParaRPr lang="en-GB" altLang="zh-TW"/>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dirty="0" smtClean="0"/>
              <a:t>Click to edit Master title style</a:t>
            </a:r>
            <a:endParaRPr lang="zh-TW" altLang="en-US" dirty="0"/>
          </a:p>
        </p:txBody>
      </p:sp>
      <p:sp>
        <p:nvSpPr>
          <p:cNvPr id="3" name="Content Placeholder 2"/>
          <p:cNvSpPr>
            <a:spLocks noGrp="1"/>
          </p:cNvSpPr>
          <p:nvPr>
            <p:ph idx="1"/>
          </p:nvPr>
        </p:nvSpPr>
        <p:spPr/>
        <p:txBody>
          <a:bodyPr/>
          <a:lstStyle/>
          <a:p>
            <a:pPr lvl="0"/>
            <a:r>
              <a:rPr lang="en-US" altLang="zh-TW" smtClean="0"/>
              <a:t>Click to edit Master text styles</a:t>
            </a:r>
          </a:p>
          <a:p>
            <a:pPr lvl="1"/>
            <a:r>
              <a:rPr lang="en-US" altLang="zh-TW" smtClean="0"/>
              <a:t>Second level</a:t>
            </a:r>
          </a:p>
          <a:p>
            <a:pPr lvl="2"/>
            <a:r>
              <a:rPr lang="en-US" altLang="zh-TW" smtClean="0"/>
              <a:t>Third level</a:t>
            </a:r>
          </a:p>
          <a:p>
            <a:pPr lvl="3"/>
            <a:r>
              <a:rPr lang="en-US" altLang="zh-TW" smtClean="0"/>
              <a:t>Fourth level</a:t>
            </a:r>
          </a:p>
          <a:p>
            <a:pPr lvl="4"/>
            <a:r>
              <a:rPr lang="en-US" altLang="zh-TW" smtClean="0"/>
              <a:t>Fifth level</a:t>
            </a:r>
            <a:endParaRPr lang="zh-TW" altLang="en-US"/>
          </a:p>
        </p:txBody>
      </p:sp>
      <p:sp>
        <p:nvSpPr>
          <p:cNvPr id="4" name="Rectangle 6"/>
          <p:cNvSpPr>
            <a:spLocks noGrp="1" noChangeArrowheads="1"/>
          </p:cNvSpPr>
          <p:nvPr>
            <p:ph type="sldNum" sz="quarter" idx="10"/>
          </p:nvPr>
        </p:nvSpPr>
        <p:spPr>
          <a:ln/>
        </p:spPr>
        <p:txBody>
          <a:bodyPr/>
          <a:lstStyle>
            <a:lvl1pPr>
              <a:defRPr/>
            </a:lvl1pPr>
          </a:lstStyle>
          <a:p>
            <a:pPr>
              <a:defRPr/>
            </a:pPr>
            <a:fld id="{9E4A40BF-7E60-445B-A1DE-6126CC794024}" type="slidenum">
              <a:rPr lang="zh-TW" altLang="en-GB"/>
              <a:pPr>
                <a:defRPr/>
              </a:pPr>
              <a:t>‹#›</a:t>
            </a:fld>
            <a:endParaRPr lang="en-GB" altLang="zh-TW"/>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ltLang="zh-TW" smtClean="0"/>
              <a:t>Click to edit Master title style</a:t>
            </a:r>
            <a:endParaRPr lang="zh-TW" alt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ltLang="zh-TW" smtClean="0"/>
              <a:t>Click to edit Master text styles</a:t>
            </a:r>
          </a:p>
        </p:txBody>
      </p:sp>
      <p:sp>
        <p:nvSpPr>
          <p:cNvPr id="4" name="Rectangle 6"/>
          <p:cNvSpPr>
            <a:spLocks noGrp="1" noChangeArrowheads="1"/>
          </p:cNvSpPr>
          <p:nvPr>
            <p:ph type="sldNum" sz="quarter" idx="10"/>
          </p:nvPr>
        </p:nvSpPr>
        <p:spPr>
          <a:ln/>
        </p:spPr>
        <p:txBody>
          <a:bodyPr/>
          <a:lstStyle>
            <a:lvl1pPr>
              <a:defRPr/>
            </a:lvl1pPr>
          </a:lstStyle>
          <a:p>
            <a:pPr>
              <a:defRPr/>
            </a:pPr>
            <a:fld id="{88080936-9B33-4703-B54F-24D4770148DC}" type="slidenum">
              <a:rPr lang="zh-TW" altLang="en-GB"/>
              <a:pPr>
                <a:defRPr/>
              </a:pPr>
              <a:t>‹#›</a:t>
            </a:fld>
            <a:endParaRPr lang="en-GB" altLang="zh-TW"/>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smtClean="0"/>
              <a:t>Click to edit Master title style</a:t>
            </a:r>
            <a:endParaRPr lang="zh-TW" altLang="en-US"/>
          </a:p>
        </p:txBody>
      </p:sp>
      <p:sp>
        <p:nvSpPr>
          <p:cNvPr id="3" name="Content Placeholder 2"/>
          <p:cNvSpPr>
            <a:spLocks noGrp="1"/>
          </p:cNvSpPr>
          <p:nvPr>
            <p:ph sz="half" idx="1"/>
          </p:nvPr>
        </p:nvSpPr>
        <p:spPr>
          <a:xfrm>
            <a:off x="457200" y="2209800"/>
            <a:ext cx="40386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ltLang="zh-TW" smtClean="0"/>
              <a:t>Click to edit Master text styles</a:t>
            </a:r>
          </a:p>
          <a:p>
            <a:pPr lvl="1"/>
            <a:r>
              <a:rPr lang="en-US" altLang="zh-TW" smtClean="0"/>
              <a:t>Second level</a:t>
            </a:r>
          </a:p>
          <a:p>
            <a:pPr lvl="2"/>
            <a:r>
              <a:rPr lang="en-US" altLang="zh-TW" smtClean="0"/>
              <a:t>Third level</a:t>
            </a:r>
          </a:p>
          <a:p>
            <a:pPr lvl="3"/>
            <a:r>
              <a:rPr lang="en-US" altLang="zh-TW" smtClean="0"/>
              <a:t>Fourth level</a:t>
            </a:r>
          </a:p>
          <a:p>
            <a:pPr lvl="4"/>
            <a:r>
              <a:rPr lang="en-US" altLang="zh-TW" smtClean="0"/>
              <a:t>Fifth level</a:t>
            </a:r>
            <a:endParaRPr lang="zh-TW" altLang="en-US"/>
          </a:p>
        </p:txBody>
      </p:sp>
      <p:sp>
        <p:nvSpPr>
          <p:cNvPr id="4" name="Content Placeholder 3"/>
          <p:cNvSpPr>
            <a:spLocks noGrp="1"/>
          </p:cNvSpPr>
          <p:nvPr>
            <p:ph sz="half" idx="2"/>
          </p:nvPr>
        </p:nvSpPr>
        <p:spPr>
          <a:xfrm>
            <a:off x="4648200" y="2209800"/>
            <a:ext cx="40386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ltLang="zh-TW" smtClean="0"/>
              <a:t>Click to edit Master text styles</a:t>
            </a:r>
          </a:p>
          <a:p>
            <a:pPr lvl="1"/>
            <a:r>
              <a:rPr lang="en-US" altLang="zh-TW" smtClean="0"/>
              <a:t>Second level</a:t>
            </a:r>
          </a:p>
          <a:p>
            <a:pPr lvl="2"/>
            <a:r>
              <a:rPr lang="en-US" altLang="zh-TW" smtClean="0"/>
              <a:t>Third level</a:t>
            </a:r>
          </a:p>
          <a:p>
            <a:pPr lvl="3"/>
            <a:r>
              <a:rPr lang="en-US" altLang="zh-TW" smtClean="0"/>
              <a:t>Fourth level</a:t>
            </a:r>
          </a:p>
          <a:p>
            <a:pPr lvl="4"/>
            <a:r>
              <a:rPr lang="en-US" altLang="zh-TW" smtClean="0"/>
              <a:t>Fifth level</a:t>
            </a:r>
            <a:endParaRPr lang="zh-TW" altLang="en-US"/>
          </a:p>
        </p:txBody>
      </p:sp>
      <p:sp>
        <p:nvSpPr>
          <p:cNvPr id="5" name="Rectangle 6"/>
          <p:cNvSpPr>
            <a:spLocks noGrp="1" noChangeArrowheads="1"/>
          </p:cNvSpPr>
          <p:nvPr>
            <p:ph type="sldNum" sz="quarter" idx="10"/>
          </p:nvPr>
        </p:nvSpPr>
        <p:spPr>
          <a:ln/>
        </p:spPr>
        <p:txBody>
          <a:bodyPr/>
          <a:lstStyle>
            <a:lvl1pPr>
              <a:defRPr/>
            </a:lvl1pPr>
          </a:lstStyle>
          <a:p>
            <a:pPr>
              <a:defRPr/>
            </a:pPr>
            <a:fld id="{657BFE5E-69E0-431E-A003-952FEA65362A}" type="slidenum">
              <a:rPr lang="zh-TW" altLang="en-GB"/>
              <a:pPr>
                <a:defRPr/>
              </a:pPr>
              <a:t>‹#›</a:t>
            </a:fld>
            <a:endParaRPr lang="en-GB" altLang="zh-TW"/>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TW" smtClean="0"/>
              <a:t>Click to edit Master title style</a:t>
            </a:r>
            <a:endParaRPr lang="zh-TW" alt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TW"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ltLang="zh-TW" smtClean="0"/>
              <a:t>Click to edit Master text styles</a:t>
            </a:r>
          </a:p>
          <a:p>
            <a:pPr lvl="1"/>
            <a:r>
              <a:rPr lang="en-US" altLang="zh-TW" smtClean="0"/>
              <a:t>Second level</a:t>
            </a:r>
          </a:p>
          <a:p>
            <a:pPr lvl="2"/>
            <a:r>
              <a:rPr lang="en-US" altLang="zh-TW" smtClean="0"/>
              <a:t>Third level</a:t>
            </a:r>
          </a:p>
          <a:p>
            <a:pPr lvl="3"/>
            <a:r>
              <a:rPr lang="en-US" altLang="zh-TW" smtClean="0"/>
              <a:t>Fourth level</a:t>
            </a:r>
          </a:p>
          <a:p>
            <a:pPr lvl="4"/>
            <a:r>
              <a:rPr lang="en-US" altLang="zh-TW" smtClean="0"/>
              <a:t>Fifth level</a:t>
            </a:r>
            <a:endParaRPr lang="zh-TW" alt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TW"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ltLang="zh-TW" smtClean="0"/>
              <a:t>Click to edit Master text styles</a:t>
            </a:r>
          </a:p>
          <a:p>
            <a:pPr lvl="1"/>
            <a:r>
              <a:rPr lang="en-US" altLang="zh-TW" smtClean="0"/>
              <a:t>Second level</a:t>
            </a:r>
          </a:p>
          <a:p>
            <a:pPr lvl="2"/>
            <a:r>
              <a:rPr lang="en-US" altLang="zh-TW" smtClean="0"/>
              <a:t>Third level</a:t>
            </a:r>
          </a:p>
          <a:p>
            <a:pPr lvl="3"/>
            <a:r>
              <a:rPr lang="en-US" altLang="zh-TW" smtClean="0"/>
              <a:t>Fourth level</a:t>
            </a:r>
          </a:p>
          <a:p>
            <a:pPr lvl="4"/>
            <a:r>
              <a:rPr lang="en-US" altLang="zh-TW" smtClean="0"/>
              <a:t>Fifth level</a:t>
            </a:r>
            <a:endParaRPr lang="zh-TW" altLang="en-US"/>
          </a:p>
        </p:txBody>
      </p:sp>
      <p:sp>
        <p:nvSpPr>
          <p:cNvPr id="7" name="Rectangle 6"/>
          <p:cNvSpPr>
            <a:spLocks noGrp="1" noChangeArrowheads="1"/>
          </p:cNvSpPr>
          <p:nvPr>
            <p:ph type="sldNum" sz="quarter" idx="10"/>
          </p:nvPr>
        </p:nvSpPr>
        <p:spPr>
          <a:ln/>
        </p:spPr>
        <p:txBody>
          <a:bodyPr/>
          <a:lstStyle>
            <a:lvl1pPr>
              <a:defRPr/>
            </a:lvl1pPr>
          </a:lstStyle>
          <a:p>
            <a:pPr>
              <a:defRPr/>
            </a:pPr>
            <a:fld id="{B00534A0-3C33-4D4B-B0CD-2C694CD4AFCA}" type="slidenum">
              <a:rPr lang="zh-TW" altLang="en-GB"/>
              <a:pPr>
                <a:defRPr/>
              </a:pPr>
              <a:t>‹#›</a:t>
            </a:fld>
            <a:endParaRPr lang="en-GB" altLang="zh-TW"/>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smtClean="0"/>
              <a:t>Click to edit Master title style</a:t>
            </a:r>
            <a:endParaRPr lang="zh-TW" altLang="en-US"/>
          </a:p>
        </p:txBody>
      </p:sp>
      <p:sp>
        <p:nvSpPr>
          <p:cNvPr id="3" name="Rectangle 6"/>
          <p:cNvSpPr>
            <a:spLocks noGrp="1" noChangeArrowheads="1"/>
          </p:cNvSpPr>
          <p:nvPr>
            <p:ph type="sldNum" sz="quarter" idx="10"/>
          </p:nvPr>
        </p:nvSpPr>
        <p:spPr>
          <a:ln/>
        </p:spPr>
        <p:txBody>
          <a:bodyPr/>
          <a:lstStyle>
            <a:lvl1pPr>
              <a:defRPr/>
            </a:lvl1pPr>
          </a:lstStyle>
          <a:p>
            <a:pPr>
              <a:defRPr/>
            </a:pPr>
            <a:fld id="{614F80B8-BB4A-421E-BF94-C1CC0B6D803A}" type="slidenum">
              <a:rPr lang="zh-TW" altLang="en-GB"/>
              <a:pPr>
                <a:defRPr/>
              </a:pPr>
              <a:t>‹#›</a:t>
            </a:fld>
            <a:endParaRPr lang="en-GB" altLang="zh-TW"/>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a:ln/>
        </p:spPr>
        <p:txBody>
          <a:bodyPr/>
          <a:lstStyle>
            <a:lvl1pPr>
              <a:defRPr/>
            </a:lvl1pPr>
          </a:lstStyle>
          <a:p>
            <a:pPr>
              <a:defRPr/>
            </a:pPr>
            <a:fld id="{37DE1219-B961-4362-B4BA-5E5474A47C9B}" type="slidenum">
              <a:rPr lang="zh-TW" altLang="en-GB"/>
              <a:pPr>
                <a:defRPr/>
              </a:pPr>
              <a:t>‹#›</a:t>
            </a:fld>
            <a:endParaRPr lang="en-GB" altLang="zh-TW"/>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ltLang="zh-TW" smtClean="0"/>
              <a:t>Click to edit Master title style</a:t>
            </a:r>
            <a:endParaRPr lang="zh-TW" alt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ltLang="zh-TW" smtClean="0"/>
              <a:t>Click to edit Master text styles</a:t>
            </a:r>
          </a:p>
          <a:p>
            <a:pPr lvl="1"/>
            <a:r>
              <a:rPr lang="en-US" altLang="zh-TW" smtClean="0"/>
              <a:t>Second level</a:t>
            </a:r>
          </a:p>
          <a:p>
            <a:pPr lvl="2"/>
            <a:r>
              <a:rPr lang="en-US" altLang="zh-TW" smtClean="0"/>
              <a:t>Third level</a:t>
            </a:r>
          </a:p>
          <a:p>
            <a:pPr lvl="3"/>
            <a:r>
              <a:rPr lang="en-US" altLang="zh-TW" smtClean="0"/>
              <a:t>Fourth level</a:t>
            </a:r>
          </a:p>
          <a:p>
            <a:pPr lvl="4"/>
            <a:r>
              <a:rPr lang="en-US" altLang="zh-TW" smtClean="0"/>
              <a:t>Fifth level</a:t>
            </a:r>
            <a:endParaRPr lang="zh-TW" alt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TW" smtClean="0"/>
              <a:t>Click to edit Master text styles</a:t>
            </a:r>
          </a:p>
        </p:txBody>
      </p:sp>
      <p:sp>
        <p:nvSpPr>
          <p:cNvPr id="5" name="Rectangle 6"/>
          <p:cNvSpPr>
            <a:spLocks noGrp="1" noChangeArrowheads="1"/>
          </p:cNvSpPr>
          <p:nvPr>
            <p:ph type="sldNum" sz="quarter" idx="10"/>
          </p:nvPr>
        </p:nvSpPr>
        <p:spPr>
          <a:ln/>
        </p:spPr>
        <p:txBody>
          <a:bodyPr/>
          <a:lstStyle>
            <a:lvl1pPr>
              <a:defRPr/>
            </a:lvl1pPr>
          </a:lstStyle>
          <a:p>
            <a:pPr>
              <a:defRPr/>
            </a:pPr>
            <a:fld id="{DCAB928F-7DB4-4DBC-83D0-B4E82352877D}" type="slidenum">
              <a:rPr lang="zh-TW" altLang="en-GB"/>
              <a:pPr>
                <a:defRPr/>
              </a:pPr>
              <a:t>‹#›</a:t>
            </a:fld>
            <a:endParaRPr lang="en-GB" altLang="zh-TW"/>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ltLang="zh-TW" smtClean="0"/>
              <a:t>Click to edit Master title style</a:t>
            </a:r>
            <a:endParaRPr lang="zh-TW" alt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TW" alt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TW" smtClean="0"/>
              <a:t>Click to edit Master text styles</a:t>
            </a:r>
          </a:p>
        </p:txBody>
      </p:sp>
      <p:sp>
        <p:nvSpPr>
          <p:cNvPr id="5" name="Rectangle 6"/>
          <p:cNvSpPr>
            <a:spLocks noGrp="1" noChangeArrowheads="1"/>
          </p:cNvSpPr>
          <p:nvPr>
            <p:ph type="sldNum" sz="quarter" idx="10"/>
          </p:nvPr>
        </p:nvSpPr>
        <p:spPr>
          <a:ln/>
        </p:spPr>
        <p:txBody>
          <a:bodyPr/>
          <a:lstStyle>
            <a:lvl1pPr>
              <a:defRPr/>
            </a:lvl1pPr>
          </a:lstStyle>
          <a:p>
            <a:pPr>
              <a:defRPr/>
            </a:pPr>
            <a:fld id="{D2AE0DC8-ABF1-4F2D-BB86-6B4329BC2AE8}" type="slidenum">
              <a:rPr lang="zh-TW" altLang="en-GB"/>
              <a:pPr>
                <a:defRPr/>
              </a:pPr>
              <a:t>‹#›</a:t>
            </a:fld>
            <a:endParaRPr lang="en-GB" altLang="zh-TW"/>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990600"/>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GB" altLang="zh-TW" smtClean="0"/>
              <a:t>Click to edit Master title style</a:t>
            </a:r>
          </a:p>
        </p:txBody>
      </p:sp>
      <p:sp>
        <p:nvSpPr>
          <p:cNvPr id="1027" name="Rectangle 3"/>
          <p:cNvSpPr>
            <a:spLocks noGrp="1" noChangeArrowheads="1"/>
          </p:cNvSpPr>
          <p:nvPr>
            <p:ph type="body" idx="1"/>
          </p:nvPr>
        </p:nvSpPr>
        <p:spPr bwMode="auto">
          <a:xfrm>
            <a:off x="457200" y="2209800"/>
            <a:ext cx="8229600" cy="4495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altLang="zh-TW" smtClean="0"/>
              <a:t>Click to edit Master text styles</a:t>
            </a:r>
          </a:p>
          <a:p>
            <a:pPr lvl="1"/>
            <a:r>
              <a:rPr lang="en-GB" altLang="zh-TW" smtClean="0"/>
              <a:t>Second level</a:t>
            </a:r>
          </a:p>
          <a:p>
            <a:pPr lvl="2"/>
            <a:r>
              <a:rPr lang="en-GB" altLang="zh-TW" smtClean="0"/>
              <a:t>Third level</a:t>
            </a:r>
          </a:p>
          <a:p>
            <a:pPr lvl="3"/>
            <a:r>
              <a:rPr lang="en-GB" altLang="zh-TW" smtClean="0"/>
              <a:t>Fourth level</a:t>
            </a:r>
          </a:p>
          <a:p>
            <a:pPr lvl="4"/>
            <a:r>
              <a:rPr lang="en-GB" altLang="zh-TW" smtClean="0"/>
              <a:t>Fifth level</a:t>
            </a:r>
          </a:p>
        </p:txBody>
      </p:sp>
      <p:sp>
        <p:nvSpPr>
          <p:cNvPr id="1030" name="Rectangle 6"/>
          <p:cNvSpPr>
            <a:spLocks noGrp="1" noChangeArrowheads="1"/>
          </p:cNvSpPr>
          <p:nvPr>
            <p:ph type="sldNum" sz="quarter" idx="4"/>
          </p:nvPr>
        </p:nvSpPr>
        <p:spPr bwMode="auto">
          <a:xfrm>
            <a:off x="8534400" y="6534150"/>
            <a:ext cx="609600" cy="3238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kumimoji="0" sz="1000">
                <a:latin typeface="Arial" pitchFamily="34" charset="0"/>
                <a:ea typeface="新細明體" pitchFamily="18" charset="-120"/>
              </a:defRPr>
            </a:lvl1pPr>
          </a:lstStyle>
          <a:p>
            <a:pPr>
              <a:defRPr/>
            </a:pPr>
            <a:fld id="{77FA77D4-0933-480F-B799-364C714E22FE}" type="slidenum">
              <a:rPr lang="zh-TW" altLang="en-GB"/>
              <a:pPr>
                <a:defRPr/>
              </a:pPr>
              <a:t>‹#›</a:t>
            </a:fld>
            <a:endParaRPr lang="en-GB" altLang="zh-TW"/>
          </a:p>
        </p:txBody>
      </p:sp>
      <p:pic>
        <p:nvPicPr>
          <p:cNvPr id="1029" name="Picture 8" descr="HKCAAVQ-3Clogo-4C"/>
          <p:cNvPicPr>
            <a:picLocks noChangeAspect="1" noChangeArrowheads="1"/>
          </p:cNvPicPr>
          <p:nvPr userDrawn="1"/>
        </p:nvPicPr>
        <p:blipFill>
          <a:blip r:embed="rId13">
            <a:clrChange>
              <a:clrFrom>
                <a:srgbClr val="FDFDFD"/>
              </a:clrFrom>
              <a:clrTo>
                <a:srgbClr val="FDFDFD">
                  <a:alpha val="0"/>
                </a:srgbClr>
              </a:clrTo>
            </a:clrChange>
            <a:lum bright="100000" contrast="-100000"/>
          </a:blip>
          <a:srcRect/>
          <a:stretch>
            <a:fillRect/>
          </a:stretch>
        </p:blipFill>
        <p:spPr bwMode="auto">
          <a:xfrm>
            <a:off x="76200" y="0"/>
            <a:ext cx="1676400" cy="471488"/>
          </a:xfrm>
          <a:prstGeom prst="rect">
            <a:avLst/>
          </a:prstGeom>
          <a:noFill/>
          <a:ln w="9525">
            <a:noFill/>
            <a:miter lim="800000"/>
            <a:headEnd/>
            <a:tailEnd/>
          </a:ln>
        </p:spPr>
      </p:pic>
      <p:sp>
        <p:nvSpPr>
          <p:cNvPr id="2" name="Text Box 9"/>
          <p:cNvSpPr txBox="1">
            <a:spLocks noChangeArrowheads="1"/>
          </p:cNvSpPr>
          <p:nvPr userDrawn="1"/>
        </p:nvSpPr>
        <p:spPr bwMode="auto">
          <a:xfrm>
            <a:off x="7620000" y="60325"/>
            <a:ext cx="1524000" cy="396875"/>
          </a:xfrm>
          <a:prstGeom prst="rect">
            <a:avLst/>
          </a:prstGeom>
          <a:noFill/>
          <a:ln>
            <a:noFill/>
          </a:ln>
          <a:extLst>
            <a:ext uri="{909E8E84-426E-40DD-AFC4-6F175D3DCCD1}"/>
            <a:ext uri="{91240B29-F687-4F45-9708-019B960494DF}"/>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r">
              <a:spcBef>
                <a:spcPct val="50000"/>
              </a:spcBef>
              <a:defRPr/>
            </a:pPr>
            <a:r>
              <a:rPr kumimoji="0" lang="en-US" altLang="zh-TW" sz="2000" dirty="0" smtClean="0">
                <a:solidFill>
                  <a:srgbClr val="FFDF1D"/>
                </a:solidFill>
                <a:latin typeface="Blackadder ITC" pitchFamily="82" charset="0"/>
                <a:ea typeface="宋体" pitchFamily="2" charset="-122"/>
              </a:rPr>
              <a:t>20</a:t>
            </a:r>
            <a:r>
              <a:rPr kumimoji="0" lang="en-US" altLang="zh-TW" sz="1600" baseline="30000" dirty="0" smtClean="0">
                <a:solidFill>
                  <a:srgbClr val="FFDF1D"/>
                </a:solidFill>
                <a:latin typeface="Blackadder ITC" pitchFamily="82" charset="0"/>
                <a:ea typeface="宋体" pitchFamily="2" charset="-122"/>
              </a:rPr>
              <a:t>th</a:t>
            </a:r>
            <a:r>
              <a:rPr kumimoji="0" lang="en-US" altLang="zh-TW" sz="1600" dirty="0" smtClean="0">
                <a:solidFill>
                  <a:srgbClr val="FFDF1D"/>
                </a:solidFill>
                <a:latin typeface="Blackadder ITC" pitchFamily="82" charset="0"/>
                <a:ea typeface="宋体" pitchFamily="2" charset="-122"/>
              </a:rPr>
              <a:t> </a:t>
            </a:r>
            <a:endParaRPr kumimoji="0" lang="en-GB" altLang="zh-TW" sz="1600" dirty="0" smtClean="0">
              <a:solidFill>
                <a:srgbClr val="FFDF1D"/>
              </a:solidFill>
              <a:latin typeface="Blackadder ITC" pitchFamily="82" charset="0"/>
              <a:ea typeface="新細明體" pitchFamily="18" charset="-120"/>
            </a:endParaRPr>
          </a:p>
        </p:txBody>
      </p:sp>
      <p:sp>
        <p:nvSpPr>
          <p:cNvPr id="1037" name="Rectangle 13"/>
          <p:cNvSpPr>
            <a:spLocks noChangeArrowheads="1"/>
          </p:cNvSpPr>
          <p:nvPr userDrawn="1"/>
        </p:nvSpPr>
        <p:spPr bwMode="auto">
          <a:xfrm>
            <a:off x="0" y="0"/>
            <a:ext cx="9144000" cy="990600"/>
          </a:xfrm>
          <a:prstGeom prst="rect">
            <a:avLst/>
          </a:prstGeom>
          <a:solidFill>
            <a:srgbClr val="004599"/>
          </a:solidFill>
          <a:ln w="9525">
            <a:noFill/>
            <a:miter lim="800000"/>
            <a:headEnd/>
            <a:tailEnd/>
          </a:ln>
          <a:effectLst/>
        </p:spPr>
        <p:txBody>
          <a:bodyPr wrap="none" anchor="ctr"/>
          <a:lstStyle/>
          <a:p>
            <a:pPr algn="ctr"/>
            <a:endParaRPr kumimoji="0" lang="en-US" altLang="zh-TW">
              <a:solidFill>
                <a:srgbClr val="003366"/>
              </a:solidFill>
              <a:ea typeface="SimSun" pitchFamily="2" charset="-122"/>
            </a:endParaRPr>
          </a:p>
        </p:txBody>
      </p:sp>
      <p:pic>
        <p:nvPicPr>
          <p:cNvPr id="1032" name="Picture 14" descr="HKCAAVQ-3Clogo-4C"/>
          <p:cNvPicPr>
            <a:picLocks noChangeAspect="1" noChangeArrowheads="1"/>
          </p:cNvPicPr>
          <p:nvPr userDrawn="1"/>
        </p:nvPicPr>
        <p:blipFill>
          <a:blip r:embed="rId14">
            <a:clrChange>
              <a:clrFrom>
                <a:srgbClr val="FDFDFD"/>
              </a:clrFrom>
              <a:clrTo>
                <a:srgbClr val="FDFDFD">
                  <a:alpha val="0"/>
                </a:srgbClr>
              </a:clrTo>
            </a:clrChange>
            <a:lum bright="100000" contrast="-100000"/>
          </a:blip>
          <a:srcRect/>
          <a:stretch>
            <a:fillRect/>
          </a:stretch>
        </p:blipFill>
        <p:spPr bwMode="auto">
          <a:xfrm>
            <a:off x="76200" y="0"/>
            <a:ext cx="3429000" cy="9652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88"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 id="2147483687" r:id="rId11"/>
  </p:sldLayoutIdLst>
  <p:timing>
    <p:tnLst>
      <p:par>
        <p:cTn id="1" dur="indefinite" restart="never" nodeType="tmRoot"/>
      </p:par>
    </p:tnLst>
  </p:timing>
  <p:hf hdr="0" ftr="0" dt="0"/>
  <p:txStyles>
    <p:titleStyle>
      <a:lvl1pPr algn="ctr" rtl="0" eaLnBrk="0" fontAlgn="base" hangingPunct="0">
        <a:spcBef>
          <a:spcPct val="0"/>
        </a:spcBef>
        <a:spcAft>
          <a:spcPct val="0"/>
        </a:spcAft>
        <a:defRPr sz="3200">
          <a:solidFill>
            <a:srgbClr val="502450"/>
          </a:solidFill>
          <a:latin typeface="Arial" panose="020B0604020202020204" pitchFamily="34" charset="0"/>
          <a:ea typeface="+mj-ea"/>
          <a:cs typeface="Arial" panose="020B0604020202020204" pitchFamily="34" charset="0"/>
        </a:defRPr>
      </a:lvl1pPr>
      <a:lvl2pPr algn="ctr" rtl="0" eaLnBrk="0" fontAlgn="base" hangingPunct="0">
        <a:spcBef>
          <a:spcPct val="0"/>
        </a:spcBef>
        <a:spcAft>
          <a:spcPct val="0"/>
        </a:spcAft>
        <a:defRPr sz="3200">
          <a:solidFill>
            <a:srgbClr val="502450"/>
          </a:solidFill>
          <a:latin typeface="Arial" pitchFamily="34" charset="0"/>
          <a:cs typeface="Arial" pitchFamily="34" charset="0"/>
        </a:defRPr>
      </a:lvl2pPr>
      <a:lvl3pPr algn="ctr" rtl="0" eaLnBrk="0" fontAlgn="base" hangingPunct="0">
        <a:spcBef>
          <a:spcPct val="0"/>
        </a:spcBef>
        <a:spcAft>
          <a:spcPct val="0"/>
        </a:spcAft>
        <a:defRPr sz="3200">
          <a:solidFill>
            <a:srgbClr val="502450"/>
          </a:solidFill>
          <a:latin typeface="Arial" pitchFamily="34" charset="0"/>
          <a:cs typeface="Arial" pitchFamily="34" charset="0"/>
        </a:defRPr>
      </a:lvl3pPr>
      <a:lvl4pPr algn="ctr" rtl="0" eaLnBrk="0" fontAlgn="base" hangingPunct="0">
        <a:spcBef>
          <a:spcPct val="0"/>
        </a:spcBef>
        <a:spcAft>
          <a:spcPct val="0"/>
        </a:spcAft>
        <a:defRPr sz="3200">
          <a:solidFill>
            <a:srgbClr val="502450"/>
          </a:solidFill>
          <a:latin typeface="Arial" pitchFamily="34" charset="0"/>
          <a:cs typeface="Arial" pitchFamily="34" charset="0"/>
        </a:defRPr>
      </a:lvl4pPr>
      <a:lvl5pPr algn="ctr" rtl="0" eaLnBrk="0" fontAlgn="base" hangingPunct="0">
        <a:spcBef>
          <a:spcPct val="0"/>
        </a:spcBef>
        <a:spcAft>
          <a:spcPct val="0"/>
        </a:spcAft>
        <a:defRPr sz="3200">
          <a:solidFill>
            <a:srgbClr val="502450"/>
          </a:solidFill>
          <a:latin typeface="Arial" pitchFamily="34" charset="0"/>
          <a:cs typeface="Arial" pitchFamily="34" charset="0"/>
        </a:defRPr>
      </a:lvl5pPr>
      <a:lvl6pPr marL="457200" algn="ctr" rtl="0" fontAlgn="base">
        <a:spcBef>
          <a:spcPct val="0"/>
        </a:spcBef>
        <a:spcAft>
          <a:spcPct val="0"/>
        </a:spcAft>
        <a:defRPr sz="3200">
          <a:solidFill>
            <a:srgbClr val="502450"/>
          </a:solidFill>
          <a:latin typeface="Trebuchet MS" pitchFamily="34" charset="0"/>
        </a:defRPr>
      </a:lvl6pPr>
      <a:lvl7pPr marL="914400" algn="ctr" rtl="0" fontAlgn="base">
        <a:spcBef>
          <a:spcPct val="0"/>
        </a:spcBef>
        <a:spcAft>
          <a:spcPct val="0"/>
        </a:spcAft>
        <a:defRPr sz="3200">
          <a:solidFill>
            <a:srgbClr val="502450"/>
          </a:solidFill>
          <a:latin typeface="Trebuchet MS" pitchFamily="34" charset="0"/>
        </a:defRPr>
      </a:lvl7pPr>
      <a:lvl8pPr marL="1371600" algn="ctr" rtl="0" fontAlgn="base">
        <a:spcBef>
          <a:spcPct val="0"/>
        </a:spcBef>
        <a:spcAft>
          <a:spcPct val="0"/>
        </a:spcAft>
        <a:defRPr sz="3200">
          <a:solidFill>
            <a:srgbClr val="502450"/>
          </a:solidFill>
          <a:latin typeface="Trebuchet MS" pitchFamily="34" charset="0"/>
        </a:defRPr>
      </a:lvl8pPr>
      <a:lvl9pPr marL="1828800" algn="ctr" rtl="0" fontAlgn="base">
        <a:spcBef>
          <a:spcPct val="0"/>
        </a:spcBef>
        <a:spcAft>
          <a:spcPct val="0"/>
        </a:spcAft>
        <a:defRPr sz="3200">
          <a:solidFill>
            <a:srgbClr val="502450"/>
          </a:solidFill>
          <a:latin typeface="Trebuchet MS" pitchFamily="34" charset="0"/>
        </a:defRPr>
      </a:lvl9pPr>
    </p:titleStyle>
    <p:bodyStyle>
      <a:lvl1pPr marL="287338" indent="-287338" algn="l" rtl="0" eaLnBrk="0" fontAlgn="base" hangingPunct="0">
        <a:spcBef>
          <a:spcPct val="20000"/>
        </a:spcBef>
        <a:spcAft>
          <a:spcPct val="0"/>
        </a:spcAft>
        <a:buChar char="•"/>
        <a:defRPr sz="2800">
          <a:solidFill>
            <a:srgbClr val="004599"/>
          </a:solidFill>
          <a:latin typeface="Arial" panose="020B0604020202020204" pitchFamily="34" charset="0"/>
          <a:ea typeface="+mn-ea"/>
          <a:cs typeface="Arial" panose="020B0604020202020204" pitchFamily="34" charset="0"/>
        </a:defRPr>
      </a:lvl1pPr>
      <a:lvl2pPr marL="688975" indent="-287338" algn="l" rtl="0" eaLnBrk="0" fontAlgn="base" hangingPunct="0">
        <a:spcBef>
          <a:spcPct val="20000"/>
        </a:spcBef>
        <a:spcAft>
          <a:spcPct val="0"/>
        </a:spcAft>
        <a:buFont typeface="Arial" charset="0"/>
        <a:buChar char="–"/>
        <a:defRPr sz="2400">
          <a:solidFill>
            <a:srgbClr val="100710"/>
          </a:solidFill>
          <a:latin typeface="Arial" panose="020B0604020202020204" pitchFamily="34" charset="0"/>
          <a:cs typeface="Arial" panose="020B0604020202020204" pitchFamily="34" charset="0"/>
        </a:defRPr>
      </a:lvl2pPr>
      <a:lvl3pPr marL="1027113" indent="-223838" algn="l" rtl="0" eaLnBrk="0" fontAlgn="base" hangingPunct="0">
        <a:spcBef>
          <a:spcPct val="20000"/>
        </a:spcBef>
        <a:spcAft>
          <a:spcPct val="0"/>
        </a:spcAft>
        <a:buFont typeface="Wingdings" pitchFamily="2" charset="2"/>
        <a:buChar char="§"/>
        <a:defRPr sz="2400">
          <a:solidFill>
            <a:srgbClr val="602B60"/>
          </a:solidFill>
          <a:latin typeface="Arial" panose="020B0604020202020204" pitchFamily="34" charset="0"/>
          <a:cs typeface="Arial" panose="020B0604020202020204" pitchFamily="34" charset="0"/>
        </a:defRPr>
      </a:lvl3pPr>
      <a:lvl4pPr marL="1376363" indent="-234950" algn="l" rtl="0" eaLnBrk="0" fontAlgn="base" hangingPunct="0">
        <a:spcBef>
          <a:spcPct val="20000"/>
        </a:spcBef>
        <a:spcAft>
          <a:spcPct val="0"/>
        </a:spcAft>
        <a:buFont typeface="Wingdings" pitchFamily="2" charset="2"/>
        <a:buChar char="Ø"/>
        <a:defRPr sz="2000">
          <a:solidFill>
            <a:srgbClr val="4D4599"/>
          </a:solidFill>
          <a:latin typeface="Arial" panose="020B0604020202020204" pitchFamily="34" charset="0"/>
          <a:cs typeface="Arial" panose="020B0604020202020204" pitchFamily="34" charset="0"/>
        </a:defRPr>
      </a:lvl4pPr>
      <a:lvl5pPr marL="1716088" indent="-225425" algn="l" rtl="0" eaLnBrk="0" fontAlgn="base" hangingPunct="0">
        <a:spcBef>
          <a:spcPct val="20000"/>
        </a:spcBef>
        <a:spcAft>
          <a:spcPct val="0"/>
        </a:spcAft>
        <a:buFont typeface="Arial" charset="0"/>
        <a:buChar char="○"/>
        <a:defRPr sz="2000">
          <a:solidFill>
            <a:srgbClr val="994560"/>
          </a:solidFill>
          <a:latin typeface="Arial" panose="020B0604020202020204" pitchFamily="34" charset="0"/>
          <a:cs typeface="Arial" panose="020B0604020202020204" pitchFamily="34" charset="0"/>
        </a:defRPr>
      </a:lvl5pPr>
      <a:lvl6pPr marL="2173288" indent="-225425" algn="l" rtl="0" fontAlgn="base">
        <a:spcBef>
          <a:spcPct val="20000"/>
        </a:spcBef>
        <a:spcAft>
          <a:spcPct val="0"/>
        </a:spcAft>
        <a:buFont typeface="Arial" charset="0"/>
        <a:buChar char="○"/>
        <a:defRPr>
          <a:solidFill>
            <a:srgbClr val="994560"/>
          </a:solidFill>
          <a:latin typeface="+mn-lt"/>
        </a:defRPr>
      </a:lvl6pPr>
      <a:lvl7pPr marL="2630488" indent="-225425" algn="l" rtl="0" fontAlgn="base">
        <a:spcBef>
          <a:spcPct val="20000"/>
        </a:spcBef>
        <a:spcAft>
          <a:spcPct val="0"/>
        </a:spcAft>
        <a:buFont typeface="Arial" charset="0"/>
        <a:buChar char="○"/>
        <a:defRPr>
          <a:solidFill>
            <a:srgbClr val="994560"/>
          </a:solidFill>
          <a:latin typeface="+mn-lt"/>
        </a:defRPr>
      </a:lvl7pPr>
      <a:lvl8pPr marL="3087688" indent="-225425" algn="l" rtl="0" fontAlgn="base">
        <a:spcBef>
          <a:spcPct val="20000"/>
        </a:spcBef>
        <a:spcAft>
          <a:spcPct val="0"/>
        </a:spcAft>
        <a:buFont typeface="Arial" charset="0"/>
        <a:buChar char="○"/>
        <a:defRPr>
          <a:solidFill>
            <a:srgbClr val="994560"/>
          </a:solidFill>
          <a:latin typeface="+mn-lt"/>
        </a:defRPr>
      </a:lvl8pPr>
      <a:lvl9pPr marL="3544888" indent="-225425" algn="l" rtl="0" fontAlgn="base">
        <a:spcBef>
          <a:spcPct val="20000"/>
        </a:spcBef>
        <a:spcAft>
          <a:spcPct val="0"/>
        </a:spcAft>
        <a:buFont typeface="Arial" charset="0"/>
        <a:buChar char="○"/>
        <a:defRPr>
          <a:solidFill>
            <a:srgbClr val="994560"/>
          </a:solidFill>
          <a:latin typeface="+mn-lt"/>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11.jpeg"/></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3"/>
          <p:cNvSpPr>
            <a:spLocks noChangeArrowheads="1"/>
          </p:cNvSpPr>
          <p:nvPr/>
        </p:nvSpPr>
        <p:spPr bwMode="auto">
          <a:xfrm>
            <a:off x="684213" y="4038600"/>
            <a:ext cx="7775575" cy="1090613"/>
          </a:xfrm>
          <a:prstGeom prst="rect">
            <a:avLst/>
          </a:prstGeom>
          <a:noFill/>
          <a:ln w="9525">
            <a:noFill/>
            <a:miter lim="800000"/>
            <a:headEnd/>
            <a:tailEnd/>
          </a:ln>
        </p:spPr>
        <p:txBody>
          <a:bodyPr/>
          <a:lstStyle/>
          <a:p>
            <a:pPr algn="ctr">
              <a:lnSpc>
                <a:spcPct val="110000"/>
              </a:lnSpc>
            </a:pPr>
            <a:endParaRPr kumimoji="0" lang="en-US" altLang="zh-TW">
              <a:solidFill>
                <a:srgbClr val="003472"/>
              </a:solidFill>
              <a:latin typeface="Trebuchet MS" pitchFamily="34" charset="0"/>
              <a:cs typeface="Arial" charset="0"/>
            </a:endParaRPr>
          </a:p>
          <a:p>
            <a:pPr algn="ctr">
              <a:lnSpc>
                <a:spcPct val="110000"/>
              </a:lnSpc>
            </a:pPr>
            <a:r>
              <a:rPr kumimoji="0" lang="en-US" altLang="zh-TW" sz="2400" b="1">
                <a:solidFill>
                  <a:srgbClr val="004599"/>
                </a:solidFill>
                <a:latin typeface="Calibri" pitchFamily="34" charset="0"/>
                <a:cs typeface="Calibri" pitchFamily="34" charset="0"/>
              </a:rPr>
              <a:t>HONG KONG COUNCIL FOR ACCREDITATION OF ACADEMIC </a:t>
            </a:r>
          </a:p>
          <a:p>
            <a:pPr algn="ctr">
              <a:lnSpc>
                <a:spcPct val="110000"/>
              </a:lnSpc>
            </a:pPr>
            <a:r>
              <a:rPr kumimoji="0" lang="en-US" altLang="zh-TW" sz="2400" b="1">
                <a:solidFill>
                  <a:srgbClr val="004599"/>
                </a:solidFill>
                <a:latin typeface="Calibri" pitchFamily="34" charset="0"/>
                <a:cs typeface="Calibri" pitchFamily="34" charset="0"/>
              </a:rPr>
              <a:t>AND VOCATIONAL QUALIFICATIONS (HKCAAVQ)</a:t>
            </a:r>
          </a:p>
        </p:txBody>
      </p:sp>
      <p:sp>
        <p:nvSpPr>
          <p:cNvPr id="3075" name="Text Box 5"/>
          <p:cNvSpPr txBox="1">
            <a:spLocks noChangeArrowheads="1"/>
          </p:cNvSpPr>
          <p:nvPr/>
        </p:nvSpPr>
        <p:spPr bwMode="auto">
          <a:xfrm>
            <a:off x="2552700" y="5576888"/>
            <a:ext cx="4038600" cy="595312"/>
          </a:xfrm>
          <a:prstGeom prst="rect">
            <a:avLst/>
          </a:prstGeom>
          <a:noFill/>
          <a:ln>
            <a:noFill/>
          </a:ln>
          <a:extLst>
            <a:ext uri="{909E8E84-426E-40DD-AFC4-6F175D3DCCD1}"/>
            <a:ext uri="{91240B29-F687-4F45-9708-019B960494DF}"/>
          </a:extLst>
        </p:spPr>
        <p:txBody>
          <a:bodyPr/>
          <a:lstStyle>
            <a:lvl1pPr>
              <a:spcBef>
                <a:spcPct val="20000"/>
              </a:spcBef>
              <a:buChar char="•"/>
              <a:defRPr sz="2800">
                <a:solidFill>
                  <a:srgbClr val="004599"/>
                </a:solidFill>
                <a:latin typeface="Arial" pitchFamily="34" charset="0"/>
                <a:cs typeface="Arial" pitchFamily="34" charset="0"/>
              </a:defRPr>
            </a:lvl1pPr>
            <a:lvl2pPr marL="37931725" indent="-37474525">
              <a:spcBef>
                <a:spcPct val="20000"/>
              </a:spcBef>
              <a:buFont typeface="Arial" pitchFamily="34" charset="0"/>
              <a:buChar char="–"/>
              <a:defRPr sz="2400">
                <a:solidFill>
                  <a:srgbClr val="100710"/>
                </a:solidFill>
                <a:latin typeface="Arial" pitchFamily="34" charset="0"/>
                <a:cs typeface="Arial" pitchFamily="34" charset="0"/>
              </a:defRPr>
            </a:lvl2pPr>
            <a:lvl3pPr marL="1027113" indent="-223838">
              <a:spcBef>
                <a:spcPct val="20000"/>
              </a:spcBef>
              <a:buFont typeface="Wingdings" pitchFamily="2" charset="2"/>
              <a:buChar char="§"/>
              <a:defRPr sz="2400">
                <a:solidFill>
                  <a:srgbClr val="602B60"/>
                </a:solidFill>
                <a:latin typeface="Arial" pitchFamily="34" charset="0"/>
                <a:cs typeface="Arial" pitchFamily="34" charset="0"/>
              </a:defRPr>
            </a:lvl3pPr>
            <a:lvl4pPr marL="1376363" indent="-234950">
              <a:spcBef>
                <a:spcPct val="20000"/>
              </a:spcBef>
              <a:buFont typeface="Wingdings" pitchFamily="2" charset="2"/>
              <a:buChar char="Ø"/>
              <a:defRPr sz="2000">
                <a:solidFill>
                  <a:srgbClr val="4D4599"/>
                </a:solidFill>
                <a:latin typeface="Arial" pitchFamily="34" charset="0"/>
                <a:cs typeface="Arial" pitchFamily="34" charset="0"/>
              </a:defRPr>
            </a:lvl4pPr>
            <a:lvl5pPr marL="1716088" indent="-225425">
              <a:spcBef>
                <a:spcPct val="20000"/>
              </a:spcBef>
              <a:buFont typeface="Arial" pitchFamily="34" charset="0"/>
              <a:buChar char="○"/>
              <a:defRPr sz="2000">
                <a:solidFill>
                  <a:srgbClr val="994560"/>
                </a:solidFill>
                <a:latin typeface="Arial" pitchFamily="34" charset="0"/>
                <a:cs typeface="Arial" pitchFamily="34" charset="0"/>
              </a:defRPr>
            </a:lvl5pPr>
            <a:lvl6pPr marL="2173288" indent="-225425" eaLnBrk="0" fontAlgn="base" hangingPunct="0">
              <a:spcBef>
                <a:spcPct val="20000"/>
              </a:spcBef>
              <a:spcAft>
                <a:spcPct val="0"/>
              </a:spcAft>
              <a:buFont typeface="Arial" pitchFamily="34" charset="0"/>
              <a:buChar char="○"/>
              <a:defRPr sz="2000">
                <a:solidFill>
                  <a:srgbClr val="994560"/>
                </a:solidFill>
                <a:latin typeface="Arial" pitchFamily="34" charset="0"/>
                <a:cs typeface="Arial" pitchFamily="34" charset="0"/>
              </a:defRPr>
            </a:lvl6pPr>
            <a:lvl7pPr marL="2630488" indent="-225425" eaLnBrk="0" fontAlgn="base" hangingPunct="0">
              <a:spcBef>
                <a:spcPct val="20000"/>
              </a:spcBef>
              <a:spcAft>
                <a:spcPct val="0"/>
              </a:spcAft>
              <a:buFont typeface="Arial" pitchFamily="34" charset="0"/>
              <a:buChar char="○"/>
              <a:defRPr sz="2000">
                <a:solidFill>
                  <a:srgbClr val="994560"/>
                </a:solidFill>
                <a:latin typeface="Arial" pitchFamily="34" charset="0"/>
                <a:cs typeface="Arial" pitchFamily="34" charset="0"/>
              </a:defRPr>
            </a:lvl7pPr>
            <a:lvl8pPr marL="3087688" indent="-225425" eaLnBrk="0" fontAlgn="base" hangingPunct="0">
              <a:spcBef>
                <a:spcPct val="20000"/>
              </a:spcBef>
              <a:spcAft>
                <a:spcPct val="0"/>
              </a:spcAft>
              <a:buFont typeface="Arial" pitchFamily="34" charset="0"/>
              <a:buChar char="○"/>
              <a:defRPr sz="2000">
                <a:solidFill>
                  <a:srgbClr val="994560"/>
                </a:solidFill>
                <a:latin typeface="Arial" pitchFamily="34" charset="0"/>
                <a:cs typeface="Arial" pitchFamily="34" charset="0"/>
              </a:defRPr>
            </a:lvl8pPr>
            <a:lvl9pPr marL="3544888" indent="-225425" eaLnBrk="0" fontAlgn="base" hangingPunct="0">
              <a:spcBef>
                <a:spcPct val="20000"/>
              </a:spcBef>
              <a:spcAft>
                <a:spcPct val="0"/>
              </a:spcAft>
              <a:buFont typeface="Arial" pitchFamily="34" charset="0"/>
              <a:buChar char="○"/>
              <a:defRPr sz="2000">
                <a:solidFill>
                  <a:srgbClr val="994560"/>
                </a:solidFill>
                <a:latin typeface="Arial" pitchFamily="34" charset="0"/>
                <a:cs typeface="Arial" pitchFamily="34" charset="0"/>
              </a:defRPr>
            </a:lvl9pPr>
          </a:lstStyle>
          <a:p>
            <a:pPr algn="ctr">
              <a:spcBef>
                <a:spcPct val="50000"/>
              </a:spcBef>
              <a:buFontTx/>
              <a:buNone/>
              <a:defRPr/>
            </a:pPr>
            <a:r>
              <a:rPr kumimoji="0" lang="en-US" altLang="zh-TW" sz="1800" b="1" dirty="0">
                <a:solidFill>
                  <a:srgbClr val="006600"/>
                </a:solidFill>
                <a:latin typeface="+mn-lt"/>
                <a:ea typeface="+mn-ea"/>
                <a:cs typeface="+mn-cs"/>
              </a:rPr>
              <a:t>21 April 2016</a:t>
            </a:r>
            <a:endParaRPr kumimoji="0" lang="en-GB" altLang="zh-TW" sz="1800" b="1" dirty="0">
              <a:solidFill>
                <a:srgbClr val="006600"/>
              </a:solidFill>
              <a:latin typeface="+mn-lt"/>
              <a:ea typeface="+mn-ea"/>
              <a:cs typeface="+mn-cs"/>
            </a:endParaRPr>
          </a:p>
        </p:txBody>
      </p:sp>
      <p:sp>
        <p:nvSpPr>
          <p:cNvPr id="15363" name="Text Box 6"/>
          <p:cNvSpPr txBox="1">
            <a:spLocks noChangeArrowheads="1"/>
          </p:cNvSpPr>
          <p:nvPr/>
        </p:nvSpPr>
        <p:spPr bwMode="auto">
          <a:xfrm>
            <a:off x="827088" y="1828800"/>
            <a:ext cx="7489825" cy="2209800"/>
          </a:xfrm>
          <a:prstGeom prst="rect">
            <a:avLst/>
          </a:prstGeom>
          <a:noFill/>
          <a:ln w="9525">
            <a:noFill/>
            <a:miter lim="800000"/>
            <a:headEnd/>
            <a:tailEnd/>
          </a:ln>
        </p:spPr>
        <p:txBody>
          <a:bodyPr/>
          <a:lstStyle/>
          <a:p>
            <a:pPr marL="304800" indent="-304800" algn="ctr">
              <a:spcBef>
                <a:spcPct val="50000"/>
              </a:spcBef>
            </a:pPr>
            <a:r>
              <a:rPr kumimoji="0" lang="en-GB" altLang="en-US" sz="4600" b="1">
                <a:solidFill>
                  <a:srgbClr val="C00000"/>
                </a:solidFill>
                <a:latin typeface="Calibri" pitchFamily="34" charset="0"/>
                <a:cs typeface="Calibri" pitchFamily="34" charset="0"/>
              </a:rPr>
              <a:t>Accreditation of Assessment Agencies for Recognition</a:t>
            </a:r>
          </a:p>
          <a:p>
            <a:pPr marL="304800" indent="-304800" algn="ctr"/>
            <a:r>
              <a:rPr kumimoji="0" lang="en-GB" altLang="en-US" sz="4600" b="1">
                <a:solidFill>
                  <a:srgbClr val="C00000"/>
                </a:solidFill>
                <a:latin typeface="Calibri" pitchFamily="34" charset="0"/>
                <a:cs typeface="Calibri" pitchFamily="34" charset="0"/>
              </a:rPr>
              <a:t>of Prior Learning (RPL)</a:t>
            </a:r>
            <a:endParaRPr kumimoji="0" lang="en-US" altLang="zh-TW" sz="4600" b="1">
              <a:solidFill>
                <a:srgbClr val="C00000"/>
              </a:solidFill>
              <a:latin typeface="Calibri" pitchFamily="34" charset="0"/>
              <a:cs typeface="Calibri"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6"/>
          <p:cNvSpPr>
            <a:spLocks noGrp="1" noChangeArrowheads="1"/>
          </p:cNvSpPr>
          <p:nvPr>
            <p:ph type="sldNum" sz="quarter" idx="10"/>
          </p:nvPr>
        </p:nvSpPr>
        <p:spPr>
          <a:noFill/>
        </p:spPr>
        <p:txBody>
          <a:bodyPr/>
          <a:lstStyle/>
          <a:p>
            <a:fld id="{3904D888-950C-4EB3-B3FD-39F7ED34F7F3}" type="slidenum">
              <a:rPr lang="zh-TW" altLang="en-GB" smtClean="0">
                <a:latin typeface="Trebuchet MS" pitchFamily="34" charset="0"/>
                <a:ea typeface="新細明體" charset="-120"/>
                <a:cs typeface="Arial" charset="0"/>
              </a:rPr>
              <a:pPr/>
              <a:t>10</a:t>
            </a:fld>
            <a:endParaRPr lang="en-GB" altLang="zh-TW" smtClean="0">
              <a:latin typeface="Trebuchet MS" pitchFamily="34" charset="0"/>
              <a:ea typeface="新細明體" charset="-120"/>
              <a:cs typeface="Arial" charset="0"/>
            </a:endParaRPr>
          </a:p>
        </p:txBody>
      </p:sp>
      <p:sp>
        <p:nvSpPr>
          <p:cNvPr id="30722" name="Slide Number Placeholder 3"/>
          <p:cNvSpPr txBox="1">
            <a:spLocks noGrp="1"/>
          </p:cNvSpPr>
          <p:nvPr/>
        </p:nvSpPr>
        <p:spPr bwMode="auto">
          <a:xfrm>
            <a:off x="8534400" y="6534150"/>
            <a:ext cx="609600" cy="323850"/>
          </a:xfrm>
          <a:prstGeom prst="rect">
            <a:avLst/>
          </a:prstGeom>
          <a:noFill/>
          <a:ln w="9525">
            <a:noFill/>
            <a:miter lim="800000"/>
            <a:headEnd/>
            <a:tailEnd/>
          </a:ln>
        </p:spPr>
        <p:txBody>
          <a:bodyPr/>
          <a:lstStyle/>
          <a:p>
            <a:pPr algn="r"/>
            <a:fld id="{C875896B-274D-4194-8EB1-2B328E91EA7D}" type="slidenum">
              <a:rPr kumimoji="0" lang="zh-TW" altLang="en-GB" sz="1000">
                <a:latin typeface="Trebuchet MS" pitchFamily="34" charset="0"/>
                <a:cs typeface="Arial" charset="0"/>
              </a:rPr>
              <a:pPr algn="r"/>
              <a:t>10</a:t>
            </a:fld>
            <a:endParaRPr kumimoji="0" lang="en-GB" altLang="zh-TW" sz="1000">
              <a:latin typeface="Trebuchet MS" pitchFamily="34" charset="0"/>
              <a:cs typeface="Arial" charset="0"/>
            </a:endParaRPr>
          </a:p>
        </p:txBody>
      </p:sp>
      <p:sp>
        <p:nvSpPr>
          <p:cNvPr id="7173" name="Rectangle 3"/>
          <p:cNvSpPr>
            <a:spLocks noGrp="1" noChangeArrowheads="1"/>
          </p:cNvSpPr>
          <p:nvPr>
            <p:ph type="body" idx="1"/>
          </p:nvPr>
        </p:nvSpPr>
        <p:spPr>
          <a:xfrm>
            <a:off x="457200" y="2209800"/>
            <a:ext cx="8229600" cy="4486275"/>
          </a:xfrm>
        </p:spPr>
        <p:txBody>
          <a:bodyPr/>
          <a:lstStyle/>
          <a:p>
            <a:pPr>
              <a:defRPr/>
            </a:pPr>
            <a:r>
              <a:rPr lang="en-US" altLang="zh-HK" sz="2200" dirty="0" smtClean="0">
                <a:latin typeface="Calibri" panose="020F0502020204030204" pitchFamily="34" charset="0"/>
              </a:rPr>
              <a:t>All RPL qualifications are </a:t>
            </a:r>
            <a:r>
              <a:rPr lang="en-US" altLang="zh-HK" sz="2200" dirty="0" err="1" smtClean="0">
                <a:latin typeface="Calibri" panose="020F0502020204030204" pitchFamily="34" charset="0"/>
              </a:rPr>
              <a:t>recognised</a:t>
            </a:r>
            <a:r>
              <a:rPr lang="en-US" altLang="zh-HK" sz="2200" dirty="0" smtClean="0">
                <a:latin typeface="Calibri" panose="020F0502020204030204" pitchFamily="34" charset="0"/>
              </a:rPr>
              <a:t> under the QF.</a:t>
            </a:r>
          </a:p>
          <a:p>
            <a:pPr>
              <a:defRPr/>
            </a:pPr>
            <a:r>
              <a:rPr lang="en-US" altLang="zh-HK" sz="2200" b="1" dirty="0" smtClean="0">
                <a:solidFill>
                  <a:srgbClr val="006600"/>
                </a:solidFill>
                <a:latin typeface="Calibri" panose="020F0502020204030204" pitchFamily="34" charset="0"/>
              </a:rPr>
              <a:t>Credible </a:t>
            </a:r>
            <a:r>
              <a:rPr lang="en-US" altLang="zh-HK" sz="2200" b="1" dirty="0">
                <a:solidFill>
                  <a:srgbClr val="006600"/>
                </a:solidFill>
                <a:latin typeface="Calibri" panose="020F0502020204030204" pitchFamily="34" charset="0"/>
              </a:rPr>
              <a:t>assessments </a:t>
            </a:r>
            <a:r>
              <a:rPr lang="en-US" altLang="zh-HK" sz="2200" dirty="0" smtClean="0">
                <a:latin typeface="Calibri" panose="020F0502020204030204" pitchFamily="34" charset="0"/>
              </a:rPr>
              <a:t>by a </a:t>
            </a:r>
            <a:r>
              <a:rPr lang="en-US" altLang="zh-HK" sz="2200" b="1" dirty="0">
                <a:solidFill>
                  <a:srgbClr val="006600"/>
                </a:solidFill>
                <a:latin typeface="Calibri" panose="020F0502020204030204" pitchFamily="34" charset="0"/>
              </a:rPr>
              <a:t>competent assessment agency</a:t>
            </a:r>
          </a:p>
          <a:p>
            <a:pPr>
              <a:defRPr/>
            </a:pPr>
            <a:r>
              <a:rPr lang="en-US" altLang="zh-HK" sz="2200" dirty="0">
                <a:latin typeface="Calibri" panose="020F0502020204030204" pitchFamily="34" charset="0"/>
              </a:rPr>
              <a:t>The </a:t>
            </a:r>
            <a:r>
              <a:rPr lang="en-US" altLang="zh-HK" sz="2200" b="1" dirty="0">
                <a:solidFill>
                  <a:srgbClr val="006600"/>
                </a:solidFill>
                <a:latin typeface="Calibri" panose="020F0502020204030204" pitchFamily="34" charset="0"/>
              </a:rPr>
              <a:t>ITAC </a:t>
            </a:r>
            <a:r>
              <a:rPr lang="en-US" altLang="zh-HK" sz="2200" dirty="0" smtClean="0">
                <a:latin typeface="Calibri" panose="020F0502020204030204" pitchFamily="34" charset="0"/>
              </a:rPr>
              <a:t>for the relevant industry </a:t>
            </a:r>
            <a:r>
              <a:rPr lang="en-US" altLang="zh-HK" sz="2200" b="1" dirty="0">
                <a:solidFill>
                  <a:srgbClr val="006600"/>
                </a:solidFill>
                <a:latin typeface="Calibri" panose="020F0502020204030204" pitchFamily="34" charset="0"/>
              </a:rPr>
              <a:t>identifies and nominates </a:t>
            </a:r>
            <a:r>
              <a:rPr lang="en-US" altLang="zh-HK" sz="2200" dirty="0" smtClean="0">
                <a:latin typeface="Calibri" panose="020F0502020204030204" pitchFamily="34" charset="0"/>
              </a:rPr>
              <a:t>a </a:t>
            </a:r>
            <a:r>
              <a:rPr lang="en-US" altLang="zh-HK" sz="2200" dirty="0" err="1" smtClean="0">
                <a:latin typeface="Calibri" panose="020F0502020204030204" pitchFamily="34" charset="0"/>
              </a:rPr>
              <a:t>organisation</a:t>
            </a:r>
            <a:r>
              <a:rPr lang="en-US" altLang="zh-HK" sz="2200" dirty="0" smtClean="0">
                <a:latin typeface="Calibri" panose="020F0502020204030204" pitchFamily="34" charset="0"/>
              </a:rPr>
              <a:t> with potential to be the RPL assessment agency for the industry – expertise, experience, qualified staff, facilitates, reputation, etc.</a:t>
            </a:r>
          </a:p>
          <a:p>
            <a:pPr>
              <a:defRPr/>
            </a:pPr>
            <a:r>
              <a:rPr lang="en-US" altLang="zh-HK" sz="2200" dirty="0" smtClean="0">
                <a:latin typeface="Calibri" panose="020F0502020204030204" pitchFamily="34" charset="0"/>
              </a:rPr>
              <a:t>ITAC’s nomination confirmed by the Qualifications Framework Secretariat</a:t>
            </a:r>
          </a:p>
          <a:p>
            <a:pPr>
              <a:defRPr/>
            </a:pPr>
            <a:r>
              <a:rPr lang="en-US" altLang="zh-HK" sz="2200" b="1" dirty="0" smtClean="0">
                <a:solidFill>
                  <a:srgbClr val="006600"/>
                </a:solidFill>
                <a:latin typeface="Calibri" panose="020F0502020204030204" pitchFamily="34" charset="0"/>
              </a:rPr>
              <a:t>Accreditation by HKCAAVQ</a:t>
            </a:r>
          </a:p>
          <a:p>
            <a:pPr>
              <a:defRPr/>
            </a:pPr>
            <a:r>
              <a:rPr lang="en-US" altLang="zh-HK" sz="2200" b="1" dirty="0" smtClean="0">
                <a:solidFill>
                  <a:srgbClr val="006600"/>
                </a:solidFill>
                <a:latin typeface="Calibri" panose="020F0502020204030204" pitchFamily="34" charset="0"/>
              </a:rPr>
              <a:t>Appointment </a:t>
            </a:r>
            <a:r>
              <a:rPr lang="en-US" altLang="zh-HK" sz="2200" b="1" dirty="0">
                <a:solidFill>
                  <a:srgbClr val="006600"/>
                </a:solidFill>
                <a:latin typeface="Calibri" panose="020F0502020204030204" pitchFamily="34" charset="0"/>
              </a:rPr>
              <a:t>by </a:t>
            </a:r>
            <a:r>
              <a:rPr lang="en-US" altLang="zh-HK" sz="2200" b="1" dirty="0" smtClean="0">
                <a:solidFill>
                  <a:srgbClr val="006600"/>
                </a:solidFill>
                <a:latin typeface="Calibri" panose="020F0502020204030204" pitchFamily="34" charset="0"/>
              </a:rPr>
              <a:t>SED</a:t>
            </a:r>
          </a:p>
          <a:p>
            <a:pPr>
              <a:defRPr/>
            </a:pPr>
            <a:r>
              <a:rPr lang="en-US" altLang="zh-HK" sz="2200" dirty="0">
                <a:latin typeface="Calibri" panose="020F0502020204030204" pitchFamily="34" charset="0"/>
              </a:rPr>
              <a:t>Re-accreditation by HKCAAVQ and re-appointment by SED upon expiry of the validity period</a:t>
            </a:r>
          </a:p>
          <a:p>
            <a:pPr marL="0" indent="0" eaLnBrk="1" hangingPunct="1">
              <a:buFontTx/>
              <a:buNone/>
              <a:defRPr/>
            </a:pPr>
            <a:r>
              <a:rPr lang="en-GB" altLang="zh-TW" sz="2200" dirty="0" smtClean="0">
                <a:latin typeface="Calibri" panose="020F0502020204030204" pitchFamily="34" charset="0"/>
                <a:ea typeface="新細明體" pitchFamily="18" charset="-120"/>
              </a:rPr>
              <a:t> </a:t>
            </a:r>
            <a:endParaRPr lang="en-GB" altLang="zh-TW" sz="2200" dirty="0">
              <a:latin typeface="Calibri" panose="020F0502020204030204" pitchFamily="34" charset="0"/>
              <a:ea typeface="新細明體" pitchFamily="18" charset="-120"/>
            </a:endParaRPr>
          </a:p>
        </p:txBody>
      </p:sp>
      <p:sp>
        <p:nvSpPr>
          <p:cNvPr id="8" name="Rectangle 2"/>
          <p:cNvSpPr>
            <a:spLocks noGrp="1" noChangeArrowheads="1"/>
          </p:cNvSpPr>
          <p:nvPr>
            <p:ph type="title"/>
          </p:nvPr>
        </p:nvSpPr>
        <p:spPr>
          <a:xfrm>
            <a:off x="304800" y="1066800"/>
            <a:ext cx="8534400" cy="1143000"/>
          </a:xfrm>
        </p:spPr>
        <p:txBody>
          <a:bodyPr/>
          <a:lstStyle/>
          <a:p>
            <a:pPr eaLnBrk="1" hangingPunct="1">
              <a:defRPr/>
            </a:pPr>
            <a:r>
              <a:rPr lang="en-US" altLang="zh-TW" sz="4600" b="1" kern="1200" dirty="0" smtClean="0">
                <a:solidFill>
                  <a:srgbClr val="CC3300"/>
                </a:solidFill>
                <a:latin typeface="Calibri" panose="020F0502020204030204" pitchFamily="34" charset="0"/>
                <a:ea typeface="新細明體" pitchFamily="18" charset="-120"/>
                <a:cs typeface="Calibri" panose="020F0502020204030204" pitchFamily="34" charset="0"/>
              </a:rPr>
              <a:t>Assessment Agencies</a:t>
            </a:r>
            <a:endParaRPr lang="en-GB" altLang="zh-TW" sz="4600" b="1" kern="1200" dirty="0">
              <a:solidFill>
                <a:srgbClr val="CC3300"/>
              </a:solidFill>
              <a:latin typeface="Calibri" panose="020F0502020204030204" pitchFamily="34" charset="0"/>
              <a:ea typeface="新細明體" pitchFamily="18" charset="-120"/>
              <a:cs typeface="Calibri" panose="020F0502020204030204" pitchFamily="34"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6"/>
          <p:cNvSpPr>
            <a:spLocks noGrp="1" noChangeArrowheads="1"/>
          </p:cNvSpPr>
          <p:nvPr>
            <p:ph type="sldNum" sz="quarter" idx="10"/>
          </p:nvPr>
        </p:nvSpPr>
        <p:spPr>
          <a:noFill/>
        </p:spPr>
        <p:txBody>
          <a:bodyPr/>
          <a:lstStyle/>
          <a:p>
            <a:fld id="{9B14B93E-6200-4F67-A7E3-469AB00B72B9}" type="slidenum">
              <a:rPr lang="zh-TW" altLang="en-GB" smtClean="0">
                <a:latin typeface="Trebuchet MS" pitchFamily="34" charset="0"/>
                <a:ea typeface="新細明體" charset="-120"/>
                <a:cs typeface="Arial" charset="0"/>
              </a:rPr>
              <a:pPr/>
              <a:t>11</a:t>
            </a:fld>
            <a:endParaRPr lang="en-GB" altLang="zh-TW" smtClean="0">
              <a:latin typeface="Trebuchet MS" pitchFamily="34" charset="0"/>
              <a:ea typeface="新細明體" charset="-120"/>
              <a:cs typeface="Arial" charset="0"/>
            </a:endParaRPr>
          </a:p>
        </p:txBody>
      </p:sp>
      <p:sp>
        <p:nvSpPr>
          <p:cNvPr id="32770" name="Slide Number Placeholder 3"/>
          <p:cNvSpPr txBox="1">
            <a:spLocks noGrp="1"/>
          </p:cNvSpPr>
          <p:nvPr/>
        </p:nvSpPr>
        <p:spPr bwMode="auto">
          <a:xfrm>
            <a:off x="8534400" y="6534150"/>
            <a:ext cx="609600" cy="323850"/>
          </a:xfrm>
          <a:prstGeom prst="rect">
            <a:avLst/>
          </a:prstGeom>
          <a:noFill/>
          <a:ln w="9525">
            <a:noFill/>
            <a:miter lim="800000"/>
            <a:headEnd/>
            <a:tailEnd/>
          </a:ln>
        </p:spPr>
        <p:txBody>
          <a:bodyPr/>
          <a:lstStyle/>
          <a:p>
            <a:pPr algn="r"/>
            <a:fld id="{310F21F3-C856-4A38-AEC6-49C9BAC8DE88}" type="slidenum">
              <a:rPr kumimoji="0" lang="zh-TW" altLang="en-GB" sz="1000">
                <a:latin typeface="Trebuchet MS" pitchFamily="34" charset="0"/>
                <a:cs typeface="Arial" charset="0"/>
              </a:rPr>
              <a:pPr algn="r"/>
              <a:t>11</a:t>
            </a:fld>
            <a:endParaRPr kumimoji="0" lang="en-GB" altLang="zh-TW" sz="1000">
              <a:latin typeface="Trebuchet MS" pitchFamily="34" charset="0"/>
              <a:cs typeface="Arial" charset="0"/>
            </a:endParaRPr>
          </a:p>
        </p:txBody>
      </p:sp>
      <p:sp>
        <p:nvSpPr>
          <p:cNvPr id="32771" name="Rectangle 3"/>
          <p:cNvSpPr>
            <a:spLocks noGrp="1" noChangeArrowheads="1"/>
          </p:cNvSpPr>
          <p:nvPr>
            <p:ph type="body" idx="1"/>
          </p:nvPr>
        </p:nvSpPr>
        <p:spPr>
          <a:xfrm>
            <a:off x="457200" y="2209800"/>
            <a:ext cx="8229600" cy="4486275"/>
          </a:xfrm>
        </p:spPr>
        <p:txBody>
          <a:bodyPr/>
          <a:lstStyle/>
          <a:p>
            <a:pPr defTabSz="114300"/>
            <a:r>
              <a:rPr lang="en-US" altLang="en-US" sz="2200" smtClean="0">
                <a:latin typeface="Calibri" pitchFamily="34" charset="0"/>
                <a:cs typeface="Arial" charset="0"/>
              </a:rPr>
              <a:t>Role of HKCAAVQ – to determine whether the AA is competent to </a:t>
            </a:r>
            <a:r>
              <a:rPr lang="en-US" altLang="en-US" sz="2200" b="1" smtClean="0">
                <a:solidFill>
                  <a:srgbClr val="006600"/>
                </a:solidFill>
                <a:latin typeface="Calibri" pitchFamily="34" charset="0"/>
                <a:cs typeface="Arial" charset="0"/>
              </a:rPr>
              <a:t>assess the skills, knowledge or experience </a:t>
            </a:r>
            <a:r>
              <a:rPr lang="en-US" altLang="en-US" sz="2200" smtClean="0">
                <a:latin typeface="Calibri" pitchFamily="34" charset="0"/>
                <a:cs typeface="Arial" charset="0"/>
              </a:rPr>
              <a:t>acquired by individuals in relation to a specified industry or a branch of the industry for the purpose of the QF</a:t>
            </a:r>
          </a:p>
        </p:txBody>
      </p:sp>
      <p:sp useBgFill="1">
        <p:nvSpPr>
          <p:cNvPr id="8" name="Rectangle 2"/>
          <p:cNvSpPr>
            <a:spLocks noGrp="1" noChangeArrowheads="1"/>
          </p:cNvSpPr>
          <p:nvPr>
            <p:ph type="title"/>
          </p:nvPr>
        </p:nvSpPr>
        <p:spPr>
          <a:xfrm>
            <a:off x="304800" y="1066800"/>
            <a:ext cx="8534400" cy="1143000"/>
          </a:xfrm>
        </p:spPr>
        <p:txBody>
          <a:bodyPr/>
          <a:lstStyle/>
          <a:p>
            <a:pPr eaLnBrk="1" hangingPunct="1">
              <a:defRPr/>
            </a:pPr>
            <a:r>
              <a:rPr lang="en-US" altLang="zh-TW" sz="4600" b="1" kern="1200" dirty="0" smtClean="0">
                <a:solidFill>
                  <a:srgbClr val="CC3300"/>
                </a:solidFill>
                <a:latin typeface="Calibri" panose="020F0502020204030204" pitchFamily="34" charset="0"/>
                <a:ea typeface="新細明體" pitchFamily="18" charset="-120"/>
                <a:cs typeface="Calibri" panose="020F0502020204030204" pitchFamily="34" charset="0"/>
              </a:rPr>
              <a:t>Accreditation of AAs</a:t>
            </a:r>
            <a:endParaRPr lang="en-GB" altLang="zh-TW" sz="4600" b="1" kern="1200" dirty="0">
              <a:solidFill>
                <a:srgbClr val="CC3300"/>
              </a:solidFill>
              <a:latin typeface="Calibri" panose="020F0502020204030204" pitchFamily="34" charset="0"/>
              <a:ea typeface="新細明體" pitchFamily="18" charset="-120"/>
              <a:cs typeface="Calibri" panose="020F0502020204030204" pitchFamily="34" charset="0"/>
            </a:endParaRPr>
          </a:p>
        </p:txBody>
      </p:sp>
      <p:sp>
        <p:nvSpPr>
          <p:cNvPr id="2" name="Rounded Rectangle 1"/>
          <p:cNvSpPr/>
          <p:nvPr/>
        </p:nvSpPr>
        <p:spPr bwMode="auto">
          <a:xfrm>
            <a:off x="1219200" y="4191000"/>
            <a:ext cx="1828800" cy="13208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anchor="ctr"/>
          <a:lstStyle/>
          <a:p>
            <a:pPr algn="ctr" fontAlgn="ctr">
              <a:defRPr/>
            </a:pPr>
            <a:r>
              <a:rPr kumimoji="0" lang="en-US" altLang="zh-HK" sz="2200" b="1" dirty="0">
                <a:solidFill>
                  <a:schemeClr val="bg1"/>
                </a:solidFill>
                <a:latin typeface="Calibri" panose="020F0502020204030204" pitchFamily="34" charset="0"/>
                <a:cs typeface="Arial" panose="020B0604020202020204" pitchFamily="34" charset="0"/>
              </a:rPr>
              <a:t>Nomination by the ITAC</a:t>
            </a:r>
            <a:endParaRPr kumimoji="0" lang="en-US" sz="2200" b="1" dirty="0">
              <a:solidFill>
                <a:schemeClr val="bg1"/>
              </a:solidFill>
              <a:latin typeface="Calibri" panose="020F0502020204030204" pitchFamily="34" charset="0"/>
              <a:cs typeface="Arial" panose="020B0604020202020204" pitchFamily="34" charset="0"/>
            </a:endParaRPr>
          </a:p>
        </p:txBody>
      </p:sp>
      <p:sp>
        <p:nvSpPr>
          <p:cNvPr id="7" name="Rounded Rectangle 6"/>
          <p:cNvSpPr/>
          <p:nvPr/>
        </p:nvSpPr>
        <p:spPr bwMode="auto">
          <a:xfrm>
            <a:off x="3657600" y="4200117"/>
            <a:ext cx="1828800" cy="1316736"/>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anchor="ctr"/>
          <a:lstStyle/>
          <a:p>
            <a:pPr algn="ctr" fontAlgn="ctr">
              <a:defRPr/>
            </a:pPr>
            <a:r>
              <a:rPr kumimoji="0" lang="en-US" altLang="zh-HK" sz="2200" b="1" dirty="0">
                <a:solidFill>
                  <a:schemeClr val="bg1"/>
                </a:solidFill>
                <a:latin typeface="Calibri" panose="020F0502020204030204" pitchFamily="34" charset="0"/>
                <a:cs typeface="Arial" panose="020B0604020202020204" pitchFamily="34" charset="0"/>
              </a:rPr>
              <a:t>Referred by QFS</a:t>
            </a:r>
            <a:endParaRPr kumimoji="0" lang="en-US" sz="2200" b="1" dirty="0">
              <a:solidFill>
                <a:schemeClr val="bg1"/>
              </a:solidFill>
              <a:latin typeface="Calibri" panose="020F0502020204030204" pitchFamily="34" charset="0"/>
              <a:cs typeface="Arial" panose="020B0604020202020204" pitchFamily="34" charset="0"/>
            </a:endParaRPr>
          </a:p>
        </p:txBody>
      </p:sp>
      <p:sp>
        <p:nvSpPr>
          <p:cNvPr id="9" name="Rounded Rectangle 8"/>
          <p:cNvSpPr/>
          <p:nvPr/>
        </p:nvSpPr>
        <p:spPr bwMode="auto">
          <a:xfrm>
            <a:off x="6096000" y="4191000"/>
            <a:ext cx="1828800" cy="1316736"/>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anchor="ctr"/>
          <a:lstStyle/>
          <a:p>
            <a:pPr algn="ctr" fontAlgn="ctr">
              <a:defRPr/>
            </a:pPr>
            <a:r>
              <a:rPr kumimoji="0" lang="en-US" altLang="zh-HK" sz="2200" b="1" dirty="0">
                <a:solidFill>
                  <a:schemeClr val="bg1"/>
                </a:solidFill>
                <a:latin typeface="Calibri" panose="020F0502020204030204" pitchFamily="34" charset="0"/>
                <a:cs typeface="Arial" panose="020B0604020202020204" pitchFamily="34" charset="0"/>
              </a:rPr>
              <a:t>Statement of Intent to HKCAAVQ</a:t>
            </a:r>
            <a:endParaRPr kumimoji="0" lang="en-US" sz="2200" b="1" dirty="0">
              <a:solidFill>
                <a:schemeClr val="bg1"/>
              </a:solidFill>
              <a:latin typeface="Calibri" panose="020F0502020204030204" pitchFamily="34" charset="0"/>
              <a:cs typeface="Arial" panose="020B0604020202020204" pitchFamily="34" charset="0"/>
            </a:endParaRPr>
          </a:p>
        </p:txBody>
      </p:sp>
      <p:sp>
        <p:nvSpPr>
          <p:cNvPr id="4" name="Right Arrow 3"/>
          <p:cNvSpPr/>
          <p:nvPr/>
        </p:nvSpPr>
        <p:spPr bwMode="auto">
          <a:xfrm>
            <a:off x="3200400" y="4678363"/>
            <a:ext cx="381000" cy="381000"/>
          </a:xfrm>
          <a:prstGeom prst="rightArrow">
            <a:avLst/>
          </a:prstGeom>
          <a:gradFill>
            <a:gsLst>
              <a:gs pos="0">
                <a:srgbClr val="ABABFF"/>
              </a:gs>
              <a:gs pos="35000">
                <a:srgbClr val="CDCDFF"/>
              </a:gs>
              <a:gs pos="100000">
                <a:schemeClr val="accent2">
                  <a:tint val="15000"/>
                  <a:satMod val="350000"/>
                </a:schemeClr>
              </a:gs>
            </a:gsLst>
          </a:gradFill>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a:lstStyle/>
          <a:p>
            <a:endParaRPr kumimoji="0" lang="en-US" altLang="zh-TW">
              <a:solidFill>
                <a:srgbClr val="004599"/>
              </a:solidFill>
              <a:ea typeface="SimSun" pitchFamily="2" charset="-122"/>
            </a:endParaRPr>
          </a:p>
        </p:txBody>
      </p:sp>
      <p:sp>
        <p:nvSpPr>
          <p:cNvPr id="12" name="Right Arrow 11"/>
          <p:cNvSpPr/>
          <p:nvPr/>
        </p:nvSpPr>
        <p:spPr bwMode="auto">
          <a:xfrm>
            <a:off x="5638800" y="4678363"/>
            <a:ext cx="381000" cy="381000"/>
          </a:xfrm>
          <a:prstGeom prst="rightArrow">
            <a:avLst/>
          </a:prstGeom>
          <a:gradFill>
            <a:gsLst>
              <a:gs pos="0">
                <a:srgbClr val="ABABFF"/>
              </a:gs>
              <a:gs pos="35000">
                <a:srgbClr val="CDCDFF"/>
              </a:gs>
              <a:gs pos="100000">
                <a:schemeClr val="accent2">
                  <a:tint val="15000"/>
                  <a:satMod val="350000"/>
                </a:schemeClr>
              </a:gs>
            </a:gsLst>
          </a:gradFill>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a:lstStyle/>
          <a:p>
            <a:endParaRPr kumimoji="0" lang="en-US" altLang="zh-TW">
              <a:solidFill>
                <a:srgbClr val="004599"/>
              </a:solidFill>
              <a:ea typeface="SimSun" pitchFamily="2" charset="-122"/>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Slide Number Placeholder 24"/>
          <p:cNvSpPr>
            <a:spLocks noGrp="1"/>
          </p:cNvSpPr>
          <p:nvPr>
            <p:ph type="sldNum" sz="quarter" idx="10"/>
          </p:nvPr>
        </p:nvSpPr>
        <p:spPr>
          <a:noFill/>
        </p:spPr>
        <p:txBody>
          <a:bodyPr/>
          <a:lstStyle/>
          <a:p>
            <a:fld id="{CDF5FC80-4CC8-4C14-8CB9-B437F335BF52}" type="slidenum">
              <a:rPr lang="zh-TW" altLang="en-GB" smtClean="0">
                <a:latin typeface="Trebuchet MS" pitchFamily="34" charset="0"/>
                <a:ea typeface="新細明體" charset="-120"/>
                <a:cs typeface="Arial" charset="0"/>
              </a:rPr>
              <a:pPr/>
              <a:t>12</a:t>
            </a:fld>
            <a:endParaRPr lang="en-GB" altLang="zh-TW" smtClean="0">
              <a:latin typeface="Trebuchet MS" pitchFamily="34" charset="0"/>
              <a:ea typeface="新細明體" charset="-120"/>
              <a:cs typeface="Arial" charset="0"/>
            </a:endParaRPr>
          </a:p>
        </p:txBody>
      </p:sp>
      <p:sp>
        <p:nvSpPr>
          <p:cNvPr id="34818" name="Text Box 35"/>
          <p:cNvSpPr txBox="1">
            <a:spLocks noChangeArrowheads="1"/>
          </p:cNvSpPr>
          <p:nvPr/>
        </p:nvSpPr>
        <p:spPr bwMode="auto">
          <a:xfrm>
            <a:off x="381000" y="6491288"/>
            <a:ext cx="6400800" cy="274637"/>
          </a:xfrm>
          <a:prstGeom prst="rect">
            <a:avLst/>
          </a:prstGeom>
          <a:noFill/>
          <a:ln w="9525">
            <a:noFill/>
            <a:miter lim="800000"/>
            <a:headEnd/>
            <a:tailEnd/>
          </a:ln>
        </p:spPr>
        <p:txBody>
          <a:bodyPr>
            <a:spAutoFit/>
          </a:bodyPr>
          <a:lstStyle/>
          <a:p>
            <a:r>
              <a:rPr kumimoji="0" lang="en-US" altLang="zh-TW" sz="1200" i="1">
                <a:solidFill>
                  <a:srgbClr val="004599"/>
                </a:solidFill>
                <a:latin typeface="Calibri" pitchFamily="34" charset="0"/>
                <a:cs typeface="Arial" charset="0"/>
              </a:rPr>
              <a:t>Source:  Guidelines on Accrediting Assessment Agencies , HKCAAVQ </a:t>
            </a:r>
            <a:endParaRPr kumimoji="0" lang="zh-TW" altLang="en-US" sz="1200" i="1">
              <a:solidFill>
                <a:srgbClr val="004599"/>
              </a:solidFill>
              <a:latin typeface="Calibri" pitchFamily="34" charset="0"/>
              <a:cs typeface="Arial" charset="0"/>
            </a:endParaRPr>
          </a:p>
        </p:txBody>
      </p:sp>
      <p:sp>
        <p:nvSpPr>
          <p:cNvPr id="26" name="圓角矩形圖說文字 25"/>
          <p:cNvSpPr/>
          <p:nvPr/>
        </p:nvSpPr>
        <p:spPr>
          <a:xfrm>
            <a:off x="609600" y="2209800"/>
            <a:ext cx="2052638" cy="612775"/>
          </a:xfrm>
          <a:prstGeom prst="wedgeRoundRectCallout">
            <a:avLst>
              <a:gd name="adj1" fmla="val 18746"/>
              <a:gd name="adj2" fmla="val 80926"/>
              <a:gd name="adj3" fmla="val 16667"/>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defRPr/>
            </a:pPr>
            <a:r>
              <a:rPr kumimoji="0" lang="en-US" altLang="zh-TW" sz="1200" dirty="0">
                <a:solidFill>
                  <a:srgbClr val="004599"/>
                </a:solidFill>
                <a:latin typeface="Calibri" panose="020F0502020204030204" pitchFamily="34" charset="0"/>
                <a:cs typeface="Arial" panose="020B0604020202020204" pitchFamily="34" charset="0"/>
              </a:rPr>
              <a:t>Institutional capacity and capability for industry-wide assessment services?</a:t>
            </a:r>
            <a:endParaRPr kumimoji="0" lang="zh-TW" altLang="en-US" sz="1200" dirty="0">
              <a:solidFill>
                <a:srgbClr val="004599"/>
              </a:solidFill>
              <a:latin typeface="Calibri" panose="020F0502020204030204" pitchFamily="34" charset="0"/>
              <a:cs typeface="Arial" panose="020B0604020202020204" pitchFamily="34" charset="0"/>
            </a:endParaRPr>
          </a:p>
        </p:txBody>
      </p:sp>
      <p:sp>
        <p:nvSpPr>
          <p:cNvPr id="27" name="圓角矩形圖說文字 26"/>
          <p:cNvSpPr/>
          <p:nvPr/>
        </p:nvSpPr>
        <p:spPr>
          <a:xfrm>
            <a:off x="2286000" y="5254625"/>
            <a:ext cx="2052638" cy="768350"/>
          </a:xfrm>
          <a:prstGeom prst="wedgeRoundRectCallout">
            <a:avLst>
              <a:gd name="adj1" fmla="val 19530"/>
              <a:gd name="adj2" fmla="val -100658"/>
              <a:gd name="adj3" fmla="val 16667"/>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defRPr/>
            </a:pPr>
            <a:r>
              <a:rPr kumimoji="0" lang="en-US" altLang="zh-TW" sz="1200" dirty="0" smtClean="0">
                <a:solidFill>
                  <a:srgbClr val="004599"/>
                </a:solidFill>
                <a:latin typeface="Calibri" panose="020F0502020204030204" pitchFamily="34" charset="0"/>
                <a:cs typeface="Arial" panose="020B0604020202020204" pitchFamily="34" charset="0"/>
              </a:rPr>
              <a:t>How to ensure </a:t>
            </a:r>
            <a:r>
              <a:rPr kumimoji="0" lang="en-US" altLang="zh-TW" sz="1200" dirty="0">
                <a:solidFill>
                  <a:srgbClr val="004599"/>
                </a:solidFill>
                <a:latin typeface="Calibri" panose="020F0502020204030204" pitchFamily="34" charset="0"/>
                <a:cs typeface="Arial" panose="020B0604020202020204" pitchFamily="34" charset="0"/>
              </a:rPr>
              <a:t>provision of valid &amp; reliable assessments? </a:t>
            </a:r>
            <a:endParaRPr kumimoji="0" lang="zh-TW" altLang="en-US" sz="1200" dirty="0">
              <a:solidFill>
                <a:srgbClr val="004599"/>
              </a:solidFill>
              <a:latin typeface="Calibri" panose="020F0502020204030204" pitchFamily="34" charset="0"/>
              <a:cs typeface="Arial" panose="020B0604020202020204" pitchFamily="34" charset="0"/>
            </a:endParaRPr>
          </a:p>
        </p:txBody>
      </p:sp>
      <p:sp>
        <p:nvSpPr>
          <p:cNvPr id="28" name="圓角矩形圖說文字 27"/>
          <p:cNvSpPr/>
          <p:nvPr/>
        </p:nvSpPr>
        <p:spPr>
          <a:xfrm>
            <a:off x="6019800" y="5178425"/>
            <a:ext cx="2052638" cy="765175"/>
          </a:xfrm>
          <a:prstGeom prst="wedgeRoundRectCallout">
            <a:avLst>
              <a:gd name="adj1" fmla="val 6902"/>
              <a:gd name="adj2" fmla="val -86588"/>
              <a:gd name="adj3" fmla="val 16667"/>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defRPr/>
            </a:pPr>
            <a:r>
              <a:rPr kumimoji="0" lang="en-US" altLang="zh-TW" sz="1200" dirty="0" smtClean="0">
                <a:solidFill>
                  <a:srgbClr val="004599"/>
                </a:solidFill>
                <a:latin typeface="Calibri" panose="020F0502020204030204" pitchFamily="34" charset="0"/>
                <a:cs typeface="Arial" panose="020B0604020202020204" pitchFamily="34" charset="0"/>
              </a:rPr>
              <a:t>Suitable venues and adequate facilities and equipment for conducting the assessments?</a:t>
            </a:r>
            <a:endParaRPr kumimoji="0" lang="zh-TW" altLang="en-US" sz="1200" dirty="0">
              <a:solidFill>
                <a:srgbClr val="004599"/>
              </a:solidFill>
              <a:latin typeface="Calibri" panose="020F0502020204030204" pitchFamily="34" charset="0"/>
              <a:cs typeface="Arial" panose="020B0604020202020204" pitchFamily="34" charset="0"/>
            </a:endParaRPr>
          </a:p>
        </p:txBody>
      </p:sp>
      <p:sp>
        <p:nvSpPr>
          <p:cNvPr id="29" name="圓角矩形圖說文字 28"/>
          <p:cNvSpPr/>
          <p:nvPr/>
        </p:nvSpPr>
        <p:spPr>
          <a:xfrm>
            <a:off x="3962400" y="2209800"/>
            <a:ext cx="2052638" cy="612775"/>
          </a:xfrm>
          <a:prstGeom prst="wedgeRoundRectCallout">
            <a:avLst>
              <a:gd name="adj1" fmla="val 18746"/>
              <a:gd name="adj2" fmla="val 80926"/>
              <a:gd name="adj3" fmla="val 16667"/>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defRPr/>
            </a:pPr>
            <a:r>
              <a:rPr kumimoji="0" lang="en-US" altLang="zh-TW" sz="1200" dirty="0">
                <a:solidFill>
                  <a:srgbClr val="004599"/>
                </a:solidFill>
                <a:latin typeface="Calibri" panose="020F0502020204030204" pitchFamily="34" charset="0"/>
                <a:cs typeface="Arial" panose="020B0604020202020204" pitchFamily="34" charset="0"/>
              </a:rPr>
              <a:t>How to collect sufficient evidence and make the correct judgments? </a:t>
            </a:r>
            <a:endParaRPr kumimoji="0" lang="zh-TW" altLang="en-US" sz="1200" dirty="0">
              <a:solidFill>
                <a:srgbClr val="004599"/>
              </a:solidFill>
              <a:latin typeface="Calibri" panose="020F0502020204030204" pitchFamily="34" charset="0"/>
              <a:cs typeface="Arial" panose="020B0604020202020204" pitchFamily="34" charset="0"/>
            </a:endParaRPr>
          </a:p>
        </p:txBody>
      </p:sp>
      <p:sp>
        <p:nvSpPr>
          <p:cNvPr id="25" name="Rectangle 2"/>
          <p:cNvSpPr>
            <a:spLocks noGrp="1" noChangeArrowheads="1"/>
          </p:cNvSpPr>
          <p:nvPr>
            <p:ph type="title"/>
          </p:nvPr>
        </p:nvSpPr>
        <p:spPr>
          <a:xfrm>
            <a:off x="304800" y="1066800"/>
            <a:ext cx="8534400" cy="1143000"/>
          </a:xfrm>
        </p:spPr>
        <p:txBody>
          <a:bodyPr/>
          <a:lstStyle/>
          <a:p>
            <a:pPr eaLnBrk="1" hangingPunct="1">
              <a:defRPr/>
            </a:pPr>
            <a:r>
              <a:rPr lang="en-US" altLang="zh-TW" sz="4600" b="1" kern="1200" dirty="0" smtClean="0">
                <a:solidFill>
                  <a:srgbClr val="CC3300"/>
                </a:solidFill>
                <a:latin typeface="Calibri" panose="020F0502020204030204" pitchFamily="34" charset="0"/>
                <a:ea typeface="新細明體" pitchFamily="18" charset="-120"/>
                <a:cs typeface="Calibri" panose="020F0502020204030204" pitchFamily="34" charset="0"/>
              </a:rPr>
              <a:t>Accreditation Criteria</a:t>
            </a:r>
            <a:endParaRPr lang="en-GB" altLang="zh-TW" sz="4600" b="1" kern="1200" dirty="0">
              <a:solidFill>
                <a:srgbClr val="CC3300"/>
              </a:solidFill>
              <a:latin typeface="Calibri" panose="020F0502020204030204" pitchFamily="34" charset="0"/>
              <a:ea typeface="新細明體" pitchFamily="18" charset="-120"/>
              <a:cs typeface="Calibri" panose="020F0502020204030204" pitchFamily="34" charset="0"/>
            </a:endParaRPr>
          </a:p>
        </p:txBody>
      </p:sp>
      <p:pic>
        <p:nvPicPr>
          <p:cNvPr id="34824" name="Picture 8"/>
          <p:cNvPicPr>
            <a:picLocks noChangeAspect="1"/>
          </p:cNvPicPr>
          <p:nvPr/>
        </p:nvPicPr>
        <p:blipFill>
          <a:blip r:embed="rId3"/>
          <a:srcRect/>
          <a:stretch>
            <a:fillRect/>
          </a:stretch>
        </p:blipFill>
        <p:spPr bwMode="auto">
          <a:xfrm>
            <a:off x="6154738" y="3046413"/>
            <a:ext cx="1903412" cy="1901825"/>
          </a:xfrm>
          <a:prstGeom prst="rect">
            <a:avLst/>
          </a:prstGeom>
          <a:noFill/>
          <a:ln w="9525">
            <a:noFill/>
            <a:miter lim="800000"/>
            <a:headEnd/>
            <a:tailEnd/>
          </a:ln>
        </p:spPr>
      </p:pic>
      <p:pic>
        <p:nvPicPr>
          <p:cNvPr id="34825" name="Picture 7"/>
          <p:cNvPicPr>
            <a:picLocks noChangeAspect="1"/>
          </p:cNvPicPr>
          <p:nvPr/>
        </p:nvPicPr>
        <p:blipFill>
          <a:blip r:embed="rId4"/>
          <a:srcRect/>
          <a:stretch>
            <a:fillRect/>
          </a:stretch>
        </p:blipFill>
        <p:spPr bwMode="auto">
          <a:xfrm>
            <a:off x="4478338" y="3046413"/>
            <a:ext cx="1903412" cy="1901825"/>
          </a:xfrm>
          <a:prstGeom prst="rect">
            <a:avLst/>
          </a:prstGeom>
          <a:noFill/>
          <a:ln w="9525">
            <a:noFill/>
            <a:miter lim="800000"/>
            <a:headEnd/>
            <a:tailEnd/>
          </a:ln>
        </p:spPr>
      </p:pic>
      <p:pic>
        <p:nvPicPr>
          <p:cNvPr id="34826" name="Picture 5"/>
          <p:cNvPicPr>
            <a:picLocks noChangeAspect="1"/>
          </p:cNvPicPr>
          <p:nvPr/>
        </p:nvPicPr>
        <p:blipFill>
          <a:blip r:embed="rId5"/>
          <a:srcRect/>
          <a:stretch>
            <a:fillRect/>
          </a:stretch>
        </p:blipFill>
        <p:spPr bwMode="auto">
          <a:xfrm>
            <a:off x="1085850" y="3046413"/>
            <a:ext cx="1909763" cy="1901825"/>
          </a:xfrm>
          <a:prstGeom prst="rect">
            <a:avLst/>
          </a:prstGeom>
          <a:noFill/>
          <a:ln w="9525">
            <a:noFill/>
            <a:miter lim="800000"/>
            <a:headEnd/>
            <a:tailEnd/>
          </a:ln>
        </p:spPr>
      </p:pic>
      <p:sp>
        <p:nvSpPr>
          <p:cNvPr id="34827" name="Rectangle 19"/>
          <p:cNvSpPr>
            <a:spLocks noChangeArrowheads="1"/>
          </p:cNvSpPr>
          <p:nvPr/>
        </p:nvSpPr>
        <p:spPr bwMode="auto">
          <a:xfrm>
            <a:off x="1200150" y="3629025"/>
            <a:ext cx="1752600" cy="738188"/>
          </a:xfrm>
          <a:prstGeom prst="rect">
            <a:avLst/>
          </a:prstGeom>
          <a:noFill/>
          <a:ln w="9525">
            <a:noFill/>
            <a:miter lim="800000"/>
            <a:headEnd/>
            <a:tailEnd/>
          </a:ln>
        </p:spPr>
        <p:txBody>
          <a:bodyPr>
            <a:spAutoFit/>
          </a:bodyPr>
          <a:lstStyle/>
          <a:p>
            <a:pPr algn="ctr"/>
            <a:r>
              <a:rPr kumimoji="0" lang="en-US" altLang="zh-TW" sz="1400" b="1">
                <a:solidFill>
                  <a:schemeClr val="bg1"/>
                </a:solidFill>
                <a:cs typeface="Arial" charset="0"/>
              </a:rPr>
              <a:t>1.Institutional Status, Direction and Mission</a:t>
            </a:r>
            <a:endParaRPr kumimoji="0" lang="zh-HK" altLang="en-US" sz="1400" b="1">
              <a:solidFill>
                <a:schemeClr val="bg1"/>
              </a:solidFill>
              <a:cs typeface="Arial" charset="0"/>
            </a:endParaRPr>
          </a:p>
        </p:txBody>
      </p:sp>
      <p:pic>
        <p:nvPicPr>
          <p:cNvPr id="34828" name="Picture 6"/>
          <p:cNvPicPr>
            <a:picLocks noChangeAspect="1"/>
          </p:cNvPicPr>
          <p:nvPr/>
        </p:nvPicPr>
        <p:blipFill>
          <a:blip r:embed="rId6"/>
          <a:srcRect/>
          <a:stretch>
            <a:fillRect/>
          </a:stretch>
        </p:blipFill>
        <p:spPr bwMode="auto">
          <a:xfrm>
            <a:off x="2778125" y="3046413"/>
            <a:ext cx="1901825" cy="1901825"/>
          </a:xfrm>
          <a:prstGeom prst="rect">
            <a:avLst/>
          </a:prstGeom>
          <a:noFill/>
          <a:ln w="9525">
            <a:noFill/>
            <a:miter lim="800000"/>
            <a:headEnd/>
            <a:tailEnd/>
          </a:ln>
        </p:spPr>
      </p:pic>
      <p:sp>
        <p:nvSpPr>
          <p:cNvPr id="34829" name="Rectangle 20"/>
          <p:cNvSpPr>
            <a:spLocks noChangeArrowheads="1"/>
          </p:cNvSpPr>
          <p:nvPr/>
        </p:nvSpPr>
        <p:spPr bwMode="auto">
          <a:xfrm>
            <a:off x="2876550" y="3629025"/>
            <a:ext cx="1731963" cy="738188"/>
          </a:xfrm>
          <a:prstGeom prst="rect">
            <a:avLst/>
          </a:prstGeom>
          <a:noFill/>
          <a:ln w="9525">
            <a:noFill/>
            <a:miter lim="800000"/>
            <a:headEnd/>
            <a:tailEnd/>
          </a:ln>
        </p:spPr>
        <p:txBody>
          <a:bodyPr>
            <a:spAutoFit/>
          </a:bodyPr>
          <a:lstStyle/>
          <a:p>
            <a:pPr algn="ctr">
              <a:spcBef>
                <a:spcPct val="20000"/>
              </a:spcBef>
            </a:pPr>
            <a:r>
              <a:rPr kumimoji="0" lang="en-US" altLang="zh-TW" sz="1400" b="1">
                <a:solidFill>
                  <a:schemeClr val="bg1"/>
                </a:solidFill>
                <a:cs typeface="Arial" charset="0"/>
              </a:rPr>
              <a:t>2.Management of Assessment Process</a:t>
            </a:r>
            <a:endParaRPr kumimoji="0" lang="zh-HK" altLang="en-US" sz="1400" b="1">
              <a:solidFill>
                <a:schemeClr val="bg1"/>
              </a:solidFill>
              <a:cs typeface="Arial" charset="0"/>
            </a:endParaRPr>
          </a:p>
        </p:txBody>
      </p:sp>
      <p:sp>
        <p:nvSpPr>
          <p:cNvPr id="34830" name="Rectangle 21"/>
          <p:cNvSpPr>
            <a:spLocks noChangeArrowheads="1"/>
          </p:cNvSpPr>
          <p:nvPr/>
        </p:nvSpPr>
        <p:spPr bwMode="auto">
          <a:xfrm>
            <a:off x="4532313" y="3735388"/>
            <a:ext cx="1752600" cy="523875"/>
          </a:xfrm>
          <a:prstGeom prst="rect">
            <a:avLst/>
          </a:prstGeom>
          <a:noFill/>
          <a:ln w="9525">
            <a:noFill/>
            <a:miter lim="800000"/>
            <a:headEnd/>
            <a:tailEnd/>
          </a:ln>
        </p:spPr>
        <p:txBody>
          <a:bodyPr>
            <a:spAutoFit/>
          </a:bodyPr>
          <a:lstStyle/>
          <a:p>
            <a:pPr algn="ctr"/>
            <a:r>
              <a:rPr kumimoji="0" lang="en-US" altLang="zh-TW" sz="1400" b="1">
                <a:solidFill>
                  <a:schemeClr val="bg1"/>
                </a:solidFill>
                <a:cs typeface="Arial" charset="0"/>
              </a:rPr>
              <a:t>3.Conduct of Assessment </a:t>
            </a:r>
            <a:endParaRPr kumimoji="0" lang="zh-HK" altLang="en-US" sz="1400" b="1">
              <a:solidFill>
                <a:schemeClr val="bg1"/>
              </a:solidFill>
              <a:cs typeface="Arial" charset="0"/>
            </a:endParaRPr>
          </a:p>
        </p:txBody>
      </p:sp>
      <p:sp>
        <p:nvSpPr>
          <p:cNvPr id="34831" name="Rectangle 22"/>
          <p:cNvSpPr>
            <a:spLocks noChangeArrowheads="1"/>
          </p:cNvSpPr>
          <p:nvPr/>
        </p:nvSpPr>
        <p:spPr bwMode="auto">
          <a:xfrm>
            <a:off x="6208713" y="3843338"/>
            <a:ext cx="1752600" cy="307975"/>
          </a:xfrm>
          <a:prstGeom prst="rect">
            <a:avLst/>
          </a:prstGeom>
          <a:noFill/>
          <a:ln w="9525">
            <a:noFill/>
            <a:miter lim="800000"/>
            <a:headEnd/>
            <a:tailEnd/>
          </a:ln>
        </p:spPr>
        <p:txBody>
          <a:bodyPr>
            <a:spAutoFit/>
          </a:bodyPr>
          <a:lstStyle/>
          <a:p>
            <a:pPr algn="ctr">
              <a:spcBef>
                <a:spcPct val="20000"/>
              </a:spcBef>
            </a:pPr>
            <a:r>
              <a:rPr kumimoji="0" lang="en-US" altLang="zh-TW" sz="1400" b="1">
                <a:solidFill>
                  <a:schemeClr val="bg1"/>
                </a:solidFill>
                <a:cs typeface="Arial" charset="0"/>
              </a:rPr>
              <a:t>4.Resources </a:t>
            </a:r>
            <a:endParaRPr kumimoji="0" lang="zh-HK" altLang="en-US" sz="1400" b="1">
              <a:solidFill>
                <a:schemeClr val="bg1"/>
              </a:solidFill>
              <a:cs typeface="Arial"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5" name="Picture 22"/>
          <p:cNvPicPr>
            <a:picLocks noChangeAspect="1"/>
          </p:cNvPicPr>
          <p:nvPr/>
        </p:nvPicPr>
        <p:blipFill>
          <a:blip r:embed="rId3"/>
          <a:srcRect/>
          <a:stretch>
            <a:fillRect/>
          </a:stretch>
        </p:blipFill>
        <p:spPr bwMode="auto">
          <a:xfrm>
            <a:off x="76200" y="1524000"/>
            <a:ext cx="1717675" cy="1711325"/>
          </a:xfrm>
          <a:prstGeom prst="rect">
            <a:avLst/>
          </a:prstGeom>
          <a:noFill/>
          <a:ln w="9525">
            <a:noFill/>
            <a:miter lim="800000"/>
            <a:headEnd/>
            <a:tailEnd/>
          </a:ln>
        </p:spPr>
      </p:pic>
      <p:sp>
        <p:nvSpPr>
          <p:cNvPr id="36866" name="Slide Number Placeholder 24"/>
          <p:cNvSpPr>
            <a:spLocks noGrp="1"/>
          </p:cNvSpPr>
          <p:nvPr>
            <p:ph type="sldNum" sz="quarter" idx="10"/>
          </p:nvPr>
        </p:nvSpPr>
        <p:spPr>
          <a:noFill/>
        </p:spPr>
        <p:txBody>
          <a:bodyPr/>
          <a:lstStyle/>
          <a:p>
            <a:fld id="{7ECA400E-8459-4A9C-9934-79F8285F2D89}" type="slidenum">
              <a:rPr lang="zh-TW" altLang="en-GB" smtClean="0">
                <a:latin typeface="Trebuchet MS" pitchFamily="34" charset="0"/>
                <a:ea typeface="新細明體" charset="-120"/>
                <a:cs typeface="Arial" charset="0"/>
              </a:rPr>
              <a:pPr/>
              <a:t>13</a:t>
            </a:fld>
            <a:endParaRPr lang="en-GB" altLang="zh-TW" smtClean="0">
              <a:latin typeface="Trebuchet MS" pitchFamily="34" charset="0"/>
              <a:ea typeface="新細明體" charset="-120"/>
              <a:cs typeface="Arial" charset="0"/>
            </a:endParaRPr>
          </a:p>
        </p:txBody>
      </p:sp>
      <p:sp>
        <p:nvSpPr>
          <p:cNvPr id="11268" name="圓角矩形 29"/>
          <p:cNvSpPr>
            <a:spLocks noChangeArrowheads="1"/>
          </p:cNvSpPr>
          <p:nvPr/>
        </p:nvSpPr>
        <p:spPr bwMode="auto">
          <a:xfrm>
            <a:off x="2057400" y="1693863"/>
            <a:ext cx="4297363" cy="941387"/>
          </a:xfrm>
          <a:prstGeom prst="roundRect">
            <a:avLst>
              <a:gd name="adj" fmla="val 16667"/>
            </a:avLst>
          </a:prstGeom>
          <a:gradFill>
            <a:gsLst>
              <a:gs pos="0">
                <a:srgbClr val="F48784"/>
              </a:gs>
              <a:gs pos="17000">
                <a:srgbClr val="FEC7C6"/>
              </a:gs>
              <a:gs pos="100000">
                <a:srgbClr val="FFEBEB"/>
              </a:gs>
            </a:gsLst>
          </a:gradFill>
          <a:ln>
            <a:noFill/>
            <a:headEnd/>
            <a:tailEnd/>
          </a:ln>
        </p:spPr>
        <p:style>
          <a:lnRef idx="1">
            <a:schemeClr val="accent1"/>
          </a:lnRef>
          <a:fillRef idx="2">
            <a:schemeClr val="accent1"/>
          </a:fillRef>
          <a:effectRef idx="1">
            <a:schemeClr val="accent1"/>
          </a:effectRef>
          <a:fontRef idx="minor">
            <a:schemeClr val="dk1"/>
          </a:fontRef>
        </p:style>
        <p:txBody>
          <a:bodyPr anchor="ct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defRPr/>
            </a:pPr>
            <a:r>
              <a:rPr kumimoji="0" lang="en-US" altLang="zh-TW" sz="1400" b="1" dirty="0" smtClean="0">
                <a:solidFill>
                  <a:schemeClr val="accent2">
                    <a:lumMod val="75000"/>
                  </a:schemeClr>
                </a:solidFill>
                <a:latin typeface="Calibri" panose="020F0502020204030204" pitchFamily="34" charset="0"/>
                <a:ea typeface="新細明體" pitchFamily="18" charset="-120"/>
                <a:cs typeface="Arial" pitchFamily="34" charset="0"/>
              </a:rPr>
              <a:t>1.1 Governance </a:t>
            </a:r>
            <a:r>
              <a:rPr kumimoji="0" lang="en-US" altLang="zh-TW" sz="1400" b="1" dirty="0">
                <a:solidFill>
                  <a:schemeClr val="accent2">
                    <a:lumMod val="75000"/>
                  </a:schemeClr>
                </a:solidFill>
                <a:latin typeface="Calibri" panose="020F0502020204030204" pitchFamily="34" charset="0"/>
                <a:ea typeface="新細明體" pitchFamily="18" charset="-120"/>
                <a:cs typeface="Arial" pitchFamily="34" charset="0"/>
              </a:rPr>
              <a:t>arrangement: </a:t>
            </a:r>
            <a:r>
              <a:rPr kumimoji="0" lang="en-US" altLang="zh-TW" sz="1400" b="1" dirty="0" smtClean="0">
                <a:solidFill>
                  <a:schemeClr val="accent2">
                    <a:lumMod val="75000"/>
                  </a:schemeClr>
                </a:solidFill>
                <a:latin typeface="Calibri" panose="020F0502020204030204" pitchFamily="34" charset="0"/>
                <a:ea typeface="新細明體" pitchFamily="18" charset="-120"/>
                <a:cs typeface="Arial" pitchFamily="34" charset="0"/>
              </a:rPr>
              <a:t>demonstrates probity</a:t>
            </a:r>
            <a:r>
              <a:rPr kumimoji="0" lang="en-US" altLang="zh-TW" sz="1400" b="1" dirty="0">
                <a:solidFill>
                  <a:schemeClr val="accent2">
                    <a:lumMod val="75000"/>
                  </a:schemeClr>
                </a:solidFill>
                <a:latin typeface="Calibri" panose="020F0502020204030204" pitchFamily="34" charset="0"/>
                <a:ea typeface="新細明體" pitchFamily="18" charset="-120"/>
                <a:cs typeface="Arial" pitchFamily="34" charset="0"/>
              </a:rPr>
              <a:t>, accountability, risk awareness </a:t>
            </a:r>
            <a:r>
              <a:rPr kumimoji="0" lang="en-US" altLang="zh-TW" sz="1400" b="1" dirty="0" smtClean="0">
                <a:solidFill>
                  <a:schemeClr val="accent2">
                    <a:lumMod val="75000"/>
                  </a:schemeClr>
                </a:solidFill>
                <a:latin typeface="Calibri" panose="020F0502020204030204" pitchFamily="34" charset="0"/>
                <a:ea typeface="新細明體" pitchFamily="18" charset="-120"/>
                <a:cs typeface="Arial" pitchFamily="34" charset="0"/>
              </a:rPr>
              <a:t>and involvement </a:t>
            </a:r>
            <a:r>
              <a:rPr kumimoji="0" lang="en-US" altLang="zh-TW" sz="1400" b="1" dirty="0">
                <a:solidFill>
                  <a:schemeClr val="accent2">
                    <a:lumMod val="75000"/>
                  </a:schemeClr>
                </a:solidFill>
                <a:latin typeface="Calibri" panose="020F0502020204030204" pitchFamily="34" charset="0"/>
                <a:ea typeface="新細明體" pitchFamily="18" charset="-120"/>
                <a:cs typeface="Arial" pitchFamily="34" charset="0"/>
              </a:rPr>
              <a:t>of persons with knowledge </a:t>
            </a:r>
            <a:r>
              <a:rPr kumimoji="0" lang="en-US" altLang="zh-TW" sz="1400" b="1" dirty="0" smtClean="0">
                <a:solidFill>
                  <a:schemeClr val="accent2">
                    <a:lumMod val="75000"/>
                  </a:schemeClr>
                </a:solidFill>
                <a:latin typeface="Calibri" panose="020F0502020204030204" pitchFamily="34" charset="0"/>
                <a:ea typeface="新細明體" pitchFamily="18" charset="-120"/>
                <a:cs typeface="Arial" pitchFamily="34" charset="0"/>
              </a:rPr>
              <a:t>of the QF and </a:t>
            </a:r>
            <a:r>
              <a:rPr kumimoji="0" lang="en-US" altLang="zh-TW" sz="1400" b="1" dirty="0">
                <a:solidFill>
                  <a:schemeClr val="accent2">
                    <a:lumMod val="75000"/>
                  </a:schemeClr>
                </a:solidFill>
                <a:latin typeface="Calibri" panose="020F0502020204030204" pitchFamily="34" charset="0"/>
                <a:ea typeface="新細明體" pitchFamily="18" charset="-120"/>
                <a:cs typeface="Arial" pitchFamily="34" charset="0"/>
              </a:rPr>
              <a:t>RPL</a:t>
            </a:r>
            <a:endParaRPr kumimoji="0" lang="zh-TW" altLang="en-US" sz="1400" b="1" dirty="0">
              <a:solidFill>
                <a:schemeClr val="accent2">
                  <a:lumMod val="75000"/>
                </a:schemeClr>
              </a:solidFill>
              <a:latin typeface="Calibri" panose="020F0502020204030204" pitchFamily="34" charset="0"/>
              <a:ea typeface="新細明體" pitchFamily="18" charset="-120"/>
              <a:cs typeface="Arial" pitchFamily="34" charset="0"/>
            </a:endParaRPr>
          </a:p>
        </p:txBody>
      </p:sp>
      <p:sp>
        <p:nvSpPr>
          <p:cNvPr id="11269" name="圓角矩形 30"/>
          <p:cNvSpPr>
            <a:spLocks noChangeArrowheads="1"/>
          </p:cNvSpPr>
          <p:nvPr/>
        </p:nvSpPr>
        <p:spPr bwMode="auto">
          <a:xfrm>
            <a:off x="2057400" y="2906713"/>
            <a:ext cx="4297363" cy="1093787"/>
          </a:xfrm>
          <a:prstGeom prst="roundRect">
            <a:avLst>
              <a:gd name="adj" fmla="val 16667"/>
            </a:avLst>
          </a:prstGeom>
          <a:gradFill>
            <a:gsLst>
              <a:gs pos="0">
                <a:srgbClr val="F48784"/>
              </a:gs>
              <a:gs pos="17000">
                <a:srgbClr val="FEC7C6"/>
              </a:gs>
              <a:gs pos="100000">
                <a:srgbClr val="FFEBEB"/>
              </a:gs>
            </a:gsLst>
          </a:gradFill>
          <a:ln>
            <a:noFill/>
            <a:headEnd/>
            <a:tailEnd/>
          </a:ln>
        </p:spPr>
        <p:style>
          <a:lnRef idx="1">
            <a:schemeClr val="accent1"/>
          </a:lnRef>
          <a:fillRef idx="2">
            <a:schemeClr val="accent1"/>
          </a:fillRef>
          <a:effectRef idx="1">
            <a:schemeClr val="accent1"/>
          </a:effectRef>
          <a:fontRef idx="minor">
            <a:schemeClr val="dk1"/>
          </a:fontRef>
        </p:style>
        <p:txBody>
          <a:bodyPr anchor="ctr"/>
          <a:lstStyle/>
          <a:p>
            <a:pPr>
              <a:defRPr/>
            </a:pPr>
            <a:r>
              <a:rPr kumimoji="0" lang="en-US" altLang="zh-TW" sz="1400" b="1" dirty="0">
                <a:solidFill>
                  <a:schemeClr val="accent2">
                    <a:lumMod val="75000"/>
                  </a:schemeClr>
                </a:solidFill>
                <a:latin typeface="Calibri" panose="020F0502020204030204" pitchFamily="34" charset="0"/>
                <a:ea typeface="新細明體" pitchFamily="18" charset="-120"/>
                <a:cs typeface="Arial" pitchFamily="34" charset="0"/>
              </a:rPr>
              <a:t>1.2 Able to manage existing operations and respond to developments and changes  </a:t>
            </a:r>
            <a:endParaRPr kumimoji="0" lang="zh-TW" altLang="en-US" sz="1400" b="1" dirty="0">
              <a:solidFill>
                <a:schemeClr val="accent2">
                  <a:lumMod val="75000"/>
                </a:schemeClr>
              </a:solidFill>
              <a:latin typeface="Calibri" panose="020F0502020204030204" pitchFamily="34" charset="0"/>
              <a:ea typeface="新細明體" pitchFamily="18" charset="-120"/>
              <a:cs typeface="Arial" pitchFamily="34" charset="0"/>
            </a:endParaRPr>
          </a:p>
        </p:txBody>
      </p:sp>
      <p:sp>
        <p:nvSpPr>
          <p:cNvPr id="11270" name="圓角矩形 31"/>
          <p:cNvSpPr>
            <a:spLocks noChangeArrowheads="1"/>
          </p:cNvSpPr>
          <p:nvPr/>
        </p:nvSpPr>
        <p:spPr bwMode="auto">
          <a:xfrm>
            <a:off x="2057400" y="4227513"/>
            <a:ext cx="4297363" cy="954087"/>
          </a:xfrm>
          <a:prstGeom prst="roundRect">
            <a:avLst>
              <a:gd name="adj" fmla="val 16667"/>
            </a:avLst>
          </a:prstGeom>
          <a:gradFill>
            <a:gsLst>
              <a:gs pos="0">
                <a:srgbClr val="F48784"/>
              </a:gs>
              <a:gs pos="17000">
                <a:srgbClr val="FEC7C6"/>
              </a:gs>
              <a:gs pos="100000">
                <a:srgbClr val="FFEBEB"/>
              </a:gs>
            </a:gsLst>
          </a:gradFill>
          <a:ln>
            <a:noFill/>
            <a:headEnd/>
            <a:tailEnd/>
          </a:ln>
        </p:spPr>
        <p:style>
          <a:lnRef idx="1">
            <a:schemeClr val="accent1"/>
          </a:lnRef>
          <a:fillRef idx="2">
            <a:schemeClr val="accent1"/>
          </a:fillRef>
          <a:effectRef idx="1">
            <a:schemeClr val="accent1"/>
          </a:effectRef>
          <a:fontRef idx="minor">
            <a:schemeClr val="dk1"/>
          </a:fontRef>
        </p:style>
        <p:txBody>
          <a:bodyPr anchor="ctr"/>
          <a:lstStyle/>
          <a:p>
            <a:pPr>
              <a:defRPr/>
            </a:pPr>
            <a:r>
              <a:rPr kumimoji="0" lang="en-US" altLang="zh-TW" sz="1400" b="1" dirty="0">
                <a:solidFill>
                  <a:schemeClr val="accent2">
                    <a:lumMod val="75000"/>
                  </a:schemeClr>
                </a:solidFill>
                <a:latin typeface="Calibri" panose="020F0502020204030204" pitchFamily="34" charset="0"/>
                <a:ea typeface="新細明體" pitchFamily="18" charset="-120"/>
                <a:cs typeface="Arial" pitchFamily="34" charset="0"/>
              </a:rPr>
              <a:t>1.3 Has the support of industry and communicates well </a:t>
            </a:r>
            <a:r>
              <a:rPr kumimoji="0" lang="en-US" altLang="zh-TW" sz="1400" b="1" dirty="0">
                <a:solidFill>
                  <a:schemeClr val="accent2">
                    <a:lumMod val="75000"/>
                  </a:schemeClr>
                </a:solidFill>
                <a:latin typeface="Calibri" panose="020F0502020204030204" pitchFamily="34" charset="0"/>
                <a:ea typeface="新細明體" pitchFamily="18" charset="-120"/>
                <a:cs typeface="Arial" pitchFamily="34" charset="0"/>
              </a:rPr>
              <a:t>with the </a:t>
            </a:r>
            <a:r>
              <a:rPr kumimoji="0" lang="en-US" altLang="zh-TW" sz="1400" b="1" dirty="0">
                <a:solidFill>
                  <a:schemeClr val="accent2">
                    <a:lumMod val="75000"/>
                  </a:schemeClr>
                </a:solidFill>
                <a:latin typeface="Calibri" panose="020F0502020204030204" pitchFamily="34" charset="0"/>
                <a:ea typeface="新細明體" pitchFamily="18" charset="-120"/>
                <a:cs typeface="Arial" pitchFamily="34" charset="0"/>
              </a:rPr>
              <a:t>ITAC and EDB </a:t>
            </a:r>
            <a:endParaRPr kumimoji="0" lang="zh-TW" altLang="en-US" sz="1400" b="1" dirty="0">
              <a:solidFill>
                <a:schemeClr val="accent2">
                  <a:lumMod val="75000"/>
                </a:schemeClr>
              </a:solidFill>
              <a:latin typeface="Calibri" panose="020F0502020204030204" pitchFamily="34" charset="0"/>
              <a:ea typeface="新細明體" pitchFamily="18" charset="-120"/>
              <a:cs typeface="Arial" pitchFamily="34" charset="0"/>
            </a:endParaRPr>
          </a:p>
        </p:txBody>
      </p:sp>
      <p:sp>
        <p:nvSpPr>
          <p:cNvPr id="11271" name="圓角矩形 32"/>
          <p:cNvSpPr>
            <a:spLocks noChangeArrowheads="1"/>
          </p:cNvSpPr>
          <p:nvPr/>
        </p:nvSpPr>
        <p:spPr bwMode="auto">
          <a:xfrm>
            <a:off x="2057400" y="5476875"/>
            <a:ext cx="4297363" cy="720725"/>
          </a:xfrm>
          <a:prstGeom prst="roundRect">
            <a:avLst>
              <a:gd name="adj" fmla="val 16667"/>
            </a:avLst>
          </a:prstGeom>
          <a:gradFill>
            <a:gsLst>
              <a:gs pos="0">
                <a:srgbClr val="F48784"/>
              </a:gs>
              <a:gs pos="17000">
                <a:srgbClr val="FEC7C6"/>
              </a:gs>
              <a:gs pos="100000">
                <a:srgbClr val="FFEBEB"/>
              </a:gs>
            </a:gsLst>
          </a:gradFill>
          <a:ln>
            <a:noFill/>
            <a:headEnd/>
            <a:tailEnd/>
          </a:ln>
        </p:spPr>
        <p:style>
          <a:lnRef idx="1">
            <a:schemeClr val="accent1"/>
          </a:lnRef>
          <a:fillRef idx="2">
            <a:schemeClr val="accent1"/>
          </a:fillRef>
          <a:effectRef idx="1">
            <a:schemeClr val="accent1"/>
          </a:effectRef>
          <a:fontRef idx="minor">
            <a:schemeClr val="dk1"/>
          </a:fontRef>
        </p:style>
        <p:txBody>
          <a:bodyPr anchor="ctr"/>
          <a:lstStyle/>
          <a:p>
            <a:pPr>
              <a:defRPr/>
            </a:pPr>
            <a:r>
              <a:rPr kumimoji="0" lang="en-US" altLang="zh-TW" sz="1400" b="1" dirty="0">
                <a:solidFill>
                  <a:schemeClr val="accent2">
                    <a:lumMod val="75000"/>
                  </a:schemeClr>
                </a:solidFill>
                <a:latin typeface="Calibri" panose="020F0502020204030204" pitchFamily="34" charset="0"/>
                <a:ea typeface="新細明體" pitchFamily="18" charset="-120"/>
                <a:cs typeface="Arial" pitchFamily="34" charset="0"/>
              </a:rPr>
              <a:t>1.4 Operates within the policies set by EDB in relation to RPL and the QF</a:t>
            </a:r>
            <a:endParaRPr kumimoji="0" lang="zh-TW" altLang="en-US" sz="1400" b="1" dirty="0">
              <a:solidFill>
                <a:schemeClr val="accent2">
                  <a:lumMod val="75000"/>
                </a:schemeClr>
              </a:solidFill>
              <a:latin typeface="Calibri" panose="020F0502020204030204" pitchFamily="34" charset="0"/>
              <a:ea typeface="新細明體" pitchFamily="18" charset="-120"/>
              <a:cs typeface="Arial" pitchFamily="34" charset="0"/>
            </a:endParaRPr>
          </a:p>
        </p:txBody>
      </p:sp>
      <p:sp>
        <p:nvSpPr>
          <p:cNvPr id="11275" name="TextBox 3"/>
          <p:cNvSpPr txBox="1">
            <a:spLocks noChangeArrowheads="1"/>
          </p:cNvSpPr>
          <p:nvPr/>
        </p:nvSpPr>
        <p:spPr bwMode="auto">
          <a:xfrm>
            <a:off x="6629400" y="1795463"/>
            <a:ext cx="2286000" cy="738187"/>
          </a:xfrm>
          <a:prstGeom prst="rect">
            <a:avLst/>
          </a:prstGeom>
          <a:solidFill>
            <a:schemeClr val="bg1"/>
          </a:solidFill>
          <a:ln w="9525">
            <a:noFill/>
            <a:miter lim="800000"/>
            <a:headEnd/>
            <a:tailEnd/>
          </a:ln>
          <a:extLst/>
        </p:spPr>
        <p:txBody>
          <a:bodyPr>
            <a:spAutoFit/>
          </a:bodyPr>
          <a:lstStyle>
            <a:lvl1pPr marL="112713" indent="-112713">
              <a:spcBef>
                <a:spcPct val="20000"/>
              </a:spcBef>
              <a:buChar char="•"/>
              <a:defRPr sz="2800">
                <a:solidFill>
                  <a:srgbClr val="004599"/>
                </a:solidFill>
                <a:latin typeface="Arial" pitchFamily="34" charset="0"/>
                <a:cs typeface="Arial" pitchFamily="34" charset="0"/>
              </a:defRPr>
            </a:lvl1pPr>
            <a:lvl2pPr marL="742950" indent="-285750">
              <a:spcBef>
                <a:spcPct val="20000"/>
              </a:spcBef>
              <a:buFont typeface="Arial" pitchFamily="34" charset="0"/>
              <a:buChar char="–"/>
              <a:defRPr sz="2400">
                <a:solidFill>
                  <a:srgbClr val="100710"/>
                </a:solidFill>
                <a:latin typeface="Arial" pitchFamily="34" charset="0"/>
                <a:cs typeface="Arial" pitchFamily="34" charset="0"/>
              </a:defRPr>
            </a:lvl2pPr>
            <a:lvl3pPr marL="1143000" indent="-228600">
              <a:spcBef>
                <a:spcPct val="20000"/>
              </a:spcBef>
              <a:buFont typeface="Wingdings" pitchFamily="2" charset="2"/>
              <a:buChar char="§"/>
              <a:defRPr sz="2400">
                <a:solidFill>
                  <a:srgbClr val="602B60"/>
                </a:solidFill>
                <a:latin typeface="Arial" pitchFamily="34" charset="0"/>
                <a:cs typeface="Arial" pitchFamily="34" charset="0"/>
              </a:defRPr>
            </a:lvl3pPr>
            <a:lvl4pPr marL="1600200" indent="-228600">
              <a:spcBef>
                <a:spcPct val="20000"/>
              </a:spcBef>
              <a:buFont typeface="Wingdings" pitchFamily="2" charset="2"/>
              <a:buChar char="Ø"/>
              <a:defRPr sz="2000">
                <a:solidFill>
                  <a:srgbClr val="4D4599"/>
                </a:solidFill>
                <a:latin typeface="Arial" pitchFamily="34" charset="0"/>
                <a:cs typeface="Arial" pitchFamily="34" charset="0"/>
              </a:defRPr>
            </a:lvl4pPr>
            <a:lvl5pPr marL="2057400" indent="-228600">
              <a:spcBef>
                <a:spcPct val="20000"/>
              </a:spcBef>
              <a:buFont typeface="Arial" pitchFamily="34" charset="0"/>
              <a:buChar char="○"/>
              <a:defRPr sz="2000">
                <a:solidFill>
                  <a:srgbClr val="994560"/>
                </a:solidFill>
                <a:latin typeface="Arial"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rgbClr val="994560"/>
                </a:solidFill>
                <a:latin typeface="Arial"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rgbClr val="994560"/>
                </a:solidFill>
                <a:latin typeface="Arial"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rgbClr val="994560"/>
                </a:solidFill>
                <a:latin typeface="Arial"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rgbClr val="994560"/>
                </a:solidFill>
                <a:latin typeface="Arial" pitchFamily="34" charset="0"/>
                <a:cs typeface="Arial" pitchFamily="34" charset="0"/>
              </a:defRPr>
            </a:lvl9pPr>
          </a:lstStyle>
          <a:p>
            <a:pPr>
              <a:spcBef>
                <a:spcPct val="0"/>
              </a:spcBef>
              <a:defRPr/>
            </a:pPr>
            <a:r>
              <a:rPr kumimoji="0" lang="en-US" altLang="zh-TW" sz="1400" dirty="0" smtClean="0">
                <a:solidFill>
                  <a:schemeClr val="accent2">
                    <a:lumMod val="25000"/>
                  </a:schemeClr>
                </a:solidFill>
                <a:latin typeface="Calibri" panose="020F0502020204030204" pitchFamily="34" charset="0"/>
                <a:ea typeface="新細明體" pitchFamily="18" charset="-120"/>
              </a:rPr>
              <a:t>Committee structures, composition and criteria for appointing members  </a:t>
            </a:r>
            <a:endParaRPr kumimoji="0" lang="en-US" altLang="zh-TW" sz="1400" dirty="0">
              <a:solidFill>
                <a:schemeClr val="accent2">
                  <a:lumMod val="25000"/>
                </a:schemeClr>
              </a:solidFill>
              <a:latin typeface="Calibri" panose="020F0502020204030204" pitchFamily="34" charset="0"/>
              <a:ea typeface="新細明體" pitchFamily="18" charset="-120"/>
            </a:endParaRPr>
          </a:p>
        </p:txBody>
      </p:sp>
      <p:sp>
        <p:nvSpPr>
          <p:cNvPr id="19" name="TextBox 18"/>
          <p:cNvSpPr txBox="1"/>
          <p:nvPr/>
        </p:nvSpPr>
        <p:spPr>
          <a:xfrm>
            <a:off x="381000" y="1143000"/>
            <a:ext cx="1231053" cy="369332"/>
          </a:xfrm>
          <a:prstGeom prst="rect">
            <a:avLst/>
          </a:prstGeom>
          <a:noFill/>
        </p:spPr>
        <p:txBody>
          <a:bodyPr>
            <a:spAutoFit/>
          </a:bodyPr>
          <a:lstStyle/>
          <a:p>
            <a:pPr>
              <a:defRPr/>
            </a:pPr>
            <a:r>
              <a:rPr kumimoji="0" lang="en-US" dirty="0">
                <a:ln w="18415" cmpd="sng">
                  <a:solidFill>
                    <a:srgbClr val="FFFFFF"/>
                  </a:solidFill>
                  <a:prstDash val="solid"/>
                </a:ln>
                <a:solidFill>
                  <a:schemeClr val="accent2">
                    <a:lumMod val="75000"/>
                  </a:schemeClr>
                </a:solidFill>
                <a:effectLst>
                  <a:glow rad="139700">
                    <a:schemeClr val="accent4">
                      <a:satMod val="175000"/>
                      <a:alpha val="40000"/>
                    </a:schemeClr>
                  </a:glow>
                  <a:outerShdw blurRad="63500" dir="3600000" algn="tl" rotWithShape="0">
                    <a:srgbClr val="000000">
                      <a:alpha val="70000"/>
                    </a:srgbClr>
                  </a:outerShdw>
                </a:effectLst>
                <a:latin typeface="Arial" pitchFamily="34" charset="0"/>
                <a:ea typeface="+mn-ea"/>
              </a:rPr>
              <a:t>Criteria </a:t>
            </a:r>
          </a:p>
        </p:txBody>
      </p:sp>
      <p:sp>
        <p:nvSpPr>
          <p:cNvPr id="20" name="TextBox 19"/>
          <p:cNvSpPr txBox="1"/>
          <p:nvPr/>
        </p:nvSpPr>
        <p:spPr>
          <a:xfrm>
            <a:off x="2057400" y="1143000"/>
            <a:ext cx="1740746" cy="369332"/>
          </a:xfrm>
          <a:prstGeom prst="rect">
            <a:avLst/>
          </a:prstGeom>
          <a:noFill/>
        </p:spPr>
        <p:txBody>
          <a:bodyPr>
            <a:spAutoFit/>
          </a:bodyPr>
          <a:lstStyle/>
          <a:p>
            <a:pPr>
              <a:defRPr/>
            </a:pPr>
            <a:r>
              <a:rPr kumimoji="0" lang="en-US" dirty="0">
                <a:ln w="18415" cmpd="sng">
                  <a:solidFill>
                    <a:srgbClr val="FFFFFF"/>
                  </a:solidFill>
                  <a:prstDash val="solid"/>
                </a:ln>
                <a:solidFill>
                  <a:srgbClr val="FFFFFF"/>
                </a:solidFill>
                <a:effectLst>
                  <a:glow rad="139700">
                    <a:schemeClr val="accent4">
                      <a:satMod val="175000"/>
                      <a:alpha val="40000"/>
                    </a:schemeClr>
                  </a:glow>
                  <a:outerShdw blurRad="63500" dir="3600000" algn="tl" rotWithShape="0">
                    <a:srgbClr val="000000">
                      <a:alpha val="70000"/>
                    </a:srgbClr>
                  </a:outerShdw>
                </a:effectLst>
                <a:latin typeface="Arial" pitchFamily="34" charset="0"/>
                <a:ea typeface="+mn-ea"/>
              </a:rPr>
              <a:t>Standards</a:t>
            </a:r>
          </a:p>
        </p:txBody>
      </p:sp>
      <p:sp>
        <p:nvSpPr>
          <p:cNvPr id="21" name="TextBox 20"/>
          <p:cNvSpPr txBox="1"/>
          <p:nvPr/>
        </p:nvSpPr>
        <p:spPr>
          <a:xfrm>
            <a:off x="6629400" y="1143000"/>
            <a:ext cx="2197946" cy="369332"/>
          </a:xfrm>
          <a:prstGeom prst="rect">
            <a:avLst/>
          </a:prstGeom>
          <a:noFill/>
        </p:spPr>
        <p:txBody>
          <a:bodyPr>
            <a:spAutoFit/>
          </a:bodyPr>
          <a:lstStyle/>
          <a:p>
            <a:pPr>
              <a:defRPr/>
            </a:pPr>
            <a:r>
              <a:rPr kumimoji="0" lang="en-US" dirty="0">
                <a:ln w="18415" cmpd="sng">
                  <a:solidFill>
                    <a:srgbClr val="FFFFFF"/>
                  </a:solidFill>
                  <a:prstDash val="solid"/>
                </a:ln>
                <a:solidFill>
                  <a:srgbClr val="FFFFFF"/>
                </a:solidFill>
                <a:effectLst>
                  <a:glow rad="139700">
                    <a:schemeClr val="accent4">
                      <a:satMod val="175000"/>
                      <a:alpha val="40000"/>
                    </a:schemeClr>
                  </a:glow>
                  <a:outerShdw blurRad="63500" dir="3600000" algn="tl" rotWithShape="0">
                    <a:srgbClr val="000000">
                      <a:alpha val="70000"/>
                    </a:srgbClr>
                  </a:outerShdw>
                </a:effectLst>
                <a:latin typeface="Arial" pitchFamily="34" charset="0"/>
                <a:ea typeface="+mn-ea"/>
              </a:rPr>
              <a:t>Typical Evidence </a:t>
            </a:r>
          </a:p>
        </p:txBody>
      </p:sp>
      <p:sp>
        <p:nvSpPr>
          <p:cNvPr id="11279" name="TextBox 21"/>
          <p:cNvSpPr txBox="1">
            <a:spLocks noChangeArrowheads="1"/>
          </p:cNvSpPr>
          <p:nvPr/>
        </p:nvSpPr>
        <p:spPr bwMode="auto">
          <a:xfrm>
            <a:off x="6629400" y="2868613"/>
            <a:ext cx="2514600" cy="1169987"/>
          </a:xfrm>
          <a:prstGeom prst="rect">
            <a:avLst/>
          </a:prstGeom>
          <a:noFill/>
          <a:ln>
            <a:noFill/>
          </a:ln>
          <a:extLst>
            <a:ext uri="{909E8E84-426E-40DD-AFC4-6F175D3DCCD1}"/>
            <a:ext uri="{91240B29-F687-4F45-9708-019B960494DF}"/>
          </a:extLst>
        </p:spPr>
        <p:txBody>
          <a:bodyPr>
            <a:spAutoFit/>
          </a:bodyPr>
          <a:lstStyle>
            <a:lvl1pPr marL="112713" indent="-112713">
              <a:spcBef>
                <a:spcPct val="20000"/>
              </a:spcBef>
              <a:buChar char="•"/>
              <a:defRPr sz="2800">
                <a:solidFill>
                  <a:srgbClr val="004599"/>
                </a:solidFill>
                <a:latin typeface="Arial" pitchFamily="34" charset="0"/>
                <a:cs typeface="Arial" pitchFamily="34" charset="0"/>
              </a:defRPr>
            </a:lvl1pPr>
            <a:lvl2pPr marL="742950" indent="-285750">
              <a:spcBef>
                <a:spcPct val="20000"/>
              </a:spcBef>
              <a:buFont typeface="Arial" pitchFamily="34" charset="0"/>
              <a:buChar char="–"/>
              <a:defRPr sz="2400">
                <a:solidFill>
                  <a:srgbClr val="100710"/>
                </a:solidFill>
                <a:latin typeface="Arial" pitchFamily="34" charset="0"/>
                <a:cs typeface="Arial" pitchFamily="34" charset="0"/>
              </a:defRPr>
            </a:lvl2pPr>
            <a:lvl3pPr marL="1143000" indent="-228600">
              <a:spcBef>
                <a:spcPct val="20000"/>
              </a:spcBef>
              <a:buFont typeface="Wingdings" pitchFamily="2" charset="2"/>
              <a:buChar char="§"/>
              <a:defRPr sz="2400">
                <a:solidFill>
                  <a:srgbClr val="602B60"/>
                </a:solidFill>
                <a:latin typeface="Arial" pitchFamily="34" charset="0"/>
                <a:cs typeface="Arial" pitchFamily="34" charset="0"/>
              </a:defRPr>
            </a:lvl3pPr>
            <a:lvl4pPr marL="1600200" indent="-228600">
              <a:spcBef>
                <a:spcPct val="20000"/>
              </a:spcBef>
              <a:buFont typeface="Wingdings" pitchFamily="2" charset="2"/>
              <a:buChar char="Ø"/>
              <a:defRPr sz="2000">
                <a:solidFill>
                  <a:srgbClr val="4D4599"/>
                </a:solidFill>
                <a:latin typeface="Arial" pitchFamily="34" charset="0"/>
                <a:cs typeface="Arial" pitchFamily="34" charset="0"/>
              </a:defRPr>
            </a:lvl4pPr>
            <a:lvl5pPr marL="2057400" indent="-228600">
              <a:spcBef>
                <a:spcPct val="20000"/>
              </a:spcBef>
              <a:buFont typeface="Arial" pitchFamily="34" charset="0"/>
              <a:buChar char="○"/>
              <a:defRPr sz="2000">
                <a:solidFill>
                  <a:srgbClr val="994560"/>
                </a:solidFill>
                <a:latin typeface="Arial"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rgbClr val="994560"/>
                </a:solidFill>
                <a:latin typeface="Arial"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rgbClr val="994560"/>
                </a:solidFill>
                <a:latin typeface="Arial"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rgbClr val="994560"/>
                </a:solidFill>
                <a:latin typeface="Arial"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rgbClr val="994560"/>
                </a:solidFill>
                <a:latin typeface="Arial" pitchFamily="34" charset="0"/>
                <a:cs typeface="Arial" pitchFamily="34" charset="0"/>
              </a:defRPr>
            </a:lvl9pPr>
          </a:lstStyle>
          <a:p>
            <a:pPr>
              <a:spcBef>
                <a:spcPct val="0"/>
              </a:spcBef>
              <a:defRPr/>
            </a:pPr>
            <a:r>
              <a:rPr kumimoji="0" lang="en-US" altLang="zh-TW" sz="1400" dirty="0">
                <a:solidFill>
                  <a:schemeClr val="accent2">
                    <a:lumMod val="25000"/>
                  </a:schemeClr>
                </a:solidFill>
                <a:latin typeface="Calibri" panose="020F0502020204030204" pitchFamily="34" charset="0"/>
                <a:ea typeface="新細明體" pitchFamily="18" charset="-120"/>
              </a:rPr>
              <a:t>Anticipated number of applicants </a:t>
            </a:r>
          </a:p>
          <a:p>
            <a:pPr>
              <a:spcBef>
                <a:spcPct val="0"/>
              </a:spcBef>
              <a:defRPr/>
            </a:pPr>
            <a:r>
              <a:rPr kumimoji="0" lang="en-US" altLang="zh-TW" sz="1400" dirty="0">
                <a:solidFill>
                  <a:schemeClr val="accent2">
                    <a:lumMod val="25000"/>
                  </a:schemeClr>
                </a:solidFill>
                <a:latin typeface="Calibri" panose="020F0502020204030204" pitchFamily="34" charset="0"/>
                <a:ea typeface="新細明體" pitchFamily="18" charset="-120"/>
              </a:rPr>
              <a:t>Operational plan (finance, physical resources, manpower, promotion, etc.) </a:t>
            </a:r>
          </a:p>
        </p:txBody>
      </p:sp>
      <p:sp>
        <p:nvSpPr>
          <p:cNvPr id="11280" name="TextBox 22"/>
          <p:cNvSpPr txBox="1">
            <a:spLocks noChangeArrowheads="1"/>
          </p:cNvSpPr>
          <p:nvPr/>
        </p:nvSpPr>
        <p:spPr bwMode="auto">
          <a:xfrm>
            <a:off x="6629400" y="4227513"/>
            <a:ext cx="2362200" cy="954087"/>
          </a:xfrm>
          <a:prstGeom prst="rect">
            <a:avLst/>
          </a:prstGeom>
          <a:noFill/>
          <a:ln>
            <a:noFill/>
          </a:ln>
          <a:extLst>
            <a:ext uri="{909E8E84-426E-40DD-AFC4-6F175D3DCCD1}"/>
            <a:ext uri="{91240B29-F687-4F45-9708-019B960494DF}"/>
          </a:extLst>
        </p:spPr>
        <p:txBody>
          <a:bodyPr>
            <a:spAutoFit/>
          </a:bodyPr>
          <a:lstStyle>
            <a:lvl1pPr marL="112713" indent="-112713">
              <a:spcBef>
                <a:spcPct val="20000"/>
              </a:spcBef>
              <a:buChar char="•"/>
              <a:defRPr sz="2800">
                <a:solidFill>
                  <a:srgbClr val="004599"/>
                </a:solidFill>
                <a:latin typeface="Arial" pitchFamily="34" charset="0"/>
                <a:cs typeface="Arial" pitchFamily="34" charset="0"/>
              </a:defRPr>
            </a:lvl1pPr>
            <a:lvl2pPr marL="742950" indent="-285750">
              <a:spcBef>
                <a:spcPct val="20000"/>
              </a:spcBef>
              <a:buFont typeface="Arial" pitchFamily="34" charset="0"/>
              <a:buChar char="–"/>
              <a:defRPr sz="2400">
                <a:solidFill>
                  <a:srgbClr val="100710"/>
                </a:solidFill>
                <a:latin typeface="Arial" pitchFamily="34" charset="0"/>
                <a:cs typeface="Arial" pitchFamily="34" charset="0"/>
              </a:defRPr>
            </a:lvl2pPr>
            <a:lvl3pPr marL="1143000" indent="-228600">
              <a:spcBef>
                <a:spcPct val="20000"/>
              </a:spcBef>
              <a:buFont typeface="Wingdings" pitchFamily="2" charset="2"/>
              <a:buChar char="§"/>
              <a:defRPr sz="2400">
                <a:solidFill>
                  <a:srgbClr val="602B60"/>
                </a:solidFill>
                <a:latin typeface="Arial" pitchFamily="34" charset="0"/>
                <a:cs typeface="Arial" pitchFamily="34" charset="0"/>
              </a:defRPr>
            </a:lvl3pPr>
            <a:lvl4pPr marL="1600200" indent="-228600">
              <a:spcBef>
                <a:spcPct val="20000"/>
              </a:spcBef>
              <a:buFont typeface="Wingdings" pitchFamily="2" charset="2"/>
              <a:buChar char="Ø"/>
              <a:defRPr sz="2000">
                <a:solidFill>
                  <a:srgbClr val="4D4599"/>
                </a:solidFill>
                <a:latin typeface="Arial" pitchFamily="34" charset="0"/>
                <a:cs typeface="Arial" pitchFamily="34" charset="0"/>
              </a:defRPr>
            </a:lvl4pPr>
            <a:lvl5pPr marL="2057400" indent="-228600">
              <a:spcBef>
                <a:spcPct val="20000"/>
              </a:spcBef>
              <a:buFont typeface="Arial" pitchFamily="34" charset="0"/>
              <a:buChar char="○"/>
              <a:defRPr sz="2000">
                <a:solidFill>
                  <a:srgbClr val="994560"/>
                </a:solidFill>
                <a:latin typeface="Arial"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rgbClr val="994560"/>
                </a:solidFill>
                <a:latin typeface="Arial"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rgbClr val="994560"/>
                </a:solidFill>
                <a:latin typeface="Arial"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rgbClr val="994560"/>
                </a:solidFill>
                <a:latin typeface="Arial"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rgbClr val="994560"/>
                </a:solidFill>
                <a:latin typeface="Arial" pitchFamily="34" charset="0"/>
                <a:cs typeface="Arial" pitchFamily="34" charset="0"/>
              </a:defRPr>
            </a:lvl9pPr>
          </a:lstStyle>
          <a:p>
            <a:pPr>
              <a:spcBef>
                <a:spcPct val="0"/>
              </a:spcBef>
              <a:defRPr/>
            </a:pPr>
            <a:r>
              <a:rPr kumimoji="0" lang="en-US" altLang="zh-TW" sz="1400" dirty="0">
                <a:solidFill>
                  <a:schemeClr val="accent2">
                    <a:lumMod val="25000"/>
                  </a:schemeClr>
                </a:solidFill>
                <a:latin typeface="Calibri" panose="020F0502020204030204" pitchFamily="34" charset="0"/>
                <a:ea typeface="新細明體" pitchFamily="18" charset="-120"/>
              </a:rPr>
              <a:t>Communication/Reporting channels with different stakeholders to understand needs </a:t>
            </a:r>
            <a:r>
              <a:rPr kumimoji="0" lang="en-US" altLang="zh-TW" sz="1400" dirty="0" smtClean="0">
                <a:solidFill>
                  <a:schemeClr val="accent2">
                    <a:lumMod val="25000"/>
                  </a:schemeClr>
                </a:solidFill>
                <a:latin typeface="Calibri" panose="020F0502020204030204" pitchFamily="34" charset="0"/>
                <a:ea typeface="新細明體" pitchFamily="18" charset="-120"/>
              </a:rPr>
              <a:t>and </a:t>
            </a:r>
            <a:r>
              <a:rPr kumimoji="0" lang="en-US" altLang="zh-TW" sz="1400" dirty="0">
                <a:solidFill>
                  <a:schemeClr val="accent2">
                    <a:lumMod val="25000"/>
                  </a:schemeClr>
                </a:solidFill>
                <a:latin typeface="Calibri" panose="020F0502020204030204" pitchFamily="34" charset="0"/>
                <a:ea typeface="新細明體" pitchFamily="18" charset="-120"/>
              </a:rPr>
              <a:t>obtain feedback</a:t>
            </a:r>
          </a:p>
        </p:txBody>
      </p:sp>
      <p:sp>
        <p:nvSpPr>
          <p:cNvPr id="11281" name="TextBox 25"/>
          <p:cNvSpPr txBox="1">
            <a:spLocks noChangeArrowheads="1"/>
          </p:cNvSpPr>
          <p:nvPr/>
        </p:nvSpPr>
        <p:spPr bwMode="auto">
          <a:xfrm>
            <a:off x="6629400" y="5575300"/>
            <a:ext cx="2286000" cy="523875"/>
          </a:xfrm>
          <a:prstGeom prst="rect">
            <a:avLst/>
          </a:prstGeom>
          <a:noFill/>
          <a:ln>
            <a:noFill/>
          </a:ln>
          <a:extLst>
            <a:ext uri="{909E8E84-426E-40DD-AFC4-6F175D3DCCD1}"/>
            <a:ext uri="{91240B29-F687-4F45-9708-019B960494DF}"/>
          </a:extLst>
        </p:spPr>
        <p:txBody>
          <a:bodyPr>
            <a:spAutoFit/>
          </a:bodyPr>
          <a:lstStyle>
            <a:lvl1pPr marL="112713" indent="-112713">
              <a:spcBef>
                <a:spcPct val="20000"/>
              </a:spcBef>
              <a:buChar char="•"/>
              <a:defRPr sz="2800">
                <a:solidFill>
                  <a:srgbClr val="004599"/>
                </a:solidFill>
                <a:latin typeface="Arial" pitchFamily="34" charset="0"/>
                <a:cs typeface="Arial" pitchFamily="34" charset="0"/>
              </a:defRPr>
            </a:lvl1pPr>
            <a:lvl2pPr marL="742950" indent="-285750">
              <a:spcBef>
                <a:spcPct val="20000"/>
              </a:spcBef>
              <a:buFont typeface="Arial" pitchFamily="34" charset="0"/>
              <a:buChar char="–"/>
              <a:defRPr sz="2400">
                <a:solidFill>
                  <a:srgbClr val="100710"/>
                </a:solidFill>
                <a:latin typeface="Arial" pitchFamily="34" charset="0"/>
                <a:cs typeface="Arial" pitchFamily="34" charset="0"/>
              </a:defRPr>
            </a:lvl2pPr>
            <a:lvl3pPr marL="1143000" indent="-228600">
              <a:spcBef>
                <a:spcPct val="20000"/>
              </a:spcBef>
              <a:buFont typeface="Wingdings" pitchFamily="2" charset="2"/>
              <a:buChar char="§"/>
              <a:defRPr sz="2400">
                <a:solidFill>
                  <a:srgbClr val="602B60"/>
                </a:solidFill>
                <a:latin typeface="Arial" pitchFamily="34" charset="0"/>
                <a:cs typeface="Arial" pitchFamily="34" charset="0"/>
              </a:defRPr>
            </a:lvl3pPr>
            <a:lvl4pPr marL="1600200" indent="-228600">
              <a:spcBef>
                <a:spcPct val="20000"/>
              </a:spcBef>
              <a:buFont typeface="Wingdings" pitchFamily="2" charset="2"/>
              <a:buChar char="Ø"/>
              <a:defRPr sz="2000">
                <a:solidFill>
                  <a:srgbClr val="4D4599"/>
                </a:solidFill>
                <a:latin typeface="Arial" pitchFamily="34" charset="0"/>
                <a:cs typeface="Arial" pitchFamily="34" charset="0"/>
              </a:defRPr>
            </a:lvl4pPr>
            <a:lvl5pPr marL="2057400" indent="-228600">
              <a:spcBef>
                <a:spcPct val="20000"/>
              </a:spcBef>
              <a:buFont typeface="Arial" pitchFamily="34" charset="0"/>
              <a:buChar char="○"/>
              <a:defRPr sz="2000">
                <a:solidFill>
                  <a:srgbClr val="994560"/>
                </a:solidFill>
                <a:latin typeface="Arial"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rgbClr val="994560"/>
                </a:solidFill>
                <a:latin typeface="Arial"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rgbClr val="994560"/>
                </a:solidFill>
                <a:latin typeface="Arial"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rgbClr val="994560"/>
                </a:solidFill>
                <a:latin typeface="Arial"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rgbClr val="994560"/>
                </a:solidFill>
                <a:latin typeface="Arial" pitchFamily="34" charset="0"/>
                <a:cs typeface="Arial" pitchFamily="34" charset="0"/>
              </a:defRPr>
            </a:lvl9pPr>
          </a:lstStyle>
          <a:p>
            <a:pPr>
              <a:spcBef>
                <a:spcPct val="0"/>
              </a:spcBef>
              <a:defRPr/>
            </a:pPr>
            <a:r>
              <a:rPr kumimoji="0" lang="en-US" altLang="zh-TW" sz="1400" dirty="0">
                <a:solidFill>
                  <a:schemeClr val="accent2">
                    <a:lumMod val="25000"/>
                  </a:schemeClr>
                </a:solidFill>
                <a:latin typeface="Calibri" panose="020F0502020204030204" pitchFamily="34" charset="0"/>
                <a:ea typeface="新細明體" pitchFamily="18" charset="-120"/>
              </a:rPr>
              <a:t>Polices on compliance with RPL &amp; QF requirements </a:t>
            </a:r>
          </a:p>
        </p:txBody>
      </p:sp>
      <p:sp>
        <p:nvSpPr>
          <p:cNvPr id="26" name="右大括弧 25"/>
          <p:cNvSpPr/>
          <p:nvPr/>
        </p:nvSpPr>
        <p:spPr bwMode="auto">
          <a:xfrm>
            <a:off x="6403975" y="1714500"/>
            <a:ext cx="304800" cy="900113"/>
          </a:xfrm>
          <a:prstGeom prst="rightBrace">
            <a:avLst/>
          </a:prstGeom>
          <a:noFill/>
          <a:ln w="12700" cap="flat" cmpd="sng" algn="ctr">
            <a:solidFill>
              <a:schemeClr val="tx1">
                <a:lumMod val="75000"/>
                <a:lumOff val="25000"/>
              </a:schemeClr>
            </a:solidFill>
            <a:prstDash val="solid"/>
            <a:round/>
            <a:headEnd type="none" w="med" len="med"/>
            <a:tailEnd type="none" w="med" len="med"/>
          </a:ln>
          <a:effectLst/>
        </p:spPr>
        <p:txBody>
          <a:bodyPr/>
          <a:lstStyle/>
          <a:p>
            <a:endParaRPr kumimoji="0" lang="zh-TW" altLang="en-US">
              <a:solidFill>
                <a:srgbClr val="004599"/>
              </a:solidFill>
              <a:latin typeface="Trebuchet MS" pitchFamily="34" charset="0"/>
              <a:ea typeface="SimSun" pitchFamily="2" charset="-122"/>
            </a:endParaRPr>
          </a:p>
        </p:txBody>
      </p:sp>
      <p:sp>
        <p:nvSpPr>
          <p:cNvPr id="29" name="右大括弧 28"/>
          <p:cNvSpPr/>
          <p:nvPr/>
        </p:nvSpPr>
        <p:spPr bwMode="auto">
          <a:xfrm>
            <a:off x="6403975" y="2927350"/>
            <a:ext cx="304800" cy="1052513"/>
          </a:xfrm>
          <a:prstGeom prst="rightBrace">
            <a:avLst/>
          </a:prstGeom>
          <a:noFill/>
          <a:ln w="12700" cap="flat" cmpd="sng" algn="ctr">
            <a:solidFill>
              <a:schemeClr val="tx1">
                <a:lumMod val="75000"/>
                <a:lumOff val="25000"/>
              </a:schemeClr>
            </a:solidFill>
            <a:prstDash val="solid"/>
            <a:round/>
            <a:headEnd type="none" w="med" len="med"/>
            <a:tailEnd type="none" w="med" len="med"/>
          </a:ln>
          <a:effectLst/>
        </p:spPr>
        <p:txBody>
          <a:bodyPr/>
          <a:lstStyle/>
          <a:p>
            <a:endParaRPr kumimoji="0" lang="zh-TW" altLang="en-US">
              <a:solidFill>
                <a:srgbClr val="004599"/>
              </a:solidFill>
              <a:latin typeface="Trebuchet MS" pitchFamily="34" charset="0"/>
              <a:ea typeface="SimSun" pitchFamily="2" charset="-122"/>
            </a:endParaRPr>
          </a:p>
        </p:txBody>
      </p:sp>
      <p:sp>
        <p:nvSpPr>
          <p:cNvPr id="34" name="右大括弧 33"/>
          <p:cNvSpPr/>
          <p:nvPr/>
        </p:nvSpPr>
        <p:spPr bwMode="auto">
          <a:xfrm>
            <a:off x="6403975" y="4227513"/>
            <a:ext cx="304800" cy="954087"/>
          </a:xfrm>
          <a:prstGeom prst="rightBrace">
            <a:avLst/>
          </a:prstGeom>
          <a:noFill/>
          <a:ln w="12700" cap="flat" cmpd="sng" algn="ctr">
            <a:solidFill>
              <a:schemeClr val="tx1">
                <a:lumMod val="75000"/>
                <a:lumOff val="25000"/>
              </a:schemeClr>
            </a:solidFill>
            <a:prstDash val="solid"/>
            <a:round/>
            <a:headEnd type="none" w="med" len="med"/>
            <a:tailEnd type="none" w="med" len="med"/>
          </a:ln>
          <a:effectLst/>
        </p:spPr>
        <p:txBody>
          <a:bodyPr/>
          <a:lstStyle/>
          <a:p>
            <a:endParaRPr kumimoji="0" lang="zh-TW" altLang="en-US">
              <a:solidFill>
                <a:srgbClr val="004599"/>
              </a:solidFill>
              <a:latin typeface="Trebuchet MS" pitchFamily="34" charset="0"/>
              <a:ea typeface="SimSun" pitchFamily="2" charset="-122"/>
            </a:endParaRPr>
          </a:p>
        </p:txBody>
      </p:sp>
      <p:sp>
        <p:nvSpPr>
          <p:cNvPr id="35" name="右大括弧 34"/>
          <p:cNvSpPr/>
          <p:nvPr/>
        </p:nvSpPr>
        <p:spPr bwMode="auto">
          <a:xfrm>
            <a:off x="6403975" y="5476875"/>
            <a:ext cx="304800" cy="720725"/>
          </a:xfrm>
          <a:prstGeom prst="rightBrace">
            <a:avLst/>
          </a:prstGeom>
          <a:noFill/>
          <a:ln w="12700" cap="flat" cmpd="sng" algn="ctr">
            <a:solidFill>
              <a:schemeClr val="tx1">
                <a:lumMod val="75000"/>
                <a:lumOff val="25000"/>
              </a:schemeClr>
            </a:solidFill>
            <a:prstDash val="solid"/>
            <a:round/>
            <a:headEnd type="none" w="med" len="med"/>
            <a:tailEnd type="none" w="med" len="med"/>
          </a:ln>
          <a:effectLst/>
        </p:spPr>
        <p:txBody>
          <a:bodyPr/>
          <a:lstStyle/>
          <a:p>
            <a:endParaRPr kumimoji="0" lang="zh-TW" altLang="en-US">
              <a:solidFill>
                <a:srgbClr val="004599"/>
              </a:solidFill>
              <a:latin typeface="Trebuchet MS" pitchFamily="34" charset="0"/>
              <a:ea typeface="SimSun" pitchFamily="2" charset="-122"/>
            </a:endParaRPr>
          </a:p>
        </p:txBody>
      </p:sp>
      <p:sp>
        <p:nvSpPr>
          <p:cNvPr id="36882" name="Rectangle 19"/>
          <p:cNvSpPr>
            <a:spLocks noChangeArrowheads="1"/>
          </p:cNvSpPr>
          <p:nvPr/>
        </p:nvSpPr>
        <p:spPr bwMode="auto">
          <a:xfrm>
            <a:off x="76200" y="2011363"/>
            <a:ext cx="1752600" cy="738187"/>
          </a:xfrm>
          <a:prstGeom prst="rect">
            <a:avLst/>
          </a:prstGeom>
          <a:noFill/>
          <a:ln w="9525">
            <a:noFill/>
            <a:miter lim="800000"/>
            <a:headEnd/>
            <a:tailEnd/>
          </a:ln>
        </p:spPr>
        <p:txBody>
          <a:bodyPr>
            <a:spAutoFit/>
          </a:bodyPr>
          <a:lstStyle/>
          <a:p>
            <a:pPr algn="ctr"/>
            <a:r>
              <a:rPr kumimoji="0" lang="en-US" altLang="zh-TW" sz="1400" b="1">
                <a:solidFill>
                  <a:schemeClr val="bg1"/>
                </a:solidFill>
                <a:cs typeface="Arial" charset="0"/>
              </a:rPr>
              <a:t>1.Institutional Status, Direction and Mission</a:t>
            </a:r>
            <a:endParaRPr kumimoji="0" lang="zh-HK" altLang="en-US" sz="1400" b="1">
              <a:solidFill>
                <a:schemeClr val="bg1"/>
              </a:solidFill>
              <a:cs typeface="Arial"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3" name="Picture 30"/>
          <p:cNvPicPr>
            <a:picLocks noChangeAspect="1"/>
          </p:cNvPicPr>
          <p:nvPr/>
        </p:nvPicPr>
        <p:blipFill>
          <a:blip r:embed="rId3"/>
          <a:srcRect/>
          <a:stretch>
            <a:fillRect/>
          </a:stretch>
        </p:blipFill>
        <p:spPr bwMode="auto">
          <a:xfrm>
            <a:off x="49213" y="1371600"/>
            <a:ext cx="1711325" cy="1711325"/>
          </a:xfrm>
          <a:prstGeom prst="rect">
            <a:avLst/>
          </a:prstGeom>
          <a:noFill/>
          <a:ln w="9525">
            <a:noFill/>
            <a:miter lim="800000"/>
            <a:headEnd/>
            <a:tailEnd/>
          </a:ln>
        </p:spPr>
      </p:pic>
      <p:sp>
        <p:nvSpPr>
          <p:cNvPr id="38914" name="Slide Number Placeholder 24"/>
          <p:cNvSpPr>
            <a:spLocks noGrp="1"/>
          </p:cNvSpPr>
          <p:nvPr>
            <p:ph type="sldNum" sz="quarter" idx="10"/>
          </p:nvPr>
        </p:nvSpPr>
        <p:spPr>
          <a:noFill/>
        </p:spPr>
        <p:txBody>
          <a:bodyPr/>
          <a:lstStyle/>
          <a:p>
            <a:fld id="{76CD3EAA-77CB-4333-BBCC-20CB50F1D536}" type="slidenum">
              <a:rPr lang="zh-TW" altLang="en-GB" smtClean="0">
                <a:latin typeface="Trebuchet MS" pitchFamily="34" charset="0"/>
                <a:ea typeface="新細明體" charset="-120"/>
                <a:cs typeface="Arial" charset="0"/>
              </a:rPr>
              <a:pPr/>
              <a:t>14</a:t>
            </a:fld>
            <a:endParaRPr lang="en-GB" altLang="zh-TW" smtClean="0">
              <a:latin typeface="Trebuchet MS" pitchFamily="34" charset="0"/>
              <a:ea typeface="新細明體" charset="-120"/>
              <a:cs typeface="Arial" charset="0"/>
            </a:endParaRPr>
          </a:p>
        </p:txBody>
      </p:sp>
      <p:sp>
        <p:nvSpPr>
          <p:cNvPr id="20" name="圓角矩形 19"/>
          <p:cNvSpPr/>
          <p:nvPr/>
        </p:nvSpPr>
        <p:spPr>
          <a:xfrm>
            <a:off x="1828800" y="1527175"/>
            <a:ext cx="4038600" cy="1079500"/>
          </a:xfrm>
          <a:prstGeom prst="roundRect">
            <a:avLst/>
          </a:prstGeom>
          <a:gradFill>
            <a:gsLst>
              <a:gs pos="0">
                <a:srgbClr val="CEDC9C"/>
              </a:gs>
              <a:gs pos="17000">
                <a:srgbClr val="E6FCC8"/>
              </a:gs>
              <a:gs pos="100000">
                <a:srgbClr val="FAFFEB"/>
              </a:gs>
            </a:gsLst>
          </a:gradFill>
          <a:ln>
            <a:noFill/>
            <a:headEnd/>
            <a:tailEnd/>
          </a:ln>
        </p:spPr>
        <p:style>
          <a:lnRef idx="1">
            <a:schemeClr val="accent1"/>
          </a:lnRef>
          <a:fillRef idx="2">
            <a:schemeClr val="accent1"/>
          </a:fillRef>
          <a:effectRef idx="1">
            <a:schemeClr val="accent1"/>
          </a:effectRef>
          <a:fontRef idx="minor">
            <a:schemeClr val="dk1"/>
          </a:fontRef>
        </p:style>
        <p:txBody>
          <a:bodyPr anchor="ctr"/>
          <a:lstStyle/>
          <a:p>
            <a:pPr>
              <a:defRPr/>
            </a:pPr>
            <a:r>
              <a:rPr kumimoji="0" lang="en-US" altLang="zh-TW" sz="1200" b="1" dirty="0">
                <a:solidFill>
                  <a:schemeClr val="accent2">
                    <a:lumMod val="75000"/>
                  </a:schemeClr>
                </a:solidFill>
                <a:latin typeface="Calibri" panose="020F0502020204030204" pitchFamily="34" charset="0"/>
                <a:ea typeface="新細明體" pitchFamily="18" charset="-120"/>
                <a:cs typeface="Arial" pitchFamily="34" charset="0"/>
              </a:rPr>
              <a:t>2.1 Develops, implements and reviews assessment policies and procedures </a:t>
            </a:r>
            <a:endParaRPr kumimoji="0" lang="zh-TW" altLang="en-US" sz="1200" b="1" dirty="0">
              <a:solidFill>
                <a:schemeClr val="accent2">
                  <a:lumMod val="75000"/>
                </a:schemeClr>
              </a:solidFill>
              <a:latin typeface="Calibri" panose="020F0502020204030204" pitchFamily="34" charset="0"/>
              <a:ea typeface="新細明體" pitchFamily="18" charset="-120"/>
              <a:cs typeface="Arial" pitchFamily="34" charset="0"/>
            </a:endParaRPr>
          </a:p>
        </p:txBody>
      </p:sp>
      <p:sp>
        <p:nvSpPr>
          <p:cNvPr id="21" name="圓角矩形 20"/>
          <p:cNvSpPr/>
          <p:nvPr/>
        </p:nvSpPr>
        <p:spPr>
          <a:xfrm>
            <a:off x="1828800" y="3529013"/>
            <a:ext cx="4038600" cy="625475"/>
          </a:xfrm>
          <a:prstGeom prst="roundRect">
            <a:avLst/>
          </a:prstGeom>
          <a:gradFill>
            <a:gsLst>
              <a:gs pos="0">
                <a:srgbClr val="CEDC9C"/>
              </a:gs>
              <a:gs pos="17000">
                <a:srgbClr val="E6FCC8"/>
              </a:gs>
              <a:gs pos="100000">
                <a:srgbClr val="FAFFEB"/>
              </a:gs>
            </a:gsLst>
          </a:gradFill>
          <a:ln>
            <a:noFill/>
            <a:headEnd/>
            <a:tailEnd/>
          </a:ln>
        </p:spPr>
        <p:style>
          <a:lnRef idx="1">
            <a:schemeClr val="accent1"/>
          </a:lnRef>
          <a:fillRef idx="2">
            <a:schemeClr val="accent1"/>
          </a:fillRef>
          <a:effectRef idx="1">
            <a:schemeClr val="accent1"/>
          </a:effectRef>
          <a:fontRef idx="minor">
            <a:schemeClr val="dk1"/>
          </a:fontRef>
        </p:style>
        <p:txBody>
          <a:bodyPr anchor="ctr"/>
          <a:lstStyle/>
          <a:p>
            <a:pPr>
              <a:defRPr/>
            </a:pPr>
            <a:r>
              <a:rPr kumimoji="0" lang="en-US" altLang="zh-TW" sz="1200" b="1" dirty="0">
                <a:solidFill>
                  <a:schemeClr val="accent2">
                    <a:lumMod val="75000"/>
                  </a:schemeClr>
                </a:solidFill>
                <a:latin typeface="Calibri" panose="020F0502020204030204" pitchFamily="34" charset="0"/>
                <a:ea typeface="新細明體" pitchFamily="18" charset="-120"/>
                <a:cs typeface="Arial" pitchFamily="34" charset="0"/>
              </a:rPr>
              <a:t>2.3 Appropriately qualified staff (e.g., assessment manager, assessment secretary, internal verifier, assessors) to carry out different roles  </a:t>
            </a:r>
            <a:endParaRPr kumimoji="0" lang="zh-TW" altLang="en-US" sz="1200" b="1" dirty="0">
              <a:solidFill>
                <a:schemeClr val="accent2">
                  <a:lumMod val="75000"/>
                </a:schemeClr>
              </a:solidFill>
              <a:latin typeface="Calibri" panose="020F0502020204030204" pitchFamily="34" charset="0"/>
              <a:ea typeface="新細明體" pitchFamily="18" charset="-120"/>
              <a:cs typeface="Arial" pitchFamily="34" charset="0"/>
            </a:endParaRPr>
          </a:p>
        </p:txBody>
      </p:sp>
      <p:sp>
        <p:nvSpPr>
          <p:cNvPr id="22" name="圓角矩形 21"/>
          <p:cNvSpPr/>
          <p:nvPr/>
        </p:nvSpPr>
        <p:spPr>
          <a:xfrm>
            <a:off x="1828800" y="4313238"/>
            <a:ext cx="4038600" cy="720725"/>
          </a:xfrm>
          <a:prstGeom prst="roundRect">
            <a:avLst/>
          </a:prstGeom>
          <a:gradFill>
            <a:gsLst>
              <a:gs pos="0">
                <a:srgbClr val="CEDC9C"/>
              </a:gs>
              <a:gs pos="17000">
                <a:srgbClr val="E6FCC8"/>
              </a:gs>
              <a:gs pos="100000">
                <a:srgbClr val="FAFFEB"/>
              </a:gs>
            </a:gsLst>
          </a:gradFill>
          <a:ln>
            <a:noFill/>
            <a:headEnd/>
            <a:tailEnd/>
          </a:ln>
        </p:spPr>
        <p:style>
          <a:lnRef idx="1">
            <a:schemeClr val="accent1"/>
          </a:lnRef>
          <a:fillRef idx="2">
            <a:schemeClr val="accent1"/>
          </a:fillRef>
          <a:effectRef idx="1">
            <a:schemeClr val="accent1"/>
          </a:effectRef>
          <a:fontRef idx="minor">
            <a:schemeClr val="dk1"/>
          </a:fontRef>
        </p:style>
        <p:txBody>
          <a:bodyPr anchor="ctr"/>
          <a:lstStyle/>
          <a:p>
            <a:pPr>
              <a:defRPr/>
            </a:pPr>
            <a:r>
              <a:rPr kumimoji="0" lang="en-US" altLang="zh-TW" sz="1200" b="1" dirty="0">
                <a:solidFill>
                  <a:schemeClr val="accent2">
                    <a:lumMod val="75000"/>
                  </a:schemeClr>
                </a:solidFill>
                <a:latin typeface="Calibri" panose="020F0502020204030204" pitchFamily="34" charset="0"/>
                <a:ea typeface="新細明體" pitchFamily="18" charset="-120"/>
                <a:cs typeface="Arial" pitchFamily="34" charset="0"/>
              </a:rPr>
              <a:t>2.4 Designs and develops assessment strategies that guide effective and efficient assessment arrangements for the designated competency units </a:t>
            </a:r>
            <a:endParaRPr kumimoji="0" lang="zh-TW" altLang="en-US" sz="1200" b="1" dirty="0">
              <a:solidFill>
                <a:schemeClr val="accent2">
                  <a:lumMod val="75000"/>
                </a:schemeClr>
              </a:solidFill>
              <a:latin typeface="Calibri" panose="020F0502020204030204" pitchFamily="34" charset="0"/>
              <a:ea typeface="新細明體" pitchFamily="18" charset="-120"/>
              <a:cs typeface="Arial" pitchFamily="34" charset="0"/>
            </a:endParaRPr>
          </a:p>
        </p:txBody>
      </p:sp>
      <p:sp>
        <p:nvSpPr>
          <p:cNvPr id="23" name="圓角矩形 22"/>
          <p:cNvSpPr/>
          <p:nvPr/>
        </p:nvSpPr>
        <p:spPr>
          <a:xfrm>
            <a:off x="1828800" y="5999163"/>
            <a:ext cx="4038600" cy="720725"/>
          </a:xfrm>
          <a:prstGeom prst="roundRect">
            <a:avLst/>
          </a:prstGeom>
          <a:gradFill>
            <a:gsLst>
              <a:gs pos="0">
                <a:srgbClr val="CEDC9C"/>
              </a:gs>
              <a:gs pos="17000">
                <a:srgbClr val="E6FCC8"/>
              </a:gs>
              <a:gs pos="100000">
                <a:srgbClr val="FAFFEB"/>
              </a:gs>
            </a:gsLst>
          </a:gradFill>
          <a:ln>
            <a:noFill/>
            <a:headEnd/>
            <a:tailEnd/>
          </a:ln>
        </p:spPr>
        <p:style>
          <a:lnRef idx="1">
            <a:schemeClr val="accent1"/>
          </a:lnRef>
          <a:fillRef idx="2">
            <a:schemeClr val="accent1"/>
          </a:fillRef>
          <a:effectRef idx="1">
            <a:schemeClr val="accent1"/>
          </a:effectRef>
          <a:fontRef idx="minor">
            <a:schemeClr val="dk1"/>
          </a:fontRef>
        </p:style>
        <p:txBody>
          <a:bodyPr anchor="ctr"/>
          <a:lstStyle/>
          <a:p>
            <a:pPr>
              <a:defRPr/>
            </a:pPr>
            <a:r>
              <a:rPr kumimoji="0" lang="en-US" altLang="zh-TW" sz="1200" b="1" dirty="0">
                <a:solidFill>
                  <a:schemeClr val="accent2">
                    <a:lumMod val="75000"/>
                  </a:schemeClr>
                </a:solidFill>
                <a:latin typeface="Calibri" panose="020F0502020204030204" pitchFamily="34" charset="0"/>
                <a:ea typeface="新細明體" pitchFamily="18" charset="-120"/>
                <a:cs typeface="Arial" pitchFamily="34" charset="0"/>
              </a:rPr>
              <a:t>2.6 An effective quality assurance system to ensure validity and reliability of </a:t>
            </a:r>
            <a:r>
              <a:rPr kumimoji="0" lang="en-US" altLang="zh-TW" sz="1200" b="1" dirty="0">
                <a:solidFill>
                  <a:schemeClr val="accent2">
                    <a:lumMod val="75000"/>
                  </a:schemeClr>
                </a:solidFill>
                <a:latin typeface="Calibri" panose="020F0502020204030204" pitchFamily="34" charset="0"/>
                <a:ea typeface="新細明體" pitchFamily="18" charset="-120"/>
                <a:cs typeface="Arial" pitchFamily="34" charset="0"/>
              </a:rPr>
              <a:t>the assessments </a:t>
            </a:r>
            <a:r>
              <a:rPr kumimoji="0" lang="en-US" altLang="zh-TW" sz="1200" b="1" dirty="0">
                <a:solidFill>
                  <a:schemeClr val="accent2">
                    <a:lumMod val="75000"/>
                  </a:schemeClr>
                </a:solidFill>
                <a:latin typeface="Calibri" panose="020F0502020204030204" pitchFamily="34" charset="0"/>
                <a:ea typeface="新細明體" pitchFamily="18" charset="-120"/>
                <a:cs typeface="Arial" pitchFamily="34" charset="0"/>
              </a:rPr>
              <a:t>and continued compliance with the accreditation criteria</a:t>
            </a:r>
            <a:endParaRPr kumimoji="0" lang="zh-TW" altLang="en-US" sz="1200" b="1" dirty="0">
              <a:solidFill>
                <a:schemeClr val="accent2">
                  <a:lumMod val="75000"/>
                </a:schemeClr>
              </a:solidFill>
              <a:latin typeface="Calibri" panose="020F0502020204030204" pitchFamily="34" charset="0"/>
              <a:ea typeface="新細明體" pitchFamily="18" charset="-120"/>
              <a:cs typeface="Arial" pitchFamily="34" charset="0"/>
            </a:endParaRPr>
          </a:p>
        </p:txBody>
      </p:sp>
      <p:sp>
        <p:nvSpPr>
          <p:cNvPr id="26" name="圓角矩形 25"/>
          <p:cNvSpPr/>
          <p:nvPr/>
        </p:nvSpPr>
        <p:spPr>
          <a:xfrm>
            <a:off x="1828800" y="2727325"/>
            <a:ext cx="4038600" cy="639763"/>
          </a:xfrm>
          <a:prstGeom prst="roundRect">
            <a:avLst/>
          </a:prstGeom>
          <a:gradFill>
            <a:gsLst>
              <a:gs pos="0">
                <a:srgbClr val="CEDC9C"/>
              </a:gs>
              <a:gs pos="17000">
                <a:srgbClr val="E6FCC8"/>
              </a:gs>
              <a:gs pos="100000">
                <a:srgbClr val="FAFFEB"/>
              </a:gs>
            </a:gsLst>
          </a:gradFill>
          <a:ln>
            <a:noFill/>
            <a:headEnd/>
            <a:tailEnd/>
          </a:ln>
        </p:spPr>
        <p:style>
          <a:lnRef idx="1">
            <a:schemeClr val="accent1"/>
          </a:lnRef>
          <a:fillRef idx="2">
            <a:schemeClr val="accent1"/>
          </a:fillRef>
          <a:effectRef idx="1">
            <a:schemeClr val="accent1"/>
          </a:effectRef>
          <a:fontRef idx="minor">
            <a:schemeClr val="dk1"/>
          </a:fontRef>
        </p:style>
        <p:txBody>
          <a:bodyPr anchor="ctr"/>
          <a:lstStyle/>
          <a:p>
            <a:pPr>
              <a:defRPr/>
            </a:pPr>
            <a:r>
              <a:rPr kumimoji="0" lang="en-US" altLang="zh-TW" sz="1200" b="1" dirty="0">
                <a:solidFill>
                  <a:schemeClr val="accent2">
                    <a:lumMod val="75000"/>
                  </a:schemeClr>
                </a:solidFill>
                <a:latin typeface="Calibri" panose="020F0502020204030204" pitchFamily="34" charset="0"/>
                <a:ea typeface="新細明體" pitchFamily="18" charset="-120"/>
                <a:cs typeface="Arial" pitchFamily="34" charset="0"/>
              </a:rPr>
              <a:t>2.2 Effective administrative and records management systems and procedures  </a:t>
            </a:r>
            <a:endParaRPr kumimoji="0" lang="zh-TW" altLang="en-US" sz="1200" b="1" dirty="0">
              <a:solidFill>
                <a:schemeClr val="accent2">
                  <a:lumMod val="75000"/>
                </a:schemeClr>
              </a:solidFill>
              <a:latin typeface="Calibri" panose="020F0502020204030204" pitchFamily="34" charset="0"/>
              <a:ea typeface="新細明體" pitchFamily="18" charset="-120"/>
              <a:cs typeface="Arial" pitchFamily="34" charset="0"/>
            </a:endParaRPr>
          </a:p>
        </p:txBody>
      </p:sp>
      <p:sp>
        <p:nvSpPr>
          <p:cNvPr id="27" name="圓角矩形 26"/>
          <p:cNvSpPr/>
          <p:nvPr/>
        </p:nvSpPr>
        <p:spPr>
          <a:xfrm>
            <a:off x="1828800" y="5224463"/>
            <a:ext cx="4038600" cy="642937"/>
          </a:xfrm>
          <a:prstGeom prst="roundRect">
            <a:avLst/>
          </a:prstGeom>
          <a:gradFill>
            <a:gsLst>
              <a:gs pos="0">
                <a:srgbClr val="CEDC9C"/>
              </a:gs>
              <a:gs pos="17000">
                <a:srgbClr val="E6FCC8"/>
              </a:gs>
              <a:gs pos="100000">
                <a:srgbClr val="FAFFEB"/>
              </a:gs>
            </a:gsLst>
          </a:gradFill>
          <a:ln>
            <a:noFill/>
            <a:headEnd/>
            <a:tailEnd/>
          </a:ln>
        </p:spPr>
        <p:style>
          <a:lnRef idx="1">
            <a:schemeClr val="accent1"/>
          </a:lnRef>
          <a:fillRef idx="2">
            <a:schemeClr val="accent1"/>
          </a:fillRef>
          <a:effectRef idx="1">
            <a:schemeClr val="accent1"/>
          </a:effectRef>
          <a:fontRef idx="minor">
            <a:schemeClr val="dk1"/>
          </a:fontRef>
        </p:style>
        <p:txBody>
          <a:bodyPr anchor="ctr"/>
          <a:lstStyle/>
          <a:p>
            <a:pPr>
              <a:defRPr/>
            </a:pPr>
            <a:r>
              <a:rPr kumimoji="0" lang="en-US" altLang="zh-TW" sz="1200" b="1" dirty="0">
                <a:solidFill>
                  <a:schemeClr val="accent2">
                    <a:lumMod val="75000"/>
                  </a:schemeClr>
                </a:solidFill>
                <a:latin typeface="Calibri" panose="020F0502020204030204" pitchFamily="34" charset="0"/>
                <a:ea typeface="新細明體" pitchFamily="18" charset="-120"/>
                <a:cs typeface="Arial" pitchFamily="34" charset="0"/>
              </a:rPr>
              <a:t>2.5 Designs and develops assessment tools for gathering and interpreting evidence  </a:t>
            </a:r>
            <a:endParaRPr kumimoji="0" lang="zh-TW" altLang="en-US" sz="1200" b="1" dirty="0">
              <a:solidFill>
                <a:schemeClr val="accent2">
                  <a:lumMod val="75000"/>
                </a:schemeClr>
              </a:solidFill>
              <a:latin typeface="Calibri" panose="020F0502020204030204" pitchFamily="34" charset="0"/>
              <a:ea typeface="新細明體" pitchFamily="18" charset="-120"/>
              <a:cs typeface="Arial" pitchFamily="34" charset="0"/>
            </a:endParaRPr>
          </a:p>
        </p:txBody>
      </p:sp>
      <p:sp>
        <p:nvSpPr>
          <p:cNvPr id="16" name="TextBox 15"/>
          <p:cNvSpPr txBox="1"/>
          <p:nvPr/>
        </p:nvSpPr>
        <p:spPr>
          <a:xfrm>
            <a:off x="381000" y="990600"/>
            <a:ext cx="1231053" cy="369332"/>
          </a:xfrm>
          <a:prstGeom prst="rect">
            <a:avLst/>
          </a:prstGeom>
          <a:noFill/>
        </p:spPr>
        <p:txBody>
          <a:bodyPr>
            <a:spAutoFit/>
          </a:bodyPr>
          <a:lstStyle/>
          <a:p>
            <a:pPr>
              <a:defRPr/>
            </a:pPr>
            <a:r>
              <a:rPr kumimoji="0" lang="en-US" dirty="0">
                <a:ln w="18415" cmpd="sng">
                  <a:solidFill>
                    <a:srgbClr val="FFFFFF"/>
                  </a:solidFill>
                  <a:prstDash val="solid"/>
                </a:ln>
                <a:solidFill>
                  <a:srgbClr val="FFFFFF"/>
                </a:solidFill>
                <a:effectLst>
                  <a:glow rad="139700">
                    <a:schemeClr val="accent4">
                      <a:satMod val="175000"/>
                      <a:alpha val="40000"/>
                    </a:schemeClr>
                  </a:glow>
                  <a:outerShdw blurRad="63500" dir="3600000" algn="tl" rotWithShape="0">
                    <a:srgbClr val="000000">
                      <a:alpha val="70000"/>
                    </a:srgbClr>
                  </a:outerShdw>
                </a:effectLst>
                <a:latin typeface="Arial" pitchFamily="34" charset="0"/>
                <a:ea typeface="+mn-ea"/>
              </a:rPr>
              <a:t>Criteria </a:t>
            </a:r>
          </a:p>
        </p:txBody>
      </p:sp>
      <p:sp>
        <p:nvSpPr>
          <p:cNvPr id="17" name="TextBox 16"/>
          <p:cNvSpPr txBox="1"/>
          <p:nvPr/>
        </p:nvSpPr>
        <p:spPr>
          <a:xfrm>
            <a:off x="2057400" y="990600"/>
            <a:ext cx="1740746" cy="369332"/>
          </a:xfrm>
          <a:prstGeom prst="rect">
            <a:avLst/>
          </a:prstGeom>
          <a:noFill/>
        </p:spPr>
        <p:txBody>
          <a:bodyPr>
            <a:spAutoFit/>
          </a:bodyPr>
          <a:lstStyle/>
          <a:p>
            <a:pPr>
              <a:defRPr/>
            </a:pPr>
            <a:r>
              <a:rPr kumimoji="0" lang="en-US" dirty="0">
                <a:ln w="18415" cmpd="sng">
                  <a:solidFill>
                    <a:srgbClr val="FFFFFF"/>
                  </a:solidFill>
                  <a:prstDash val="solid"/>
                </a:ln>
                <a:solidFill>
                  <a:srgbClr val="FFFFFF"/>
                </a:solidFill>
                <a:effectLst>
                  <a:glow rad="139700">
                    <a:schemeClr val="accent4">
                      <a:satMod val="175000"/>
                      <a:alpha val="40000"/>
                    </a:schemeClr>
                  </a:glow>
                  <a:outerShdw blurRad="63500" dir="3600000" algn="tl" rotWithShape="0">
                    <a:srgbClr val="000000">
                      <a:alpha val="70000"/>
                    </a:srgbClr>
                  </a:outerShdw>
                </a:effectLst>
                <a:latin typeface="Arial" pitchFamily="34" charset="0"/>
                <a:ea typeface="+mn-ea"/>
              </a:rPr>
              <a:t>Standards</a:t>
            </a:r>
          </a:p>
        </p:txBody>
      </p:sp>
      <p:sp>
        <p:nvSpPr>
          <p:cNvPr id="18" name="TextBox 17"/>
          <p:cNvSpPr txBox="1"/>
          <p:nvPr/>
        </p:nvSpPr>
        <p:spPr>
          <a:xfrm>
            <a:off x="6172200" y="990600"/>
            <a:ext cx="2971800" cy="369332"/>
          </a:xfrm>
          <a:prstGeom prst="rect">
            <a:avLst/>
          </a:prstGeom>
          <a:noFill/>
        </p:spPr>
        <p:txBody>
          <a:bodyPr>
            <a:spAutoFit/>
          </a:bodyPr>
          <a:lstStyle/>
          <a:p>
            <a:pPr>
              <a:defRPr/>
            </a:pPr>
            <a:r>
              <a:rPr kumimoji="0" lang="en-US" dirty="0">
                <a:ln w="18415" cmpd="sng">
                  <a:solidFill>
                    <a:srgbClr val="FFFFFF"/>
                  </a:solidFill>
                  <a:prstDash val="solid"/>
                </a:ln>
                <a:solidFill>
                  <a:srgbClr val="FFFFFF"/>
                </a:solidFill>
                <a:effectLst>
                  <a:glow rad="139700">
                    <a:schemeClr val="accent4">
                      <a:satMod val="175000"/>
                      <a:alpha val="40000"/>
                    </a:schemeClr>
                  </a:glow>
                  <a:outerShdw blurRad="63500" dir="3600000" algn="tl" rotWithShape="0">
                    <a:srgbClr val="000000">
                      <a:alpha val="70000"/>
                    </a:srgbClr>
                  </a:outerShdw>
                </a:effectLst>
                <a:latin typeface="Arial" pitchFamily="34" charset="0"/>
                <a:ea typeface="+mn-ea"/>
              </a:rPr>
              <a:t>Typical Evidence </a:t>
            </a:r>
          </a:p>
        </p:txBody>
      </p:sp>
      <p:sp>
        <p:nvSpPr>
          <p:cNvPr id="12301" name="TextBox 18"/>
          <p:cNvSpPr txBox="1">
            <a:spLocks noChangeArrowheads="1"/>
          </p:cNvSpPr>
          <p:nvPr/>
        </p:nvSpPr>
        <p:spPr bwMode="auto">
          <a:xfrm>
            <a:off x="6172200" y="1466850"/>
            <a:ext cx="2667000" cy="1200150"/>
          </a:xfrm>
          <a:prstGeom prst="rect">
            <a:avLst/>
          </a:prstGeom>
          <a:noFill/>
          <a:ln>
            <a:noFill/>
          </a:ln>
          <a:extLst>
            <a:ext uri="{909E8E84-426E-40DD-AFC4-6F175D3DCCD1}"/>
            <a:ext uri="{91240B29-F687-4F45-9708-019B960494DF}"/>
          </a:extLst>
        </p:spPr>
        <p:txBody>
          <a:bodyPr>
            <a:spAutoFit/>
          </a:bodyPr>
          <a:lstStyle>
            <a:lvl1pPr marL="112713" indent="-112713">
              <a:spcBef>
                <a:spcPct val="20000"/>
              </a:spcBef>
              <a:buChar char="•"/>
              <a:defRPr sz="2800">
                <a:solidFill>
                  <a:srgbClr val="004599"/>
                </a:solidFill>
                <a:latin typeface="Arial" pitchFamily="34" charset="0"/>
                <a:cs typeface="Arial" pitchFamily="34" charset="0"/>
              </a:defRPr>
            </a:lvl1pPr>
            <a:lvl2pPr marL="742950" indent="-285750">
              <a:spcBef>
                <a:spcPct val="20000"/>
              </a:spcBef>
              <a:buFont typeface="Arial" pitchFamily="34" charset="0"/>
              <a:buChar char="–"/>
              <a:defRPr sz="2400">
                <a:solidFill>
                  <a:srgbClr val="100710"/>
                </a:solidFill>
                <a:latin typeface="Arial" pitchFamily="34" charset="0"/>
                <a:cs typeface="Arial" pitchFamily="34" charset="0"/>
              </a:defRPr>
            </a:lvl2pPr>
            <a:lvl3pPr marL="1143000" indent="-228600">
              <a:spcBef>
                <a:spcPct val="20000"/>
              </a:spcBef>
              <a:buFont typeface="Wingdings" pitchFamily="2" charset="2"/>
              <a:buChar char="§"/>
              <a:defRPr sz="2400">
                <a:solidFill>
                  <a:srgbClr val="602B60"/>
                </a:solidFill>
                <a:latin typeface="Arial" pitchFamily="34" charset="0"/>
                <a:cs typeface="Arial" pitchFamily="34" charset="0"/>
              </a:defRPr>
            </a:lvl3pPr>
            <a:lvl4pPr marL="1600200" indent="-228600">
              <a:spcBef>
                <a:spcPct val="20000"/>
              </a:spcBef>
              <a:buFont typeface="Wingdings" pitchFamily="2" charset="2"/>
              <a:buChar char="Ø"/>
              <a:defRPr sz="2000">
                <a:solidFill>
                  <a:srgbClr val="4D4599"/>
                </a:solidFill>
                <a:latin typeface="Arial" pitchFamily="34" charset="0"/>
                <a:cs typeface="Arial" pitchFamily="34" charset="0"/>
              </a:defRPr>
            </a:lvl4pPr>
            <a:lvl5pPr marL="2057400" indent="-228600">
              <a:spcBef>
                <a:spcPct val="20000"/>
              </a:spcBef>
              <a:buFont typeface="Arial" pitchFamily="34" charset="0"/>
              <a:buChar char="○"/>
              <a:defRPr sz="2000">
                <a:solidFill>
                  <a:srgbClr val="994560"/>
                </a:solidFill>
                <a:latin typeface="Arial"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rgbClr val="994560"/>
                </a:solidFill>
                <a:latin typeface="Arial"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rgbClr val="994560"/>
                </a:solidFill>
                <a:latin typeface="Arial"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rgbClr val="994560"/>
                </a:solidFill>
                <a:latin typeface="Arial"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rgbClr val="994560"/>
                </a:solidFill>
                <a:latin typeface="Arial" pitchFamily="34" charset="0"/>
                <a:cs typeface="Arial" pitchFamily="34" charset="0"/>
              </a:defRPr>
            </a:lvl9pPr>
          </a:lstStyle>
          <a:p>
            <a:pPr>
              <a:spcBef>
                <a:spcPct val="0"/>
              </a:spcBef>
              <a:defRPr/>
            </a:pPr>
            <a:r>
              <a:rPr kumimoji="0" lang="en-US" altLang="zh-TW" sz="1200" dirty="0">
                <a:solidFill>
                  <a:schemeClr val="accent2">
                    <a:lumMod val="25000"/>
                  </a:schemeClr>
                </a:solidFill>
                <a:latin typeface="Calibri" panose="020F0502020204030204" pitchFamily="34" charset="0"/>
                <a:ea typeface="新細明體" pitchFamily="18" charset="-120"/>
              </a:rPr>
              <a:t>Internal verification policy </a:t>
            </a:r>
          </a:p>
          <a:p>
            <a:pPr>
              <a:spcBef>
                <a:spcPct val="0"/>
              </a:spcBef>
              <a:defRPr/>
            </a:pPr>
            <a:r>
              <a:rPr kumimoji="0" lang="en-US" altLang="zh-TW" sz="1200" dirty="0">
                <a:solidFill>
                  <a:schemeClr val="accent2">
                    <a:lumMod val="25000"/>
                  </a:schemeClr>
                </a:solidFill>
                <a:latin typeface="Calibri" panose="020F0502020204030204" pitchFamily="34" charset="0"/>
                <a:ea typeface="新細明體" pitchFamily="18" charset="-120"/>
              </a:rPr>
              <a:t>Result endorsement procedures </a:t>
            </a:r>
          </a:p>
          <a:p>
            <a:pPr>
              <a:spcBef>
                <a:spcPct val="0"/>
              </a:spcBef>
              <a:defRPr/>
            </a:pPr>
            <a:r>
              <a:rPr kumimoji="0" lang="en-US" altLang="zh-TW" sz="1200" dirty="0" smtClean="0">
                <a:solidFill>
                  <a:schemeClr val="accent2">
                    <a:lumMod val="25000"/>
                  </a:schemeClr>
                </a:solidFill>
                <a:latin typeface="Calibri" panose="020F0502020204030204" pitchFamily="34" charset="0"/>
                <a:ea typeface="新細明體" pitchFamily="18" charset="-120"/>
              </a:rPr>
              <a:t>Procedures for </a:t>
            </a:r>
            <a:r>
              <a:rPr kumimoji="0" lang="en-US" altLang="zh-TW" sz="1200" dirty="0">
                <a:solidFill>
                  <a:schemeClr val="accent2">
                    <a:lumMod val="25000"/>
                  </a:schemeClr>
                </a:solidFill>
                <a:latin typeface="Calibri" panose="020F0502020204030204" pitchFamily="34" charset="0"/>
                <a:ea typeface="新細明體" pitchFamily="18" charset="-120"/>
              </a:rPr>
              <a:t>verifying employment records </a:t>
            </a:r>
          </a:p>
          <a:p>
            <a:pPr>
              <a:spcBef>
                <a:spcPct val="0"/>
              </a:spcBef>
              <a:defRPr/>
            </a:pPr>
            <a:r>
              <a:rPr kumimoji="0" lang="en-US" altLang="zh-TW" sz="1200" dirty="0" smtClean="0">
                <a:solidFill>
                  <a:schemeClr val="accent2">
                    <a:lumMod val="25000"/>
                  </a:schemeClr>
                </a:solidFill>
                <a:latin typeface="Calibri" panose="020F0502020204030204" pitchFamily="34" charset="0"/>
                <a:ea typeface="新細明體" pitchFamily="18" charset="-120"/>
              </a:rPr>
              <a:t>Conflict of </a:t>
            </a:r>
            <a:r>
              <a:rPr kumimoji="0" lang="en-US" altLang="zh-TW" sz="1200" dirty="0">
                <a:solidFill>
                  <a:schemeClr val="accent2">
                    <a:lumMod val="25000"/>
                  </a:schemeClr>
                </a:solidFill>
                <a:latin typeface="Calibri" panose="020F0502020204030204" pitchFamily="34" charset="0"/>
                <a:ea typeface="新細明體" pitchFamily="18" charset="-120"/>
              </a:rPr>
              <a:t>interest policy </a:t>
            </a:r>
          </a:p>
          <a:p>
            <a:pPr>
              <a:spcBef>
                <a:spcPct val="0"/>
              </a:spcBef>
              <a:defRPr/>
            </a:pPr>
            <a:r>
              <a:rPr kumimoji="0" lang="en-US" altLang="zh-TW" sz="1200" dirty="0">
                <a:solidFill>
                  <a:schemeClr val="accent2">
                    <a:lumMod val="25000"/>
                  </a:schemeClr>
                </a:solidFill>
                <a:latin typeface="Calibri" panose="020F0502020204030204" pitchFamily="34" charset="0"/>
                <a:ea typeface="新細明體" pitchFamily="18" charset="-120"/>
              </a:rPr>
              <a:t>Appeal </a:t>
            </a:r>
            <a:r>
              <a:rPr kumimoji="0" lang="en-US" altLang="zh-TW" sz="1200" dirty="0" smtClean="0">
                <a:solidFill>
                  <a:schemeClr val="accent2">
                    <a:lumMod val="25000"/>
                  </a:schemeClr>
                </a:solidFill>
                <a:latin typeface="Calibri" panose="020F0502020204030204" pitchFamily="34" charset="0"/>
                <a:ea typeface="新細明體" pitchFamily="18" charset="-120"/>
              </a:rPr>
              <a:t>and complaint </a:t>
            </a:r>
            <a:r>
              <a:rPr kumimoji="0" lang="en-US" altLang="zh-TW" sz="1200" dirty="0">
                <a:solidFill>
                  <a:schemeClr val="accent2">
                    <a:lumMod val="25000"/>
                  </a:schemeClr>
                </a:solidFill>
                <a:latin typeface="Calibri" panose="020F0502020204030204" pitchFamily="34" charset="0"/>
                <a:ea typeface="新細明體" pitchFamily="18" charset="-120"/>
              </a:rPr>
              <a:t>policies </a:t>
            </a:r>
          </a:p>
        </p:txBody>
      </p:sp>
      <p:sp>
        <p:nvSpPr>
          <p:cNvPr id="12302" name="TextBox 23"/>
          <p:cNvSpPr txBox="1">
            <a:spLocks noChangeArrowheads="1"/>
          </p:cNvSpPr>
          <p:nvPr/>
        </p:nvSpPr>
        <p:spPr bwMode="auto">
          <a:xfrm>
            <a:off x="6172200" y="2724150"/>
            <a:ext cx="2667000" cy="646113"/>
          </a:xfrm>
          <a:prstGeom prst="rect">
            <a:avLst/>
          </a:prstGeom>
          <a:noFill/>
          <a:ln>
            <a:noFill/>
          </a:ln>
          <a:extLst>
            <a:ext uri="{909E8E84-426E-40DD-AFC4-6F175D3DCCD1}"/>
            <a:ext uri="{91240B29-F687-4F45-9708-019B960494DF}"/>
          </a:extLst>
        </p:spPr>
        <p:txBody>
          <a:bodyPr>
            <a:spAutoFit/>
          </a:bodyPr>
          <a:lstStyle>
            <a:lvl1pPr marL="90488" indent="-90488">
              <a:spcBef>
                <a:spcPct val="20000"/>
              </a:spcBef>
              <a:buChar char="•"/>
              <a:defRPr sz="2800">
                <a:solidFill>
                  <a:srgbClr val="004599"/>
                </a:solidFill>
                <a:latin typeface="Arial" pitchFamily="34" charset="0"/>
                <a:cs typeface="Arial" pitchFamily="34" charset="0"/>
              </a:defRPr>
            </a:lvl1pPr>
            <a:lvl2pPr marL="742950" indent="-285750">
              <a:spcBef>
                <a:spcPct val="20000"/>
              </a:spcBef>
              <a:buFont typeface="Arial" pitchFamily="34" charset="0"/>
              <a:buChar char="–"/>
              <a:defRPr sz="2400">
                <a:solidFill>
                  <a:srgbClr val="100710"/>
                </a:solidFill>
                <a:latin typeface="Arial" pitchFamily="34" charset="0"/>
                <a:cs typeface="Arial" pitchFamily="34" charset="0"/>
              </a:defRPr>
            </a:lvl2pPr>
            <a:lvl3pPr marL="1143000" indent="-228600">
              <a:spcBef>
                <a:spcPct val="20000"/>
              </a:spcBef>
              <a:buFont typeface="Wingdings" pitchFamily="2" charset="2"/>
              <a:buChar char="§"/>
              <a:defRPr sz="2400">
                <a:solidFill>
                  <a:srgbClr val="602B60"/>
                </a:solidFill>
                <a:latin typeface="Arial" pitchFamily="34" charset="0"/>
                <a:cs typeface="Arial" pitchFamily="34" charset="0"/>
              </a:defRPr>
            </a:lvl3pPr>
            <a:lvl4pPr marL="1600200" indent="-228600">
              <a:spcBef>
                <a:spcPct val="20000"/>
              </a:spcBef>
              <a:buFont typeface="Wingdings" pitchFamily="2" charset="2"/>
              <a:buChar char="Ø"/>
              <a:defRPr sz="2000">
                <a:solidFill>
                  <a:srgbClr val="4D4599"/>
                </a:solidFill>
                <a:latin typeface="Arial" pitchFamily="34" charset="0"/>
                <a:cs typeface="Arial" pitchFamily="34" charset="0"/>
              </a:defRPr>
            </a:lvl4pPr>
            <a:lvl5pPr marL="2057400" indent="-228600">
              <a:spcBef>
                <a:spcPct val="20000"/>
              </a:spcBef>
              <a:buFont typeface="Arial" pitchFamily="34" charset="0"/>
              <a:buChar char="○"/>
              <a:defRPr sz="2000">
                <a:solidFill>
                  <a:srgbClr val="994560"/>
                </a:solidFill>
                <a:latin typeface="Arial"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rgbClr val="994560"/>
                </a:solidFill>
                <a:latin typeface="Arial"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rgbClr val="994560"/>
                </a:solidFill>
                <a:latin typeface="Arial"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rgbClr val="994560"/>
                </a:solidFill>
                <a:latin typeface="Arial"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rgbClr val="994560"/>
                </a:solidFill>
                <a:latin typeface="Arial" pitchFamily="34" charset="0"/>
                <a:cs typeface="Arial" pitchFamily="34" charset="0"/>
              </a:defRPr>
            </a:lvl9pPr>
          </a:lstStyle>
          <a:p>
            <a:pPr>
              <a:spcBef>
                <a:spcPct val="0"/>
              </a:spcBef>
              <a:defRPr/>
            </a:pPr>
            <a:r>
              <a:rPr kumimoji="0" lang="en-US" altLang="zh-TW" sz="1200" dirty="0">
                <a:solidFill>
                  <a:schemeClr val="accent2">
                    <a:lumMod val="25000"/>
                  </a:schemeClr>
                </a:solidFill>
                <a:latin typeface="Calibri" panose="020F0502020204030204" pitchFamily="34" charset="0"/>
                <a:ea typeface="新細明體" pitchFamily="18" charset="-120"/>
              </a:rPr>
              <a:t>Record </a:t>
            </a:r>
            <a:r>
              <a:rPr kumimoji="0" lang="en-US" altLang="zh-TW" sz="1200" dirty="0" smtClean="0">
                <a:solidFill>
                  <a:schemeClr val="accent2">
                    <a:lumMod val="25000"/>
                  </a:schemeClr>
                </a:solidFill>
                <a:latin typeface="Calibri" panose="020F0502020204030204" pitchFamily="34" charset="0"/>
                <a:ea typeface="新細明體" pitchFamily="18" charset="-120"/>
              </a:rPr>
              <a:t>keeping and </a:t>
            </a:r>
            <a:r>
              <a:rPr kumimoji="0" lang="en-US" altLang="zh-TW" sz="1200" dirty="0">
                <a:solidFill>
                  <a:schemeClr val="accent2">
                    <a:lumMod val="25000"/>
                  </a:schemeClr>
                </a:solidFill>
                <a:latin typeface="Calibri" panose="020F0502020204030204" pitchFamily="34" charset="0"/>
                <a:ea typeface="新細明體" pitchFamily="18" charset="-120"/>
              </a:rPr>
              <a:t>confidentiality </a:t>
            </a:r>
            <a:endParaRPr kumimoji="0" lang="en-US" altLang="zh-TW" sz="1200" dirty="0" smtClean="0">
              <a:solidFill>
                <a:schemeClr val="accent2">
                  <a:lumMod val="25000"/>
                </a:schemeClr>
              </a:solidFill>
              <a:latin typeface="Calibri" panose="020F0502020204030204" pitchFamily="34" charset="0"/>
              <a:ea typeface="新細明體" pitchFamily="18" charset="-120"/>
            </a:endParaRPr>
          </a:p>
          <a:p>
            <a:pPr>
              <a:spcBef>
                <a:spcPct val="0"/>
              </a:spcBef>
              <a:defRPr/>
            </a:pPr>
            <a:r>
              <a:rPr kumimoji="0" lang="en-US" altLang="zh-TW" sz="1200" dirty="0" smtClean="0">
                <a:solidFill>
                  <a:schemeClr val="accent2">
                    <a:lumMod val="25000"/>
                  </a:schemeClr>
                </a:solidFill>
                <a:latin typeface="Calibri" panose="020F0502020204030204" pitchFamily="34" charset="0"/>
                <a:ea typeface="新細明體" pitchFamily="18" charset="-120"/>
              </a:rPr>
              <a:t>Policies on question papers, applicants</a:t>
            </a:r>
            <a:r>
              <a:rPr kumimoji="0" lang="en-US" altLang="zh-TW" sz="1200" dirty="0">
                <a:solidFill>
                  <a:schemeClr val="accent2">
                    <a:lumMod val="25000"/>
                  </a:schemeClr>
                </a:solidFill>
                <a:latin typeface="Calibri" panose="020F0502020204030204" pitchFamily="34" charset="0"/>
                <a:ea typeface="新細明體" pitchFamily="18" charset="-120"/>
              </a:rPr>
              <a:t>’ personal data, </a:t>
            </a:r>
            <a:r>
              <a:rPr kumimoji="0" lang="en-US" altLang="zh-TW" sz="1200" dirty="0" smtClean="0">
                <a:solidFill>
                  <a:schemeClr val="accent2">
                    <a:lumMod val="25000"/>
                  </a:schemeClr>
                </a:solidFill>
                <a:latin typeface="Calibri" panose="020F0502020204030204" pitchFamily="34" charset="0"/>
                <a:ea typeface="新細明體" pitchFamily="18" charset="-120"/>
              </a:rPr>
              <a:t>certificates</a:t>
            </a:r>
            <a:r>
              <a:rPr kumimoji="0" lang="en-US" altLang="zh-TW" sz="1200" dirty="0">
                <a:solidFill>
                  <a:schemeClr val="accent2">
                    <a:lumMod val="25000"/>
                  </a:schemeClr>
                </a:solidFill>
                <a:latin typeface="Calibri" panose="020F0502020204030204" pitchFamily="34" charset="0"/>
                <a:ea typeface="新細明體" pitchFamily="18" charset="-120"/>
              </a:rPr>
              <a:t>, etc. </a:t>
            </a:r>
          </a:p>
        </p:txBody>
      </p:sp>
      <p:sp>
        <p:nvSpPr>
          <p:cNvPr id="12303" name="TextBox 24"/>
          <p:cNvSpPr txBox="1">
            <a:spLocks noChangeArrowheads="1"/>
          </p:cNvSpPr>
          <p:nvPr/>
        </p:nvSpPr>
        <p:spPr bwMode="auto">
          <a:xfrm>
            <a:off x="6172200" y="3611563"/>
            <a:ext cx="2895600" cy="461962"/>
          </a:xfrm>
          <a:prstGeom prst="rect">
            <a:avLst/>
          </a:prstGeom>
          <a:noFill/>
          <a:ln>
            <a:noFill/>
          </a:ln>
          <a:extLst>
            <a:ext uri="{909E8E84-426E-40DD-AFC4-6F175D3DCCD1}"/>
            <a:ext uri="{91240B29-F687-4F45-9708-019B960494DF}"/>
          </a:extLst>
        </p:spPr>
        <p:txBody>
          <a:bodyPr>
            <a:spAutoFit/>
          </a:bodyPr>
          <a:lstStyle>
            <a:lvl1pPr marL="112713" indent="-112713">
              <a:spcBef>
                <a:spcPct val="20000"/>
              </a:spcBef>
              <a:buChar char="•"/>
              <a:defRPr sz="2800">
                <a:solidFill>
                  <a:srgbClr val="004599"/>
                </a:solidFill>
                <a:latin typeface="Arial" pitchFamily="34" charset="0"/>
                <a:cs typeface="Arial" pitchFamily="34" charset="0"/>
              </a:defRPr>
            </a:lvl1pPr>
            <a:lvl2pPr marL="742950" indent="-285750">
              <a:spcBef>
                <a:spcPct val="20000"/>
              </a:spcBef>
              <a:buFont typeface="Arial" pitchFamily="34" charset="0"/>
              <a:buChar char="–"/>
              <a:defRPr sz="2400">
                <a:solidFill>
                  <a:srgbClr val="100710"/>
                </a:solidFill>
                <a:latin typeface="Arial" pitchFamily="34" charset="0"/>
                <a:cs typeface="Arial" pitchFamily="34" charset="0"/>
              </a:defRPr>
            </a:lvl2pPr>
            <a:lvl3pPr marL="1143000" indent="-228600">
              <a:spcBef>
                <a:spcPct val="20000"/>
              </a:spcBef>
              <a:buFont typeface="Wingdings" pitchFamily="2" charset="2"/>
              <a:buChar char="§"/>
              <a:defRPr sz="2400">
                <a:solidFill>
                  <a:srgbClr val="602B60"/>
                </a:solidFill>
                <a:latin typeface="Arial" pitchFamily="34" charset="0"/>
                <a:cs typeface="Arial" pitchFamily="34" charset="0"/>
              </a:defRPr>
            </a:lvl3pPr>
            <a:lvl4pPr marL="1600200" indent="-228600">
              <a:spcBef>
                <a:spcPct val="20000"/>
              </a:spcBef>
              <a:buFont typeface="Wingdings" pitchFamily="2" charset="2"/>
              <a:buChar char="Ø"/>
              <a:defRPr sz="2000">
                <a:solidFill>
                  <a:srgbClr val="4D4599"/>
                </a:solidFill>
                <a:latin typeface="Arial" pitchFamily="34" charset="0"/>
                <a:cs typeface="Arial" pitchFamily="34" charset="0"/>
              </a:defRPr>
            </a:lvl4pPr>
            <a:lvl5pPr marL="2057400" indent="-228600">
              <a:spcBef>
                <a:spcPct val="20000"/>
              </a:spcBef>
              <a:buFont typeface="Arial" pitchFamily="34" charset="0"/>
              <a:buChar char="○"/>
              <a:defRPr sz="2000">
                <a:solidFill>
                  <a:srgbClr val="994560"/>
                </a:solidFill>
                <a:latin typeface="Arial"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rgbClr val="994560"/>
                </a:solidFill>
                <a:latin typeface="Arial"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rgbClr val="994560"/>
                </a:solidFill>
                <a:latin typeface="Arial"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rgbClr val="994560"/>
                </a:solidFill>
                <a:latin typeface="Arial"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rgbClr val="994560"/>
                </a:solidFill>
                <a:latin typeface="Arial" pitchFamily="34" charset="0"/>
                <a:cs typeface="Arial" pitchFamily="34" charset="0"/>
              </a:defRPr>
            </a:lvl9pPr>
          </a:lstStyle>
          <a:p>
            <a:pPr>
              <a:spcBef>
                <a:spcPct val="0"/>
              </a:spcBef>
              <a:defRPr/>
            </a:pPr>
            <a:r>
              <a:rPr kumimoji="0" lang="en-US" altLang="zh-TW" sz="1200" dirty="0">
                <a:solidFill>
                  <a:schemeClr val="accent2">
                    <a:lumMod val="25000"/>
                  </a:schemeClr>
                </a:solidFill>
                <a:latin typeface="Calibri" panose="020F0502020204030204" pitchFamily="34" charset="0"/>
                <a:ea typeface="新細明體" pitchFamily="18" charset="-120"/>
              </a:rPr>
              <a:t>Recruitment criteria </a:t>
            </a:r>
          </a:p>
          <a:p>
            <a:pPr>
              <a:spcBef>
                <a:spcPct val="0"/>
              </a:spcBef>
              <a:defRPr/>
            </a:pPr>
            <a:r>
              <a:rPr kumimoji="0" lang="en-US" altLang="zh-TW" sz="1200" dirty="0">
                <a:solidFill>
                  <a:schemeClr val="accent2">
                    <a:lumMod val="25000"/>
                  </a:schemeClr>
                </a:solidFill>
                <a:latin typeface="Calibri" panose="020F0502020204030204" pitchFamily="34" charset="0"/>
                <a:ea typeface="新細明體" pitchFamily="18" charset="-120"/>
              </a:rPr>
              <a:t>Induction training </a:t>
            </a:r>
            <a:r>
              <a:rPr kumimoji="0" lang="en-US" altLang="zh-TW" sz="1200" dirty="0" smtClean="0">
                <a:solidFill>
                  <a:schemeClr val="accent2">
                    <a:lumMod val="25000"/>
                  </a:schemeClr>
                </a:solidFill>
                <a:latin typeface="Calibri" panose="020F0502020204030204" pitchFamily="34" charset="0"/>
                <a:ea typeface="新細明體" pitchFamily="18" charset="-120"/>
              </a:rPr>
              <a:t>and </a:t>
            </a:r>
            <a:r>
              <a:rPr kumimoji="0" lang="en-US" altLang="zh-TW" sz="1200" dirty="0">
                <a:solidFill>
                  <a:schemeClr val="accent2">
                    <a:lumMod val="25000"/>
                  </a:schemeClr>
                </a:solidFill>
                <a:latin typeface="Calibri" panose="020F0502020204030204" pitchFamily="34" charset="0"/>
                <a:ea typeface="新細明體" pitchFamily="18" charset="-120"/>
              </a:rPr>
              <a:t>CPD r</a:t>
            </a:r>
            <a:r>
              <a:rPr kumimoji="0" lang="en-US" altLang="zh-TW" sz="1200" dirty="0" smtClean="0">
                <a:solidFill>
                  <a:schemeClr val="accent2">
                    <a:lumMod val="25000"/>
                  </a:schemeClr>
                </a:solidFill>
                <a:latin typeface="Calibri" panose="020F0502020204030204" pitchFamily="34" charset="0"/>
                <a:ea typeface="新細明體" pitchFamily="18" charset="-120"/>
              </a:rPr>
              <a:t>equirements</a:t>
            </a:r>
            <a:r>
              <a:rPr kumimoji="0" lang="en-US" altLang="zh-TW" sz="1200" dirty="0" smtClean="0">
                <a:solidFill>
                  <a:schemeClr val="tx1"/>
                </a:solidFill>
                <a:latin typeface="Calibri" panose="020F0502020204030204" pitchFamily="34" charset="0"/>
                <a:ea typeface="新細明體" pitchFamily="18" charset="-120"/>
              </a:rPr>
              <a:t>  </a:t>
            </a:r>
            <a:endParaRPr kumimoji="0" lang="en-US" altLang="zh-TW" sz="1200" dirty="0">
              <a:solidFill>
                <a:schemeClr val="tx1"/>
              </a:solidFill>
              <a:latin typeface="Calibri" panose="020F0502020204030204" pitchFamily="34" charset="0"/>
              <a:ea typeface="新細明體" pitchFamily="18" charset="-120"/>
            </a:endParaRPr>
          </a:p>
        </p:txBody>
      </p:sp>
      <p:sp>
        <p:nvSpPr>
          <p:cNvPr id="12304" name="TextBox 27"/>
          <p:cNvSpPr txBox="1">
            <a:spLocks noChangeArrowheads="1"/>
          </p:cNvSpPr>
          <p:nvPr/>
        </p:nvSpPr>
        <p:spPr bwMode="auto">
          <a:xfrm>
            <a:off x="6172200" y="4332288"/>
            <a:ext cx="2895600" cy="1570037"/>
          </a:xfrm>
          <a:prstGeom prst="rect">
            <a:avLst/>
          </a:prstGeom>
          <a:noFill/>
          <a:ln>
            <a:noFill/>
          </a:ln>
          <a:extLst>
            <a:ext uri="{909E8E84-426E-40DD-AFC4-6F175D3DCCD1}"/>
            <a:ext uri="{91240B29-F687-4F45-9708-019B960494DF}"/>
          </a:extLst>
        </p:spPr>
        <p:txBody>
          <a:bodyPr>
            <a:spAutoFit/>
          </a:bodyPr>
          <a:lstStyle>
            <a:lvl1pPr marL="112713" indent="-112713">
              <a:spcBef>
                <a:spcPct val="20000"/>
              </a:spcBef>
              <a:buChar char="•"/>
              <a:defRPr sz="2800">
                <a:solidFill>
                  <a:srgbClr val="004599"/>
                </a:solidFill>
                <a:latin typeface="Arial" pitchFamily="34" charset="0"/>
                <a:cs typeface="Arial" pitchFamily="34" charset="0"/>
              </a:defRPr>
            </a:lvl1pPr>
            <a:lvl2pPr marL="742950" indent="-285750">
              <a:spcBef>
                <a:spcPct val="20000"/>
              </a:spcBef>
              <a:buFont typeface="Arial" pitchFamily="34" charset="0"/>
              <a:buChar char="–"/>
              <a:defRPr sz="2400">
                <a:solidFill>
                  <a:srgbClr val="100710"/>
                </a:solidFill>
                <a:latin typeface="Arial" pitchFamily="34" charset="0"/>
                <a:cs typeface="Arial" pitchFamily="34" charset="0"/>
              </a:defRPr>
            </a:lvl2pPr>
            <a:lvl3pPr marL="1143000" indent="-228600">
              <a:spcBef>
                <a:spcPct val="20000"/>
              </a:spcBef>
              <a:buFont typeface="Wingdings" pitchFamily="2" charset="2"/>
              <a:buChar char="§"/>
              <a:defRPr sz="2400">
                <a:solidFill>
                  <a:srgbClr val="602B60"/>
                </a:solidFill>
                <a:latin typeface="Arial" pitchFamily="34" charset="0"/>
                <a:cs typeface="Arial" pitchFamily="34" charset="0"/>
              </a:defRPr>
            </a:lvl3pPr>
            <a:lvl4pPr marL="1600200" indent="-228600">
              <a:spcBef>
                <a:spcPct val="20000"/>
              </a:spcBef>
              <a:buFont typeface="Wingdings" pitchFamily="2" charset="2"/>
              <a:buChar char="Ø"/>
              <a:defRPr sz="2000">
                <a:solidFill>
                  <a:srgbClr val="4D4599"/>
                </a:solidFill>
                <a:latin typeface="Arial" pitchFamily="34" charset="0"/>
                <a:cs typeface="Arial" pitchFamily="34" charset="0"/>
              </a:defRPr>
            </a:lvl4pPr>
            <a:lvl5pPr marL="2057400" indent="-228600">
              <a:spcBef>
                <a:spcPct val="20000"/>
              </a:spcBef>
              <a:buFont typeface="Arial" pitchFamily="34" charset="0"/>
              <a:buChar char="○"/>
              <a:defRPr sz="2000">
                <a:solidFill>
                  <a:srgbClr val="994560"/>
                </a:solidFill>
                <a:latin typeface="Arial"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rgbClr val="994560"/>
                </a:solidFill>
                <a:latin typeface="Arial"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rgbClr val="994560"/>
                </a:solidFill>
                <a:latin typeface="Arial"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rgbClr val="994560"/>
                </a:solidFill>
                <a:latin typeface="Arial"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rgbClr val="994560"/>
                </a:solidFill>
                <a:latin typeface="Arial" pitchFamily="34" charset="0"/>
                <a:cs typeface="Arial" pitchFamily="34" charset="0"/>
              </a:defRPr>
            </a:lvl9pPr>
          </a:lstStyle>
          <a:p>
            <a:pPr>
              <a:spcBef>
                <a:spcPct val="0"/>
              </a:spcBef>
              <a:defRPr/>
            </a:pPr>
            <a:r>
              <a:rPr kumimoji="0" lang="en-US" altLang="zh-TW" sz="1200" dirty="0">
                <a:solidFill>
                  <a:schemeClr val="accent2">
                    <a:lumMod val="25000"/>
                  </a:schemeClr>
                </a:solidFill>
                <a:latin typeface="Calibri" panose="020F0502020204030204" pitchFamily="34" charset="0"/>
                <a:ea typeface="新細明體" pitchFamily="18" charset="-120"/>
              </a:rPr>
              <a:t>Assessment methods for each </a:t>
            </a:r>
            <a:r>
              <a:rPr kumimoji="0" lang="en-US" altLang="zh-TW" sz="1200" dirty="0" err="1">
                <a:solidFill>
                  <a:schemeClr val="accent2">
                    <a:lumMod val="25000"/>
                  </a:schemeClr>
                </a:solidFill>
                <a:latin typeface="Calibri" panose="020F0502020204030204" pitchFamily="34" charset="0"/>
                <a:ea typeface="新細明體" pitchFamily="18" charset="-120"/>
              </a:rPr>
              <a:t>UoC</a:t>
            </a:r>
            <a:r>
              <a:rPr kumimoji="0" lang="en-US" altLang="zh-TW" sz="1200" dirty="0">
                <a:solidFill>
                  <a:schemeClr val="accent2">
                    <a:lumMod val="25000"/>
                  </a:schemeClr>
                </a:solidFill>
                <a:latin typeface="Calibri" panose="020F0502020204030204" pitchFamily="34" charset="0"/>
                <a:ea typeface="新細明體" pitchFamily="18" charset="-120"/>
              </a:rPr>
              <a:t> </a:t>
            </a:r>
            <a:r>
              <a:rPr kumimoji="0" lang="en-US" altLang="zh-TW" sz="1200" dirty="0" smtClean="0">
                <a:solidFill>
                  <a:schemeClr val="accent2">
                    <a:lumMod val="25000"/>
                  </a:schemeClr>
                </a:solidFill>
                <a:latin typeface="Calibri" panose="020F0502020204030204" pitchFamily="34" charset="0"/>
                <a:ea typeface="新細明體" pitchFamily="18" charset="-120"/>
              </a:rPr>
              <a:t>cluster  </a:t>
            </a:r>
            <a:endParaRPr kumimoji="0" lang="en-US" altLang="zh-TW" sz="1200" dirty="0">
              <a:solidFill>
                <a:schemeClr val="accent2">
                  <a:lumMod val="25000"/>
                </a:schemeClr>
              </a:solidFill>
              <a:latin typeface="Calibri" panose="020F0502020204030204" pitchFamily="34" charset="0"/>
              <a:ea typeface="新細明體" pitchFamily="18" charset="-120"/>
            </a:endParaRPr>
          </a:p>
          <a:p>
            <a:pPr>
              <a:spcBef>
                <a:spcPct val="0"/>
              </a:spcBef>
              <a:defRPr/>
            </a:pPr>
            <a:r>
              <a:rPr kumimoji="0" lang="en-US" altLang="zh-TW" sz="1200" dirty="0">
                <a:solidFill>
                  <a:schemeClr val="accent2">
                    <a:lumMod val="25000"/>
                  </a:schemeClr>
                </a:solidFill>
                <a:latin typeface="Calibri" panose="020F0502020204030204" pitchFamily="34" charset="0"/>
                <a:ea typeface="新細明體" pitchFamily="18" charset="-120"/>
              </a:rPr>
              <a:t>Question development </a:t>
            </a:r>
            <a:r>
              <a:rPr kumimoji="0" lang="en-US" altLang="zh-TW" sz="1200" dirty="0" smtClean="0">
                <a:solidFill>
                  <a:schemeClr val="accent2">
                    <a:lumMod val="25000"/>
                  </a:schemeClr>
                </a:solidFill>
                <a:latin typeface="Calibri" panose="020F0502020204030204" pitchFamily="34" charset="0"/>
                <a:ea typeface="新細明體" pitchFamily="18" charset="-120"/>
              </a:rPr>
              <a:t>and </a:t>
            </a:r>
            <a:r>
              <a:rPr kumimoji="0" lang="en-US" altLang="zh-TW" sz="1200" dirty="0">
                <a:solidFill>
                  <a:schemeClr val="accent2">
                    <a:lumMod val="25000"/>
                  </a:schemeClr>
                </a:solidFill>
                <a:latin typeface="Calibri" panose="020F0502020204030204" pitchFamily="34" charset="0"/>
                <a:ea typeface="新細明體" pitchFamily="18" charset="-120"/>
              </a:rPr>
              <a:t>review </a:t>
            </a:r>
            <a:r>
              <a:rPr kumimoji="0" lang="en-US" altLang="zh-TW" sz="1200" dirty="0" smtClean="0">
                <a:solidFill>
                  <a:schemeClr val="accent2">
                    <a:lumMod val="25000"/>
                  </a:schemeClr>
                </a:solidFill>
                <a:latin typeface="Calibri" panose="020F0502020204030204" pitchFamily="34" charset="0"/>
                <a:ea typeface="新細明體" pitchFamily="18" charset="-120"/>
              </a:rPr>
              <a:t>processes</a:t>
            </a:r>
            <a:endParaRPr kumimoji="0" lang="en-US" altLang="zh-TW" sz="1200" dirty="0">
              <a:solidFill>
                <a:schemeClr val="accent2">
                  <a:lumMod val="25000"/>
                </a:schemeClr>
              </a:solidFill>
              <a:latin typeface="Calibri" panose="020F0502020204030204" pitchFamily="34" charset="0"/>
              <a:ea typeface="新細明體" pitchFamily="18" charset="-120"/>
            </a:endParaRPr>
          </a:p>
          <a:p>
            <a:pPr>
              <a:spcBef>
                <a:spcPct val="0"/>
              </a:spcBef>
              <a:defRPr/>
            </a:pPr>
            <a:r>
              <a:rPr kumimoji="0" lang="en-US" altLang="zh-TW" sz="1200" dirty="0">
                <a:solidFill>
                  <a:schemeClr val="accent2">
                    <a:lumMod val="25000"/>
                  </a:schemeClr>
                </a:solidFill>
                <a:latin typeface="Calibri" panose="020F0502020204030204" pitchFamily="34" charset="0"/>
                <a:ea typeface="新細明體" pitchFamily="18" charset="-120"/>
              </a:rPr>
              <a:t>Sample assessment questions and </a:t>
            </a:r>
            <a:r>
              <a:rPr kumimoji="0" lang="en-US" altLang="zh-TW" sz="1200" dirty="0" smtClean="0">
                <a:solidFill>
                  <a:schemeClr val="accent2">
                    <a:lumMod val="25000"/>
                  </a:schemeClr>
                </a:solidFill>
                <a:latin typeface="Calibri" panose="020F0502020204030204" pitchFamily="34" charset="0"/>
                <a:ea typeface="新細明體" pitchFamily="18" charset="-120"/>
              </a:rPr>
              <a:t>marking criteria   </a:t>
            </a:r>
            <a:endParaRPr kumimoji="0" lang="en-US" altLang="zh-TW" sz="1200" dirty="0">
              <a:solidFill>
                <a:schemeClr val="accent2">
                  <a:lumMod val="25000"/>
                </a:schemeClr>
              </a:solidFill>
              <a:latin typeface="Calibri" panose="020F0502020204030204" pitchFamily="34" charset="0"/>
              <a:ea typeface="新細明體" pitchFamily="18" charset="-120"/>
            </a:endParaRPr>
          </a:p>
          <a:p>
            <a:pPr>
              <a:spcBef>
                <a:spcPct val="0"/>
              </a:spcBef>
              <a:defRPr/>
            </a:pPr>
            <a:r>
              <a:rPr kumimoji="0" lang="en-US" altLang="zh-TW" sz="1200" dirty="0">
                <a:solidFill>
                  <a:schemeClr val="accent2">
                    <a:lumMod val="25000"/>
                  </a:schemeClr>
                </a:solidFill>
                <a:latin typeface="Calibri" panose="020F0502020204030204" pitchFamily="34" charset="0"/>
                <a:ea typeface="新細明體" pitchFamily="18" charset="-120"/>
              </a:rPr>
              <a:t>Size of </a:t>
            </a:r>
            <a:r>
              <a:rPr kumimoji="0" lang="en-US" altLang="zh-TW" sz="1200" dirty="0" smtClean="0">
                <a:solidFill>
                  <a:schemeClr val="accent2">
                    <a:lumMod val="25000"/>
                  </a:schemeClr>
                </a:solidFill>
                <a:latin typeface="Calibri" panose="020F0502020204030204" pitchFamily="34" charset="0"/>
                <a:ea typeface="新細明體" pitchFamily="18" charset="-120"/>
              </a:rPr>
              <a:t>the question </a:t>
            </a:r>
            <a:r>
              <a:rPr kumimoji="0" lang="en-US" altLang="zh-TW" sz="1200" dirty="0">
                <a:solidFill>
                  <a:schemeClr val="accent2">
                    <a:lumMod val="25000"/>
                  </a:schemeClr>
                </a:solidFill>
                <a:latin typeface="Calibri" panose="020F0502020204030204" pitchFamily="34" charset="0"/>
                <a:ea typeface="新細明體" pitchFamily="18" charset="-120"/>
              </a:rPr>
              <a:t>bank </a:t>
            </a:r>
          </a:p>
          <a:p>
            <a:pPr>
              <a:spcBef>
                <a:spcPct val="0"/>
              </a:spcBef>
              <a:defRPr/>
            </a:pPr>
            <a:r>
              <a:rPr kumimoji="0" lang="en-US" altLang="zh-TW" sz="1200" dirty="0" err="1" smtClean="0">
                <a:solidFill>
                  <a:schemeClr val="accent2">
                    <a:lumMod val="25000"/>
                  </a:schemeClr>
                </a:solidFill>
                <a:latin typeface="Calibri" panose="020F0502020204030204" pitchFamily="34" charset="0"/>
                <a:ea typeface="新細明體" pitchFamily="18" charset="-120"/>
              </a:rPr>
              <a:t>Randomisation</a:t>
            </a:r>
            <a:r>
              <a:rPr kumimoji="0" lang="en-US" altLang="zh-TW" sz="1200" dirty="0" smtClean="0">
                <a:solidFill>
                  <a:schemeClr val="accent2">
                    <a:lumMod val="25000"/>
                  </a:schemeClr>
                </a:solidFill>
                <a:latin typeface="Calibri" panose="020F0502020204030204" pitchFamily="34" charset="0"/>
                <a:ea typeface="新細明體" pitchFamily="18" charset="-120"/>
              </a:rPr>
              <a:t> </a:t>
            </a:r>
            <a:r>
              <a:rPr kumimoji="0" lang="en-US" altLang="zh-TW" sz="1200" dirty="0">
                <a:solidFill>
                  <a:schemeClr val="accent2">
                    <a:lumMod val="25000"/>
                  </a:schemeClr>
                </a:solidFill>
                <a:latin typeface="Calibri" panose="020F0502020204030204" pitchFamily="34" charset="0"/>
                <a:ea typeface="新細明體" pitchFamily="18" charset="-120"/>
              </a:rPr>
              <a:t>of questions </a:t>
            </a:r>
          </a:p>
        </p:txBody>
      </p:sp>
      <p:sp>
        <p:nvSpPr>
          <p:cNvPr id="12305" name="TextBox 29"/>
          <p:cNvSpPr txBox="1">
            <a:spLocks noChangeArrowheads="1"/>
          </p:cNvSpPr>
          <p:nvPr/>
        </p:nvSpPr>
        <p:spPr bwMode="auto">
          <a:xfrm>
            <a:off x="6172200" y="5943600"/>
            <a:ext cx="2667000" cy="830263"/>
          </a:xfrm>
          <a:prstGeom prst="rect">
            <a:avLst/>
          </a:prstGeom>
          <a:noFill/>
          <a:ln>
            <a:noFill/>
          </a:ln>
          <a:extLst>
            <a:ext uri="{909E8E84-426E-40DD-AFC4-6F175D3DCCD1}"/>
            <a:ext uri="{91240B29-F687-4F45-9708-019B960494DF}"/>
          </a:extLst>
        </p:spPr>
        <p:txBody>
          <a:bodyPr>
            <a:spAutoFit/>
          </a:bodyPr>
          <a:lstStyle>
            <a:lvl1pPr marL="112713" indent="-112713">
              <a:spcBef>
                <a:spcPct val="20000"/>
              </a:spcBef>
              <a:buChar char="•"/>
              <a:defRPr sz="2800">
                <a:solidFill>
                  <a:srgbClr val="004599"/>
                </a:solidFill>
                <a:latin typeface="Arial" pitchFamily="34" charset="0"/>
                <a:cs typeface="Arial" pitchFamily="34" charset="0"/>
              </a:defRPr>
            </a:lvl1pPr>
            <a:lvl2pPr marL="742950" indent="-285750">
              <a:spcBef>
                <a:spcPct val="20000"/>
              </a:spcBef>
              <a:buFont typeface="Arial" pitchFamily="34" charset="0"/>
              <a:buChar char="–"/>
              <a:defRPr sz="2400">
                <a:solidFill>
                  <a:srgbClr val="100710"/>
                </a:solidFill>
                <a:latin typeface="Arial" pitchFamily="34" charset="0"/>
                <a:cs typeface="Arial" pitchFamily="34" charset="0"/>
              </a:defRPr>
            </a:lvl2pPr>
            <a:lvl3pPr marL="1143000" indent="-228600">
              <a:spcBef>
                <a:spcPct val="20000"/>
              </a:spcBef>
              <a:buFont typeface="Wingdings" pitchFamily="2" charset="2"/>
              <a:buChar char="§"/>
              <a:defRPr sz="2400">
                <a:solidFill>
                  <a:srgbClr val="602B60"/>
                </a:solidFill>
                <a:latin typeface="Arial" pitchFamily="34" charset="0"/>
                <a:cs typeface="Arial" pitchFamily="34" charset="0"/>
              </a:defRPr>
            </a:lvl3pPr>
            <a:lvl4pPr marL="1600200" indent="-228600">
              <a:spcBef>
                <a:spcPct val="20000"/>
              </a:spcBef>
              <a:buFont typeface="Wingdings" pitchFamily="2" charset="2"/>
              <a:buChar char="Ø"/>
              <a:defRPr sz="2000">
                <a:solidFill>
                  <a:srgbClr val="4D4599"/>
                </a:solidFill>
                <a:latin typeface="Arial" pitchFamily="34" charset="0"/>
                <a:cs typeface="Arial" pitchFamily="34" charset="0"/>
              </a:defRPr>
            </a:lvl4pPr>
            <a:lvl5pPr marL="2057400" indent="-228600">
              <a:spcBef>
                <a:spcPct val="20000"/>
              </a:spcBef>
              <a:buFont typeface="Arial" pitchFamily="34" charset="0"/>
              <a:buChar char="○"/>
              <a:defRPr sz="2000">
                <a:solidFill>
                  <a:srgbClr val="994560"/>
                </a:solidFill>
                <a:latin typeface="Arial"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rgbClr val="994560"/>
                </a:solidFill>
                <a:latin typeface="Arial"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rgbClr val="994560"/>
                </a:solidFill>
                <a:latin typeface="Arial"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rgbClr val="994560"/>
                </a:solidFill>
                <a:latin typeface="Arial"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rgbClr val="994560"/>
                </a:solidFill>
                <a:latin typeface="Arial" pitchFamily="34" charset="0"/>
                <a:cs typeface="Arial" pitchFamily="34" charset="0"/>
              </a:defRPr>
            </a:lvl9pPr>
          </a:lstStyle>
          <a:p>
            <a:pPr>
              <a:spcBef>
                <a:spcPct val="0"/>
              </a:spcBef>
              <a:defRPr/>
            </a:pPr>
            <a:r>
              <a:rPr kumimoji="0" lang="en-US" altLang="zh-TW" sz="1200" dirty="0">
                <a:solidFill>
                  <a:schemeClr val="accent2">
                    <a:lumMod val="25000"/>
                  </a:schemeClr>
                </a:solidFill>
                <a:latin typeface="Calibri" panose="020F0502020204030204" pitchFamily="34" charset="0"/>
                <a:ea typeface="新細明體" pitchFamily="18" charset="-120"/>
              </a:rPr>
              <a:t>Quality indicators, measurement methods and review frequency </a:t>
            </a:r>
          </a:p>
          <a:p>
            <a:pPr>
              <a:spcBef>
                <a:spcPct val="0"/>
              </a:spcBef>
              <a:defRPr/>
            </a:pPr>
            <a:r>
              <a:rPr kumimoji="0" lang="en-US" altLang="zh-TW" sz="1200" dirty="0">
                <a:solidFill>
                  <a:schemeClr val="accent2">
                    <a:lumMod val="25000"/>
                  </a:schemeClr>
                </a:solidFill>
                <a:latin typeface="Calibri" panose="020F0502020204030204" pitchFamily="34" charset="0"/>
                <a:ea typeface="新細明體" pitchFamily="18" charset="-120"/>
              </a:rPr>
              <a:t>Parties responsible for QA </a:t>
            </a:r>
          </a:p>
          <a:p>
            <a:pPr>
              <a:spcBef>
                <a:spcPct val="0"/>
              </a:spcBef>
              <a:defRPr/>
            </a:pPr>
            <a:r>
              <a:rPr kumimoji="0" lang="en-US" altLang="zh-TW" sz="1200" dirty="0">
                <a:solidFill>
                  <a:schemeClr val="accent2">
                    <a:lumMod val="25000"/>
                  </a:schemeClr>
                </a:solidFill>
                <a:latin typeface="Calibri" panose="020F0502020204030204" pitchFamily="34" charset="0"/>
                <a:ea typeface="新細明體" pitchFamily="18" charset="-120"/>
              </a:rPr>
              <a:t>Plan for continuous improvement </a:t>
            </a:r>
          </a:p>
        </p:txBody>
      </p:sp>
      <p:sp>
        <p:nvSpPr>
          <p:cNvPr id="24" name="右大括弧 23"/>
          <p:cNvSpPr/>
          <p:nvPr/>
        </p:nvSpPr>
        <p:spPr bwMode="auto">
          <a:xfrm>
            <a:off x="5943600" y="4356100"/>
            <a:ext cx="304800" cy="1524000"/>
          </a:xfrm>
          <a:prstGeom prst="rightBrace">
            <a:avLst/>
          </a:prstGeom>
          <a:noFill/>
          <a:ln w="12700" cap="flat" cmpd="sng" algn="ctr">
            <a:solidFill>
              <a:schemeClr val="tx1">
                <a:lumMod val="75000"/>
                <a:lumOff val="25000"/>
              </a:schemeClr>
            </a:solidFill>
            <a:prstDash val="solid"/>
            <a:round/>
            <a:headEnd type="none" w="med" len="med"/>
            <a:tailEnd type="none" w="med" len="med"/>
          </a:ln>
          <a:effectLst/>
        </p:spPr>
        <p:txBody>
          <a:bodyPr/>
          <a:lstStyle/>
          <a:p>
            <a:endParaRPr kumimoji="0" lang="zh-TW" altLang="en-US">
              <a:solidFill>
                <a:srgbClr val="004599"/>
              </a:solidFill>
              <a:latin typeface="Trebuchet MS" pitchFamily="34" charset="0"/>
              <a:ea typeface="SimSun" pitchFamily="2" charset="-122"/>
            </a:endParaRPr>
          </a:p>
        </p:txBody>
      </p:sp>
      <p:sp>
        <p:nvSpPr>
          <p:cNvPr id="33" name="右大括弧 32"/>
          <p:cNvSpPr/>
          <p:nvPr/>
        </p:nvSpPr>
        <p:spPr bwMode="auto">
          <a:xfrm>
            <a:off x="5943600" y="1566863"/>
            <a:ext cx="304800" cy="1000125"/>
          </a:xfrm>
          <a:prstGeom prst="rightBrace">
            <a:avLst/>
          </a:prstGeom>
          <a:noFill/>
          <a:ln w="12700" cap="flat" cmpd="sng" algn="ctr">
            <a:solidFill>
              <a:schemeClr val="tx1">
                <a:lumMod val="75000"/>
                <a:lumOff val="25000"/>
              </a:schemeClr>
            </a:solidFill>
            <a:prstDash val="solid"/>
            <a:round/>
            <a:headEnd type="none" w="med" len="med"/>
            <a:tailEnd type="none" w="med" len="med"/>
          </a:ln>
          <a:effectLst/>
        </p:spPr>
        <p:txBody>
          <a:bodyPr/>
          <a:lstStyle/>
          <a:p>
            <a:endParaRPr kumimoji="0" lang="zh-TW" altLang="en-US">
              <a:solidFill>
                <a:srgbClr val="004599"/>
              </a:solidFill>
              <a:latin typeface="Trebuchet MS" pitchFamily="34" charset="0"/>
              <a:ea typeface="SimSun" pitchFamily="2" charset="-122"/>
            </a:endParaRPr>
          </a:p>
        </p:txBody>
      </p:sp>
      <p:sp>
        <p:nvSpPr>
          <p:cNvPr id="35" name="右大括弧 34"/>
          <p:cNvSpPr/>
          <p:nvPr/>
        </p:nvSpPr>
        <p:spPr bwMode="auto">
          <a:xfrm>
            <a:off x="5943600" y="2741613"/>
            <a:ext cx="304800" cy="611187"/>
          </a:xfrm>
          <a:prstGeom prst="rightBrace">
            <a:avLst/>
          </a:prstGeom>
          <a:noFill/>
          <a:ln w="12700" cap="flat" cmpd="sng" algn="ctr">
            <a:solidFill>
              <a:schemeClr val="tx1">
                <a:lumMod val="75000"/>
                <a:lumOff val="25000"/>
              </a:schemeClr>
            </a:solidFill>
            <a:prstDash val="solid"/>
            <a:round/>
            <a:headEnd type="none" w="med" len="med"/>
            <a:tailEnd type="none" w="med" len="med"/>
          </a:ln>
          <a:effectLst/>
        </p:spPr>
        <p:txBody>
          <a:bodyPr/>
          <a:lstStyle/>
          <a:p>
            <a:endParaRPr kumimoji="0" lang="zh-TW" altLang="en-US">
              <a:solidFill>
                <a:srgbClr val="004599"/>
              </a:solidFill>
              <a:latin typeface="Trebuchet MS" pitchFamily="34" charset="0"/>
              <a:ea typeface="SimSun" pitchFamily="2" charset="-122"/>
            </a:endParaRPr>
          </a:p>
        </p:txBody>
      </p:sp>
      <p:sp>
        <p:nvSpPr>
          <p:cNvPr id="36" name="右大括弧 35"/>
          <p:cNvSpPr/>
          <p:nvPr/>
        </p:nvSpPr>
        <p:spPr bwMode="auto">
          <a:xfrm>
            <a:off x="5943600" y="-255588"/>
            <a:ext cx="304800" cy="1000126"/>
          </a:xfrm>
          <a:prstGeom prst="rightBrace">
            <a:avLst/>
          </a:prstGeom>
          <a:noFill/>
          <a:ln w="12700" cap="flat" cmpd="sng" algn="ctr">
            <a:solidFill>
              <a:schemeClr val="tx1">
                <a:lumMod val="75000"/>
                <a:lumOff val="25000"/>
              </a:schemeClr>
            </a:solidFill>
            <a:prstDash val="solid"/>
            <a:round/>
            <a:headEnd type="none" w="med" len="med"/>
            <a:tailEnd type="none" w="med" len="med"/>
          </a:ln>
          <a:effectLst/>
        </p:spPr>
        <p:txBody>
          <a:bodyPr/>
          <a:lstStyle/>
          <a:p>
            <a:endParaRPr kumimoji="0" lang="zh-TW" altLang="en-US">
              <a:solidFill>
                <a:srgbClr val="004599"/>
              </a:solidFill>
              <a:latin typeface="Trebuchet MS" pitchFamily="34" charset="0"/>
              <a:ea typeface="SimSun" pitchFamily="2" charset="-122"/>
            </a:endParaRPr>
          </a:p>
        </p:txBody>
      </p:sp>
      <p:sp>
        <p:nvSpPr>
          <p:cNvPr id="37" name="右大括弧 36"/>
          <p:cNvSpPr/>
          <p:nvPr/>
        </p:nvSpPr>
        <p:spPr bwMode="auto">
          <a:xfrm>
            <a:off x="5943600" y="3532188"/>
            <a:ext cx="304800" cy="619125"/>
          </a:xfrm>
          <a:prstGeom prst="rightBrace">
            <a:avLst/>
          </a:prstGeom>
          <a:noFill/>
          <a:ln w="12700" cap="flat" cmpd="sng" algn="ctr">
            <a:solidFill>
              <a:schemeClr val="tx1">
                <a:lumMod val="75000"/>
                <a:lumOff val="25000"/>
              </a:schemeClr>
            </a:solidFill>
            <a:prstDash val="solid"/>
            <a:round/>
            <a:headEnd type="none" w="med" len="med"/>
            <a:tailEnd type="none" w="med" len="med"/>
          </a:ln>
          <a:effectLst/>
        </p:spPr>
        <p:txBody>
          <a:bodyPr/>
          <a:lstStyle/>
          <a:p>
            <a:endParaRPr kumimoji="0" lang="zh-TW" altLang="en-US">
              <a:solidFill>
                <a:srgbClr val="004599"/>
              </a:solidFill>
              <a:latin typeface="Trebuchet MS" pitchFamily="34" charset="0"/>
              <a:ea typeface="SimSun" pitchFamily="2" charset="-122"/>
            </a:endParaRPr>
          </a:p>
        </p:txBody>
      </p:sp>
      <p:sp>
        <p:nvSpPr>
          <p:cNvPr id="38" name="右大括弧 37"/>
          <p:cNvSpPr/>
          <p:nvPr/>
        </p:nvSpPr>
        <p:spPr bwMode="auto">
          <a:xfrm>
            <a:off x="5943600" y="5995988"/>
            <a:ext cx="304800" cy="727075"/>
          </a:xfrm>
          <a:prstGeom prst="rightBrace">
            <a:avLst/>
          </a:prstGeom>
          <a:noFill/>
          <a:ln w="12700" cap="flat" cmpd="sng" algn="ctr">
            <a:solidFill>
              <a:schemeClr val="tx1">
                <a:lumMod val="75000"/>
                <a:lumOff val="25000"/>
              </a:schemeClr>
            </a:solidFill>
            <a:prstDash val="solid"/>
            <a:round/>
            <a:headEnd type="none" w="med" len="med"/>
            <a:tailEnd type="none" w="med" len="med"/>
          </a:ln>
          <a:effectLst/>
        </p:spPr>
        <p:txBody>
          <a:bodyPr/>
          <a:lstStyle/>
          <a:p>
            <a:endParaRPr kumimoji="0" lang="zh-TW" altLang="en-US">
              <a:solidFill>
                <a:srgbClr val="004599"/>
              </a:solidFill>
              <a:latin typeface="Trebuchet MS" pitchFamily="34" charset="0"/>
              <a:ea typeface="SimSun" pitchFamily="2" charset="-122"/>
            </a:endParaRPr>
          </a:p>
        </p:txBody>
      </p:sp>
      <p:sp>
        <p:nvSpPr>
          <p:cNvPr id="38935" name="Rectangle 20"/>
          <p:cNvSpPr>
            <a:spLocks noChangeArrowheads="1"/>
          </p:cNvSpPr>
          <p:nvPr/>
        </p:nvSpPr>
        <p:spPr bwMode="auto">
          <a:xfrm>
            <a:off x="49213" y="1895475"/>
            <a:ext cx="1711325" cy="663575"/>
          </a:xfrm>
          <a:prstGeom prst="rect">
            <a:avLst/>
          </a:prstGeom>
          <a:noFill/>
          <a:ln w="9525">
            <a:noFill/>
            <a:miter lim="800000"/>
            <a:headEnd/>
            <a:tailEnd/>
          </a:ln>
        </p:spPr>
        <p:txBody>
          <a:bodyPr>
            <a:spAutoFit/>
          </a:bodyPr>
          <a:lstStyle/>
          <a:p>
            <a:pPr algn="ctr">
              <a:spcBef>
                <a:spcPct val="20000"/>
              </a:spcBef>
            </a:pPr>
            <a:r>
              <a:rPr kumimoji="0" lang="en-US" altLang="zh-TW" sz="1400" b="1">
                <a:solidFill>
                  <a:schemeClr val="bg1"/>
                </a:solidFill>
                <a:cs typeface="Arial" charset="0"/>
              </a:rPr>
              <a:t>2.Management of Assessment Process</a:t>
            </a:r>
            <a:endParaRPr kumimoji="0" lang="zh-HK" altLang="en-US" sz="1400" b="1">
              <a:solidFill>
                <a:schemeClr val="bg1"/>
              </a:solidFill>
              <a:cs typeface="Arial"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Slide Number Placeholder 24"/>
          <p:cNvSpPr>
            <a:spLocks noGrp="1"/>
          </p:cNvSpPr>
          <p:nvPr>
            <p:ph type="sldNum" sz="quarter" idx="10"/>
          </p:nvPr>
        </p:nvSpPr>
        <p:spPr>
          <a:noFill/>
        </p:spPr>
        <p:txBody>
          <a:bodyPr/>
          <a:lstStyle/>
          <a:p>
            <a:fld id="{79C3F0E7-77AA-43E2-9559-A4ABFAC5E142}" type="slidenum">
              <a:rPr lang="zh-TW" altLang="en-GB" smtClean="0">
                <a:latin typeface="Trebuchet MS" pitchFamily="34" charset="0"/>
                <a:ea typeface="新細明體" charset="-120"/>
                <a:cs typeface="Arial" charset="0"/>
              </a:rPr>
              <a:pPr/>
              <a:t>15</a:t>
            </a:fld>
            <a:endParaRPr lang="en-GB" altLang="zh-TW" smtClean="0">
              <a:latin typeface="Trebuchet MS" pitchFamily="34" charset="0"/>
              <a:ea typeface="新細明體" charset="-120"/>
              <a:cs typeface="Arial" charset="0"/>
            </a:endParaRPr>
          </a:p>
        </p:txBody>
      </p:sp>
      <p:sp>
        <p:nvSpPr>
          <p:cNvPr id="13316" name="圓角矩形 30"/>
          <p:cNvSpPr>
            <a:spLocks noChangeArrowheads="1"/>
          </p:cNvSpPr>
          <p:nvPr/>
        </p:nvSpPr>
        <p:spPr bwMode="auto">
          <a:xfrm>
            <a:off x="2133600" y="1609725"/>
            <a:ext cx="4038600" cy="720725"/>
          </a:xfrm>
          <a:prstGeom prst="roundRect">
            <a:avLst>
              <a:gd name="adj" fmla="val 16667"/>
            </a:avLst>
          </a:prstGeom>
          <a:gradFill>
            <a:gsLst>
              <a:gs pos="0">
                <a:srgbClr val="C598E0"/>
              </a:gs>
              <a:gs pos="17000">
                <a:srgbClr val="F8D7FD"/>
              </a:gs>
              <a:gs pos="100000">
                <a:srgbClr val="FFF7FF"/>
              </a:gs>
            </a:gsLst>
          </a:gradFill>
          <a:ln>
            <a:noFill/>
            <a:headEnd/>
            <a:tailEnd/>
          </a:ln>
        </p:spPr>
        <p:style>
          <a:lnRef idx="1">
            <a:schemeClr val="accent1"/>
          </a:lnRef>
          <a:fillRef idx="2">
            <a:schemeClr val="accent1"/>
          </a:fillRef>
          <a:effectRef idx="1">
            <a:schemeClr val="accent1"/>
          </a:effectRef>
          <a:fontRef idx="minor">
            <a:schemeClr val="dk1"/>
          </a:fontRef>
        </p:style>
        <p:txBody>
          <a:bodyPr anchor="ctr"/>
          <a:lstStyle/>
          <a:p>
            <a:pPr>
              <a:defRPr/>
            </a:pPr>
            <a:r>
              <a:rPr kumimoji="0" lang="en-US" altLang="zh-TW" sz="1400" b="1" dirty="0">
                <a:solidFill>
                  <a:schemeClr val="accent2">
                    <a:lumMod val="75000"/>
                  </a:schemeClr>
                </a:solidFill>
                <a:latin typeface="Calibri" panose="020F0502020204030204" pitchFamily="34" charset="0"/>
                <a:ea typeface="新細明體" pitchFamily="18" charset="-120"/>
                <a:cs typeface="Arial" pitchFamily="34" charset="0"/>
              </a:rPr>
              <a:t>3.1 Candidates are guided in gathering and presenting evidence </a:t>
            </a:r>
            <a:r>
              <a:rPr kumimoji="0" lang="en-US" altLang="zh-TW" sz="1400" b="1" dirty="0">
                <a:solidFill>
                  <a:schemeClr val="accent2">
                    <a:lumMod val="75000"/>
                  </a:schemeClr>
                </a:solidFill>
                <a:latin typeface="Calibri" panose="020F0502020204030204" pitchFamily="34" charset="0"/>
                <a:ea typeface="新細明體" pitchFamily="18" charset="-120"/>
                <a:cs typeface="Arial" pitchFamily="34" charset="0"/>
              </a:rPr>
              <a:t>and </a:t>
            </a:r>
            <a:r>
              <a:rPr kumimoji="0" lang="en-US" altLang="zh-TW" sz="1400" b="1" dirty="0">
                <a:solidFill>
                  <a:schemeClr val="accent2">
                    <a:lumMod val="75000"/>
                  </a:schemeClr>
                </a:solidFill>
                <a:latin typeface="Calibri" panose="020F0502020204030204" pitchFamily="34" charset="0"/>
                <a:ea typeface="新細明體" pitchFamily="18" charset="-120"/>
                <a:cs typeface="Arial" pitchFamily="34" charset="0"/>
              </a:rPr>
              <a:t>are informed of the assessment process and criteria </a:t>
            </a:r>
            <a:endParaRPr kumimoji="0" lang="zh-TW" altLang="en-US" sz="1400" b="1" dirty="0">
              <a:solidFill>
                <a:schemeClr val="accent2">
                  <a:lumMod val="75000"/>
                </a:schemeClr>
              </a:solidFill>
              <a:latin typeface="Calibri" panose="020F0502020204030204" pitchFamily="34" charset="0"/>
              <a:ea typeface="新細明體" pitchFamily="18" charset="-120"/>
              <a:cs typeface="Arial" pitchFamily="34" charset="0"/>
            </a:endParaRPr>
          </a:p>
        </p:txBody>
      </p:sp>
      <p:sp>
        <p:nvSpPr>
          <p:cNvPr id="13317" name="圓角矩形 31"/>
          <p:cNvSpPr>
            <a:spLocks noChangeArrowheads="1"/>
          </p:cNvSpPr>
          <p:nvPr/>
        </p:nvSpPr>
        <p:spPr bwMode="auto">
          <a:xfrm>
            <a:off x="2133600" y="2476500"/>
            <a:ext cx="4038600" cy="1319213"/>
          </a:xfrm>
          <a:prstGeom prst="roundRect">
            <a:avLst>
              <a:gd name="adj" fmla="val 16667"/>
            </a:avLst>
          </a:prstGeom>
          <a:gradFill>
            <a:gsLst>
              <a:gs pos="0">
                <a:srgbClr val="C598E0"/>
              </a:gs>
              <a:gs pos="17000">
                <a:srgbClr val="F8D7FD"/>
              </a:gs>
              <a:gs pos="100000">
                <a:srgbClr val="FFF7FF"/>
              </a:gs>
            </a:gsLst>
          </a:gradFill>
          <a:ln>
            <a:noFill/>
            <a:headEnd/>
            <a:tailEnd/>
          </a:ln>
        </p:spPr>
        <p:style>
          <a:lnRef idx="1">
            <a:schemeClr val="accent1"/>
          </a:lnRef>
          <a:fillRef idx="2">
            <a:schemeClr val="accent1"/>
          </a:fillRef>
          <a:effectRef idx="1">
            <a:schemeClr val="accent1"/>
          </a:effectRef>
          <a:fontRef idx="minor">
            <a:schemeClr val="dk1"/>
          </a:fontRef>
        </p:style>
        <p:txBody>
          <a:bodyPr anchor="ctr"/>
          <a:lstStyle/>
          <a:p>
            <a:pPr>
              <a:defRPr/>
            </a:pPr>
            <a:r>
              <a:rPr kumimoji="0" lang="en-US" altLang="zh-TW" sz="1400" b="1" dirty="0">
                <a:solidFill>
                  <a:schemeClr val="accent2">
                    <a:lumMod val="75000"/>
                  </a:schemeClr>
                </a:solidFill>
                <a:latin typeface="Calibri" panose="020F0502020204030204" pitchFamily="34" charset="0"/>
                <a:ea typeface="新細明體" pitchFamily="18" charset="-120"/>
                <a:cs typeface="Arial" pitchFamily="34" charset="0"/>
              </a:rPr>
              <a:t>3.2 Collection of quality evidence against specified competency standards </a:t>
            </a:r>
            <a:endParaRPr kumimoji="0" lang="zh-TW" altLang="en-US" sz="1400" b="1" dirty="0">
              <a:solidFill>
                <a:schemeClr val="accent2">
                  <a:lumMod val="75000"/>
                </a:schemeClr>
              </a:solidFill>
              <a:latin typeface="Calibri" panose="020F0502020204030204" pitchFamily="34" charset="0"/>
              <a:ea typeface="新細明體" pitchFamily="18" charset="-120"/>
              <a:cs typeface="Arial" pitchFamily="34" charset="0"/>
            </a:endParaRPr>
          </a:p>
        </p:txBody>
      </p:sp>
      <p:sp>
        <p:nvSpPr>
          <p:cNvPr id="13318" name="圓角矩形 32"/>
          <p:cNvSpPr>
            <a:spLocks noChangeArrowheads="1"/>
          </p:cNvSpPr>
          <p:nvPr/>
        </p:nvSpPr>
        <p:spPr bwMode="auto">
          <a:xfrm>
            <a:off x="2133600" y="4038600"/>
            <a:ext cx="4038600" cy="1320800"/>
          </a:xfrm>
          <a:prstGeom prst="roundRect">
            <a:avLst>
              <a:gd name="adj" fmla="val 16667"/>
            </a:avLst>
          </a:prstGeom>
          <a:gradFill>
            <a:gsLst>
              <a:gs pos="0">
                <a:srgbClr val="C598E0"/>
              </a:gs>
              <a:gs pos="17000">
                <a:srgbClr val="F8D7FD"/>
              </a:gs>
              <a:gs pos="100000">
                <a:srgbClr val="FFF7FF"/>
              </a:gs>
            </a:gsLst>
          </a:gradFill>
          <a:ln>
            <a:noFill/>
            <a:headEnd/>
            <a:tailEnd/>
          </a:ln>
        </p:spPr>
        <p:style>
          <a:lnRef idx="1">
            <a:schemeClr val="accent1"/>
          </a:lnRef>
          <a:fillRef idx="2">
            <a:schemeClr val="accent1"/>
          </a:fillRef>
          <a:effectRef idx="1">
            <a:schemeClr val="accent1"/>
          </a:effectRef>
          <a:fontRef idx="minor">
            <a:schemeClr val="dk1"/>
          </a:fontRef>
        </p:style>
        <p:txBody>
          <a:bodyPr anchor="ctr"/>
          <a:lstStyle/>
          <a:p>
            <a:pPr>
              <a:defRPr/>
            </a:pPr>
            <a:r>
              <a:rPr kumimoji="0" lang="en-US" altLang="zh-TW" sz="1400" b="1" dirty="0">
                <a:solidFill>
                  <a:schemeClr val="accent2">
                    <a:lumMod val="75000"/>
                  </a:schemeClr>
                </a:solidFill>
                <a:latin typeface="Calibri" panose="020F0502020204030204" pitchFamily="34" charset="0"/>
                <a:ea typeface="新細明體" pitchFamily="18" charset="-120"/>
                <a:cs typeface="Arial" pitchFamily="34" charset="0"/>
              </a:rPr>
              <a:t>3.3  Sufficient evidence is gathered to make judgments about the candidate’s </a:t>
            </a:r>
            <a:r>
              <a:rPr kumimoji="0" lang="en-US" altLang="zh-TW" sz="1400" b="1" dirty="0">
                <a:solidFill>
                  <a:schemeClr val="accent2">
                    <a:lumMod val="75000"/>
                  </a:schemeClr>
                </a:solidFill>
                <a:latin typeface="Calibri" panose="020F0502020204030204" pitchFamily="34" charset="0"/>
                <a:ea typeface="新細明體" pitchFamily="18" charset="-120"/>
                <a:cs typeface="Arial" pitchFamily="34" charset="0"/>
              </a:rPr>
              <a:t>competency(</a:t>
            </a:r>
            <a:r>
              <a:rPr kumimoji="0" lang="en-US" altLang="zh-TW" sz="1400" b="1" dirty="0" err="1">
                <a:solidFill>
                  <a:schemeClr val="accent2">
                    <a:lumMod val="75000"/>
                  </a:schemeClr>
                </a:solidFill>
                <a:latin typeface="Calibri" panose="020F0502020204030204" pitchFamily="34" charset="0"/>
                <a:ea typeface="新細明體" pitchFamily="18" charset="-120"/>
                <a:cs typeface="Arial" pitchFamily="34" charset="0"/>
              </a:rPr>
              <a:t>ies</a:t>
            </a:r>
            <a:r>
              <a:rPr kumimoji="0" lang="en-US" altLang="zh-TW" sz="1400" b="1" dirty="0">
                <a:solidFill>
                  <a:schemeClr val="accent2">
                    <a:lumMod val="75000"/>
                  </a:schemeClr>
                </a:solidFill>
                <a:latin typeface="Calibri" panose="020F0502020204030204" pitchFamily="34" charset="0"/>
                <a:ea typeface="新細明體" pitchFamily="18" charset="-120"/>
                <a:cs typeface="Arial" pitchFamily="34" charset="0"/>
              </a:rPr>
              <a:t>)</a:t>
            </a:r>
            <a:endParaRPr kumimoji="0" lang="zh-TW" altLang="en-US" sz="1400" b="1" dirty="0">
              <a:solidFill>
                <a:schemeClr val="accent2">
                  <a:lumMod val="75000"/>
                </a:schemeClr>
              </a:solidFill>
              <a:latin typeface="Calibri" panose="020F0502020204030204" pitchFamily="34" charset="0"/>
              <a:ea typeface="新細明體" pitchFamily="18" charset="-120"/>
              <a:cs typeface="Arial" pitchFamily="34" charset="0"/>
            </a:endParaRPr>
          </a:p>
        </p:txBody>
      </p:sp>
      <p:sp>
        <p:nvSpPr>
          <p:cNvPr id="13319" name="圓角矩形 35"/>
          <p:cNvSpPr>
            <a:spLocks noChangeArrowheads="1"/>
          </p:cNvSpPr>
          <p:nvPr/>
        </p:nvSpPr>
        <p:spPr bwMode="auto">
          <a:xfrm>
            <a:off x="2133600" y="5535613"/>
            <a:ext cx="4038600" cy="854075"/>
          </a:xfrm>
          <a:prstGeom prst="roundRect">
            <a:avLst>
              <a:gd name="adj" fmla="val 16667"/>
            </a:avLst>
          </a:prstGeom>
          <a:gradFill>
            <a:gsLst>
              <a:gs pos="0">
                <a:srgbClr val="C598E0"/>
              </a:gs>
              <a:gs pos="17000">
                <a:srgbClr val="F8D7FD"/>
              </a:gs>
              <a:gs pos="100000">
                <a:srgbClr val="FFF7FF"/>
              </a:gs>
            </a:gsLst>
          </a:gradFill>
          <a:ln>
            <a:noFill/>
            <a:headEnd/>
            <a:tailEnd/>
          </a:ln>
        </p:spPr>
        <p:style>
          <a:lnRef idx="1">
            <a:schemeClr val="accent1"/>
          </a:lnRef>
          <a:fillRef idx="2">
            <a:schemeClr val="accent1"/>
          </a:fillRef>
          <a:effectRef idx="1">
            <a:schemeClr val="accent1"/>
          </a:effectRef>
          <a:fontRef idx="minor">
            <a:schemeClr val="dk1"/>
          </a:fontRef>
        </p:style>
        <p:txBody>
          <a:bodyPr anchor="ctr"/>
          <a:lstStyle/>
          <a:p>
            <a:pPr>
              <a:defRPr/>
            </a:pPr>
            <a:r>
              <a:rPr kumimoji="0" lang="en-US" altLang="zh-TW" sz="1400" b="1" dirty="0">
                <a:solidFill>
                  <a:schemeClr val="accent2">
                    <a:lumMod val="75000"/>
                  </a:schemeClr>
                </a:solidFill>
                <a:latin typeface="Calibri" panose="020F0502020204030204" pitchFamily="34" charset="0"/>
                <a:ea typeface="新細明體" pitchFamily="18" charset="-120"/>
                <a:cs typeface="Arial" pitchFamily="34" charset="0"/>
              </a:rPr>
              <a:t>3.4 Assessments are conducted in compliance with the relevant industrial safety regulations </a:t>
            </a:r>
            <a:endParaRPr kumimoji="0" lang="zh-TW" altLang="en-US" sz="1400" b="1" dirty="0">
              <a:solidFill>
                <a:schemeClr val="accent2">
                  <a:lumMod val="75000"/>
                </a:schemeClr>
              </a:solidFill>
              <a:latin typeface="Calibri" panose="020F0502020204030204" pitchFamily="34" charset="0"/>
              <a:ea typeface="新細明體" pitchFamily="18" charset="-120"/>
              <a:cs typeface="Arial" pitchFamily="34" charset="0"/>
            </a:endParaRPr>
          </a:p>
        </p:txBody>
      </p:sp>
      <p:sp>
        <p:nvSpPr>
          <p:cNvPr id="19" name="TextBox 18"/>
          <p:cNvSpPr txBox="1"/>
          <p:nvPr/>
        </p:nvSpPr>
        <p:spPr>
          <a:xfrm>
            <a:off x="381000" y="1143000"/>
            <a:ext cx="1231053" cy="369332"/>
          </a:xfrm>
          <a:prstGeom prst="rect">
            <a:avLst/>
          </a:prstGeom>
          <a:noFill/>
        </p:spPr>
        <p:txBody>
          <a:bodyPr>
            <a:spAutoFit/>
          </a:bodyPr>
          <a:lstStyle/>
          <a:p>
            <a:pPr>
              <a:defRPr/>
            </a:pPr>
            <a:r>
              <a:rPr kumimoji="0" lang="en-US" dirty="0">
                <a:ln w="18415" cmpd="sng">
                  <a:solidFill>
                    <a:srgbClr val="FFFFFF"/>
                  </a:solidFill>
                  <a:prstDash val="solid"/>
                </a:ln>
                <a:solidFill>
                  <a:srgbClr val="FFFFFF"/>
                </a:solidFill>
                <a:effectLst>
                  <a:glow rad="139700">
                    <a:schemeClr val="accent4">
                      <a:satMod val="175000"/>
                      <a:alpha val="40000"/>
                    </a:schemeClr>
                  </a:glow>
                  <a:outerShdw blurRad="63500" dir="3600000" algn="tl" rotWithShape="0">
                    <a:srgbClr val="000000">
                      <a:alpha val="70000"/>
                    </a:srgbClr>
                  </a:outerShdw>
                </a:effectLst>
                <a:latin typeface="Arial" pitchFamily="34" charset="0"/>
                <a:ea typeface="+mn-ea"/>
              </a:rPr>
              <a:t>Criteria </a:t>
            </a:r>
          </a:p>
        </p:txBody>
      </p:sp>
      <p:sp>
        <p:nvSpPr>
          <p:cNvPr id="20" name="TextBox 19"/>
          <p:cNvSpPr txBox="1"/>
          <p:nvPr/>
        </p:nvSpPr>
        <p:spPr>
          <a:xfrm>
            <a:off x="2209800" y="1143000"/>
            <a:ext cx="1740746" cy="369332"/>
          </a:xfrm>
          <a:prstGeom prst="rect">
            <a:avLst/>
          </a:prstGeom>
          <a:noFill/>
        </p:spPr>
        <p:txBody>
          <a:bodyPr>
            <a:spAutoFit/>
          </a:bodyPr>
          <a:lstStyle/>
          <a:p>
            <a:pPr>
              <a:defRPr/>
            </a:pPr>
            <a:r>
              <a:rPr kumimoji="0" lang="en-US" dirty="0">
                <a:ln w="18415" cmpd="sng">
                  <a:solidFill>
                    <a:srgbClr val="FFFFFF"/>
                  </a:solidFill>
                  <a:prstDash val="solid"/>
                </a:ln>
                <a:solidFill>
                  <a:srgbClr val="FFFFFF"/>
                </a:solidFill>
                <a:effectLst>
                  <a:glow rad="139700">
                    <a:schemeClr val="accent4">
                      <a:satMod val="175000"/>
                      <a:alpha val="40000"/>
                    </a:schemeClr>
                  </a:glow>
                  <a:outerShdw blurRad="63500" dir="3600000" algn="tl" rotWithShape="0">
                    <a:srgbClr val="000000">
                      <a:alpha val="70000"/>
                    </a:srgbClr>
                  </a:outerShdw>
                </a:effectLst>
                <a:latin typeface="Arial" pitchFamily="34" charset="0"/>
                <a:ea typeface="+mn-ea"/>
              </a:rPr>
              <a:t>Standards</a:t>
            </a:r>
          </a:p>
        </p:txBody>
      </p:sp>
      <p:sp>
        <p:nvSpPr>
          <p:cNvPr id="21" name="TextBox 20"/>
          <p:cNvSpPr txBox="1"/>
          <p:nvPr/>
        </p:nvSpPr>
        <p:spPr>
          <a:xfrm>
            <a:off x="6629400" y="1143000"/>
            <a:ext cx="2197946" cy="369332"/>
          </a:xfrm>
          <a:prstGeom prst="rect">
            <a:avLst/>
          </a:prstGeom>
          <a:noFill/>
        </p:spPr>
        <p:txBody>
          <a:bodyPr>
            <a:spAutoFit/>
          </a:bodyPr>
          <a:lstStyle/>
          <a:p>
            <a:pPr>
              <a:defRPr/>
            </a:pPr>
            <a:r>
              <a:rPr kumimoji="0" lang="en-US" dirty="0">
                <a:ln w="18415" cmpd="sng">
                  <a:solidFill>
                    <a:srgbClr val="FFFFFF"/>
                  </a:solidFill>
                  <a:prstDash val="solid"/>
                </a:ln>
                <a:solidFill>
                  <a:srgbClr val="FFFFFF"/>
                </a:solidFill>
                <a:effectLst>
                  <a:glow rad="139700">
                    <a:schemeClr val="accent4">
                      <a:satMod val="175000"/>
                      <a:alpha val="40000"/>
                    </a:schemeClr>
                  </a:glow>
                  <a:outerShdw blurRad="63500" dir="3600000" algn="tl" rotWithShape="0">
                    <a:srgbClr val="000000">
                      <a:alpha val="70000"/>
                    </a:srgbClr>
                  </a:outerShdw>
                </a:effectLst>
                <a:latin typeface="Arial" pitchFamily="34" charset="0"/>
                <a:ea typeface="+mn-ea"/>
              </a:rPr>
              <a:t>Typical Evidence </a:t>
            </a:r>
          </a:p>
        </p:txBody>
      </p:sp>
      <p:sp>
        <p:nvSpPr>
          <p:cNvPr id="13323" name="TextBox 23"/>
          <p:cNvSpPr txBox="1">
            <a:spLocks noChangeArrowheads="1"/>
          </p:cNvSpPr>
          <p:nvPr/>
        </p:nvSpPr>
        <p:spPr bwMode="auto">
          <a:xfrm>
            <a:off x="6553200" y="1600200"/>
            <a:ext cx="2438400" cy="738188"/>
          </a:xfrm>
          <a:prstGeom prst="rect">
            <a:avLst/>
          </a:prstGeom>
          <a:noFill/>
          <a:ln>
            <a:noFill/>
          </a:ln>
          <a:extLst>
            <a:ext uri="{909E8E84-426E-40DD-AFC4-6F175D3DCCD1}"/>
            <a:ext uri="{91240B29-F687-4F45-9708-019B960494DF}"/>
          </a:extLst>
        </p:spPr>
        <p:txBody>
          <a:bodyPr>
            <a:spAutoFit/>
          </a:bodyPr>
          <a:lstStyle>
            <a:lvl1pPr marL="112713" indent="-112713">
              <a:spcBef>
                <a:spcPct val="20000"/>
              </a:spcBef>
              <a:buChar char="•"/>
              <a:defRPr sz="2800">
                <a:solidFill>
                  <a:srgbClr val="004599"/>
                </a:solidFill>
                <a:latin typeface="Arial" pitchFamily="34" charset="0"/>
                <a:cs typeface="Arial" pitchFamily="34" charset="0"/>
              </a:defRPr>
            </a:lvl1pPr>
            <a:lvl2pPr marL="742950" indent="-285750">
              <a:spcBef>
                <a:spcPct val="20000"/>
              </a:spcBef>
              <a:buFont typeface="Arial" pitchFamily="34" charset="0"/>
              <a:buChar char="–"/>
              <a:defRPr sz="2400">
                <a:solidFill>
                  <a:srgbClr val="100710"/>
                </a:solidFill>
                <a:latin typeface="Arial" pitchFamily="34" charset="0"/>
                <a:cs typeface="Arial" pitchFamily="34" charset="0"/>
              </a:defRPr>
            </a:lvl2pPr>
            <a:lvl3pPr marL="1143000" indent="-228600">
              <a:spcBef>
                <a:spcPct val="20000"/>
              </a:spcBef>
              <a:buFont typeface="Wingdings" pitchFamily="2" charset="2"/>
              <a:buChar char="§"/>
              <a:defRPr sz="2400">
                <a:solidFill>
                  <a:srgbClr val="602B60"/>
                </a:solidFill>
                <a:latin typeface="Arial" pitchFamily="34" charset="0"/>
                <a:cs typeface="Arial" pitchFamily="34" charset="0"/>
              </a:defRPr>
            </a:lvl3pPr>
            <a:lvl4pPr marL="1600200" indent="-228600">
              <a:spcBef>
                <a:spcPct val="20000"/>
              </a:spcBef>
              <a:buFont typeface="Wingdings" pitchFamily="2" charset="2"/>
              <a:buChar char="Ø"/>
              <a:defRPr sz="2000">
                <a:solidFill>
                  <a:srgbClr val="4D4599"/>
                </a:solidFill>
                <a:latin typeface="Arial" pitchFamily="34" charset="0"/>
                <a:cs typeface="Arial" pitchFamily="34" charset="0"/>
              </a:defRPr>
            </a:lvl4pPr>
            <a:lvl5pPr marL="2057400" indent="-228600">
              <a:spcBef>
                <a:spcPct val="20000"/>
              </a:spcBef>
              <a:buFont typeface="Arial" pitchFamily="34" charset="0"/>
              <a:buChar char="○"/>
              <a:defRPr sz="2000">
                <a:solidFill>
                  <a:srgbClr val="994560"/>
                </a:solidFill>
                <a:latin typeface="Arial"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rgbClr val="994560"/>
                </a:solidFill>
                <a:latin typeface="Arial"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rgbClr val="994560"/>
                </a:solidFill>
                <a:latin typeface="Arial"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rgbClr val="994560"/>
                </a:solidFill>
                <a:latin typeface="Arial"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rgbClr val="994560"/>
                </a:solidFill>
                <a:latin typeface="Arial" pitchFamily="34" charset="0"/>
                <a:cs typeface="Arial" pitchFamily="34" charset="0"/>
              </a:defRPr>
            </a:lvl9pPr>
          </a:lstStyle>
          <a:p>
            <a:pPr>
              <a:spcBef>
                <a:spcPct val="0"/>
              </a:spcBef>
              <a:defRPr/>
            </a:pPr>
            <a:r>
              <a:rPr kumimoji="0" lang="en-US" altLang="zh-TW" sz="1400" dirty="0">
                <a:solidFill>
                  <a:schemeClr val="accent2">
                    <a:lumMod val="25000"/>
                  </a:schemeClr>
                </a:solidFill>
                <a:latin typeface="Calibri" panose="020F0502020204030204" pitchFamily="34" charset="0"/>
                <a:ea typeface="新細明體" pitchFamily="18" charset="-120"/>
              </a:rPr>
              <a:t>Guidelines to applicants</a:t>
            </a:r>
          </a:p>
          <a:p>
            <a:pPr>
              <a:spcBef>
                <a:spcPct val="0"/>
              </a:spcBef>
              <a:defRPr/>
            </a:pPr>
            <a:r>
              <a:rPr kumimoji="0" lang="en-US" altLang="zh-TW" sz="1400" dirty="0">
                <a:solidFill>
                  <a:schemeClr val="accent2">
                    <a:lumMod val="25000"/>
                  </a:schemeClr>
                </a:solidFill>
                <a:latin typeface="Calibri" panose="020F0502020204030204" pitchFamily="34" charset="0"/>
                <a:ea typeface="新細明體" pitchFamily="18" charset="-120"/>
              </a:rPr>
              <a:t>Feedback/Advice provided </a:t>
            </a:r>
            <a:r>
              <a:rPr kumimoji="0" lang="en-US" altLang="zh-TW" sz="1400" dirty="0" smtClean="0">
                <a:solidFill>
                  <a:schemeClr val="accent2">
                    <a:lumMod val="25000"/>
                  </a:schemeClr>
                </a:solidFill>
                <a:latin typeface="Calibri" panose="020F0502020204030204" pitchFamily="34" charset="0"/>
                <a:ea typeface="新細明體" pitchFamily="18" charset="-120"/>
              </a:rPr>
              <a:t>for </a:t>
            </a:r>
            <a:r>
              <a:rPr kumimoji="0" lang="en-US" altLang="zh-TW" sz="1400" dirty="0">
                <a:solidFill>
                  <a:schemeClr val="accent2">
                    <a:lumMod val="25000"/>
                  </a:schemeClr>
                </a:solidFill>
                <a:latin typeface="Calibri" panose="020F0502020204030204" pitchFamily="34" charset="0"/>
                <a:ea typeface="新細明體" pitchFamily="18" charset="-120"/>
              </a:rPr>
              <a:t>applicants </a:t>
            </a:r>
          </a:p>
        </p:txBody>
      </p:sp>
      <p:sp>
        <p:nvSpPr>
          <p:cNvPr id="13324" name="TextBox 25"/>
          <p:cNvSpPr txBox="1">
            <a:spLocks noChangeArrowheads="1"/>
          </p:cNvSpPr>
          <p:nvPr/>
        </p:nvSpPr>
        <p:spPr bwMode="auto">
          <a:xfrm>
            <a:off x="6553200" y="2443163"/>
            <a:ext cx="2438400" cy="1385887"/>
          </a:xfrm>
          <a:prstGeom prst="rect">
            <a:avLst/>
          </a:prstGeom>
          <a:noFill/>
          <a:ln>
            <a:noFill/>
          </a:ln>
          <a:extLst>
            <a:ext uri="{909E8E84-426E-40DD-AFC4-6F175D3DCCD1}"/>
            <a:ext uri="{91240B29-F687-4F45-9708-019B960494DF}"/>
          </a:extLst>
        </p:spPr>
        <p:txBody>
          <a:bodyPr>
            <a:spAutoFit/>
          </a:bodyPr>
          <a:lstStyle>
            <a:lvl1pPr marL="112713" indent="-112713">
              <a:spcBef>
                <a:spcPct val="20000"/>
              </a:spcBef>
              <a:buChar char="•"/>
              <a:defRPr sz="2800">
                <a:solidFill>
                  <a:srgbClr val="004599"/>
                </a:solidFill>
                <a:latin typeface="Arial" pitchFamily="34" charset="0"/>
                <a:cs typeface="Arial" pitchFamily="34" charset="0"/>
              </a:defRPr>
            </a:lvl1pPr>
            <a:lvl2pPr marL="742950" indent="-285750">
              <a:spcBef>
                <a:spcPct val="20000"/>
              </a:spcBef>
              <a:buFont typeface="Arial" pitchFamily="34" charset="0"/>
              <a:buChar char="–"/>
              <a:defRPr sz="2400">
                <a:solidFill>
                  <a:srgbClr val="100710"/>
                </a:solidFill>
                <a:latin typeface="Arial" pitchFamily="34" charset="0"/>
                <a:cs typeface="Arial" pitchFamily="34" charset="0"/>
              </a:defRPr>
            </a:lvl2pPr>
            <a:lvl3pPr marL="1143000" indent="-228600">
              <a:spcBef>
                <a:spcPct val="20000"/>
              </a:spcBef>
              <a:buFont typeface="Wingdings" pitchFamily="2" charset="2"/>
              <a:buChar char="§"/>
              <a:defRPr sz="2400">
                <a:solidFill>
                  <a:srgbClr val="602B60"/>
                </a:solidFill>
                <a:latin typeface="Arial" pitchFamily="34" charset="0"/>
                <a:cs typeface="Arial" pitchFamily="34" charset="0"/>
              </a:defRPr>
            </a:lvl3pPr>
            <a:lvl4pPr marL="1600200" indent="-228600">
              <a:spcBef>
                <a:spcPct val="20000"/>
              </a:spcBef>
              <a:buFont typeface="Wingdings" pitchFamily="2" charset="2"/>
              <a:buChar char="Ø"/>
              <a:defRPr sz="2000">
                <a:solidFill>
                  <a:srgbClr val="4D4599"/>
                </a:solidFill>
                <a:latin typeface="Arial" pitchFamily="34" charset="0"/>
                <a:cs typeface="Arial" pitchFamily="34" charset="0"/>
              </a:defRPr>
            </a:lvl4pPr>
            <a:lvl5pPr marL="2057400" indent="-228600">
              <a:spcBef>
                <a:spcPct val="20000"/>
              </a:spcBef>
              <a:buFont typeface="Arial" pitchFamily="34" charset="0"/>
              <a:buChar char="○"/>
              <a:defRPr sz="2000">
                <a:solidFill>
                  <a:srgbClr val="994560"/>
                </a:solidFill>
                <a:latin typeface="Arial"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rgbClr val="994560"/>
                </a:solidFill>
                <a:latin typeface="Arial"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rgbClr val="994560"/>
                </a:solidFill>
                <a:latin typeface="Arial"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rgbClr val="994560"/>
                </a:solidFill>
                <a:latin typeface="Arial"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rgbClr val="994560"/>
                </a:solidFill>
                <a:latin typeface="Arial" pitchFamily="34" charset="0"/>
                <a:cs typeface="Arial" pitchFamily="34" charset="0"/>
              </a:defRPr>
            </a:lvl9pPr>
          </a:lstStyle>
          <a:p>
            <a:pPr>
              <a:spcBef>
                <a:spcPct val="0"/>
              </a:spcBef>
              <a:defRPr/>
            </a:pPr>
            <a:r>
              <a:rPr kumimoji="0" lang="en-US" altLang="zh-TW" sz="1400" dirty="0">
                <a:solidFill>
                  <a:schemeClr val="accent2">
                    <a:lumMod val="25000"/>
                  </a:schemeClr>
                </a:solidFill>
                <a:latin typeface="Calibri" panose="020F0502020204030204" pitchFamily="34" charset="0"/>
                <a:ea typeface="新細明體" pitchFamily="18" charset="-120"/>
              </a:rPr>
              <a:t>Measures to ensure fair assessment for applicants of different backgrounds (e.g. </a:t>
            </a:r>
            <a:r>
              <a:rPr kumimoji="0" lang="en-US" altLang="zh-TW" sz="1400" dirty="0" smtClean="0">
                <a:solidFill>
                  <a:schemeClr val="accent2">
                    <a:lumMod val="25000"/>
                  </a:schemeClr>
                </a:solidFill>
                <a:latin typeface="Calibri" panose="020F0502020204030204" pitchFamily="34" charset="0"/>
                <a:ea typeface="新細明體" pitchFamily="18" charset="-120"/>
              </a:rPr>
              <a:t>, identifying </a:t>
            </a:r>
            <a:r>
              <a:rPr kumimoji="0" lang="en-US" altLang="zh-TW" sz="1400" dirty="0">
                <a:solidFill>
                  <a:schemeClr val="accent2">
                    <a:lumMod val="25000"/>
                  </a:schemeClr>
                </a:solidFill>
                <a:latin typeface="Calibri" panose="020F0502020204030204" pitchFamily="34" charset="0"/>
                <a:ea typeface="新細明體" pitchFamily="18" charset="-120"/>
              </a:rPr>
              <a:t>special needs of applicants via </a:t>
            </a:r>
            <a:r>
              <a:rPr kumimoji="0" lang="en-US" altLang="zh-TW" sz="1400" dirty="0" smtClean="0">
                <a:solidFill>
                  <a:schemeClr val="accent2">
                    <a:lumMod val="25000"/>
                  </a:schemeClr>
                </a:solidFill>
                <a:latin typeface="Calibri" panose="020F0502020204030204" pitchFamily="34" charset="0"/>
                <a:ea typeface="新細明體" pitchFamily="18" charset="-120"/>
              </a:rPr>
              <a:t>the application </a:t>
            </a:r>
            <a:r>
              <a:rPr kumimoji="0" lang="en-US" altLang="zh-TW" sz="1400" dirty="0">
                <a:solidFill>
                  <a:schemeClr val="accent2">
                    <a:lumMod val="25000"/>
                  </a:schemeClr>
                </a:solidFill>
                <a:latin typeface="Calibri" panose="020F0502020204030204" pitchFamily="34" charset="0"/>
                <a:ea typeface="新細明體" pitchFamily="18" charset="-120"/>
              </a:rPr>
              <a:t>form</a:t>
            </a:r>
            <a:r>
              <a:rPr kumimoji="0" lang="en-US" altLang="zh-TW" sz="1400" dirty="0" smtClean="0">
                <a:solidFill>
                  <a:schemeClr val="accent2">
                    <a:lumMod val="25000"/>
                  </a:schemeClr>
                </a:solidFill>
                <a:latin typeface="Calibri" panose="020F0502020204030204" pitchFamily="34" charset="0"/>
                <a:ea typeface="新細明體" pitchFamily="18" charset="-120"/>
              </a:rPr>
              <a:t>)</a:t>
            </a:r>
            <a:endParaRPr kumimoji="0" lang="en-US" altLang="zh-TW" sz="1400" dirty="0">
              <a:solidFill>
                <a:schemeClr val="accent2">
                  <a:lumMod val="25000"/>
                </a:schemeClr>
              </a:solidFill>
              <a:latin typeface="Calibri" panose="020F0502020204030204" pitchFamily="34" charset="0"/>
              <a:ea typeface="新細明體" pitchFamily="18" charset="-120"/>
            </a:endParaRPr>
          </a:p>
        </p:txBody>
      </p:sp>
      <p:sp>
        <p:nvSpPr>
          <p:cNvPr id="13325" name="TextBox 26"/>
          <p:cNvSpPr txBox="1">
            <a:spLocks noChangeArrowheads="1"/>
          </p:cNvSpPr>
          <p:nvPr/>
        </p:nvSpPr>
        <p:spPr bwMode="auto">
          <a:xfrm>
            <a:off x="6553200" y="4114800"/>
            <a:ext cx="2590800" cy="1169988"/>
          </a:xfrm>
          <a:prstGeom prst="rect">
            <a:avLst/>
          </a:prstGeom>
          <a:noFill/>
          <a:ln>
            <a:noFill/>
          </a:ln>
          <a:extLst>
            <a:ext uri="{909E8E84-426E-40DD-AFC4-6F175D3DCCD1}"/>
            <a:ext uri="{91240B29-F687-4F45-9708-019B960494DF}"/>
          </a:extLst>
        </p:spPr>
        <p:txBody>
          <a:bodyPr>
            <a:spAutoFit/>
          </a:bodyPr>
          <a:lstStyle>
            <a:lvl1pPr marL="112713" indent="-112713">
              <a:spcBef>
                <a:spcPct val="20000"/>
              </a:spcBef>
              <a:buChar char="•"/>
              <a:defRPr sz="2800">
                <a:solidFill>
                  <a:srgbClr val="004599"/>
                </a:solidFill>
                <a:latin typeface="Arial" pitchFamily="34" charset="0"/>
                <a:cs typeface="Arial" pitchFamily="34" charset="0"/>
              </a:defRPr>
            </a:lvl1pPr>
            <a:lvl2pPr marL="742950" indent="-285750">
              <a:spcBef>
                <a:spcPct val="20000"/>
              </a:spcBef>
              <a:buFont typeface="Arial" pitchFamily="34" charset="0"/>
              <a:buChar char="–"/>
              <a:defRPr sz="2400">
                <a:solidFill>
                  <a:srgbClr val="100710"/>
                </a:solidFill>
                <a:latin typeface="Arial" pitchFamily="34" charset="0"/>
                <a:cs typeface="Arial" pitchFamily="34" charset="0"/>
              </a:defRPr>
            </a:lvl2pPr>
            <a:lvl3pPr marL="1143000" indent="-228600">
              <a:spcBef>
                <a:spcPct val="20000"/>
              </a:spcBef>
              <a:buFont typeface="Wingdings" pitchFamily="2" charset="2"/>
              <a:buChar char="§"/>
              <a:defRPr sz="2400">
                <a:solidFill>
                  <a:srgbClr val="602B60"/>
                </a:solidFill>
                <a:latin typeface="Arial" pitchFamily="34" charset="0"/>
                <a:cs typeface="Arial" pitchFamily="34" charset="0"/>
              </a:defRPr>
            </a:lvl3pPr>
            <a:lvl4pPr marL="1600200" indent="-228600">
              <a:spcBef>
                <a:spcPct val="20000"/>
              </a:spcBef>
              <a:buFont typeface="Wingdings" pitchFamily="2" charset="2"/>
              <a:buChar char="Ø"/>
              <a:defRPr sz="2000">
                <a:solidFill>
                  <a:srgbClr val="4D4599"/>
                </a:solidFill>
                <a:latin typeface="Arial" pitchFamily="34" charset="0"/>
                <a:cs typeface="Arial" pitchFamily="34" charset="0"/>
              </a:defRPr>
            </a:lvl4pPr>
            <a:lvl5pPr marL="2057400" indent="-228600">
              <a:spcBef>
                <a:spcPct val="20000"/>
              </a:spcBef>
              <a:buFont typeface="Arial" pitchFamily="34" charset="0"/>
              <a:buChar char="○"/>
              <a:defRPr sz="2000">
                <a:solidFill>
                  <a:srgbClr val="994560"/>
                </a:solidFill>
                <a:latin typeface="Arial"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rgbClr val="994560"/>
                </a:solidFill>
                <a:latin typeface="Arial"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rgbClr val="994560"/>
                </a:solidFill>
                <a:latin typeface="Arial"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rgbClr val="994560"/>
                </a:solidFill>
                <a:latin typeface="Arial"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rgbClr val="994560"/>
                </a:solidFill>
                <a:latin typeface="Arial" pitchFamily="34" charset="0"/>
                <a:cs typeface="Arial" pitchFamily="34" charset="0"/>
              </a:defRPr>
            </a:lvl9pPr>
          </a:lstStyle>
          <a:p>
            <a:pPr>
              <a:spcBef>
                <a:spcPct val="0"/>
              </a:spcBef>
              <a:defRPr/>
            </a:pPr>
            <a:r>
              <a:rPr kumimoji="0" lang="en-US" altLang="zh-TW" sz="1400" dirty="0" smtClean="0">
                <a:solidFill>
                  <a:schemeClr val="accent2">
                    <a:lumMod val="25000"/>
                  </a:schemeClr>
                </a:solidFill>
                <a:latin typeface="Calibri" panose="020F0502020204030204" pitchFamily="34" charset="0"/>
                <a:ea typeface="新細明體" pitchFamily="18" charset="-120"/>
              </a:rPr>
              <a:t>Templates/Checklists </a:t>
            </a:r>
            <a:r>
              <a:rPr kumimoji="0" lang="en-US" altLang="zh-TW" sz="1400" dirty="0">
                <a:solidFill>
                  <a:schemeClr val="accent2">
                    <a:lumMod val="25000"/>
                  </a:schemeClr>
                </a:solidFill>
                <a:latin typeface="Calibri" panose="020F0502020204030204" pitchFamily="34" charset="0"/>
                <a:ea typeface="新細明體" pitchFamily="18" charset="-120"/>
              </a:rPr>
              <a:t>for assessor to collect evidence </a:t>
            </a:r>
          </a:p>
          <a:p>
            <a:pPr>
              <a:spcBef>
                <a:spcPct val="0"/>
              </a:spcBef>
              <a:defRPr/>
            </a:pPr>
            <a:r>
              <a:rPr kumimoji="0" lang="en-US" altLang="zh-TW" sz="1400" dirty="0">
                <a:solidFill>
                  <a:schemeClr val="accent2">
                    <a:lumMod val="25000"/>
                  </a:schemeClr>
                </a:solidFill>
                <a:latin typeface="Calibri" panose="020F0502020204030204" pitchFamily="34" charset="0"/>
                <a:ea typeface="新細明體" pitchFamily="18" charset="-120"/>
              </a:rPr>
              <a:t>Measures to ensure consistency in marking </a:t>
            </a:r>
            <a:r>
              <a:rPr kumimoji="0" lang="en-US" altLang="zh-TW" sz="1400" dirty="0" smtClean="0">
                <a:solidFill>
                  <a:schemeClr val="accent2">
                    <a:lumMod val="25000"/>
                  </a:schemeClr>
                </a:solidFill>
                <a:latin typeface="Calibri" panose="020F0502020204030204" pitchFamily="34" charset="0"/>
                <a:ea typeface="新細明體" pitchFamily="18" charset="-120"/>
              </a:rPr>
              <a:t>(</a:t>
            </a:r>
            <a:r>
              <a:rPr kumimoji="0" lang="en-US" altLang="zh-TW" sz="1400" dirty="0">
                <a:solidFill>
                  <a:schemeClr val="accent2">
                    <a:lumMod val="25000"/>
                  </a:schemeClr>
                </a:solidFill>
                <a:latin typeface="Calibri" panose="020F0502020204030204" pitchFamily="34" charset="0"/>
                <a:ea typeface="新細明體" pitchFamily="18" charset="-120"/>
              </a:rPr>
              <a:t>e.g. </a:t>
            </a:r>
            <a:r>
              <a:rPr kumimoji="0" lang="en-US" altLang="zh-TW" sz="1400" dirty="0" smtClean="0">
                <a:solidFill>
                  <a:schemeClr val="accent2">
                    <a:lumMod val="25000"/>
                  </a:schemeClr>
                </a:solidFill>
                <a:latin typeface="Calibri" panose="020F0502020204030204" pitchFamily="34" charset="0"/>
                <a:ea typeface="新細明體" pitchFamily="18" charset="-120"/>
              </a:rPr>
              <a:t>, training</a:t>
            </a:r>
            <a:r>
              <a:rPr kumimoji="0" lang="en-US" altLang="zh-TW" sz="1400" dirty="0">
                <a:solidFill>
                  <a:schemeClr val="accent2">
                    <a:lumMod val="25000"/>
                  </a:schemeClr>
                </a:solidFill>
                <a:latin typeface="Calibri" panose="020F0502020204030204" pitchFamily="34" charset="0"/>
                <a:ea typeface="新細明體" pitchFamily="18" charset="-120"/>
              </a:rPr>
              <a:t>, guidelines to assessors</a:t>
            </a:r>
            <a:r>
              <a:rPr kumimoji="0" lang="en-US" altLang="zh-TW" sz="1400" dirty="0" smtClean="0">
                <a:solidFill>
                  <a:schemeClr val="accent2">
                    <a:lumMod val="25000"/>
                  </a:schemeClr>
                </a:solidFill>
                <a:latin typeface="Calibri" panose="020F0502020204030204" pitchFamily="34" charset="0"/>
                <a:ea typeface="新細明體" pitchFamily="18" charset="-120"/>
              </a:rPr>
              <a:t>)</a:t>
            </a:r>
            <a:endParaRPr kumimoji="0" lang="en-US" altLang="zh-TW" sz="1400" dirty="0">
              <a:solidFill>
                <a:schemeClr val="tx1"/>
              </a:solidFill>
              <a:ea typeface="新細明體" pitchFamily="18" charset="-120"/>
            </a:endParaRPr>
          </a:p>
        </p:txBody>
      </p:sp>
      <p:sp>
        <p:nvSpPr>
          <p:cNvPr id="13326" name="TextBox 27"/>
          <p:cNvSpPr txBox="1">
            <a:spLocks noChangeArrowheads="1"/>
          </p:cNvSpPr>
          <p:nvPr/>
        </p:nvSpPr>
        <p:spPr bwMode="auto">
          <a:xfrm>
            <a:off x="6572250" y="5700713"/>
            <a:ext cx="2438400" cy="523875"/>
          </a:xfrm>
          <a:prstGeom prst="rect">
            <a:avLst/>
          </a:prstGeom>
          <a:noFill/>
          <a:ln>
            <a:noFill/>
          </a:ln>
          <a:extLst>
            <a:ext uri="{909E8E84-426E-40DD-AFC4-6F175D3DCCD1}"/>
            <a:ext uri="{91240B29-F687-4F45-9708-019B960494DF}"/>
          </a:extLst>
        </p:spPr>
        <p:txBody>
          <a:bodyPr>
            <a:spAutoFit/>
          </a:bodyPr>
          <a:lstStyle>
            <a:lvl1pPr marL="112713" indent="-112713">
              <a:spcBef>
                <a:spcPct val="20000"/>
              </a:spcBef>
              <a:buChar char="•"/>
              <a:defRPr sz="2800">
                <a:solidFill>
                  <a:srgbClr val="004599"/>
                </a:solidFill>
                <a:latin typeface="Arial" pitchFamily="34" charset="0"/>
                <a:cs typeface="Arial" pitchFamily="34" charset="0"/>
              </a:defRPr>
            </a:lvl1pPr>
            <a:lvl2pPr marL="742950" indent="-285750">
              <a:spcBef>
                <a:spcPct val="20000"/>
              </a:spcBef>
              <a:buFont typeface="Arial" pitchFamily="34" charset="0"/>
              <a:buChar char="–"/>
              <a:defRPr sz="2400">
                <a:solidFill>
                  <a:srgbClr val="100710"/>
                </a:solidFill>
                <a:latin typeface="Arial" pitchFamily="34" charset="0"/>
                <a:cs typeface="Arial" pitchFamily="34" charset="0"/>
              </a:defRPr>
            </a:lvl2pPr>
            <a:lvl3pPr marL="1143000" indent="-228600">
              <a:spcBef>
                <a:spcPct val="20000"/>
              </a:spcBef>
              <a:buFont typeface="Wingdings" pitchFamily="2" charset="2"/>
              <a:buChar char="§"/>
              <a:defRPr sz="2400">
                <a:solidFill>
                  <a:srgbClr val="602B60"/>
                </a:solidFill>
                <a:latin typeface="Arial" pitchFamily="34" charset="0"/>
                <a:cs typeface="Arial" pitchFamily="34" charset="0"/>
              </a:defRPr>
            </a:lvl3pPr>
            <a:lvl4pPr marL="1600200" indent="-228600">
              <a:spcBef>
                <a:spcPct val="20000"/>
              </a:spcBef>
              <a:buFont typeface="Wingdings" pitchFamily="2" charset="2"/>
              <a:buChar char="Ø"/>
              <a:defRPr sz="2000">
                <a:solidFill>
                  <a:srgbClr val="4D4599"/>
                </a:solidFill>
                <a:latin typeface="Arial" pitchFamily="34" charset="0"/>
                <a:cs typeface="Arial" pitchFamily="34" charset="0"/>
              </a:defRPr>
            </a:lvl4pPr>
            <a:lvl5pPr marL="2057400" indent="-228600">
              <a:spcBef>
                <a:spcPct val="20000"/>
              </a:spcBef>
              <a:buFont typeface="Arial" pitchFamily="34" charset="0"/>
              <a:buChar char="○"/>
              <a:defRPr sz="2000">
                <a:solidFill>
                  <a:srgbClr val="994560"/>
                </a:solidFill>
                <a:latin typeface="Arial"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rgbClr val="994560"/>
                </a:solidFill>
                <a:latin typeface="Arial"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rgbClr val="994560"/>
                </a:solidFill>
                <a:latin typeface="Arial"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rgbClr val="994560"/>
                </a:solidFill>
                <a:latin typeface="Arial"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rgbClr val="994560"/>
                </a:solidFill>
                <a:latin typeface="Arial" pitchFamily="34" charset="0"/>
                <a:cs typeface="Arial" pitchFamily="34" charset="0"/>
              </a:defRPr>
            </a:lvl9pPr>
          </a:lstStyle>
          <a:p>
            <a:pPr>
              <a:spcBef>
                <a:spcPct val="0"/>
              </a:spcBef>
              <a:defRPr/>
            </a:pPr>
            <a:r>
              <a:rPr kumimoji="0" lang="en-US" altLang="zh-TW" sz="1400" dirty="0">
                <a:solidFill>
                  <a:schemeClr val="accent2">
                    <a:lumMod val="25000"/>
                  </a:schemeClr>
                </a:solidFill>
                <a:latin typeface="Calibri" panose="020F0502020204030204" pitchFamily="34" charset="0"/>
                <a:ea typeface="新細明體" pitchFamily="18" charset="-120"/>
              </a:rPr>
              <a:t>Relevant safety regulations and compliance plan </a:t>
            </a:r>
          </a:p>
        </p:txBody>
      </p:sp>
      <p:sp>
        <p:nvSpPr>
          <p:cNvPr id="25" name="右大括弧 24"/>
          <p:cNvSpPr/>
          <p:nvPr/>
        </p:nvSpPr>
        <p:spPr bwMode="auto">
          <a:xfrm>
            <a:off x="6248400" y="1620838"/>
            <a:ext cx="304800" cy="698500"/>
          </a:xfrm>
          <a:prstGeom prst="rightBrace">
            <a:avLst/>
          </a:prstGeom>
          <a:noFill/>
          <a:ln w="12700" cap="flat" cmpd="sng" algn="ctr">
            <a:solidFill>
              <a:schemeClr val="tx1">
                <a:lumMod val="75000"/>
                <a:lumOff val="25000"/>
              </a:schemeClr>
            </a:solidFill>
            <a:prstDash val="solid"/>
            <a:round/>
            <a:headEnd type="none" w="med" len="med"/>
            <a:tailEnd type="none" w="med" len="med"/>
          </a:ln>
          <a:effectLst/>
        </p:spPr>
        <p:txBody>
          <a:bodyPr/>
          <a:lstStyle/>
          <a:p>
            <a:endParaRPr kumimoji="0" lang="zh-TW" altLang="en-US">
              <a:solidFill>
                <a:srgbClr val="004599"/>
              </a:solidFill>
              <a:latin typeface="Trebuchet MS" pitchFamily="34" charset="0"/>
              <a:ea typeface="SimSun" pitchFamily="2" charset="-122"/>
            </a:endParaRPr>
          </a:p>
        </p:txBody>
      </p:sp>
      <p:sp>
        <p:nvSpPr>
          <p:cNvPr id="26" name="右大括弧 25"/>
          <p:cNvSpPr/>
          <p:nvPr/>
        </p:nvSpPr>
        <p:spPr bwMode="auto">
          <a:xfrm>
            <a:off x="6248400" y="2489200"/>
            <a:ext cx="304800" cy="1293813"/>
          </a:xfrm>
          <a:prstGeom prst="rightBrace">
            <a:avLst/>
          </a:prstGeom>
          <a:noFill/>
          <a:ln w="12700" cap="flat" cmpd="sng" algn="ctr">
            <a:solidFill>
              <a:schemeClr val="tx1">
                <a:lumMod val="75000"/>
                <a:lumOff val="25000"/>
              </a:schemeClr>
            </a:solidFill>
            <a:prstDash val="solid"/>
            <a:round/>
            <a:headEnd type="none" w="med" len="med"/>
            <a:tailEnd type="none" w="med" len="med"/>
          </a:ln>
          <a:effectLst/>
        </p:spPr>
        <p:txBody>
          <a:bodyPr/>
          <a:lstStyle/>
          <a:p>
            <a:endParaRPr kumimoji="0" lang="zh-TW" altLang="en-US">
              <a:solidFill>
                <a:srgbClr val="004599"/>
              </a:solidFill>
              <a:latin typeface="Trebuchet MS" pitchFamily="34" charset="0"/>
              <a:ea typeface="SimSun" pitchFamily="2" charset="-122"/>
            </a:endParaRPr>
          </a:p>
        </p:txBody>
      </p:sp>
      <p:sp>
        <p:nvSpPr>
          <p:cNvPr id="27" name="右大括弧 26"/>
          <p:cNvSpPr/>
          <p:nvPr/>
        </p:nvSpPr>
        <p:spPr bwMode="auto">
          <a:xfrm>
            <a:off x="6248400" y="4049713"/>
            <a:ext cx="304800" cy="1298575"/>
          </a:xfrm>
          <a:prstGeom prst="rightBrace">
            <a:avLst/>
          </a:prstGeom>
          <a:noFill/>
          <a:ln w="12700" cap="flat" cmpd="sng" algn="ctr">
            <a:solidFill>
              <a:schemeClr val="tx1">
                <a:lumMod val="75000"/>
                <a:lumOff val="25000"/>
              </a:schemeClr>
            </a:solidFill>
            <a:prstDash val="solid"/>
            <a:round/>
            <a:headEnd type="none" w="med" len="med"/>
            <a:tailEnd type="none" w="med" len="med"/>
          </a:ln>
          <a:effectLst/>
        </p:spPr>
        <p:txBody>
          <a:bodyPr/>
          <a:lstStyle/>
          <a:p>
            <a:endParaRPr kumimoji="0" lang="zh-TW" altLang="en-US">
              <a:solidFill>
                <a:srgbClr val="004599"/>
              </a:solidFill>
              <a:latin typeface="Trebuchet MS" pitchFamily="34" charset="0"/>
              <a:ea typeface="SimSun" pitchFamily="2" charset="-122"/>
            </a:endParaRPr>
          </a:p>
        </p:txBody>
      </p:sp>
      <p:sp>
        <p:nvSpPr>
          <p:cNvPr id="28" name="右大括弧 27"/>
          <p:cNvSpPr/>
          <p:nvPr/>
        </p:nvSpPr>
        <p:spPr bwMode="auto">
          <a:xfrm>
            <a:off x="6248400" y="5529263"/>
            <a:ext cx="304800" cy="866775"/>
          </a:xfrm>
          <a:prstGeom prst="rightBrace">
            <a:avLst/>
          </a:prstGeom>
          <a:noFill/>
          <a:ln w="12700" cap="flat" cmpd="sng" algn="ctr">
            <a:solidFill>
              <a:schemeClr val="tx1">
                <a:lumMod val="75000"/>
                <a:lumOff val="25000"/>
              </a:schemeClr>
            </a:solidFill>
            <a:prstDash val="solid"/>
            <a:round/>
            <a:headEnd type="none" w="med" len="med"/>
            <a:tailEnd type="none" w="med" len="med"/>
          </a:ln>
          <a:effectLst/>
        </p:spPr>
        <p:txBody>
          <a:bodyPr/>
          <a:lstStyle/>
          <a:p>
            <a:endParaRPr kumimoji="0" lang="zh-TW" altLang="en-US">
              <a:solidFill>
                <a:srgbClr val="004599"/>
              </a:solidFill>
              <a:latin typeface="Trebuchet MS" pitchFamily="34" charset="0"/>
              <a:ea typeface="SimSun" pitchFamily="2" charset="-122"/>
            </a:endParaRPr>
          </a:p>
        </p:txBody>
      </p:sp>
      <p:grpSp>
        <p:nvGrpSpPr>
          <p:cNvPr id="40977" name="Group 28"/>
          <p:cNvGrpSpPr>
            <a:grpSpLocks/>
          </p:cNvGrpSpPr>
          <p:nvPr/>
        </p:nvGrpSpPr>
        <p:grpSpPr bwMode="auto">
          <a:xfrm>
            <a:off x="155575" y="1524000"/>
            <a:ext cx="1901825" cy="1901825"/>
            <a:chOff x="4478871" y="3046330"/>
            <a:chExt cx="1902117" cy="1902117"/>
          </a:xfrm>
        </p:grpSpPr>
        <p:pic>
          <p:nvPicPr>
            <p:cNvPr id="40978" name="Picture 29"/>
            <p:cNvPicPr>
              <a:picLocks noChangeAspect="1"/>
            </p:cNvPicPr>
            <p:nvPr/>
          </p:nvPicPr>
          <p:blipFill>
            <a:blip r:embed="rId3"/>
            <a:srcRect/>
            <a:stretch>
              <a:fillRect/>
            </a:stretch>
          </p:blipFill>
          <p:spPr bwMode="auto">
            <a:xfrm>
              <a:off x="4478871" y="3046330"/>
              <a:ext cx="1902117" cy="1902117"/>
            </a:xfrm>
            <a:prstGeom prst="rect">
              <a:avLst/>
            </a:prstGeom>
            <a:noFill/>
            <a:ln w="9525">
              <a:noFill/>
              <a:miter lim="800000"/>
              <a:headEnd/>
              <a:tailEnd/>
            </a:ln>
          </p:spPr>
        </p:pic>
        <p:sp>
          <p:nvSpPr>
            <p:cNvPr id="40979" name="Rectangle 21"/>
            <p:cNvSpPr>
              <a:spLocks noChangeArrowheads="1"/>
            </p:cNvSpPr>
            <p:nvPr/>
          </p:nvSpPr>
          <p:spPr bwMode="auto">
            <a:xfrm>
              <a:off x="4532543" y="3735451"/>
              <a:ext cx="1752600" cy="523875"/>
            </a:xfrm>
            <a:prstGeom prst="rect">
              <a:avLst/>
            </a:prstGeom>
            <a:noFill/>
            <a:ln w="9525">
              <a:noFill/>
              <a:miter lim="800000"/>
              <a:headEnd/>
              <a:tailEnd/>
            </a:ln>
          </p:spPr>
          <p:txBody>
            <a:bodyPr>
              <a:spAutoFit/>
            </a:bodyPr>
            <a:lstStyle/>
            <a:p>
              <a:pPr algn="ctr"/>
              <a:r>
                <a:rPr kumimoji="0" lang="en-US" altLang="zh-TW" sz="1400" b="1">
                  <a:solidFill>
                    <a:schemeClr val="bg1"/>
                  </a:solidFill>
                  <a:cs typeface="Arial" charset="0"/>
                </a:rPr>
                <a:t>3.Conduct of Assessment </a:t>
              </a:r>
              <a:endParaRPr kumimoji="0" lang="zh-HK" altLang="en-US" sz="1400" b="1">
                <a:solidFill>
                  <a:schemeClr val="bg1"/>
                </a:solidFill>
                <a:cs typeface="Arial" charset="0"/>
              </a:endParaRPr>
            </a:p>
          </p:txBody>
        </p:sp>
      </p:gr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Slide Number Placeholder 24"/>
          <p:cNvSpPr>
            <a:spLocks noGrp="1"/>
          </p:cNvSpPr>
          <p:nvPr>
            <p:ph type="sldNum" sz="quarter" idx="10"/>
          </p:nvPr>
        </p:nvSpPr>
        <p:spPr>
          <a:noFill/>
        </p:spPr>
        <p:txBody>
          <a:bodyPr/>
          <a:lstStyle/>
          <a:p>
            <a:fld id="{C1CCA1B5-C83B-49D9-855F-9046414BD4C4}" type="slidenum">
              <a:rPr lang="zh-TW" altLang="en-GB" smtClean="0">
                <a:latin typeface="Trebuchet MS" pitchFamily="34" charset="0"/>
                <a:ea typeface="新細明體" charset="-120"/>
                <a:cs typeface="Arial" charset="0"/>
              </a:rPr>
              <a:pPr/>
              <a:t>16</a:t>
            </a:fld>
            <a:endParaRPr lang="en-GB" altLang="zh-TW" smtClean="0">
              <a:latin typeface="Trebuchet MS" pitchFamily="34" charset="0"/>
              <a:ea typeface="新細明體" charset="-120"/>
              <a:cs typeface="Arial" charset="0"/>
            </a:endParaRPr>
          </a:p>
        </p:txBody>
      </p:sp>
      <p:sp>
        <p:nvSpPr>
          <p:cNvPr id="43010" name="Rectangle 20"/>
          <p:cNvSpPr>
            <a:spLocks noChangeArrowheads="1"/>
          </p:cNvSpPr>
          <p:nvPr/>
        </p:nvSpPr>
        <p:spPr bwMode="auto">
          <a:xfrm>
            <a:off x="488950" y="2652713"/>
            <a:ext cx="1731963" cy="738187"/>
          </a:xfrm>
          <a:prstGeom prst="rect">
            <a:avLst/>
          </a:prstGeom>
          <a:noFill/>
          <a:ln w="9525">
            <a:noFill/>
            <a:miter lim="800000"/>
            <a:headEnd/>
            <a:tailEnd/>
          </a:ln>
        </p:spPr>
        <p:txBody>
          <a:bodyPr>
            <a:spAutoFit/>
          </a:bodyPr>
          <a:lstStyle/>
          <a:p>
            <a:pPr algn="ctr">
              <a:spcBef>
                <a:spcPct val="20000"/>
              </a:spcBef>
            </a:pPr>
            <a:r>
              <a:rPr kumimoji="0" lang="en-US" altLang="zh-TW" sz="1400" b="1">
                <a:solidFill>
                  <a:schemeClr val="bg1"/>
                </a:solidFill>
                <a:cs typeface="Arial" charset="0"/>
              </a:rPr>
              <a:t>2.Management of Assessment Process</a:t>
            </a:r>
            <a:endParaRPr kumimoji="0" lang="zh-HK" altLang="en-US" sz="1400" b="1">
              <a:solidFill>
                <a:schemeClr val="bg1"/>
              </a:solidFill>
              <a:cs typeface="Arial" charset="0"/>
            </a:endParaRPr>
          </a:p>
        </p:txBody>
      </p:sp>
      <p:sp>
        <p:nvSpPr>
          <p:cNvPr id="14341" name="圓角矩形 24"/>
          <p:cNvSpPr>
            <a:spLocks noChangeArrowheads="1"/>
          </p:cNvSpPr>
          <p:nvPr/>
        </p:nvSpPr>
        <p:spPr bwMode="auto">
          <a:xfrm>
            <a:off x="2222500" y="2174875"/>
            <a:ext cx="4038600" cy="846138"/>
          </a:xfrm>
          <a:prstGeom prst="roundRect">
            <a:avLst>
              <a:gd name="adj" fmla="val 16667"/>
            </a:avLst>
          </a:prstGeom>
          <a:gradFill>
            <a:gsLst>
              <a:gs pos="0">
                <a:srgbClr val="99E0F9"/>
              </a:gs>
              <a:gs pos="17000">
                <a:srgbClr val="D6FCFE"/>
              </a:gs>
              <a:gs pos="100000">
                <a:srgbClr val="F3FEFF"/>
              </a:gs>
            </a:gsLst>
          </a:gradFill>
          <a:ln>
            <a:noFill/>
            <a:headEnd/>
            <a:tailEnd/>
          </a:ln>
        </p:spPr>
        <p:style>
          <a:lnRef idx="1">
            <a:schemeClr val="accent1"/>
          </a:lnRef>
          <a:fillRef idx="2">
            <a:schemeClr val="accent1"/>
          </a:fillRef>
          <a:effectRef idx="1">
            <a:schemeClr val="accent1"/>
          </a:effectRef>
          <a:fontRef idx="minor">
            <a:schemeClr val="dk1"/>
          </a:fontRef>
        </p:style>
        <p:txBody>
          <a:bodyPr anchor="ctr"/>
          <a:lstStyle/>
          <a:p>
            <a:pPr>
              <a:defRPr/>
            </a:pPr>
            <a:r>
              <a:rPr kumimoji="0" lang="en-US" altLang="zh-TW" sz="1400" b="1" dirty="0">
                <a:solidFill>
                  <a:schemeClr val="accent2">
                    <a:lumMod val="75000"/>
                  </a:schemeClr>
                </a:solidFill>
                <a:latin typeface="Calibri" panose="020F0502020204030204" pitchFamily="34" charset="0"/>
                <a:ea typeface="新細明體" pitchFamily="18" charset="-120"/>
                <a:cs typeface="Arial" pitchFamily="34" charset="0"/>
              </a:rPr>
              <a:t>4.1 Has access to staff, facilities, equipment, assessment tools and materials as required for </a:t>
            </a:r>
            <a:r>
              <a:rPr kumimoji="0" lang="en-US" altLang="zh-TW" sz="1400" b="1" dirty="0">
                <a:solidFill>
                  <a:schemeClr val="accent2">
                    <a:lumMod val="75000"/>
                  </a:schemeClr>
                </a:solidFill>
                <a:latin typeface="Calibri" panose="020F0502020204030204" pitchFamily="34" charset="0"/>
                <a:ea typeface="新細明體" pitchFamily="18" charset="-120"/>
                <a:cs typeface="Arial" pitchFamily="34" charset="0"/>
              </a:rPr>
              <a:t>administering the assessments </a:t>
            </a:r>
            <a:endParaRPr kumimoji="0" lang="zh-TW" altLang="en-US" sz="1400" b="1" dirty="0">
              <a:solidFill>
                <a:schemeClr val="accent2">
                  <a:lumMod val="75000"/>
                </a:schemeClr>
              </a:solidFill>
              <a:latin typeface="Calibri" panose="020F0502020204030204" pitchFamily="34" charset="0"/>
              <a:ea typeface="新細明體" pitchFamily="18" charset="-120"/>
              <a:cs typeface="Arial" pitchFamily="34" charset="0"/>
            </a:endParaRPr>
          </a:p>
        </p:txBody>
      </p:sp>
      <p:sp>
        <p:nvSpPr>
          <p:cNvPr id="11" name="TextBox 10"/>
          <p:cNvSpPr txBox="1"/>
          <p:nvPr/>
        </p:nvSpPr>
        <p:spPr>
          <a:xfrm>
            <a:off x="381000" y="1143000"/>
            <a:ext cx="1231053" cy="369332"/>
          </a:xfrm>
          <a:prstGeom prst="rect">
            <a:avLst/>
          </a:prstGeom>
          <a:noFill/>
        </p:spPr>
        <p:txBody>
          <a:bodyPr>
            <a:spAutoFit/>
          </a:bodyPr>
          <a:lstStyle/>
          <a:p>
            <a:pPr>
              <a:defRPr/>
            </a:pPr>
            <a:r>
              <a:rPr kumimoji="0" lang="en-US" dirty="0">
                <a:ln w="18415" cmpd="sng">
                  <a:solidFill>
                    <a:srgbClr val="FFFFFF"/>
                  </a:solidFill>
                  <a:prstDash val="solid"/>
                </a:ln>
                <a:solidFill>
                  <a:srgbClr val="FFFFFF"/>
                </a:solidFill>
                <a:effectLst>
                  <a:glow rad="139700">
                    <a:schemeClr val="accent4">
                      <a:satMod val="175000"/>
                      <a:alpha val="40000"/>
                    </a:schemeClr>
                  </a:glow>
                  <a:outerShdw blurRad="63500" dir="3600000" algn="tl" rotWithShape="0">
                    <a:srgbClr val="000000">
                      <a:alpha val="70000"/>
                    </a:srgbClr>
                  </a:outerShdw>
                </a:effectLst>
                <a:latin typeface="Arial" pitchFamily="34" charset="0"/>
                <a:ea typeface="+mn-ea"/>
              </a:rPr>
              <a:t>Criteria </a:t>
            </a:r>
          </a:p>
        </p:txBody>
      </p:sp>
      <p:sp>
        <p:nvSpPr>
          <p:cNvPr id="12" name="TextBox 11"/>
          <p:cNvSpPr txBox="1"/>
          <p:nvPr/>
        </p:nvSpPr>
        <p:spPr>
          <a:xfrm>
            <a:off x="2209800" y="1143000"/>
            <a:ext cx="1740746" cy="369332"/>
          </a:xfrm>
          <a:prstGeom prst="rect">
            <a:avLst/>
          </a:prstGeom>
          <a:noFill/>
        </p:spPr>
        <p:txBody>
          <a:bodyPr>
            <a:spAutoFit/>
          </a:bodyPr>
          <a:lstStyle/>
          <a:p>
            <a:pPr>
              <a:defRPr/>
            </a:pPr>
            <a:r>
              <a:rPr kumimoji="0" lang="en-US" dirty="0">
                <a:ln w="18415" cmpd="sng">
                  <a:solidFill>
                    <a:srgbClr val="FFFFFF"/>
                  </a:solidFill>
                  <a:prstDash val="solid"/>
                </a:ln>
                <a:solidFill>
                  <a:srgbClr val="FFFFFF"/>
                </a:solidFill>
                <a:effectLst>
                  <a:glow rad="139700">
                    <a:schemeClr val="accent4">
                      <a:satMod val="175000"/>
                      <a:alpha val="40000"/>
                    </a:schemeClr>
                  </a:glow>
                  <a:outerShdw blurRad="63500" dir="3600000" algn="tl" rotWithShape="0">
                    <a:srgbClr val="000000">
                      <a:alpha val="70000"/>
                    </a:srgbClr>
                  </a:outerShdw>
                </a:effectLst>
                <a:latin typeface="Arial" pitchFamily="34" charset="0"/>
                <a:ea typeface="+mn-ea"/>
              </a:rPr>
              <a:t>Standards</a:t>
            </a:r>
          </a:p>
        </p:txBody>
      </p:sp>
      <p:sp>
        <p:nvSpPr>
          <p:cNvPr id="13" name="TextBox 12"/>
          <p:cNvSpPr txBox="1"/>
          <p:nvPr/>
        </p:nvSpPr>
        <p:spPr>
          <a:xfrm>
            <a:off x="6629400" y="1143000"/>
            <a:ext cx="2197946" cy="369332"/>
          </a:xfrm>
          <a:prstGeom prst="rect">
            <a:avLst/>
          </a:prstGeom>
          <a:noFill/>
        </p:spPr>
        <p:txBody>
          <a:bodyPr>
            <a:spAutoFit/>
          </a:bodyPr>
          <a:lstStyle/>
          <a:p>
            <a:pPr>
              <a:defRPr/>
            </a:pPr>
            <a:r>
              <a:rPr kumimoji="0" lang="en-US" dirty="0">
                <a:ln w="18415" cmpd="sng">
                  <a:solidFill>
                    <a:srgbClr val="FFFFFF"/>
                  </a:solidFill>
                  <a:prstDash val="solid"/>
                </a:ln>
                <a:solidFill>
                  <a:srgbClr val="FFFFFF"/>
                </a:solidFill>
                <a:effectLst>
                  <a:glow rad="139700">
                    <a:schemeClr val="accent4">
                      <a:satMod val="175000"/>
                      <a:alpha val="40000"/>
                    </a:schemeClr>
                  </a:glow>
                  <a:outerShdw blurRad="63500" dir="3600000" algn="tl" rotWithShape="0">
                    <a:srgbClr val="000000">
                      <a:alpha val="70000"/>
                    </a:srgbClr>
                  </a:outerShdw>
                </a:effectLst>
                <a:latin typeface="Arial" pitchFamily="34" charset="0"/>
                <a:ea typeface="+mn-ea"/>
              </a:rPr>
              <a:t>Typical Evidence </a:t>
            </a:r>
          </a:p>
        </p:txBody>
      </p:sp>
      <p:sp>
        <p:nvSpPr>
          <p:cNvPr id="14345" name="TextBox 13"/>
          <p:cNvSpPr txBox="1">
            <a:spLocks noChangeArrowheads="1"/>
          </p:cNvSpPr>
          <p:nvPr/>
        </p:nvSpPr>
        <p:spPr bwMode="auto">
          <a:xfrm>
            <a:off x="6554788" y="2366963"/>
            <a:ext cx="2438400" cy="461962"/>
          </a:xfrm>
          <a:prstGeom prst="rect">
            <a:avLst/>
          </a:prstGeom>
          <a:noFill/>
          <a:ln>
            <a:noFill/>
          </a:ln>
          <a:extLst>
            <a:ext uri="{909E8E84-426E-40DD-AFC4-6F175D3DCCD1}"/>
            <a:ext uri="{91240B29-F687-4F45-9708-019B960494DF}"/>
          </a:extLst>
        </p:spPr>
        <p:txBody>
          <a:bodyPr>
            <a:spAutoFit/>
          </a:bodyPr>
          <a:lstStyle>
            <a:lvl1pPr marL="112713" indent="-112713">
              <a:spcBef>
                <a:spcPct val="20000"/>
              </a:spcBef>
              <a:buChar char="•"/>
              <a:defRPr sz="2800">
                <a:solidFill>
                  <a:srgbClr val="004599"/>
                </a:solidFill>
                <a:latin typeface="Arial" pitchFamily="34" charset="0"/>
                <a:cs typeface="Arial" pitchFamily="34" charset="0"/>
              </a:defRPr>
            </a:lvl1pPr>
            <a:lvl2pPr marL="742950" indent="-285750">
              <a:spcBef>
                <a:spcPct val="20000"/>
              </a:spcBef>
              <a:buFont typeface="Arial" pitchFamily="34" charset="0"/>
              <a:buChar char="–"/>
              <a:defRPr sz="2400">
                <a:solidFill>
                  <a:srgbClr val="100710"/>
                </a:solidFill>
                <a:latin typeface="Arial" pitchFamily="34" charset="0"/>
                <a:cs typeface="Arial" pitchFamily="34" charset="0"/>
              </a:defRPr>
            </a:lvl2pPr>
            <a:lvl3pPr marL="1143000" indent="-228600">
              <a:spcBef>
                <a:spcPct val="20000"/>
              </a:spcBef>
              <a:buFont typeface="Wingdings" pitchFamily="2" charset="2"/>
              <a:buChar char="§"/>
              <a:defRPr sz="2400">
                <a:solidFill>
                  <a:srgbClr val="602B60"/>
                </a:solidFill>
                <a:latin typeface="Arial" pitchFamily="34" charset="0"/>
                <a:cs typeface="Arial" pitchFamily="34" charset="0"/>
              </a:defRPr>
            </a:lvl3pPr>
            <a:lvl4pPr marL="1600200" indent="-228600">
              <a:spcBef>
                <a:spcPct val="20000"/>
              </a:spcBef>
              <a:buFont typeface="Wingdings" pitchFamily="2" charset="2"/>
              <a:buChar char="Ø"/>
              <a:defRPr sz="2000">
                <a:solidFill>
                  <a:srgbClr val="4D4599"/>
                </a:solidFill>
                <a:latin typeface="Arial" pitchFamily="34" charset="0"/>
                <a:cs typeface="Arial" pitchFamily="34" charset="0"/>
              </a:defRPr>
            </a:lvl4pPr>
            <a:lvl5pPr marL="2057400" indent="-228600">
              <a:spcBef>
                <a:spcPct val="20000"/>
              </a:spcBef>
              <a:buFont typeface="Arial" pitchFamily="34" charset="0"/>
              <a:buChar char="○"/>
              <a:defRPr sz="2000">
                <a:solidFill>
                  <a:srgbClr val="994560"/>
                </a:solidFill>
                <a:latin typeface="Arial"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rgbClr val="994560"/>
                </a:solidFill>
                <a:latin typeface="Arial"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rgbClr val="994560"/>
                </a:solidFill>
                <a:latin typeface="Arial"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rgbClr val="994560"/>
                </a:solidFill>
                <a:latin typeface="Arial"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rgbClr val="994560"/>
                </a:solidFill>
                <a:latin typeface="Arial" pitchFamily="34" charset="0"/>
                <a:cs typeface="Arial" pitchFamily="34" charset="0"/>
              </a:defRPr>
            </a:lvl9pPr>
          </a:lstStyle>
          <a:p>
            <a:pPr>
              <a:spcBef>
                <a:spcPct val="0"/>
              </a:spcBef>
              <a:defRPr/>
            </a:pPr>
            <a:r>
              <a:rPr kumimoji="0" lang="en-US" altLang="zh-TW" sz="1200" dirty="0">
                <a:solidFill>
                  <a:schemeClr val="accent2">
                    <a:lumMod val="25000"/>
                  </a:schemeClr>
                </a:solidFill>
                <a:latin typeface="Calibri" panose="020F0502020204030204" pitchFamily="34" charset="0"/>
                <a:ea typeface="新細明體" pitchFamily="18" charset="-120"/>
              </a:rPr>
              <a:t>Tour </a:t>
            </a:r>
            <a:r>
              <a:rPr kumimoji="0" lang="en-US" altLang="zh-TW" sz="1200" dirty="0" smtClean="0">
                <a:solidFill>
                  <a:schemeClr val="accent2">
                    <a:lumMod val="25000"/>
                  </a:schemeClr>
                </a:solidFill>
                <a:latin typeface="Calibri" panose="020F0502020204030204" pitchFamily="34" charset="0"/>
                <a:ea typeface="新細明體" pitchFamily="18" charset="-120"/>
              </a:rPr>
              <a:t>visit to assessment venues and see facilities and </a:t>
            </a:r>
            <a:r>
              <a:rPr kumimoji="0" lang="en-US" altLang="zh-TW" sz="1200" dirty="0">
                <a:solidFill>
                  <a:schemeClr val="accent2">
                    <a:lumMod val="25000"/>
                  </a:schemeClr>
                </a:solidFill>
                <a:latin typeface="Calibri" panose="020F0502020204030204" pitchFamily="34" charset="0"/>
                <a:ea typeface="新細明體" pitchFamily="18" charset="-120"/>
              </a:rPr>
              <a:t>equipment </a:t>
            </a:r>
          </a:p>
        </p:txBody>
      </p:sp>
      <p:pic>
        <p:nvPicPr>
          <p:cNvPr id="4" name="圖片 3"/>
          <p:cNvPicPr>
            <a:picLocks noChangeAspect="1"/>
          </p:cNvPicPr>
          <p:nvPr/>
        </p:nvPicPr>
        <p:blipFill rotWithShape="1">
          <a:blip r:embed="rId3"/>
          <a:srcRect l="1332" t="17778"/>
          <a:stretch/>
        </p:blipFill>
        <p:spPr>
          <a:xfrm>
            <a:off x="4774977" y="3644347"/>
            <a:ext cx="3530824" cy="238502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圖片 5"/>
          <p:cNvPicPr>
            <a:picLocks noChangeAspect="1"/>
          </p:cNvPicPr>
          <p:nvPr/>
        </p:nvPicPr>
        <p:blipFill rotWithShape="1">
          <a:blip r:embed="rId4"/>
          <a:srcRect l="8292" t="17374"/>
          <a:stretch/>
        </p:blipFill>
        <p:spPr>
          <a:xfrm>
            <a:off x="775856" y="3669617"/>
            <a:ext cx="3531118" cy="238607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8" name="右大括弧 17"/>
          <p:cNvSpPr/>
          <p:nvPr/>
        </p:nvSpPr>
        <p:spPr bwMode="auto">
          <a:xfrm>
            <a:off x="6324600" y="2179638"/>
            <a:ext cx="304800" cy="836612"/>
          </a:xfrm>
          <a:prstGeom prst="rightBrace">
            <a:avLst/>
          </a:prstGeom>
          <a:noFill/>
          <a:ln w="12700" cap="flat" cmpd="sng" algn="ctr">
            <a:solidFill>
              <a:schemeClr val="tx1">
                <a:lumMod val="75000"/>
                <a:lumOff val="25000"/>
              </a:schemeClr>
            </a:solidFill>
            <a:prstDash val="solid"/>
            <a:round/>
            <a:headEnd type="none" w="med" len="med"/>
            <a:tailEnd type="none" w="med" len="med"/>
          </a:ln>
          <a:effectLst/>
        </p:spPr>
        <p:txBody>
          <a:bodyPr/>
          <a:lstStyle/>
          <a:p>
            <a:endParaRPr kumimoji="0" lang="zh-TW" altLang="en-US">
              <a:solidFill>
                <a:srgbClr val="004599"/>
              </a:solidFill>
              <a:latin typeface="Trebuchet MS" pitchFamily="34" charset="0"/>
              <a:ea typeface="SimSun" pitchFamily="2" charset="-122"/>
            </a:endParaRPr>
          </a:p>
        </p:txBody>
      </p:sp>
      <p:pic>
        <p:nvPicPr>
          <p:cNvPr id="43019" name="Picture 18"/>
          <p:cNvPicPr>
            <a:picLocks noChangeAspect="1"/>
          </p:cNvPicPr>
          <p:nvPr/>
        </p:nvPicPr>
        <p:blipFill>
          <a:blip r:embed="rId5"/>
          <a:srcRect/>
          <a:stretch>
            <a:fillRect/>
          </a:stretch>
        </p:blipFill>
        <p:spPr bwMode="auto">
          <a:xfrm>
            <a:off x="298450" y="1679575"/>
            <a:ext cx="1711325" cy="1711325"/>
          </a:xfrm>
          <a:prstGeom prst="rect">
            <a:avLst/>
          </a:prstGeom>
          <a:noFill/>
          <a:ln w="9525">
            <a:noFill/>
            <a:miter lim="800000"/>
            <a:headEnd/>
            <a:tailEnd/>
          </a:ln>
        </p:spPr>
      </p:pic>
      <p:sp>
        <p:nvSpPr>
          <p:cNvPr id="43020" name="Rectangle 22"/>
          <p:cNvSpPr>
            <a:spLocks noChangeArrowheads="1"/>
          </p:cNvSpPr>
          <p:nvPr/>
        </p:nvSpPr>
        <p:spPr bwMode="auto">
          <a:xfrm>
            <a:off x="277813" y="2397125"/>
            <a:ext cx="1752600" cy="276225"/>
          </a:xfrm>
          <a:prstGeom prst="rect">
            <a:avLst/>
          </a:prstGeom>
          <a:noFill/>
          <a:ln w="9525">
            <a:noFill/>
            <a:miter lim="800000"/>
            <a:headEnd/>
            <a:tailEnd/>
          </a:ln>
        </p:spPr>
        <p:txBody>
          <a:bodyPr>
            <a:spAutoFit/>
          </a:bodyPr>
          <a:lstStyle/>
          <a:p>
            <a:pPr algn="ctr">
              <a:spcBef>
                <a:spcPct val="20000"/>
              </a:spcBef>
            </a:pPr>
            <a:r>
              <a:rPr kumimoji="0" lang="en-US" altLang="zh-TW" sz="1400" b="1">
                <a:solidFill>
                  <a:schemeClr val="bg1"/>
                </a:solidFill>
                <a:cs typeface="Arial" charset="0"/>
              </a:rPr>
              <a:t>4.Resources </a:t>
            </a:r>
            <a:endParaRPr kumimoji="0" lang="zh-HK" altLang="en-US" sz="1400" b="1">
              <a:solidFill>
                <a:schemeClr val="bg1"/>
              </a:solidFill>
              <a:cs typeface="Arial"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ight Arrow 24"/>
          <p:cNvSpPr/>
          <p:nvPr/>
        </p:nvSpPr>
        <p:spPr>
          <a:xfrm>
            <a:off x="127000" y="1899920"/>
            <a:ext cx="8939738" cy="2676616"/>
          </a:xfrm>
          <a:prstGeom prst="rightArrow">
            <a:avLst>
              <a:gd name="adj1" fmla="val 67857"/>
              <a:gd name="adj2" fmla="val 30357"/>
            </a:avLst>
          </a:prstGeom>
          <a:solidFill>
            <a:schemeClr val="accent3">
              <a:lumMod val="85000"/>
            </a:schemeClr>
          </a:solidFill>
          <a:ln>
            <a:noFill/>
          </a:ln>
          <a:effectLst>
            <a:outerShdw blurRad="50800" dist="38100" dir="2700000" algn="tl" rotWithShape="0">
              <a:prstClr val="black">
                <a:alpha val="40000"/>
              </a:prstClr>
            </a:outerShdw>
          </a:effectLst>
          <a:scene3d>
            <a:camera prst="orthographicFront">
              <a:rot lat="0" lon="0" rev="0"/>
            </a:camera>
            <a:lightRig rig="threePt" dir="t">
              <a:rot lat="0" lon="0" rev="1200000"/>
            </a:lightRig>
          </a:scene3d>
          <a:sp3d>
            <a:bevelT w="63500" h="25400"/>
          </a:sp3d>
        </p:spPr>
        <p:txBody>
          <a:bodyPr anchor="ct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0" hangingPunct="0">
              <a:defRPr/>
            </a:pPr>
            <a:endParaRPr kumimoji="0" lang="en-US" altLang="en-US" smtClean="0">
              <a:solidFill>
                <a:srgbClr val="FFFFFF"/>
              </a:solidFill>
              <a:latin typeface="Calibri" pitchFamily="34" charset="0"/>
              <a:ea typeface="+mn-ea"/>
            </a:endParaRPr>
          </a:p>
        </p:txBody>
      </p:sp>
      <p:sp>
        <p:nvSpPr>
          <p:cNvPr id="45060" name="Slide Number Placeholder 20"/>
          <p:cNvSpPr>
            <a:spLocks noGrp="1"/>
          </p:cNvSpPr>
          <p:nvPr>
            <p:ph type="sldNum" sz="quarter" idx="10"/>
          </p:nvPr>
        </p:nvSpPr>
        <p:spPr>
          <a:noFill/>
        </p:spPr>
        <p:txBody>
          <a:bodyPr/>
          <a:lstStyle/>
          <a:p>
            <a:fld id="{03B9DF90-0B75-40AD-9D33-1284740CDB68}" type="slidenum">
              <a:rPr lang="zh-TW" altLang="en-GB" smtClean="0">
                <a:latin typeface="Trebuchet MS" pitchFamily="34" charset="0"/>
                <a:ea typeface="新細明體" charset="-120"/>
                <a:cs typeface="Arial" charset="0"/>
              </a:rPr>
              <a:pPr/>
              <a:t>17</a:t>
            </a:fld>
            <a:endParaRPr lang="en-GB" altLang="zh-TW" smtClean="0">
              <a:latin typeface="Trebuchet MS" pitchFamily="34" charset="0"/>
              <a:ea typeface="新細明體" charset="-120"/>
              <a:cs typeface="Arial" charset="0"/>
            </a:endParaRPr>
          </a:p>
        </p:txBody>
      </p:sp>
      <p:sp>
        <p:nvSpPr>
          <p:cNvPr id="45061" name="Line 14"/>
          <p:cNvSpPr>
            <a:spLocks noChangeShapeType="1"/>
          </p:cNvSpPr>
          <p:nvPr/>
        </p:nvSpPr>
        <p:spPr bwMode="auto">
          <a:xfrm>
            <a:off x="4038600" y="2366963"/>
            <a:ext cx="0" cy="1905000"/>
          </a:xfrm>
          <a:prstGeom prst="line">
            <a:avLst/>
          </a:prstGeom>
          <a:noFill/>
          <a:ln w="38100">
            <a:solidFill>
              <a:schemeClr val="bg1"/>
            </a:solidFill>
            <a:prstDash val="dash"/>
            <a:round/>
            <a:headEnd/>
            <a:tailEnd/>
          </a:ln>
        </p:spPr>
        <p:txBody>
          <a:bodyPr/>
          <a:lstStyle/>
          <a:p>
            <a:endParaRPr lang="zh-TW" altLang="en-US"/>
          </a:p>
        </p:txBody>
      </p:sp>
      <p:sp>
        <p:nvSpPr>
          <p:cNvPr id="45062" name="Text Box 17"/>
          <p:cNvSpPr txBox="1">
            <a:spLocks noChangeArrowheads="1"/>
          </p:cNvSpPr>
          <p:nvPr/>
        </p:nvSpPr>
        <p:spPr bwMode="auto">
          <a:xfrm>
            <a:off x="609600" y="2424113"/>
            <a:ext cx="2209800" cy="304800"/>
          </a:xfrm>
          <a:prstGeom prst="rect">
            <a:avLst/>
          </a:prstGeom>
          <a:noFill/>
          <a:ln w="9525">
            <a:noFill/>
            <a:miter lim="800000"/>
            <a:headEnd/>
            <a:tailEnd/>
          </a:ln>
        </p:spPr>
        <p:txBody>
          <a:bodyPr>
            <a:spAutoFit/>
          </a:bodyPr>
          <a:lstStyle/>
          <a:p>
            <a:pPr algn="ctr">
              <a:spcBef>
                <a:spcPct val="50000"/>
              </a:spcBef>
            </a:pPr>
            <a:r>
              <a:rPr kumimoji="0" lang="en-US" altLang="zh-CN" sz="1400" b="1">
                <a:ea typeface="SimSun" pitchFamily="2" charset="-122"/>
                <a:cs typeface="Arial" charset="0"/>
              </a:rPr>
              <a:t>Before the Site Visit </a:t>
            </a:r>
          </a:p>
        </p:txBody>
      </p:sp>
      <p:sp>
        <p:nvSpPr>
          <p:cNvPr id="45063" name="Text Box 19"/>
          <p:cNvSpPr txBox="1">
            <a:spLocks noChangeArrowheads="1"/>
          </p:cNvSpPr>
          <p:nvPr/>
        </p:nvSpPr>
        <p:spPr bwMode="auto">
          <a:xfrm>
            <a:off x="6248400" y="2433638"/>
            <a:ext cx="1981200" cy="304800"/>
          </a:xfrm>
          <a:prstGeom prst="rect">
            <a:avLst/>
          </a:prstGeom>
          <a:noFill/>
          <a:ln w="9525">
            <a:noFill/>
            <a:miter lim="800000"/>
            <a:headEnd/>
            <a:tailEnd/>
          </a:ln>
        </p:spPr>
        <p:txBody>
          <a:bodyPr>
            <a:spAutoFit/>
          </a:bodyPr>
          <a:lstStyle/>
          <a:p>
            <a:pPr algn="ctr">
              <a:spcBef>
                <a:spcPct val="50000"/>
              </a:spcBef>
            </a:pPr>
            <a:r>
              <a:rPr kumimoji="0" lang="en-US" altLang="zh-CN" sz="1400" b="1">
                <a:ea typeface="SimSun" pitchFamily="2" charset="-122"/>
                <a:cs typeface="Arial" charset="0"/>
              </a:rPr>
              <a:t>After the Site Visit  </a:t>
            </a:r>
          </a:p>
        </p:txBody>
      </p:sp>
      <p:sp>
        <p:nvSpPr>
          <p:cNvPr id="45" name="Oval 24"/>
          <p:cNvSpPr>
            <a:spLocks noChangeArrowheads="1"/>
          </p:cNvSpPr>
          <p:nvPr/>
        </p:nvSpPr>
        <p:spPr bwMode="auto">
          <a:xfrm>
            <a:off x="5973763" y="2840038"/>
            <a:ext cx="1189037" cy="1116012"/>
          </a:xfrm>
          <a:prstGeom prst="ellipse">
            <a:avLst/>
          </a:prstGeom>
          <a:solidFill>
            <a:schemeClr val="bg1"/>
          </a:solidFill>
          <a:ln w="38100">
            <a:solidFill>
              <a:srgbClr val="00B050"/>
            </a:solidFill>
            <a:headEnd/>
            <a:tailEnd/>
          </a:ln>
          <a:effectLst>
            <a:outerShdw blurRad="50800" dist="38100" dir="2700000" algn="tl"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lIns="0" rIns="0" anchor="ctr"/>
          <a:lstStyle/>
          <a:p>
            <a:pPr algn="ctr" eaLnBrk="0" hangingPunct="0">
              <a:defRPr/>
            </a:pPr>
            <a:r>
              <a:rPr kumimoji="0" lang="en-US" sz="1200" b="1" dirty="0">
                <a:solidFill>
                  <a:schemeClr val="tx1"/>
                </a:solidFill>
                <a:latin typeface="Arial" panose="020B0604020202020204" pitchFamily="34" charset="0"/>
                <a:cs typeface="Arial" panose="020B0604020202020204" pitchFamily="34" charset="0"/>
              </a:rPr>
              <a:t>HKVAAVQ to issue the Interim </a:t>
            </a:r>
            <a:r>
              <a:rPr kumimoji="0" lang="en-US" sz="1200" b="1" dirty="0">
                <a:solidFill>
                  <a:schemeClr val="tx1"/>
                </a:solidFill>
                <a:latin typeface="Arial" panose="020B0604020202020204" pitchFamily="34" charset="0"/>
                <a:cs typeface="Arial" panose="020B0604020202020204" pitchFamily="34" charset="0"/>
              </a:rPr>
              <a:t>Report   </a:t>
            </a:r>
          </a:p>
        </p:txBody>
      </p:sp>
      <p:sp>
        <p:nvSpPr>
          <p:cNvPr id="45065" name="Line 27"/>
          <p:cNvSpPr>
            <a:spLocks noChangeShapeType="1"/>
          </p:cNvSpPr>
          <p:nvPr/>
        </p:nvSpPr>
        <p:spPr bwMode="auto">
          <a:xfrm>
            <a:off x="5867400" y="2343150"/>
            <a:ext cx="0" cy="1905000"/>
          </a:xfrm>
          <a:prstGeom prst="line">
            <a:avLst/>
          </a:prstGeom>
          <a:noFill/>
          <a:ln w="38100">
            <a:solidFill>
              <a:schemeClr val="bg1"/>
            </a:solidFill>
            <a:prstDash val="dash"/>
            <a:round/>
            <a:headEnd/>
            <a:tailEnd/>
          </a:ln>
        </p:spPr>
        <p:txBody>
          <a:bodyPr/>
          <a:lstStyle/>
          <a:p>
            <a:endParaRPr lang="zh-TW" altLang="en-US"/>
          </a:p>
        </p:txBody>
      </p:sp>
      <p:sp>
        <p:nvSpPr>
          <p:cNvPr id="55" name="Oval 21"/>
          <p:cNvSpPr>
            <a:spLocks noChangeArrowheads="1"/>
          </p:cNvSpPr>
          <p:nvPr/>
        </p:nvSpPr>
        <p:spPr bwMode="auto">
          <a:xfrm>
            <a:off x="1463675" y="2840038"/>
            <a:ext cx="1187450" cy="1116012"/>
          </a:xfrm>
          <a:prstGeom prst="ellipse">
            <a:avLst/>
          </a:prstGeom>
          <a:solidFill>
            <a:srgbClr val="EBC9C7"/>
          </a:solidFill>
          <a:ln w="38100" cap="flat" cmpd="sng" algn="ctr">
            <a:solidFill>
              <a:srgbClr val="FF0000"/>
            </a:solidFill>
            <a:prstDash val="solid"/>
            <a:headEnd/>
            <a:tailEnd/>
          </a:ln>
          <a:effectLst>
            <a:outerShdw blurRad="50800" dist="38100" dir="2700000" algn="tl" rotWithShape="0">
              <a:prstClr val="black">
                <a:alpha val="40000"/>
              </a:prstClr>
            </a:outerShdw>
          </a:effectLst>
        </p:spPr>
        <p:txBody>
          <a:bodyPr lIns="0" rIns="0" anchor="ctr"/>
          <a:lstStyle/>
          <a:p>
            <a:pPr algn="ctr" eaLnBrk="0" fontAlgn="auto" hangingPunct="0">
              <a:spcBef>
                <a:spcPts val="0"/>
              </a:spcBef>
              <a:spcAft>
                <a:spcPts val="0"/>
              </a:spcAft>
              <a:defRPr/>
            </a:pPr>
            <a:r>
              <a:rPr kumimoji="0" lang="en-US" sz="1100" b="1" kern="0" dirty="0">
                <a:solidFill>
                  <a:sysClr val="windowText" lastClr="000000"/>
                </a:solidFill>
                <a:latin typeface="Arial" pitchFamily="34" charset="0"/>
                <a:ea typeface="+mn-ea"/>
                <a:cs typeface="Arial" panose="020B0604020202020204" pitchFamily="34" charset="0"/>
              </a:rPr>
              <a:t>Panel to  Review Documents</a:t>
            </a:r>
          </a:p>
        </p:txBody>
      </p:sp>
      <p:sp>
        <p:nvSpPr>
          <p:cNvPr id="23" name="Oval 21"/>
          <p:cNvSpPr>
            <a:spLocks noChangeArrowheads="1"/>
          </p:cNvSpPr>
          <p:nvPr/>
        </p:nvSpPr>
        <p:spPr bwMode="auto">
          <a:xfrm>
            <a:off x="182563" y="2840038"/>
            <a:ext cx="1189037" cy="1116012"/>
          </a:xfrm>
          <a:prstGeom prst="ellipse">
            <a:avLst/>
          </a:prstGeom>
          <a:gradFill rotWithShape="1">
            <a:gsLst>
              <a:gs pos="0">
                <a:srgbClr val="C0AAE4"/>
              </a:gs>
              <a:gs pos="35000">
                <a:srgbClr val="8064A2">
                  <a:tint val="37000"/>
                  <a:satMod val="300000"/>
                </a:srgbClr>
              </a:gs>
              <a:gs pos="100000">
                <a:srgbClr val="8064A2">
                  <a:tint val="15000"/>
                  <a:satMod val="350000"/>
                </a:srgbClr>
              </a:gs>
            </a:gsLst>
            <a:lin ang="16200000" scaled="1"/>
          </a:gradFill>
          <a:ln w="28575" cap="flat" cmpd="sng" algn="ctr">
            <a:solidFill>
              <a:srgbClr val="8064A2">
                <a:shade val="95000"/>
                <a:satMod val="105000"/>
              </a:srgbClr>
            </a:solidFill>
            <a:prstDash val="solid"/>
            <a:headEnd/>
            <a:tailEnd/>
          </a:ln>
          <a:effectLst>
            <a:outerShdw blurRad="50800" dist="38100" dir="2700000" algn="tl" rotWithShape="0">
              <a:prstClr val="black">
                <a:alpha val="40000"/>
              </a:prstClr>
            </a:outerShdw>
          </a:effectLst>
        </p:spPr>
        <p:txBody>
          <a:bodyPr lIns="0" rIns="0" anchor="ctr"/>
          <a:lstStyle/>
          <a:p>
            <a:pPr algn="ctr" fontAlgn="auto">
              <a:spcBef>
                <a:spcPts val="0"/>
              </a:spcBef>
              <a:spcAft>
                <a:spcPts val="0"/>
              </a:spcAft>
              <a:defRPr/>
            </a:pPr>
            <a:r>
              <a:rPr kumimoji="0" lang="en-US" sz="1200" b="1" kern="0" dirty="0">
                <a:solidFill>
                  <a:sysClr val="windowText" lastClr="000000"/>
                </a:solidFill>
                <a:latin typeface="Arial" pitchFamily="34" charset="0"/>
                <a:ea typeface="+mn-ea"/>
                <a:cs typeface="Arial" panose="020B0604020202020204" pitchFamily="34" charset="0"/>
              </a:rPr>
              <a:t>Panel Formation </a:t>
            </a:r>
          </a:p>
        </p:txBody>
      </p:sp>
      <p:sp>
        <p:nvSpPr>
          <p:cNvPr id="29" name="AutoShape 42"/>
          <p:cNvSpPr>
            <a:spLocks noChangeArrowheads="1"/>
          </p:cNvSpPr>
          <p:nvPr/>
        </p:nvSpPr>
        <p:spPr bwMode="auto">
          <a:xfrm>
            <a:off x="127000" y="4277360"/>
            <a:ext cx="2692400" cy="2438400"/>
          </a:xfrm>
          <a:prstGeom prst="wedgeRoundRectCallout">
            <a:avLst>
              <a:gd name="adj1" fmla="val -27958"/>
              <a:gd name="adj2" fmla="val -65564"/>
              <a:gd name="adj3" fmla="val 16667"/>
            </a:avLst>
          </a:prstGeom>
          <a:solidFill>
            <a:schemeClr val="bg1">
              <a:lumMod val="95000"/>
            </a:schemeClr>
          </a:solidFill>
          <a:ln>
            <a:headEnd/>
            <a:tailEnd/>
          </a:ln>
        </p:spPr>
        <p:style>
          <a:lnRef idx="0">
            <a:schemeClr val="accent3"/>
          </a:lnRef>
          <a:fillRef idx="3">
            <a:schemeClr val="accent3"/>
          </a:fillRef>
          <a:effectRef idx="3">
            <a:schemeClr val="accent3"/>
          </a:effectRef>
          <a:fontRef idx="minor">
            <a:schemeClr val="lt1"/>
          </a:fontRef>
        </p:style>
        <p:txBody>
          <a:bodyPr/>
          <a:lstStyle/>
          <a:p>
            <a:pPr eaLnBrk="0" hangingPunct="0">
              <a:spcBef>
                <a:spcPct val="50000"/>
              </a:spcBef>
              <a:defRPr/>
            </a:pPr>
            <a:r>
              <a:rPr kumimoji="0" lang="en-US" sz="1200" dirty="0">
                <a:solidFill>
                  <a:schemeClr val="tx1"/>
                </a:solidFill>
                <a:latin typeface="Arial" panose="020B0604020202020204" pitchFamily="34" charset="0"/>
                <a:cs typeface="Arial" panose="020B0604020202020204" pitchFamily="34" charset="0"/>
              </a:rPr>
              <a:t> </a:t>
            </a:r>
            <a:r>
              <a:rPr kumimoji="0" lang="en-US" sz="1250" dirty="0">
                <a:solidFill>
                  <a:schemeClr val="tx1"/>
                </a:solidFill>
                <a:latin typeface="Calibri" panose="020F0502020204030204" pitchFamily="34" charset="0"/>
                <a:cs typeface="Calibri" panose="020F0502020204030204" pitchFamily="34" charset="0"/>
              </a:rPr>
              <a:t>The Panel </a:t>
            </a:r>
            <a:r>
              <a:rPr kumimoji="0" lang="en-US" sz="1250" dirty="0">
                <a:solidFill>
                  <a:schemeClr val="tx1"/>
                </a:solidFill>
                <a:latin typeface="Calibri" panose="020F0502020204030204" pitchFamily="34" charset="0"/>
                <a:cs typeface="Calibri" panose="020F0502020204030204" pitchFamily="34" charset="0"/>
              </a:rPr>
              <a:t>usually consists of: </a:t>
            </a:r>
          </a:p>
          <a:p>
            <a:pPr marL="111125" indent="-111125" eaLnBrk="0" hangingPunct="0">
              <a:spcBef>
                <a:spcPct val="50000"/>
              </a:spcBef>
              <a:buFont typeface="Arial" panose="020B0604020202020204" pitchFamily="34" charset="0"/>
              <a:buChar char="•"/>
              <a:defRPr/>
            </a:pPr>
            <a:r>
              <a:rPr kumimoji="0" lang="en-US" sz="1250" dirty="0">
                <a:solidFill>
                  <a:schemeClr val="tx1"/>
                </a:solidFill>
                <a:latin typeface="Calibri" panose="020F0502020204030204" pitchFamily="34" charset="0"/>
                <a:cs typeface="Calibri" panose="020F0502020204030204" pitchFamily="34" charset="0"/>
              </a:rPr>
              <a:t>Industry practitioners (e.g</a:t>
            </a:r>
            <a:r>
              <a:rPr kumimoji="0" lang="en-US" sz="1250" dirty="0">
                <a:solidFill>
                  <a:schemeClr val="tx1"/>
                </a:solidFill>
                <a:latin typeface="Calibri" panose="020F0502020204030204" pitchFamily="34" charset="0"/>
                <a:cs typeface="Calibri" panose="020F0502020204030204" pitchFamily="34" charset="0"/>
              </a:rPr>
              <a:t>., </a:t>
            </a:r>
            <a:r>
              <a:rPr kumimoji="0" lang="en-US" sz="1250" dirty="0">
                <a:solidFill>
                  <a:schemeClr val="tx1"/>
                </a:solidFill>
                <a:latin typeface="Calibri" panose="020F0502020204030204" pitchFamily="34" charset="0"/>
                <a:cs typeface="Calibri" panose="020F0502020204030204" pitchFamily="34" charset="0"/>
              </a:rPr>
              <a:t>employers, employees) who know the needs of the industry </a:t>
            </a:r>
          </a:p>
          <a:p>
            <a:pPr marL="111125" indent="-111125" eaLnBrk="0" hangingPunct="0">
              <a:spcBef>
                <a:spcPct val="50000"/>
              </a:spcBef>
              <a:buFont typeface="Arial" panose="020B0604020202020204" pitchFamily="34" charset="0"/>
              <a:buChar char="•"/>
              <a:defRPr/>
            </a:pPr>
            <a:r>
              <a:rPr kumimoji="0" lang="en-US" sz="1250" dirty="0">
                <a:solidFill>
                  <a:schemeClr val="tx1"/>
                </a:solidFill>
                <a:latin typeface="Calibri" panose="020F0502020204030204" pitchFamily="34" charset="0"/>
                <a:cs typeface="Calibri" panose="020F0502020204030204" pitchFamily="34" charset="0"/>
              </a:rPr>
              <a:t>Experts who are familiar with the industry’s competency standards</a:t>
            </a:r>
          </a:p>
          <a:p>
            <a:pPr marL="111125" indent="-111125" eaLnBrk="0" hangingPunct="0">
              <a:spcBef>
                <a:spcPct val="50000"/>
              </a:spcBef>
              <a:buFont typeface="Arial" panose="020B0604020202020204" pitchFamily="34" charset="0"/>
              <a:buChar char="•"/>
              <a:defRPr/>
            </a:pPr>
            <a:r>
              <a:rPr kumimoji="0" lang="en-US" sz="1250" dirty="0">
                <a:solidFill>
                  <a:schemeClr val="tx1"/>
                </a:solidFill>
                <a:latin typeface="Calibri" panose="020F0502020204030204" pitchFamily="34" charset="0"/>
                <a:cs typeface="Calibri" panose="020F0502020204030204" pitchFamily="34" charset="0"/>
              </a:rPr>
              <a:t>Experts who can comment on the assessment mechanism  </a:t>
            </a:r>
          </a:p>
          <a:p>
            <a:pPr marL="111125" indent="-111125" eaLnBrk="0" hangingPunct="0">
              <a:spcBef>
                <a:spcPct val="50000"/>
              </a:spcBef>
              <a:buFont typeface="Arial" panose="020B0604020202020204" pitchFamily="34" charset="0"/>
              <a:buChar char="•"/>
              <a:defRPr/>
            </a:pPr>
            <a:r>
              <a:rPr kumimoji="0" lang="en-US" sz="1250" dirty="0">
                <a:solidFill>
                  <a:schemeClr val="tx1"/>
                </a:solidFill>
                <a:latin typeface="Calibri" panose="020F0502020204030204" pitchFamily="34" charset="0"/>
                <a:cs typeface="Calibri" panose="020F0502020204030204" pitchFamily="34" charset="0"/>
              </a:rPr>
              <a:t>QA experts </a:t>
            </a:r>
          </a:p>
        </p:txBody>
      </p:sp>
      <p:sp>
        <p:nvSpPr>
          <p:cNvPr id="30" name="Oval 22"/>
          <p:cNvSpPr>
            <a:spLocks noChangeArrowheads="1"/>
          </p:cNvSpPr>
          <p:nvPr/>
        </p:nvSpPr>
        <p:spPr bwMode="auto">
          <a:xfrm>
            <a:off x="2743200" y="2840038"/>
            <a:ext cx="1189038" cy="1116012"/>
          </a:xfrm>
          <a:prstGeom prst="ellipse">
            <a:avLst/>
          </a:prstGeom>
          <a:solidFill>
            <a:srgbClr val="FFE697"/>
          </a:solidFill>
          <a:ln w="38100" cap="flat" cmpd="sng" algn="ctr">
            <a:solidFill>
              <a:srgbClr val="FFC000"/>
            </a:solidFill>
            <a:prstDash val="solid"/>
            <a:headEnd/>
            <a:tailEnd/>
          </a:ln>
          <a:effectLst>
            <a:outerShdw blurRad="50800" dist="38100" dir="2700000" algn="tl" rotWithShape="0">
              <a:prstClr val="black">
                <a:alpha val="40000"/>
              </a:prstClr>
            </a:outerShdw>
          </a:effectLst>
        </p:spPr>
        <p:txBody>
          <a:bodyPr lIns="0" rIns="0" anchor="ctr"/>
          <a:lstStyle/>
          <a:p>
            <a:pPr algn="ctr" eaLnBrk="0" fontAlgn="auto" hangingPunct="0">
              <a:spcBef>
                <a:spcPts val="0"/>
              </a:spcBef>
              <a:spcAft>
                <a:spcPts val="0"/>
              </a:spcAft>
              <a:defRPr/>
            </a:pPr>
            <a:r>
              <a:rPr kumimoji="0" lang="en-US" sz="1200" b="1" kern="0" dirty="0">
                <a:solidFill>
                  <a:sysClr val="windowText" lastClr="000000"/>
                </a:solidFill>
                <a:latin typeface="Arial" pitchFamily="34" charset="0"/>
                <a:ea typeface="+mn-ea"/>
                <a:cs typeface="Arial" panose="020B0604020202020204" pitchFamily="34" charset="0"/>
              </a:rPr>
              <a:t>Panel to Provide Initial Comments </a:t>
            </a:r>
          </a:p>
        </p:txBody>
      </p:sp>
      <p:grpSp>
        <p:nvGrpSpPr>
          <p:cNvPr id="15378" name="Group 30"/>
          <p:cNvGrpSpPr>
            <a:grpSpLocks/>
          </p:cNvGrpSpPr>
          <p:nvPr/>
        </p:nvGrpSpPr>
        <p:grpSpPr bwMode="auto">
          <a:xfrm>
            <a:off x="7391400" y="1219200"/>
            <a:ext cx="1981200" cy="1371600"/>
            <a:chOff x="7493645" y="2147888"/>
            <a:chExt cx="1981200" cy="1219200"/>
          </a:xfrm>
          <a:effectLst>
            <a:outerShdw blurRad="50800" dist="38100" dir="2700000" algn="tl" rotWithShape="0">
              <a:prstClr val="black">
                <a:alpha val="40000"/>
              </a:prstClr>
            </a:outerShdw>
          </a:effectLst>
        </p:grpSpPr>
        <p:pic>
          <p:nvPicPr>
            <p:cNvPr id="15392" name="Picture 33" descr="Waving pink flag icon"/>
            <p:cNvPicPr>
              <a:picLocks noChangeAspect="1" noChangeArrowheads="1"/>
            </p:cNvPicPr>
            <p:nvPr/>
          </p:nvPicPr>
          <p:blipFill>
            <a:blip r:embed="rId3">
              <a:extLst>
                <a:ext uri="{28A0092B-C50C-407E-A947-70E740481C1C}"/>
              </a:extLst>
            </a:blip>
            <a:srcRect/>
            <a:stretch>
              <a:fillRect/>
            </a:stretch>
          </p:blipFill>
          <p:spPr bwMode="auto">
            <a:xfrm rot="1901667">
              <a:off x="7604125" y="2147888"/>
              <a:ext cx="1450975" cy="1219200"/>
            </a:xfrm>
            <a:prstGeom prst="rect">
              <a:avLst/>
            </a:prstGeom>
            <a:noFill/>
            <a:ln>
              <a:noFill/>
            </a:ln>
            <a:extLst>
              <a:ext uri="{909E8E84-426E-40DD-AFC4-6F175D3DCCD1}"/>
              <a:ext uri="{91240B29-F687-4F45-9708-019B960494DF}"/>
            </a:extLst>
          </p:spPr>
        </p:pic>
        <p:sp>
          <p:nvSpPr>
            <p:cNvPr id="15393" name="Text Box 18"/>
            <p:cNvSpPr txBox="1">
              <a:spLocks noChangeArrowheads="1"/>
            </p:cNvSpPr>
            <p:nvPr/>
          </p:nvSpPr>
          <p:spPr bwMode="auto">
            <a:xfrm>
              <a:off x="7493645" y="2432368"/>
              <a:ext cx="1981200" cy="276999"/>
            </a:xfrm>
            <a:prstGeom prst="rect">
              <a:avLst/>
            </a:prstGeom>
            <a:noFill/>
            <a:ln>
              <a:noFill/>
            </a:ln>
            <a:extLst>
              <a:ext uri="{909E8E84-426E-40DD-AFC4-6F175D3DCCD1}"/>
              <a:ext uri="{91240B29-F687-4F45-9708-019B960494DF}"/>
            </a:extLst>
          </p:spPr>
          <p:txBody>
            <a:bodyPr>
              <a:spAutoFit/>
            </a:bodyPr>
            <a:lstStyle>
              <a:lvl1pPr>
                <a:spcBef>
                  <a:spcPct val="20000"/>
                </a:spcBef>
                <a:buChar char="•"/>
                <a:defRPr sz="2800">
                  <a:solidFill>
                    <a:srgbClr val="004599"/>
                  </a:solidFill>
                  <a:latin typeface="Arial" pitchFamily="34" charset="0"/>
                  <a:cs typeface="Arial" pitchFamily="34" charset="0"/>
                </a:defRPr>
              </a:lvl1pPr>
              <a:lvl2pPr marL="742950" indent="-285750">
                <a:spcBef>
                  <a:spcPct val="20000"/>
                </a:spcBef>
                <a:buFont typeface="Arial" pitchFamily="34" charset="0"/>
                <a:buChar char="–"/>
                <a:defRPr sz="2400">
                  <a:solidFill>
                    <a:srgbClr val="100710"/>
                  </a:solidFill>
                  <a:latin typeface="Arial" pitchFamily="34" charset="0"/>
                  <a:cs typeface="Arial" pitchFamily="34" charset="0"/>
                </a:defRPr>
              </a:lvl2pPr>
              <a:lvl3pPr marL="1143000" indent="-228600">
                <a:spcBef>
                  <a:spcPct val="20000"/>
                </a:spcBef>
                <a:buFont typeface="Wingdings" pitchFamily="2" charset="2"/>
                <a:buChar char="§"/>
                <a:defRPr sz="2400">
                  <a:solidFill>
                    <a:srgbClr val="602B60"/>
                  </a:solidFill>
                  <a:latin typeface="Arial" pitchFamily="34" charset="0"/>
                  <a:cs typeface="Arial" pitchFamily="34" charset="0"/>
                </a:defRPr>
              </a:lvl3pPr>
              <a:lvl4pPr marL="1600200" indent="-228600">
                <a:spcBef>
                  <a:spcPct val="20000"/>
                </a:spcBef>
                <a:buFont typeface="Wingdings" pitchFamily="2" charset="2"/>
                <a:buChar char="Ø"/>
                <a:defRPr sz="2000">
                  <a:solidFill>
                    <a:srgbClr val="4D4599"/>
                  </a:solidFill>
                  <a:latin typeface="Arial" pitchFamily="34" charset="0"/>
                  <a:cs typeface="Arial" pitchFamily="34" charset="0"/>
                </a:defRPr>
              </a:lvl4pPr>
              <a:lvl5pPr marL="2057400" indent="-228600">
                <a:spcBef>
                  <a:spcPct val="20000"/>
                </a:spcBef>
                <a:buFont typeface="Arial" pitchFamily="34" charset="0"/>
                <a:buChar char="○"/>
                <a:defRPr sz="2000">
                  <a:solidFill>
                    <a:srgbClr val="994560"/>
                  </a:solidFill>
                  <a:latin typeface="Arial"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rgbClr val="994560"/>
                  </a:solidFill>
                  <a:latin typeface="Arial"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rgbClr val="994560"/>
                  </a:solidFill>
                  <a:latin typeface="Arial"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rgbClr val="994560"/>
                  </a:solidFill>
                  <a:latin typeface="Arial"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rgbClr val="994560"/>
                  </a:solidFill>
                  <a:latin typeface="Arial" pitchFamily="34" charset="0"/>
                  <a:cs typeface="Arial" pitchFamily="34" charset="0"/>
                </a:defRPr>
              </a:lvl9pPr>
            </a:lstStyle>
            <a:p>
              <a:pPr algn="ctr">
                <a:spcBef>
                  <a:spcPct val="50000"/>
                </a:spcBef>
                <a:buFontTx/>
                <a:buNone/>
                <a:defRPr/>
              </a:pPr>
              <a:r>
                <a:rPr kumimoji="0" lang="en-US" altLang="zh-CN" sz="1200" b="1">
                  <a:solidFill>
                    <a:schemeClr val="bg1"/>
                  </a:solidFill>
                  <a:ea typeface="宋体" pitchFamily="2" charset="-122"/>
                </a:rPr>
                <a:t>~ 25 weeks</a:t>
              </a:r>
            </a:p>
          </p:txBody>
        </p:sp>
      </p:grpSp>
      <p:sp>
        <p:nvSpPr>
          <p:cNvPr id="45073" name="Text Box 18"/>
          <p:cNvSpPr txBox="1">
            <a:spLocks noChangeArrowheads="1"/>
          </p:cNvSpPr>
          <p:nvPr/>
        </p:nvSpPr>
        <p:spPr bwMode="auto">
          <a:xfrm>
            <a:off x="3986213" y="2433638"/>
            <a:ext cx="1935162" cy="304800"/>
          </a:xfrm>
          <a:prstGeom prst="rect">
            <a:avLst/>
          </a:prstGeom>
          <a:noFill/>
          <a:ln w="9525">
            <a:noFill/>
            <a:miter lim="800000"/>
            <a:headEnd/>
            <a:tailEnd/>
          </a:ln>
        </p:spPr>
        <p:txBody>
          <a:bodyPr>
            <a:spAutoFit/>
          </a:bodyPr>
          <a:lstStyle/>
          <a:p>
            <a:pPr algn="ctr">
              <a:spcBef>
                <a:spcPct val="50000"/>
              </a:spcBef>
            </a:pPr>
            <a:r>
              <a:rPr kumimoji="0" lang="en-US" altLang="zh-CN" sz="1400" b="1">
                <a:ea typeface="SimSun" pitchFamily="2" charset="-122"/>
                <a:cs typeface="Arial" charset="0"/>
              </a:rPr>
              <a:t>During the Site Visit </a:t>
            </a:r>
          </a:p>
        </p:txBody>
      </p:sp>
      <p:grpSp>
        <p:nvGrpSpPr>
          <p:cNvPr id="15380" name="Group 2"/>
          <p:cNvGrpSpPr>
            <a:grpSpLocks/>
          </p:cNvGrpSpPr>
          <p:nvPr/>
        </p:nvGrpSpPr>
        <p:grpSpPr bwMode="auto">
          <a:xfrm>
            <a:off x="7212013" y="2840663"/>
            <a:ext cx="1306512" cy="1116012"/>
            <a:chOff x="6467582" y="2993708"/>
            <a:chExt cx="1307075" cy="1116012"/>
          </a:xfrm>
          <a:effectLst>
            <a:outerShdw blurRad="50800" dist="38100" dir="2700000" algn="tl" rotWithShape="0">
              <a:prstClr val="black">
                <a:alpha val="40000"/>
              </a:prstClr>
            </a:outerShdw>
          </a:effectLst>
        </p:grpSpPr>
        <p:sp>
          <p:nvSpPr>
            <p:cNvPr id="46" name="Oval 25"/>
            <p:cNvSpPr>
              <a:spLocks noChangeArrowheads="1"/>
            </p:cNvSpPr>
            <p:nvPr/>
          </p:nvSpPr>
          <p:spPr bwMode="auto">
            <a:xfrm>
              <a:off x="6513639" y="2993708"/>
              <a:ext cx="1187962" cy="1116012"/>
            </a:xfrm>
            <a:prstGeom prst="ellipse">
              <a:avLst/>
            </a:prstGeom>
            <a:solidFill>
              <a:schemeClr val="bg1"/>
            </a:solidFill>
            <a:ln w="38100">
              <a:solidFill>
                <a:srgbClr val="0070C0"/>
              </a:solidFill>
              <a:headEnd/>
              <a:tailEnd/>
            </a:ln>
          </p:spPr>
          <p:style>
            <a:lnRef idx="2">
              <a:schemeClr val="accent2">
                <a:shade val="50000"/>
              </a:schemeClr>
            </a:lnRef>
            <a:fillRef idx="1">
              <a:schemeClr val="accent2"/>
            </a:fillRef>
            <a:effectRef idx="0">
              <a:schemeClr val="accent2"/>
            </a:effectRef>
            <a:fontRef idx="minor">
              <a:schemeClr val="lt1"/>
            </a:fontRef>
          </p:style>
          <p:txBody>
            <a:bodyPr lIns="0" rIns="0" anchor="ct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0" hangingPunct="0">
                <a:defRPr/>
              </a:pPr>
              <a:endParaRPr kumimoji="0" lang="en-US" altLang="en-US" sz="1200" b="1" smtClean="0">
                <a:cs typeface="Arial" pitchFamily="34" charset="0"/>
              </a:endParaRPr>
            </a:p>
          </p:txBody>
        </p:sp>
        <p:sp>
          <p:nvSpPr>
            <p:cNvPr id="15391" name="Rectangle 1"/>
            <p:cNvSpPr>
              <a:spLocks noChangeArrowheads="1"/>
            </p:cNvSpPr>
            <p:nvPr/>
          </p:nvSpPr>
          <p:spPr bwMode="auto">
            <a:xfrm>
              <a:off x="6467582" y="3128645"/>
              <a:ext cx="1307075" cy="830997"/>
            </a:xfrm>
            <a:prstGeom prst="rect">
              <a:avLst/>
            </a:prstGeom>
            <a:noFill/>
            <a:ln>
              <a:noFill/>
            </a:ln>
            <a:extLst>
              <a:ext uri="{909E8E84-426E-40DD-AFC4-6F175D3DCCD1}"/>
              <a:ext uri="{91240B29-F687-4F45-9708-019B960494DF}"/>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0" hangingPunct="0">
                <a:defRPr/>
              </a:pPr>
              <a:r>
                <a:rPr kumimoji="0" lang="en-US" altLang="en-US" sz="1200" b="1" dirty="0" smtClean="0">
                  <a:ea typeface="+mn-ea"/>
                  <a:cs typeface="Arial" pitchFamily="34" charset="0"/>
                </a:rPr>
                <a:t>HKCAAVQ to issue the </a:t>
              </a:r>
              <a:r>
                <a:rPr kumimoji="0" lang="en-US" altLang="en-US" sz="1200" b="1" dirty="0">
                  <a:ea typeface="+mn-ea"/>
                  <a:cs typeface="Arial" pitchFamily="34" charset="0"/>
                </a:rPr>
                <a:t>Accreditation Report    </a:t>
              </a:r>
            </a:p>
          </p:txBody>
        </p:sp>
      </p:grpSp>
      <p:sp>
        <p:nvSpPr>
          <p:cNvPr id="26" name="AutoShape 42"/>
          <p:cNvSpPr>
            <a:spLocks noChangeArrowheads="1"/>
          </p:cNvSpPr>
          <p:nvPr/>
        </p:nvSpPr>
        <p:spPr bwMode="auto">
          <a:xfrm>
            <a:off x="6705600" y="4414520"/>
            <a:ext cx="2133600" cy="1828800"/>
          </a:xfrm>
          <a:prstGeom prst="wedgeRoundRectCallout">
            <a:avLst>
              <a:gd name="adj1" fmla="val 5095"/>
              <a:gd name="adj2" fmla="val -79721"/>
              <a:gd name="adj3" fmla="val 16667"/>
            </a:avLst>
          </a:prstGeom>
          <a:solidFill>
            <a:schemeClr val="bg1">
              <a:lumMod val="95000"/>
            </a:schemeClr>
          </a:solidFill>
          <a:ln>
            <a:headEnd/>
            <a:tailEnd/>
          </a:ln>
        </p:spPr>
        <p:style>
          <a:lnRef idx="0">
            <a:schemeClr val="accent3"/>
          </a:lnRef>
          <a:fillRef idx="3">
            <a:schemeClr val="accent3"/>
          </a:fillRef>
          <a:effectRef idx="3">
            <a:schemeClr val="accent3"/>
          </a:effectRef>
          <a:fontRef idx="minor">
            <a:schemeClr val="lt1"/>
          </a:fontRef>
        </p:style>
        <p:txBody>
          <a:bodyPr/>
          <a:lstStyle/>
          <a:p>
            <a:pPr marL="171450" indent="-171450" eaLnBrk="0" hangingPunct="0">
              <a:spcBef>
                <a:spcPct val="50000"/>
              </a:spcBef>
              <a:buFont typeface="Arial" panose="020B0604020202020204" pitchFamily="34" charset="0"/>
              <a:buChar char="•"/>
              <a:defRPr/>
            </a:pPr>
            <a:r>
              <a:rPr kumimoji="0" lang="en-US" sz="1250" dirty="0">
                <a:solidFill>
                  <a:schemeClr val="tx1"/>
                </a:solidFill>
                <a:latin typeface="Calibri" panose="020F0502020204030204" pitchFamily="34" charset="0"/>
                <a:cs typeface="Calibri" panose="020F0502020204030204" pitchFamily="34" charset="0"/>
              </a:rPr>
              <a:t>Contains the accreditation </a:t>
            </a:r>
            <a:r>
              <a:rPr kumimoji="0" lang="en-US" sz="1250" dirty="0">
                <a:solidFill>
                  <a:schemeClr val="tx1"/>
                </a:solidFill>
                <a:latin typeface="Calibri" panose="020F0502020204030204" pitchFamily="34" charset="0"/>
                <a:cs typeface="Calibri" panose="020F0502020204030204" pitchFamily="34" charset="0"/>
              </a:rPr>
              <a:t>decision </a:t>
            </a:r>
          </a:p>
          <a:p>
            <a:pPr marL="171450" indent="-171450" eaLnBrk="0" hangingPunct="0">
              <a:spcBef>
                <a:spcPct val="50000"/>
              </a:spcBef>
              <a:buFont typeface="Arial" panose="020B0604020202020204" pitchFamily="34" charset="0"/>
              <a:buChar char="•"/>
              <a:defRPr/>
            </a:pPr>
            <a:r>
              <a:rPr kumimoji="0" lang="en-US" sz="1250" dirty="0">
                <a:solidFill>
                  <a:schemeClr val="tx1"/>
                </a:solidFill>
                <a:latin typeface="Calibri" panose="020F0502020204030204" pitchFamily="34" charset="0"/>
                <a:cs typeface="Calibri" panose="020F0502020204030204" pitchFamily="34" charset="0"/>
              </a:rPr>
              <a:t>Forms the basis for the Secretary for Education  to consider appointment of </a:t>
            </a:r>
            <a:r>
              <a:rPr kumimoji="0" lang="en-US" sz="1250" dirty="0">
                <a:solidFill>
                  <a:schemeClr val="tx1"/>
                </a:solidFill>
                <a:latin typeface="Calibri" panose="020F0502020204030204" pitchFamily="34" charset="0"/>
                <a:cs typeface="Calibri" panose="020F0502020204030204" pitchFamily="34" charset="0"/>
              </a:rPr>
              <a:t>the accredited </a:t>
            </a:r>
            <a:r>
              <a:rPr kumimoji="0" lang="en-US" sz="1250" dirty="0">
                <a:solidFill>
                  <a:schemeClr val="tx1"/>
                </a:solidFill>
                <a:latin typeface="Calibri" panose="020F0502020204030204" pitchFamily="34" charset="0"/>
                <a:cs typeface="Calibri" panose="020F0502020204030204" pitchFamily="34" charset="0"/>
              </a:rPr>
              <a:t>Assessment </a:t>
            </a:r>
            <a:r>
              <a:rPr kumimoji="0" lang="en-US" sz="1250" dirty="0">
                <a:solidFill>
                  <a:schemeClr val="tx1"/>
                </a:solidFill>
                <a:latin typeface="Calibri" panose="020F0502020204030204" pitchFamily="34" charset="0"/>
                <a:cs typeface="Calibri" panose="020F0502020204030204" pitchFamily="34" charset="0"/>
              </a:rPr>
              <a:t>Agency</a:t>
            </a:r>
            <a:endParaRPr kumimoji="0" lang="en-US" sz="1250" dirty="0">
              <a:solidFill>
                <a:schemeClr val="tx1"/>
              </a:solidFill>
              <a:latin typeface="Calibri" panose="020F0502020204030204" pitchFamily="34" charset="0"/>
              <a:cs typeface="Calibri" panose="020F0502020204030204" pitchFamily="34" charset="0"/>
            </a:endParaRPr>
          </a:p>
        </p:txBody>
      </p:sp>
      <p:grpSp>
        <p:nvGrpSpPr>
          <p:cNvPr id="15384" name="Group 2"/>
          <p:cNvGrpSpPr>
            <a:grpSpLocks/>
          </p:cNvGrpSpPr>
          <p:nvPr/>
        </p:nvGrpSpPr>
        <p:grpSpPr bwMode="auto">
          <a:xfrm>
            <a:off x="4302125" y="2819400"/>
            <a:ext cx="1366838" cy="1158539"/>
            <a:chOff x="4302443" y="2913063"/>
            <a:chExt cx="1366306" cy="1158975"/>
          </a:xfrm>
          <a:effectLst>
            <a:outerShdw blurRad="50800" dist="38100" dir="2700000" algn="tl" rotWithShape="0">
              <a:prstClr val="black">
                <a:alpha val="40000"/>
              </a:prstClr>
            </a:outerShdw>
          </a:effectLst>
        </p:grpSpPr>
        <p:sp>
          <p:nvSpPr>
            <p:cNvPr id="15388" name="Oval 23"/>
            <p:cNvSpPr>
              <a:spLocks noChangeArrowheads="1"/>
            </p:cNvSpPr>
            <p:nvPr/>
          </p:nvSpPr>
          <p:spPr bwMode="auto">
            <a:xfrm>
              <a:off x="4373853" y="2913063"/>
              <a:ext cx="1188574" cy="1116432"/>
            </a:xfrm>
            <a:prstGeom prst="ellipse">
              <a:avLst/>
            </a:prstGeom>
            <a:solidFill>
              <a:srgbClr val="FFFF89"/>
            </a:solidFill>
            <a:ln w="38100" algn="ctr">
              <a:solidFill>
                <a:srgbClr val="E7E200"/>
              </a:solidFill>
              <a:round/>
              <a:headEnd/>
              <a:tailEnd/>
            </a:ln>
          </p:spPr>
          <p:txBody>
            <a:bodyPr lIns="0" rIns="0" anchor="ct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0" hangingPunct="0">
                <a:defRPr/>
              </a:pPr>
              <a:endParaRPr kumimoji="0" lang="en-US" altLang="en-US" sz="1200" b="1">
                <a:solidFill>
                  <a:srgbClr val="000000"/>
                </a:solidFill>
                <a:ea typeface="+mn-ea"/>
                <a:cs typeface="Arial" pitchFamily="34" charset="0"/>
              </a:endParaRPr>
            </a:p>
          </p:txBody>
        </p:sp>
        <p:sp>
          <p:nvSpPr>
            <p:cNvPr id="15389" name="Rectangle 1"/>
            <p:cNvSpPr>
              <a:spLocks noChangeArrowheads="1"/>
            </p:cNvSpPr>
            <p:nvPr/>
          </p:nvSpPr>
          <p:spPr bwMode="auto">
            <a:xfrm>
              <a:off x="4302443" y="3055992"/>
              <a:ext cx="1366306" cy="1016046"/>
            </a:xfrm>
            <a:prstGeom prst="rect">
              <a:avLst/>
            </a:prstGeom>
            <a:noFill/>
            <a:ln>
              <a:noFill/>
            </a:ln>
            <a:extLst>
              <a:ext uri="{909E8E84-426E-40DD-AFC4-6F175D3DCCD1}"/>
              <a:ext uri="{91240B29-F687-4F45-9708-019B960494DF}"/>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0" hangingPunct="0">
                <a:defRPr/>
              </a:pPr>
              <a:r>
                <a:rPr kumimoji="0" lang="en-US" altLang="en-US" sz="1200" b="1" dirty="0">
                  <a:solidFill>
                    <a:srgbClr val="000000"/>
                  </a:solidFill>
                  <a:ea typeface="+mn-ea"/>
                  <a:cs typeface="Arial" pitchFamily="34" charset="0"/>
                </a:rPr>
                <a:t>Meeting with AAs Representatives &amp; </a:t>
              </a:r>
              <a:r>
                <a:rPr kumimoji="0" lang="en-US" altLang="en-US" sz="1200" b="1" dirty="0" smtClean="0">
                  <a:solidFill>
                    <a:srgbClr val="000000"/>
                  </a:solidFill>
                  <a:ea typeface="+mn-ea"/>
                  <a:cs typeface="Arial" pitchFamily="34" charset="0"/>
                </a:rPr>
                <a:t>Facilities Tour  </a:t>
              </a:r>
              <a:r>
                <a:rPr kumimoji="0" lang="en-US" altLang="en-US" sz="1200" b="1" dirty="0">
                  <a:solidFill>
                    <a:srgbClr val="000000"/>
                  </a:solidFill>
                  <a:ea typeface="+mn-ea"/>
                  <a:cs typeface="Arial" pitchFamily="34" charset="0"/>
                </a:rPr>
                <a:t/>
              </a:r>
              <a:br>
                <a:rPr kumimoji="0" lang="en-US" altLang="en-US" sz="1200" b="1" dirty="0">
                  <a:solidFill>
                    <a:srgbClr val="000000"/>
                  </a:solidFill>
                  <a:ea typeface="+mn-ea"/>
                  <a:cs typeface="Arial" pitchFamily="34" charset="0"/>
                </a:rPr>
              </a:br>
              <a:endParaRPr kumimoji="0" lang="en-US" altLang="en-US" sz="1200" dirty="0">
                <a:ea typeface="+mn-ea"/>
              </a:endParaRPr>
            </a:p>
          </p:txBody>
        </p:sp>
      </p:grpSp>
      <p:sp>
        <p:nvSpPr>
          <p:cNvPr id="24" name="AutoShape 42"/>
          <p:cNvSpPr>
            <a:spLocks noChangeArrowheads="1"/>
          </p:cNvSpPr>
          <p:nvPr/>
        </p:nvSpPr>
        <p:spPr bwMode="auto">
          <a:xfrm>
            <a:off x="3733800" y="4414520"/>
            <a:ext cx="2514600" cy="2301240"/>
          </a:xfrm>
          <a:prstGeom prst="wedgeRoundRectCallout">
            <a:avLst>
              <a:gd name="adj1" fmla="val 7115"/>
              <a:gd name="adj2" fmla="val -69879"/>
              <a:gd name="adj3" fmla="val 16667"/>
            </a:avLst>
          </a:prstGeom>
          <a:solidFill>
            <a:schemeClr val="bg1">
              <a:lumMod val="95000"/>
            </a:schemeClr>
          </a:solidFill>
          <a:ln>
            <a:headEnd/>
            <a:tailEnd/>
          </a:ln>
        </p:spPr>
        <p:style>
          <a:lnRef idx="0">
            <a:schemeClr val="accent3"/>
          </a:lnRef>
          <a:fillRef idx="3">
            <a:schemeClr val="accent3"/>
          </a:fillRef>
          <a:effectRef idx="3">
            <a:schemeClr val="accent3"/>
          </a:effectRef>
          <a:fontRef idx="minor">
            <a:schemeClr val="lt1"/>
          </a:fontRef>
        </p:style>
        <p:txBody>
          <a:bodyPr/>
          <a:lstStyle/>
          <a:p>
            <a:pPr marL="171450" indent="-171450" eaLnBrk="0" hangingPunct="0">
              <a:spcBef>
                <a:spcPct val="50000"/>
              </a:spcBef>
              <a:buFont typeface="Arial" panose="020B0604020202020204" pitchFamily="34" charset="0"/>
              <a:buChar char="•"/>
              <a:defRPr/>
            </a:pPr>
            <a:r>
              <a:rPr kumimoji="0" lang="en-US" sz="1250" dirty="0">
                <a:solidFill>
                  <a:schemeClr val="tx1"/>
                </a:solidFill>
                <a:latin typeface="Calibri" panose="020F0502020204030204" pitchFamily="34" charset="0"/>
                <a:cs typeface="Calibri" panose="020F0502020204030204" pitchFamily="34" charset="0"/>
              </a:rPr>
              <a:t>Possible accreditation </a:t>
            </a:r>
            <a:r>
              <a:rPr kumimoji="0" lang="en-US" sz="1250" dirty="0">
                <a:solidFill>
                  <a:schemeClr val="tx1"/>
                </a:solidFill>
                <a:latin typeface="Calibri" panose="020F0502020204030204" pitchFamily="34" charset="0"/>
                <a:cs typeface="Calibri" panose="020F0502020204030204" pitchFamily="34" charset="0"/>
              </a:rPr>
              <a:t>outcomes: </a:t>
            </a:r>
            <a:endParaRPr kumimoji="0" lang="en-US" sz="1250" dirty="0">
              <a:solidFill>
                <a:schemeClr val="tx1"/>
              </a:solidFill>
              <a:latin typeface="Calibri" panose="020F0502020204030204" pitchFamily="34" charset="0"/>
              <a:cs typeface="Calibri" panose="020F0502020204030204" pitchFamily="34" charset="0"/>
            </a:endParaRPr>
          </a:p>
          <a:p>
            <a:pPr marL="346075" lvl="1" indent="-173038" eaLnBrk="0" hangingPunct="0">
              <a:spcBef>
                <a:spcPct val="50000"/>
              </a:spcBef>
              <a:buFont typeface="Arial" panose="020B0604020202020204" pitchFamily="34" charset="0"/>
              <a:buChar char="–"/>
              <a:defRPr/>
            </a:pPr>
            <a:r>
              <a:rPr kumimoji="0" lang="en-US" sz="1250" dirty="0">
                <a:solidFill>
                  <a:schemeClr val="tx1"/>
                </a:solidFill>
                <a:latin typeface="Calibri" panose="020F0502020204030204" pitchFamily="34" charset="0"/>
                <a:cs typeface="Calibri" panose="020F0502020204030204" pitchFamily="34" charset="0"/>
              </a:rPr>
              <a:t>Approval</a:t>
            </a:r>
          </a:p>
          <a:p>
            <a:pPr marL="346075" lvl="1" indent="-173038" eaLnBrk="0" hangingPunct="0">
              <a:spcBef>
                <a:spcPct val="50000"/>
              </a:spcBef>
              <a:buFont typeface="Arial" panose="020B0604020202020204" pitchFamily="34" charset="0"/>
              <a:buChar char="–"/>
              <a:defRPr/>
            </a:pPr>
            <a:r>
              <a:rPr kumimoji="0" lang="en-US" sz="1250" dirty="0">
                <a:solidFill>
                  <a:schemeClr val="tx1"/>
                </a:solidFill>
                <a:latin typeface="Calibri" panose="020F0502020204030204" pitchFamily="34" charset="0"/>
                <a:cs typeface="Calibri" panose="020F0502020204030204" pitchFamily="34" charset="0"/>
              </a:rPr>
              <a:t>Approval with pre-conditions and/or requirements </a:t>
            </a:r>
          </a:p>
          <a:p>
            <a:pPr marL="346075" lvl="1" indent="-173038" eaLnBrk="0" hangingPunct="0">
              <a:spcBef>
                <a:spcPct val="50000"/>
              </a:spcBef>
              <a:buFont typeface="Arial" panose="020B0604020202020204" pitchFamily="34" charset="0"/>
              <a:buChar char="–"/>
              <a:defRPr/>
            </a:pPr>
            <a:r>
              <a:rPr kumimoji="0" lang="en-US" sz="1250" dirty="0">
                <a:solidFill>
                  <a:schemeClr val="tx1"/>
                </a:solidFill>
                <a:latin typeface="Calibri" panose="020F0502020204030204" pitchFamily="34" charset="0"/>
                <a:cs typeface="Calibri" panose="020F0502020204030204" pitchFamily="34" charset="0"/>
              </a:rPr>
              <a:t>Non-approval</a:t>
            </a:r>
            <a:endParaRPr kumimoji="0" lang="en-US" sz="1250" dirty="0">
              <a:solidFill>
                <a:schemeClr val="tx1"/>
              </a:solidFill>
              <a:latin typeface="Calibri" panose="020F0502020204030204" pitchFamily="34" charset="0"/>
              <a:cs typeface="Calibri" panose="020F0502020204030204" pitchFamily="34" charset="0"/>
            </a:endParaRPr>
          </a:p>
          <a:p>
            <a:pPr marL="171450" indent="-171450" eaLnBrk="0" hangingPunct="0">
              <a:spcBef>
                <a:spcPct val="50000"/>
              </a:spcBef>
              <a:buFont typeface="Arial" panose="020B0604020202020204" pitchFamily="34" charset="0"/>
              <a:buChar char="•"/>
              <a:defRPr/>
            </a:pPr>
            <a:r>
              <a:rPr kumimoji="0" lang="en-US" sz="1250" dirty="0">
                <a:solidFill>
                  <a:schemeClr val="tx1"/>
                </a:solidFill>
                <a:latin typeface="Calibri" panose="020F0502020204030204" pitchFamily="34" charset="0"/>
                <a:cs typeface="Calibri" panose="020F0502020204030204" pitchFamily="34" charset="0"/>
              </a:rPr>
              <a:t>The validity </a:t>
            </a:r>
            <a:r>
              <a:rPr kumimoji="0" lang="en-US" sz="1250" dirty="0">
                <a:solidFill>
                  <a:schemeClr val="tx1"/>
                </a:solidFill>
                <a:latin typeface="Calibri" panose="020F0502020204030204" pitchFamily="34" charset="0"/>
                <a:cs typeface="Calibri" panose="020F0502020204030204" pitchFamily="34" charset="0"/>
              </a:rPr>
              <a:t>period will be stipulated for approval cases </a:t>
            </a:r>
          </a:p>
        </p:txBody>
      </p:sp>
      <p:sp>
        <p:nvSpPr>
          <p:cNvPr id="28" name="Rectangle 2"/>
          <p:cNvSpPr>
            <a:spLocks noGrp="1" noChangeArrowheads="1"/>
          </p:cNvSpPr>
          <p:nvPr>
            <p:ph type="title"/>
          </p:nvPr>
        </p:nvSpPr>
        <p:spPr>
          <a:xfrm>
            <a:off x="304800" y="1066800"/>
            <a:ext cx="8534400" cy="1143000"/>
          </a:xfrm>
        </p:spPr>
        <p:txBody>
          <a:bodyPr/>
          <a:lstStyle/>
          <a:p>
            <a:pPr eaLnBrk="1" hangingPunct="1">
              <a:defRPr/>
            </a:pPr>
            <a:r>
              <a:rPr lang="en-US" altLang="zh-TW" sz="4600" b="1" kern="1200" dirty="0" smtClean="0">
                <a:solidFill>
                  <a:srgbClr val="CC3300"/>
                </a:solidFill>
                <a:latin typeface="Calibri" panose="020F0502020204030204" pitchFamily="34" charset="0"/>
                <a:ea typeface="新細明體" pitchFamily="18" charset="-120"/>
                <a:cs typeface="Calibri" panose="020F0502020204030204" pitchFamily="34" charset="0"/>
              </a:rPr>
              <a:t>Accreditation Process</a:t>
            </a:r>
            <a:endParaRPr lang="en-GB" altLang="zh-TW" sz="4600" b="1" kern="1200" dirty="0">
              <a:solidFill>
                <a:srgbClr val="CC3300"/>
              </a:solidFill>
              <a:latin typeface="Calibri" panose="020F0502020204030204" pitchFamily="34" charset="0"/>
              <a:ea typeface="新細明體" pitchFamily="18" charset="-120"/>
              <a:cs typeface="Calibri" panose="020F0502020204030204" pitchFamily="34"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內容版面配置區 1"/>
          <p:cNvSpPr>
            <a:spLocks noGrp="1"/>
          </p:cNvSpPr>
          <p:nvPr>
            <p:ph idx="1"/>
          </p:nvPr>
        </p:nvSpPr>
        <p:spPr/>
        <p:txBody>
          <a:bodyPr/>
          <a:lstStyle/>
          <a:p>
            <a:pPr>
              <a:defRPr/>
            </a:pPr>
            <a:r>
              <a:rPr lang="en-US" altLang="zh-HK" dirty="0">
                <a:latin typeface="Calibri" panose="020F0502020204030204" pitchFamily="34" charset="0"/>
              </a:rPr>
              <a:t>Verifying employment records of applicants </a:t>
            </a:r>
          </a:p>
          <a:p>
            <a:pPr lvl="1">
              <a:buFont typeface="Wingdings" panose="05000000000000000000" pitchFamily="2" charset="2"/>
              <a:buChar char="Ø"/>
              <a:defRPr/>
            </a:pPr>
            <a:r>
              <a:rPr lang="en-US" altLang="zh-HK" sz="2200" dirty="0">
                <a:solidFill>
                  <a:srgbClr val="004599"/>
                </a:solidFill>
                <a:latin typeface="Calibri" panose="020F0502020204030204" pitchFamily="34" charset="0"/>
                <a:ea typeface="+mn-ea"/>
              </a:rPr>
              <a:t>Previous </a:t>
            </a:r>
            <a:r>
              <a:rPr lang="en-US" altLang="zh-HK" sz="2200" dirty="0" smtClean="0">
                <a:solidFill>
                  <a:srgbClr val="004599"/>
                </a:solidFill>
                <a:latin typeface="Calibri" panose="020F0502020204030204" pitchFamily="34" charset="0"/>
                <a:ea typeface="+mn-ea"/>
              </a:rPr>
              <a:t>employers have gone </a:t>
            </a:r>
            <a:r>
              <a:rPr lang="en-US" altLang="zh-HK" sz="2200" dirty="0">
                <a:solidFill>
                  <a:srgbClr val="004599"/>
                </a:solidFill>
                <a:latin typeface="Calibri" panose="020F0502020204030204" pitchFamily="34" charset="0"/>
                <a:ea typeface="+mn-ea"/>
              </a:rPr>
              <a:t>out of </a:t>
            </a:r>
            <a:r>
              <a:rPr lang="en-US" altLang="zh-HK" sz="2200" dirty="0" smtClean="0">
                <a:solidFill>
                  <a:srgbClr val="004599"/>
                </a:solidFill>
                <a:latin typeface="Calibri" panose="020F0502020204030204" pitchFamily="34" charset="0"/>
                <a:ea typeface="+mn-ea"/>
              </a:rPr>
              <a:t>business.</a:t>
            </a:r>
            <a:endParaRPr lang="en-US" altLang="zh-HK" sz="2200" dirty="0">
              <a:solidFill>
                <a:srgbClr val="004599"/>
              </a:solidFill>
              <a:latin typeface="Calibri" panose="020F0502020204030204" pitchFamily="34" charset="0"/>
              <a:ea typeface="+mn-ea"/>
            </a:endParaRPr>
          </a:p>
          <a:p>
            <a:pPr lvl="1">
              <a:buFont typeface="Wingdings" panose="05000000000000000000" pitchFamily="2" charset="2"/>
              <a:buChar char="Ø"/>
              <a:defRPr/>
            </a:pPr>
            <a:r>
              <a:rPr lang="en-US" altLang="zh-HK" sz="2200" dirty="0" smtClean="0">
                <a:solidFill>
                  <a:srgbClr val="004599"/>
                </a:solidFill>
                <a:latin typeface="Calibri" panose="020F0502020204030204" pitchFamily="34" charset="0"/>
                <a:ea typeface="+mn-ea"/>
              </a:rPr>
              <a:t>It takes much effort to benchmark information </a:t>
            </a:r>
            <a:r>
              <a:rPr lang="en-US" altLang="zh-HK" sz="2200" dirty="0">
                <a:solidFill>
                  <a:srgbClr val="004599"/>
                </a:solidFill>
                <a:latin typeface="Calibri" panose="020F0502020204030204" pitchFamily="34" charset="0"/>
                <a:ea typeface="+mn-ea"/>
              </a:rPr>
              <a:t>provided by employers against the </a:t>
            </a:r>
            <a:r>
              <a:rPr lang="en-US" altLang="zh-HK" sz="2200" dirty="0" err="1" smtClean="0">
                <a:solidFill>
                  <a:srgbClr val="004599"/>
                </a:solidFill>
                <a:latin typeface="Calibri" panose="020F0502020204030204" pitchFamily="34" charset="0"/>
                <a:ea typeface="+mn-ea"/>
              </a:rPr>
              <a:t>UoCs</a:t>
            </a:r>
            <a:r>
              <a:rPr lang="en-US" altLang="zh-HK" sz="2200" dirty="0" smtClean="0">
                <a:solidFill>
                  <a:srgbClr val="004599"/>
                </a:solidFill>
                <a:latin typeface="Calibri" panose="020F0502020204030204" pitchFamily="34" charset="0"/>
                <a:ea typeface="+mn-ea"/>
              </a:rPr>
              <a:t> in the </a:t>
            </a:r>
            <a:r>
              <a:rPr lang="en-US" altLang="zh-HK" sz="2200" dirty="0" err="1" smtClean="0">
                <a:solidFill>
                  <a:srgbClr val="004599"/>
                </a:solidFill>
                <a:latin typeface="Calibri" panose="020F0502020204030204" pitchFamily="34" charset="0"/>
                <a:ea typeface="+mn-ea"/>
              </a:rPr>
              <a:t>UoC</a:t>
            </a:r>
            <a:r>
              <a:rPr lang="en-US" altLang="zh-HK" sz="2200" dirty="0" smtClean="0">
                <a:solidFill>
                  <a:srgbClr val="004599"/>
                </a:solidFill>
                <a:latin typeface="Calibri" panose="020F0502020204030204" pitchFamily="34" charset="0"/>
                <a:ea typeface="+mn-ea"/>
              </a:rPr>
              <a:t> clusters. </a:t>
            </a:r>
            <a:endParaRPr lang="en-US" altLang="zh-HK" sz="2200" dirty="0">
              <a:solidFill>
                <a:srgbClr val="004599"/>
              </a:solidFill>
              <a:latin typeface="Calibri" panose="020F0502020204030204" pitchFamily="34" charset="0"/>
              <a:ea typeface="+mn-ea"/>
            </a:endParaRPr>
          </a:p>
          <a:p>
            <a:pPr>
              <a:defRPr/>
            </a:pPr>
            <a:r>
              <a:rPr lang="en-US" altLang="zh-HK" dirty="0" smtClean="0">
                <a:latin typeface="Calibri" panose="020F0502020204030204" pitchFamily="34" charset="0"/>
              </a:rPr>
              <a:t>Knowledge </a:t>
            </a:r>
            <a:r>
              <a:rPr lang="en-US" altLang="zh-HK" dirty="0">
                <a:latin typeface="Calibri" panose="020F0502020204030204" pitchFamily="34" charset="0"/>
              </a:rPr>
              <a:t>of QF and RPL </a:t>
            </a:r>
          </a:p>
          <a:p>
            <a:pPr lvl="1">
              <a:buFont typeface="Wingdings" panose="05000000000000000000" pitchFamily="2" charset="2"/>
              <a:buChar char="Ø"/>
              <a:defRPr/>
            </a:pPr>
            <a:r>
              <a:rPr lang="en-US" altLang="zh-HK" sz="2200" dirty="0">
                <a:solidFill>
                  <a:srgbClr val="004599"/>
                </a:solidFill>
                <a:latin typeface="Calibri" panose="020F0502020204030204" pitchFamily="34" charset="0"/>
                <a:ea typeface="+mn-ea"/>
              </a:rPr>
              <a:t>Members of </a:t>
            </a:r>
            <a:r>
              <a:rPr lang="en-US" altLang="zh-HK" sz="2200" dirty="0" smtClean="0">
                <a:solidFill>
                  <a:srgbClr val="004599"/>
                </a:solidFill>
                <a:latin typeface="Calibri" panose="020F0502020204030204" pitchFamily="34" charset="0"/>
                <a:ea typeface="+mn-ea"/>
              </a:rPr>
              <a:t>governing </a:t>
            </a:r>
            <a:r>
              <a:rPr lang="en-US" altLang="zh-HK" sz="2200" dirty="0">
                <a:solidFill>
                  <a:srgbClr val="004599"/>
                </a:solidFill>
                <a:latin typeface="Calibri" panose="020F0502020204030204" pitchFamily="34" charset="0"/>
                <a:ea typeface="+mn-ea"/>
              </a:rPr>
              <a:t>committees, assessors, question writers are mainly industry </a:t>
            </a:r>
            <a:r>
              <a:rPr lang="en-US" altLang="zh-HK" sz="2200" dirty="0" smtClean="0">
                <a:solidFill>
                  <a:srgbClr val="004599"/>
                </a:solidFill>
                <a:latin typeface="Calibri" panose="020F0502020204030204" pitchFamily="34" charset="0"/>
                <a:ea typeface="+mn-ea"/>
              </a:rPr>
              <a:t>practitioners.</a:t>
            </a:r>
            <a:endParaRPr lang="en-US" altLang="zh-HK" sz="2200" dirty="0">
              <a:solidFill>
                <a:srgbClr val="004599"/>
              </a:solidFill>
              <a:latin typeface="Calibri" panose="020F0502020204030204" pitchFamily="34" charset="0"/>
              <a:ea typeface="+mn-ea"/>
            </a:endParaRPr>
          </a:p>
          <a:p>
            <a:pPr lvl="1">
              <a:buFont typeface="Wingdings" panose="05000000000000000000" pitchFamily="2" charset="2"/>
              <a:buChar char="Ø"/>
              <a:defRPr/>
            </a:pPr>
            <a:r>
              <a:rPr lang="en-US" altLang="zh-HK" sz="2200" dirty="0">
                <a:solidFill>
                  <a:srgbClr val="004599"/>
                </a:solidFill>
                <a:latin typeface="Calibri" panose="020F0502020204030204" pitchFamily="34" charset="0"/>
                <a:ea typeface="+mn-ea"/>
              </a:rPr>
              <a:t>Need to formulate measures to ensure they have good knowledge of </a:t>
            </a:r>
            <a:r>
              <a:rPr lang="en-US" altLang="zh-HK" sz="2200" dirty="0" smtClean="0">
                <a:solidFill>
                  <a:srgbClr val="004599"/>
                </a:solidFill>
                <a:latin typeface="Calibri" panose="020F0502020204030204" pitchFamily="34" charset="0"/>
                <a:ea typeface="+mn-ea"/>
              </a:rPr>
              <a:t>the QF</a:t>
            </a:r>
            <a:r>
              <a:rPr lang="en-US" altLang="zh-HK" sz="2200" dirty="0">
                <a:solidFill>
                  <a:srgbClr val="004599"/>
                </a:solidFill>
                <a:latin typeface="Calibri" panose="020F0502020204030204" pitchFamily="34" charset="0"/>
                <a:ea typeface="+mn-ea"/>
              </a:rPr>
              <a:t>, especially for </a:t>
            </a:r>
            <a:r>
              <a:rPr lang="en-US" altLang="zh-HK" sz="2200" dirty="0" smtClean="0">
                <a:solidFill>
                  <a:srgbClr val="004599"/>
                </a:solidFill>
                <a:latin typeface="Calibri" panose="020F0502020204030204" pitchFamily="34" charset="0"/>
                <a:ea typeface="+mn-ea"/>
              </a:rPr>
              <a:t>assessment question </a:t>
            </a:r>
            <a:r>
              <a:rPr lang="en-US" altLang="zh-HK" sz="2200" dirty="0">
                <a:solidFill>
                  <a:srgbClr val="004599"/>
                </a:solidFill>
                <a:latin typeface="Calibri" panose="020F0502020204030204" pitchFamily="34" charset="0"/>
                <a:ea typeface="+mn-ea"/>
              </a:rPr>
              <a:t>writers</a:t>
            </a:r>
          </a:p>
          <a:p>
            <a:pPr lvl="1">
              <a:buFont typeface="Arial" pitchFamily="34" charset="0"/>
              <a:buNone/>
              <a:defRPr/>
            </a:pPr>
            <a:endParaRPr lang="en-US" altLang="zh-HK" sz="2000" dirty="0" smtClean="0">
              <a:ea typeface="新細明體" pitchFamily="18" charset="-120"/>
            </a:endParaRPr>
          </a:p>
          <a:p>
            <a:pPr>
              <a:defRPr/>
            </a:pPr>
            <a:endParaRPr lang="zh-HK" altLang="en-US" sz="2400" dirty="0" smtClean="0">
              <a:ea typeface="新細明體" pitchFamily="18" charset="-120"/>
            </a:endParaRPr>
          </a:p>
        </p:txBody>
      </p:sp>
      <p:sp>
        <p:nvSpPr>
          <p:cNvPr id="47106" name="Slide Number Placeholder 24"/>
          <p:cNvSpPr>
            <a:spLocks noGrp="1"/>
          </p:cNvSpPr>
          <p:nvPr>
            <p:ph type="sldNum" sz="quarter" idx="10"/>
          </p:nvPr>
        </p:nvSpPr>
        <p:spPr>
          <a:noFill/>
        </p:spPr>
        <p:txBody>
          <a:bodyPr/>
          <a:lstStyle/>
          <a:p>
            <a:fld id="{7784225E-894F-4D6D-9A2C-34B6D0A097F8}" type="slidenum">
              <a:rPr lang="zh-TW" altLang="en-GB" smtClean="0">
                <a:latin typeface="Trebuchet MS" pitchFamily="34" charset="0"/>
                <a:ea typeface="新細明體" charset="-120"/>
                <a:cs typeface="Arial" charset="0"/>
              </a:rPr>
              <a:pPr/>
              <a:t>18</a:t>
            </a:fld>
            <a:endParaRPr lang="en-GB" altLang="zh-TW" smtClean="0">
              <a:latin typeface="Trebuchet MS" pitchFamily="34" charset="0"/>
              <a:ea typeface="新細明體" charset="-120"/>
              <a:cs typeface="Arial" charset="0"/>
            </a:endParaRPr>
          </a:p>
        </p:txBody>
      </p:sp>
      <p:sp>
        <p:nvSpPr>
          <p:cNvPr id="6" name="Rectangle 2"/>
          <p:cNvSpPr>
            <a:spLocks noGrp="1" noChangeArrowheads="1"/>
          </p:cNvSpPr>
          <p:nvPr>
            <p:ph type="title"/>
          </p:nvPr>
        </p:nvSpPr>
        <p:spPr>
          <a:xfrm>
            <a:off x="304800" y="990600"/>
            <a:ext cx="8534400" cy="1143000"/>
          </a:xfrm>
        </p:spPr>
        <p:txBody>
          <a:bodyPr/>
          <a:lstStyle/>
          <a:p>
            <a:pPr eaLnBrk="1" hangingPunct="1">
              <a:defRPr/>
            </a:pPr>
            <a:r>
              <a:rPr lang="en-US" altLang="zh-TW" sz="4600" b="1" kern="1200" dirty="0" smtClean="0">
                <a:solidFill>
                  <a:srgbClr val="CC3300"/>
                </a:solidFill>
                <a:latin typeface="Calibri" panose="020F0502020204030204" pitchFamily="34" charset="0"/>
                <a:ea typeface="新細明體" pitchFamily="18" charset="-120"/>
                <a:cs typeface="Calibri" panose="020F0502020204030204" pitchFamily="34" charset="0"/>
              </a:rPr>
              <a:t>Common Challenges to AAs</a:t>
            </a:r>
            <a:endParaRPr lang="en-GB" altLang="zh-TW" sz="4600" b="1" kern="1200" dirty="0">
              <a:solidFill>
                <a:srgbClr val="CC3300"/>
              </a:solidFill>
              <a:latin typeface="Calibri" panose="020F0502020204030204" pitchFamily="34" charset="0"/>
              <a:ea typeface="新細明體" pitchFamily="18" charset="-120"/>
              <a:cs typeface="Calibri" panose="020F0502020204030204" pitchFamily="34"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Slide Number Placeholder 3"/>
          <p:cNvSpPr>
            <a:spLocks noGrp="1"/>
          </p:cNvSpPr>
          <p:nvPr>
            <p:ph type="sldNum" sz="quarter" idx="10"/>
          </p:nvPr>
        </p:nvSpPr>
        <p:spPr>
          <a:noFill/>
        </p:spPr>
        <p:txBody>
          <a:bodyPr/>
          <a:lstStyle/>
          <a:p>
            <a:fld id="{883EC074-BEC4-4F0A-9DA4-49FDB7C4CBA4}" type="slidenum">
              <a:rPr lang="zh-TW" altLang="en-GB" smtClean="0">
                <a:latin typeface="Arial" charset="0"/>
                <a:ea typeface="新細明體" charset="-120"/>
              </a:rPr>
              <a:pPr/>
              <a:t>19</a:t>
            </a:fld>
            <a:endParaRPr lang="en-GB" altLang="zh-TW" smtClean="0">
              <a:latin typeface="Arial" charset="0"/>
              <a:ea typeface="新細明體" charset="-120"/>
            </a:endParaRPr>
          </a:p>
        </p:txBody>
      </p:sp>
      <p:graphicFrame>
        <p:nvGraphicFramePr>
          <p:cNvPr id="9" name="Table 8"/>
          <p:cNvGraphicFramePr>
            <a:graphicFrameLocks noGrp="1"/>
          </p:cNvGraphicFramePr>
          <p:nvPr/>
        </p:nvGraphicFramePr>
        <p:xfrm>
          <a:off x="419100" y="1905000"/>
          <a:ext cx="8305800" cy="4792663"/>
        </p:xfrm>
        <a:graphic>
          <a:graphicData uri="http://schemas.openxmlformats.org/drawingml/2006/table">
            <a:tbl>
              <a:tblPr/>
              <a:tblGrid>
                <a:gridCol w="3411538"/>
                <a:gridCol w="3189287"/>
                <a:gridCol w="1704975"/>
              </a:tblGrid>
              <a:tr h="2762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smtClean="0">
                          <a:ln>
                            <a:noFill/>
                          </a:ln>
                          <a:solidFill>
                            <a:schemeClr val="bg1"/>
                          </a:solidFill>
                          <a:effectLst/>
                          <a:latin typeface="Calibri" pitchFamily="34" charset="0"/>
                          <a:ea typeface="新細明體" charset="-120"/>
                          <a:cs typeface="Arial" charset="0"/>
                        </a:rPr>
                        <a:t>Industry</a:t>
                      </a:r>
                    </a:p>
                  </a:txBody>
                  <a:tcPr marL="54036" marR="54036" marT="54062" marB="54062" horzOverflow="overflow">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lnTlToBr>
                      <a:noFill/>
                    </a:lnTlToBr>
                    <a:lnBlToTr>
                      <a:noFill/>
                    </a:lnBlToTr>
                    <a:solidFill>
                      <a:srgbClr val="37609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smtClean="0">
                          <a:ln>
                            <a:noFill/>
                          </a:ln>
                          <a:solidFill>
                            <a:schemeClr val="bg1"/>
                          </a:solidFill>
                          <a:effectLst/>
                          <a:latin typeface="Calibri" pitchFamily="34" charset="0"/>
                          <a:ea typeface="新細明體" charset="-120"/>
                          <a:cs typeface="Arial" charset="0"/>
                        </a:rPr>
                        <a:t>Assessment Agencies</a:t>
                      </a:r>
                    </a:p>
                  </a:txBody>
                  <a:tcPr marL="54036" marR="54036" marT="54062" marB="54062" horzOverflow="overflow">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lnTlToBr>
                      <a:noFill/>
                    </a:lnTlToBr>
                    <a:lnBlToTr>
                      <a:noFill/>
                    </a:lnBlToTr>
                    <a:solidFill>
                      <a:srgbClr val="37609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smtClean="0">
                          <a:ln>
                            <a:noFill/>
                          </a:ln>
                          <a:solidFill>
                            <a:schemeClr val="bg1"/>
                          </a:solidFill>
                          <a:effectLst/>
                          <a:latin typeface="Calibri" pitchFamily="34" charset="0"/>
                          <a:ea typeface="新細明體" charset="-120"/>
                          <a:cs typeface="Arial" charset="0"/>
                        </a:rPr>
                        <a:t>Year  of Accreditation</a:t>
                      </a:r>
                    </a:p>
                  </a:txBody>
                  <a:tcPr marL="54036" marR="54036" marT="54062" marB="54062" horzOverflow="overflow">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lnTlToBr>
                      <a:noFill/>
                    </a:lnTlToBr>
                    <a:lnBlToTr>
                      <a:noFill/>
                    </a:lnBlToTr>
                    <a:solidFill>
                      <a:srgbClr val="376092"/>
                    </a:solidFill>
                  </a:tcPr>
                </a:tc>
              </a:tr>
              <a:tr h="258763">
                <a:tc>
                  <a:txBody>
                    <a:bodyPr/>
                    <a:lstStyle/>
                    <a:p>
                      <a:pPr marL="0" marR="0" lvl="0" indent="0" algn="l" defTabSz="914400" rtl="0" eaLnBrk="1" fontAlgn="base" latinLnBrk="0" hangingPunct="1">
                        <a:lnSpc>
                          <a:spcPts val="1400"/>
                        </a:lnSpc>
                        <a:spcBef>
                          <a:spcPct val="0"/>
                        </a:spcBef>
                        <a:spcAft>
                          <a:spcPct val="0"/>
                        </a:spcAft>
                        <a:buClrTx/>
                        <a:buSzTx/>
                        <a:buFont typeface="+mj-lt"/>
                        <a:buNone/>
                        <a:tabLst/>
                      </a:pPr>
                      <a:r>
                        <a:rPr kumimoji="0" lang="en-US" altLang="en-US" sz="1200" b="0" i="0" u="none" strike="noStrike" cap="none" normalizeH="0" baseline="0" smtClean="0">
                          <a:ln>
                            <a:noFill/>
                          </a:ln>
                          <a:solidFill>
                            <a:srgbClr val="002060"/>
                          </a:solidFill>
                          <a:effectLst/>
                          <a:latin typeface="Calibri" pitchFamily="34" charset="0"/>
                          <a:ea typeface="新細明體" charset="-120"/>
                          <a:cs typeface="Arial" charset="0"/>
                        </a:rPr>
                        <a:t>1. Printing &amp; Publishing</a:t>
                      </a:r>
                    </a:p>
                  </a:txBody>
                  <a:tcPr marL="54036" marR="54036" marT="54062" marB="54062" horzOverflow="overflow">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ts val="1400"/>
                        </a:lnSpc>
                        <a:spcBef>
                          <a:spcPct val="0"/>
                        </a:spcBef>
                        <a:spcAft>
                          <a:spcPct val="0"/>
                        </a:spcAft>
                        <a:buClrTx/>
                        <a:buSzTx/>
                        <a:buFontTx/>
                        <a:buNone/>
                        <a:tabLst/>
                      </a:pPr>
                      <a:r>
                        <a:rPr kumimoji="0" lang="en-US" altLang="en-US" sz="1200" b="0" i="0" u="none" strike="noStrike" cap="none" normalizeH="0" baseline="0" smtClean="0">
                          <a:ln>
                            <a:noFill/>
                          </a:ln>
                          <a:solidFill>
                            <a:srgbClr val="002060"/>
                          </a:solidFill>
                          <a:effectLst/>
                          <a:latin typeface="Calibri" pitchFamily="34" charset="0"/>
                          <a:ea typeface="新細明體" charset="-120"/>
                          <a:cs typeface="Arial" charset="0"/>
                        </a:rPr>
                        <a:t>Vocational Training Council</a:t>
                      </a:r>
                    </a:p>
                  </a:txBody>
                  <a:tcPr marL="54036" marR="54036" marT="54062" marB="54062" horzOverflow="overflow">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ts val="1400"/>
                        </a:lnSpc>
                        <a:spcBef>
                          <a:spcPct val="0"/>
                        </a:spcBef>
                        <a:spcAft>
                          <a:spcPct val="0"/>
                        </a:spcAft>
                        <a:buClrTx/>
                        <a:buSzTx/>
                        <a:buFontTx/>
                        <a:buNone/>
                        <a:tabLst/>
                      </a:pPr>
                      <a:r>
                        <a:rPr kumimoji="0" lang="en-US" altLang="en-US" sz="1200" b="0" i="0" u="none" strike="noStrike" cap="none" normalizeH="0" baseline="0" smtClean="0">
                          <a:ln>
                            <a:noFill/>
                          </a:ln>
                          <a:solidFill>
                            <a:srgbClr val="002060"/>
                          </a:solidFill>
                          <a:effectLst/>
                          <a:latin typeface="Calibri" pitchFamily="34" charset="0"/>
                          <a:ea typeface="新細明體" charset="-120"/>
                          <a:cs typeface="Arial" charset="0"/>
                        </a:rPr>
                        <a:t>2007 &amp; 2010</a:t>
                      </a:r>
                    </a:p>
                  </a:txBody>
                  <a:tcPr marL="54036" marR="54036" marT="54062" marB="54062" horzOverflow="overflow">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lnTlToBr>
                      <a:noFill/>
                    </a:lnTlToBr>
                    <a:lnBlToTr>
                      <a:noFill/>
                    </a:lnBlToTr>
                    <a:solidFill>
                      <a:srgbClr val="E9EDF4"/>
                    </a:solidFill>
                  </a:tcPr>
                </a:tc>
              </a:tr>
              <a:tr h="276225">
                <a:tc>
                  <a:txBody>
                    <a:bodyPr/>
                    <a:lstStyle/>
                    <a:p>
                      <a:pPr marL="0" marR="0" lvl="0" indent="0" algn="l" defTabSz="914400" rtl="0" eaLnBrk="1" fontAlgn="base" latinLnBrk="0" hangingPunct="1">
                        <a:lnSpc>
                          <a:spcPts val="1400"/>
                        </a:lnSpc>
                        <a:spcBef>
                          <a:spcPct val="0"/>
                        </a:spcBef>
                        <a:spcAft>
                          <a:spcPct val="0"/>
                        </a:spcAft>
                        <a:buClrTx/>
                        <a:buSzTx/>
                        <a:buFont typeface="+mj-lt"/>
                        <a:buNone/>
                        <a:tabLst/>
                      </a:pPr>
                      <a:r>
                        <a:rPr kumimoji="0" lang="en-US" altLang="en-US" sz="1200" b="0" i="0" u="none" strike="noStrike" cap="none" normalizeH="0" baseline="0" smtClean="0">
                          <a:ln>
                            <a:noFill/>
                          </a:ln>
                          <a:solidFill>
                            <a:srgbClr val="002060"/>
                          </a:solidFill>
                          <a:effectLst/>
                          <a:latin typeface="Calibri" pitchFamily="34" charset="0"/>
                          <a:ea typeface="新細明體" charset="-120"/>
                          <a:cs typeface="Arial" charset="0"/>
                        </a:rPr>
                        <a:t>2. Watch &amp; Clock </a:t>
                      </a:r>
                    </a:p>
                  </a:txBody>
                  <a:tcPr marL="54036" marR="54036" marT="54062" marB="54062" horzOverflow="overflow">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ts val="1400"/>
                        </a:lnSpc>
                        <a:spcBef>
                          <a:spcPct val="0"/>
                        </a:spcBef>
                        <a:spcAft>
                          <a:spcPct val="0"/>
                        </a:spcAft>
                        <a:buClrTx/>
                        <a:buSzTx/>
                        <a:buFontTx/>
                        <a:buNone/>
                        <a:tabLst/>
                      </a:pPr>
                      <a:r>
                        <a:rPr kumimoji="0" lang="en-US" altLang="en-US" sz="1200" b="0" i="0" u="none" strike="noStrike" cap="none" normalizeH="0" baseline="0" smtClean="0">
                          <a:ln>
                            <a:noFill/>
                          </a:ln>
                          <a:solidFill>
                            <a:srgbClr val="002060"/>
                          </a:solidFill>
                          <a:effectLst/>
                          <a:latin typeface="Calibri" pitchFamily="34" charset="0"/>
                          <a:ea typeface="新細明體" charset="-120"/>
                          <a:cs typeface="Arial" charset="0"/>
                        </a:rPr>
                        <a:t>Vocational Training Council</a:t>
                      </a:r>
                    </a:p>
                  </a:txBody>
                  <a:tcPr marL="54036" marR="54036" marT="54062" marB="54062" horzOverflow="overflow">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ts val="1400"/>
                        </a:lnSpc>
                        <a:spcBef>
                          <a:spcPct val="0"/>
                        </a:spcBef>
                        <a:spcAft>
                          <a:spcPct val="0"/>
                        </a:spcAft>
                        <a:buClrTx/>
                        <a:buSzTx/>
                        <a:buFontTx/>
                        <a:buNone/>
                        <a:tabLst/>
                      </a:pPr>
                      <a:r>
                        <a:rPr kumimoji="0" lang="en-US" altLang="en-US" sz="1200" b="0" i="0" u="none" strike="noStrike" cap="none" normalizeH="0" baseline="0" smtClean="0">
                          <a:ln>
                            <a:noFill/>
                          </a:ln>
                          <a:solidFill>
                            <a:srgbClr val="002060"/>
                          </a:solidFill>
                          <a:effectLst/>
                          <a:latin typeface="Calibri" pitchFamily="34" charset="0"/>
                          <a:ea typeface="新細明體" charset="-120"/>
                          <a:cs typeface="Arial" charset="0"/>
                        </a:rPr>
                        <a:t>2007 &amp; 2010</a:t>
                      </a:r>
                    </a:p>
                  </a:txBody>
                  <a:tcPr marL="54036" marR="54036" marT="54062" marB="54062" horzOverflow="overflow">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lnTlToBr>
                      <a:noFill/>
                    </a:lnTlToBr>
                    <a:lnBlToTr>
                      <a:noFill/>
                    </a:lnBlToTr>
                    <a:solidFill>
                      <a:srgbClr val="E9EDF4"/>
                    </a:solidFill>
                  </a:tcPr>
                </a:tc>
              </a:tr>
              <a:tr h="276225">
                <a:tc>
                  <a:txBody>
                    <a:bodyPr/>
                    <a:lstStyle/>
                    <a:p>
                      <a:pPr marL="0" marR="0" lvl="0" indent="0" algn="l" defTabSz="914400" rtl="0" eaLnBrk="1" fontAlgn="base" latinLnBrk="0" hangingPunct="1">
                        <a:lnSpc>
                          <a:spcPts val="1400"/>
                        </a:lnSpc>
                        <a:spcBef>
                          <a:spcPct val="0"/>
                        </a:spcBef>
                        <a:spcAft>
                          <a:spcPct val="0"/>
                        </a:spcAft>
                        <a:buClrTx/>
                        <a:buSzTx/>
                        <a:buFont typeface="+mj-lt"/>
                        <a:buNone/>
                        <a:tabLst/>
                      </a:pPr>
                      <a:r>
                        <a:rPr kumimoji="0" lang="en-US" altLang="en-US" sz="1200" b="0" i="0" u="none" strike="noStrike" cap="none" normalizeH="0" baseline="0" smtClean="0">
                          <a:ln>
                            <a:noFill/>
                          </a:ln>
                          <a:solidFill>
                            <a:srgbClr val="002060"/>
                          </a:solidFill>
                          <a:effectLst/>
                          <a:latin typeface="Calibri" pitchFamily="34" charset="0"/>
                          <a:ea typeface="新細明體" charset="-120"/>
                          <a:cs typeface="Arial" charset="0"/>
                        </a:rPr>
                        <a:t>3. Property Management</a:t>
                      </a:r>
                    </a:p>
                  </a:txBody>
                  <a:tcPr marL="54036" marR="54036" marT="54062" marB="54062" horzOverflow="overflow">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ts val="1400"/>
                        </a:lnSpc>
                        <a:spcBef>
                          <a:spcPct val="0"/>
                        </a:spcBef>
                        <a:spcAft>
                          <a:spcPct val="0"/>
                        </a:spcAft>
                        <a:buClrTx/>
                        <a:buSzTx/>
                        <a:buFontTx/>
                        <a:buNone/>
                        <a:tabLst/>
                      </a:pPr>
                      <a:r>
                        <a:rPr kumimoji="0" lang="en-US" altLang="en-US" sz="1200" b="0" i="0" u="none" strike="noStrike" cap="none" normalizeH="0" baseline="0" smtClean="0">
                          <a:ln>
                            <a:noFill/>
                          </a:ln>
                          <a:solidFill>
                            <a:srgbClr val="002060"/>
                          </a:solidFill>
                          <a:effectLst/>
                          <a:latin typeface="Calibri" pitchFamily="34" charset="0"/>
                          <a:ea typeface="新細明體" charset="-120"/>
                          <a:cs typeface="Arial" charset="0"/>
                        </a:rPr>
                        <a:t>Vocational Training Council</a:t>
                      </a:r>
                    </a:p>
                  </a:txBody>
                  <a:tcPr marL="54036" marR="54036" marT="54062" marB="54062" horzOverflow="overflow">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ts val="1400"/>
                        </a:lnSpc>
                        <a:spcBef>
                          <a:spcPct val="0"/>
                        </a:spcBef>
                        <a:spcAft>
                          <a:spcPct val="0"/>
                        </a:spcAft>
                        <a:buClrTx/>
                        <a:buSzTx/>
                        <a:buFontTx/>
                        <a:buNone/>
                        <a:tabLst/>
                      </a:pPr>
                      <a:r>
                        <a:rPr kumimoji="0" lang="en-US" altLang="en-US" sz="1200" b="0" i="0" u="none" strike="noStrike" cap="none" normalizeH="0" baseline="0" smtClean="0">
                          <a:ln>
                            <a:noFill/>
                          </a:ln>
                          <a:solidFill>
                            <a:srgbClr val="002060"/>
                          </a:solidFill>
                          <a:effectLst/>
                          <a:latin typeface="Calibri" pitchFamily="34" charset="0"/>
                          <a:ea typeface="新細明體" charset="-120"/>
                          <a:cs typeface="Arial" charset="0"/>
                        </a:rPr>
                        <a:t>2010</a:t>
                      </a:r>
                    </a:p>
                  </a:txBody>
                  <a:tcPr marL="54036" marR="54036" marT="54062" marB="54062" horzOverflow="overflow">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lnTlToBr>
                      <a:noFill/>
                    </a:lnTlToBr>
                    <a:lnBlToTr>
                      <a:noFill/>
                    </a:lnBlToTr>
                    <a:solidFill>
                      <a:srgbClr val="E9EDF4"/>
                    </a:solidFill>
                  </a:tcPr>
                </a:tc>
              </a:tr>
              <a:tr h="276225">
                <a:tc>
                  <a:txBody>
                    <a:bodyPr/>
                    <a:lstStyle/>
                    <a:p>
                      <a:pPr marL="0" marR="0" lvl="0" indent="0" algn="l" defTabSz="914400" rtl="0" eaLnBrk="1" fontAlgn="base" latinLnBrk="0" hangingPunct="1">
                        <a:lnSpc>
                          <a:spcPts val="1400"/>
                        </a:lnSpc>
                        <a:spcBef>
                          <a:spcPct val="0"/>
                        </a:spcBef>
                        <a:spcAft>
                          <a:spcPct val="0"/>
                        </a:spcAft>
                        <a:buClrTx/>
                        <a:buSzTx/>
                        <a:buFont typeface="+mj-lt"/>
                        <a:buNone/>
                        <a:tabLst/>
                      </a:pPr>
                      <a:r>
                        <a:rPr kumimoji="0" lang="en-US" altLang="en-US" sz="1200" b="0" i="0" u="none" strike="noStrike" cap="none" normalizeH="0" baseline="0" smtClean="0">
                          <a:ln>
                            <a:noFill/>
                          </a:ln>
                          <a:solidFill>
                            <a:srgbClr val="002060"/>
                          </a:solidFill>
                          <a:effectLst/>
                          <a:latin typeface="Calibri" pitchFamily="34" charset="0"/>
                          <a:ea typeface="新細明體" charset="-120"/>
                          <a:cs typeface="Arial" charset="0"/>
                        </a:rPr>
                        <a:t>4. Automotive</a:t>
                      </a:r>
                    </a:p>
                  </a:txBody>
                  <a:tcPr marL="54036" marR="54036" marT="54062" marB="54062" horzOverflow="overflow">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ts val="1400"/>
                        </a:lnSpc>
                        <a:spcBef>
                          <a:spcPct val="0"/>
                        </a:spcBef>
                        <a:spcAft>
                          <a:spcPct val="0"/>
                        </a:spcAft>
                        <a:buClrTx/>
                        <a:buSzTx/>
                        <a:buFontTx/>
                        <a:buNone/>
                        <a:tabLst/>
                      </a:pPr>
                      <a:r>
                        <a:rPr kumimoji="0" lang="en-US" altLang="en-US" sz="1200" b="0" i="0" u="none" strike="noStrike" cap="none" normalizeH="0" baseline="0" smtClean="0">
                          <a:ln>
                            <a:noFill/>
                          </a:ln>
                          <a:solidFill>
                            <a:srgbClr val="002060"/>
                          </a:solidFill>
                          <a:effectLst/>
                          <a:latin typeface="Calibri" pitchFamily="34" charset="0"/>
                          <a:ea typeface="新細明體" charset="-120"/>
                          <a:cs typeface="Arial" charset="0"/>
                        </a:rPr>
                        <a:t>Vocational Training Council</a:t>
                      </a:r>
                    </a:p>
                  </a:txBody>
                  <a:tcPr marL="54036" marR="54036" marT="54062" marB="54062" horzOverflow="overflow">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ts val="1400"/>
                        </a:lnSpc>
                        <a:spcBef>
                          <a:spcPct val="0"/>
                        </a:spcBef>
                        <a:spcAft>
                          <a:spcPct val="0"/>
                        </a:spcAft>
                        <a:buClrTx/>
                        <a:buSzTx/>
                        <a:buFontTx/>
                        <a:buNone/>
                        <a:tabLst/>
                      </a:pPr>
                      <a:r>
                        <a:rPr kumimoji="0" lang="en-US" altLang="en-US" sz="1200" b="0" i="0" u="none" strike="noStrike" cap="none" normalizeH="0" baseline="0" smtClean="0">
                          <a:ln>
                            <a:noFill/>
                          </a:ln>
                          <a:solidFill>
                            <a:srgbClr val="002060"/>
                          </a:solidFill>
                          <a:effectLst/>
                          <a:latin typeface="Calibri" pitchFamily="34" charset="0"/>
                          <a:ea typeface="新細明體" charset="-120"/>
                          <a:cs typeface="Arial" charset="0"/>
                        </a:rPr>
                        <a:t>2011</a:t>
                      </a:r>
                    </a:p>
                  </a:txBody>
                  <a:tcPr marL="54036" marR="54036" marT="54062" marB="54062" horzOverflow="overflow">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lnTlToBr>
                      <a:noFill/>
                    </a:lnTlToBr>
                    <a:lnBlToTr>
                      <a:noFill/>
                    </a:lnBlToTr>
                    <a:solidFill>
                      <a:srgbClr val="E9EDF4"/>
                    </a:solidFill>
                  </a:tcPr>
                </a:tc>
              </a:tr>
              <a:tr h="276225">
                <a:tc>
                  <a:txBody>
                    <a:bodyPr/>
                    <a:lstStyle/>
                    <a:p>
                      <a:pPr marL="0" marR="0" lvl="0" indent="0" algn="l" defTabSz="914400" rtl="0" eaLnBrk="1" fontAlgn="base" latinLnBrk="0" hangingPunct="1">
                        <a:lnSpc>
                          <a:spcPts val="1400"/>
                        </a:lnSpc>
                        <a:spcBef>
                          <a:spcPct val="0"/>
                        </a:spcBef>
                        <a:spcAft>
                          <a:spcPct val="0"/>
                        </a:spcAft>
                        <a:buClrTx/>
                        <a:buSzTx/>
                        <a:buFont typeface="+mj-lt"/>
                        <a:buNone/>
                        <a:tabLst/>
                      </a:pPr>
                      <a:r>
                        <a:rPr kumimoji="0" lang="en-US" altLang="en-US" sz="1200" b="0" i="0" u="none" strike="noStrike" cap="none" normalizeH="0" baseline="0" smtClean="0">
                          <a:ln>
                            <a:noFill/>
                          </a:ln>
                          <a:solidFill>
                            <a:srgbClr val="002060"/>
                          </a:solidFill>
                          <a:effectLst/>
                          <a:latin typeface="Calibri" pitchFamily="34" charset="0"/>
                          <a:ea typeface="新細明體" charset="-120"/>
                          <a:cs typeface="Arial" charset="0"/>
                        </a:rPr>
                        <a:t>5. Jewellery </a:t>
                      </a:r>
                    </a:p>
                  </a:txBody>
                  <a:tcPr marL="54036" marR="54036" marT="54062" marB="54062" horzOverflow="overflow">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ts val="1400"/>
                        </a:lnSpc>
                        <a:spcBef>
                          <a:spcPct val="0"/>
                        </a:spcBef>
                        <a:spcAft>
                          <a:spcPct val="0"/>
                        </a:spcAft>
                        <a:buClrTx/>
                        <a:buSzTx/>
                        <a:buFontTx/>
                        <a:buNone/>
                        <a:tabLst/>
                      </a:pPr>
                      <a:r>
                        <a:rPr kumimoji="0" lang="en-US" altLang="en-US" sz="1200" b="0" i="0" u="none" strike="noStrike" cap="none" normalizeH="0" baseline="0" smtClean="0">
                          <a:ln>
                            <a:noFill/>
                          </a:ln>
                          <a:solidFill>
                            <a:srgbClr val="002060"/>
                          </a:solidFill>
                          <a:effectLst/>
                          <a:latin typeface="Calibri" pitchFamily="34" charset="0"/>
                          <a:ea typeface="新細明體" charset="-120"/>
                          <a:cs typeface="Arial" charset="0"/>
                        </a:rPr>
                        <a:t>Vocational Training Council</a:t>
                      </a:r>
                    </a:p>
                  </a:txBody>
                  <a:tcPr marL="54036" marR="54036" marT="54062" marB="54062" horzOverflow="overflow">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ts val="1400"/>
                        </a:lnSpc>
                        <a:spcBef>
                          <a:spcPct val="0"/>
                        </a:spcBef>
                        <a:spcAft>
                          <a:spcPct val="0"/>
                        </a:spcAft>
                        <a:buClrTx/>
                        <a:buSzTx/>
                        <a:buFontTx/>
                        <a:buNone/>
                        <a:tabLst/>
                      </a:pPr>
                      <a:r>
                        <a:rPr kumimoji="0" lang="en-US" altLang="en-US" sz="1200" b="0" i="0" u="none" strike="noStrike" cap="none" normalizeH="0" baseline="0" smtClean="0">
                          <a:ln>
                            <a:noFill/>
                          </a:ln>
                          <a:solidFill>
                            <a:srgbClr val="002060"/>
                          </a:solidFill>
                          <a:effectLst/>
                          <a:latin typeface="Calibri" pitchFamily="34" charset="0"/>
                          <a:ea typeface="新細明體" charset="-120"/>
                          <a:cs typeface="Arial" charset="0"/>
                        </a:rPr>
                        <a:t>2011</a:t>
                      </a:r>
                    </a:p>
                  </a:txBody>
                  <a:tcPr marL="54036" marR="54036" marT="54062" marB="54062" horzOverflow="overflow">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lnTlToBr>
                      <a:noFill/>
                    </a:lnTlToBr>
                    <a:lnBlToTr>
                      <a:noFill/>
                    </a:lnBlToTr>
                    <a:solidFill>
                      <a:srgbClr val="E9EDF4"/>
                    </a:solidFill>
                  </a:tcPr>
                </a:tc>
              </a:tr>
              <a:tr h="276225">
                <a:tc>
                  <a:txBody>
                    <a:bodyPr/>
                    <a:lstStyle/>
                    <a:p>
                      <a:pPr marL="0" marR="0" lvl="0" indent="0" algn="l" defTabSz="914400" rtl="0" eaLnBrk="1" fontAlgn="base" latinLnBrk="0" hangingPunct="1">
                        <a:lnSpc>
                          <a:spcPts val="1400"/>
                        </a:lnSpc>
                        <a:spcBef>
                          <a:spcPct val="0"/>
                        </a:spcBef>
                        <a:spcAft>
                          <a:spcPct val="0"/>
                        </a:spcAft>
                        <a:buClrTx/>
                        <a:buSzTx/>
                        <a:buFont typeface="+mj-lt"/>
                        <a:buNone/>
                        <a:tabLst/>
                      </a:pPr>
                      <a:r>
                        <a:rPr kumimoji="0" lang="en-US" altLang="en-US" sz="1200" b="0" i="0" u="none" strike="noStrike" cap="none" normalizeH="0" baseline="0" smtClean="0">
                          <a:ln>
                            <a:noFill/>
                          </a:ln>
                          <a:solidFill>
                            <a:srgbClr val="002060"/>
                          </a:solidFill>
                          <a:effectLst/>
                          <a:latin typeface="Calibri" pitchFamily="34" charset="0"/>
                          <a:ea typeface="新細明體" charset="-120"/>
                          <a:cs typeface="Arial" charset="0"/>
                        </a:rPr>
                        <a:t>6. Logistics</a:t>
                      </a:r>
                    </a:p>
                  </a:txBody>
                  <a:tcPr marL="54036" marR="54036" marT="54062" marB="54062" horzOverflow="overflow">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ts val="1400"/>
                        </a:lnSpc>
                        <a:spcBef>
                          <a:spcPct val="0"/>
                        </a:spcBef>
                        <a:spcAft>
                          <a:spcPct val="0"/>
                        </a:spcAft>
                        <a:buClrTx/>
                        <a:buSzTx/>
                        <a:buFontTx/>
                        <a:buNone/>
                        <a:tabLst/>
                      </a:pPr>
                      <a:r>
                        <a:rPr kumimoji="0" lang="en-US" altLang="en-US" sz="1200" b="0" i="0" u="none" strike="noStrike" cap="none" normalizeH="0" baseline="0" smtClean="0">
                          <a:ln>
                            <a:noFill/>
                          </a:ln>
                          <a:solidFill>
                            <a:srgbClr val="002060"/>
                          </a:solidFill>
                          <a:effectLst/>
                          <a:latin typeface="Calibri" pitchFamily="34" charset="0"/>
                          <a:ea typeface="新細明體" charset="-120"/>
                          <a:cs typeface="Arial" charset="0"/>
                        </a:rPr>
                        <a:t>Vocational Training Council</a:t>
                      </a:r>
                    </a:p>
                  </a:txBody>
                  <a:tcPr marL="54036" marR="54036" marT="54062" marB="54062" horzOverflow="overflow">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ts val="1400"/>
                        </a:lnSpc>
                        <a:spcBef>
                          <a:spcPct val="0"/>
                        </a:spcBef>
                        <a:spcAft>
                          <a:spcPct val="0"/>
                        </a:spcAft>
                        <a:buClrTx/>
                        <a:buSzTx/>
                        <a:buFontTx/>
                        <a:buNone/>
                        <a:tabLst/>
                      </a:pPr>
                      <a:r>
                        <a:rPr kumimoji="0" lang="en-US" altLang="en-US" sz="1200" b="0" i="0" u="none" strike="noStrike" cap="none" normalizeH="0" baseline="0" smtClean="0">
                          <a:ln>
                            <a:noFill/>
                          </a:ln>
                          <a:solidFill>
                            <a:srgbClr val="002060"/>
                          </a:solidFill>
                          <a:effectLst/>
                          <a:latin typeface="Calibri" pitchFamily="34" charset="0"/>
                          <a:ea typeface="新細明體" charset="-120"/>
                          <a:cs typeface="Arial" charset="0"/>
                        </a:rPr>
                        <a:t>2011</a:t>
                      </a:r>
                    </a:p>
                  </a:txBody>
                  <a:tcPr marL="54036" marR="54036" marT="54062" marB="54062" horzOverflow="overflow">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lnTlToBr>
                      <a:noFill/>
                    </a:lnTlToBr>
                    <a:lnBlToTr>
                      <a:noFill/>
                    </a:lnBlToTr>
                    <a:solidFill>
                      <a:srgbClr val="E9EDF4"/>
                    </a:solidFill>
                  </a:tcPr>
                </a:tc>
              </a:tr>
              <a:tr h="276225">
                <a:tc>
                  <a:txBody>
                    <a:bodyPr/>
                    <a:lstStyle/>
                    <a:p>
                      <a:pPr marL="0" marR="0" lvl="0" indent="0" algn="l" defTabSz="914400" rtl="0" eaLnBrk="1" fontAlgn="base" latinLnBrk="0" hangingPunct="1">
                        <a:lnSpc>
                          <a:spcPts val="1400"/>
                        </a:lnSpc>
                        <a:spcBef>
                          <a:spcPct val="0"/>
                        </a:spcBef>
                        <a:spcAft>
                          <a:spcPct val="0"/>
                        </a:spcAft>
                        <a:buClrTx/>
                        <a:buSzTx/>
                        <a:buFont typeface="+mj-lt"/>
                        <a:buNone/>
                        <a:tabLst/>
                      </a:pPr>
                      <a:r>
                        <a:rPr kumimoji="0" lang="en-US" altLang="en-US" sz="1200" b="0" i="0" u="none" strike="noStrike" cap="none" normalizeH="0" baseline="0" smtClean="0">
                          <a:ln>
                            <a:noFill/>
                          </a:ln>
                          <a:solidFill>
                            <a:srgbClr val="002060"/>
                          </a:solidFill>
                          <a:effectLst/>
                          <a:latin typeface="Calibri" pitchFamily="34" charset="0"/>
                          <a:ea typeface="新細明體" charset="-120"/>
                          <a:cs typeface="Arial" charset="0"/>
                        </a:rPr>
                        <a:t>7. Chinese Catering</a:t>
                      </a:r>
                    </a:p>
                  </a:txBody>
                  <a:tcPr marL="54036" marR="54036" marT="54062" marB="54062" horzOverflow="overflow">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ts val="1400"/>
                        </a:lnSpc>
                        <a:spcBef>
                          <a:spcPct val="0"/>
                        </a:spcBef>
                        <a:spcAft>
                          <a:spcPct val="0"/>
                        </a:spcAft>
                        <a:buClrTx/>
                        <a:buSzTx/>
                        <a:buFontTx/>
                        <a:buNone/>
                        <a:tabLst/>
                      </a:pPr>
                      <a:r>
                        <a:rPr kumimoji="0" lang="en-US" altLang="en-US" sz="1200" b="0" i="0" u="none" strike="noStrike" cap="none" normalizeH="0" baseline="0" smtClean="0">
                          <a:ln>
                            <a:noFill/>
                          </a:ln>
                          <a:solidFill>
                            <a:srgbClr val="002060"/>
                          </a:solidFill>
                          <a:effectLst/>
                          <a:latin typeface="Calibri" pitchFamily="34" charset="0"/>
                          <a:ea typeface="新細明體" charset="-120"/>
                          <a:cs typeface="Arial" charset="0"/>
                        </a:rPr>
                        <a:t>Vocational Training Council</a:t>
                      </a:r>
                    </a:p>
                  </a:txBody>
                  <a:tcPr marL="54036" marR="54036" marT="54062" marB="54062" horzOverflow="overflow">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ts val="1400"/>
                        </a:lnSpc>
                        <a:spcBef>
                          <a:spcPct val="0"/>
                        </a:spcBef>
                        <a:spcAft>
                          <a:spcPct val="0"/>
                        </a:spcAft>
                        <a:buClrTx/>
                        <a:buSzTx/>
                        <a:buFontTx/>
                        <a:buNone/>
                        <a:tabLst/>
                      </a:pPr>
                      <a:r>
                        <a:rPr kumimoji="0" lang="en-US" altLang="en-US" sz="1200" b="0" i="0" u="none" strike="noStrike" cap="none" normalizeH="0" baseline="0" smtClean="0">
                          <a:ln>
                            <a:noFill/>
                          </a:ln>
                          <a:solidFill>
                            <a:srgbClr val="002060"/>
                          </a:solidFill>
                          <a:effectLst/>
                          <a:latin typeface="Calibri" pitchFamily="34" charset="0"/>
                          <a:ea typeface="新細明體" charset="-120"/>
                          <a:cs typeface="Arial" charset="0"/>
                        </a:rPr>
                        <a:t>2012</a:t>
                      </a:r>
                    </a:p>
                  </a:txBody>
                  <a:tcPr marL="54036" marR="54036" marT="54062" marB="54062" horzOverflow="overflow">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lnTlToBr>
                      <a:noFill/>
                    </a:lnTlToBr>
                    <a:lnBlToTr>
                      <a:noFill/>
                    </a:lnBlToTr>
                    <a:solidFill>
                      <a:srgbClr val="E9EDF4"/>
                    </a:solidFill>
                  </a:tcPr>
                </a:tc>
              </a:tr>
              <a:tr h="623888">
                <a:tc>
                  <a:txBody>
                    <a:bodyPr/>
                    <a:lstStyle/>
                    <a:p>
                      <a:pPr marL="0" marR="0" lvl="0" indent="0" algn="l" defTabSz="914400" rtl="0" eaLnBrk="1" fontAlgn="base" latinLnBrk="0" hangingPunct="1">
                        <a:lnSpc>
                          <a:spcPts val="1400"/>
                        </a:lnSpc>
                        <a:spcBef>
                          <a:spcPct val="0"/>
                        </a:spcBef>
                        <a:spcAft>
                          <a:spcPct val="0"/>
                        </a:spcAft>
                        <a:buClrTx/>
                        <a:buSzTx/>
                        <a:buFont typeface="+mj-lt"/>
                        <a:buNone/>
                        <a:tabLst/>
                      </a:pPr>
                      <a:r>
                        <a:rPr kumimoji="0" lang="en-US" altLang="en-US" sz="1200" b="0" i="0" u="none" strike="noStrike" cap="none" normalizeH="0" baseline="0" smtClean="0">
                          <a:ln>
                            <a:noFill/>
                          </a:ln>
                          <a:solidFill>
                            <a:srgbClr val="002060"/>
                          </a:solidFill>
                          <a:effectLst/>
                          <a:latin typeface="Calibri" pitchFamily="34" charset="0"/>
                          <a:ea typeface="新細明體" charset="-120"/>
                          <a:cs typeface="Arial" charset="0"/>
                        </a:rPr>
                        <a:t>8 &amp; 9. Beauty and Hairdressing</a:t>
                      </a:r>
                      <a:br>
                        <a:rPr kumimoji="0" lang="en-US" altLang="en-US" sz="1200" b="0" i="0" u="none" strike="noStrike" cap="none" normalizeH="0" baseline="0" smtClean="0">
                          <a:ln>
                            <a:noFill/>
                          </a:ln>
                          <a:solidFill>
                            <a:srgbClr val="002060"/>
                          </a:solidFill>
                          <a:effectLst/>
                          <a:latin typeface="Calibri" pitchFamily="34" charset="0"/>
                          <a:ea typeface="新細明體" charset="-120"/>
                          <a:cs typeface="Arial" charset="0"/>
                        </a:rPr>
                      </a:br>
                      <a:r>
                        <a:rPr kumimoji="0" lang="en-US" altLang="en-US" sz="1200" b="0" i="0" u="none" strike="noStrike" cap="none" normalizeH="0" baseline="0" smtClean="0">
                          <a:ln>
                            <a:noFill/>
                          </a:ln>
                          <a:solidFill>
                            <a:srgbClr val="002060"/>
                          </a:solidFill>
                          <a:effectLst/>
                          <a:latin typeface="Calibri" pitchFamily="34" charset="0"/>
                          <a:ea typeface="新細明體" charset="-120"/>
                          <a:cs typeface="Arial" charset="0"/>
                        </a:rPr>
                        <a:t>     - Beauty Branch </a:t>
                      </a:r>
                      <a:br>
                        <a:rPr kumimoji="0" lang="en-US" altLang="en-US" sz="1200" b="0" i="0" u="none" strike="noStrike" cap="none" normalizeH="0" baseline="0" smtClean="0">
                          <a:ln>
                            <a:noFill/>
                          </a:ln>
                          <a:solidFill>
                            <a:srgbClr val="002060"/>
                          </a:solidFill>
                          <a:effectLst/>
                          <a:latin typeface="Calibri" pitchFamily="34" charset="0"/>
                          <a:ea typeface="新細明體" charset="-120"/>
                          <a:cs typeface="Arial" charset="0"/>
                        </a:rPr>
                      </a:br>
                      <a:r>
                        <a:rPr kumimoji="0" lang="en-US" altLang="en-US" sz="1200" b="0" i="0" u="none" strike="noStrike" cap="none" normalizeH="0" baseline="0" smtClean="0">
                          <a:ln>
                            <a:noFill/>
                          </a:ln>
                          <a:solidFill>
                            <a:srgbClr val="002060"/>
                          </a:solidFill>
                          <a:effectLst/>
                          <a:latin typeface="Calibri" pitchFamily="34" charset="0"/>
                          <a:ea typeface="新細明體" charset="-120"/>
                          <a:cs typeface="Arial" charset="0"/>
                        </a:rPr>
                        <a:t>     - Hairdressing Branch</a:t>
                      </a:r>
                    </a:p>
                  </a:txBody>
                  <a:tcPr marL="54036" marR="54036" marT="54062" marB="54062" horzOverflow="overflow">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ts val="1400"/>
                        </a:lnSpc>
                        <a:spcBef>
                          <a:spcPct val="0"/>
                        </a:spcBef>
                        <a:spcAft>
                          <a:spcPct val="0"/>
                        </a:spcAft>
                        <a:buClrTx/>
                        <a:buSzTx/>
                        <a:buFontTx/>
                        <a:buNone/>
                        <a:tabLst/>
                      </a:pPr>
                      <a:r>
                        <a:rPr kumimoji="0" lang="en-US" altLang="en-US" sz="1200" b="0" i="0" u="none" strike="noStrike" cap="none" normalizeH="0" baseline="0" smtClean="0">
                          <a:ln>
                            <a:noFill/>
                          </a:ln>
                          <a:solidFill>
                            <a:srgbClr val="002060"/>
                          </a:solidFill>
                          <a:effectLst/>
                          <a:latin typeface="Calibri" pitchFamily="34" charset="0"/>
                          <a:ea typeface="新細明體" charset="-120"/>
                          <a:cs typeface="Arial" charset="0"/>
                        </a:rPr>
                        <a:t>Vocational Training Council</a:t>
                      </a:r>
                    </a:p>
                  </a:txBody>
                  <a:tcPr marL="54036" marR="54036" marT="54062" marB="54062" horzOverflow="overflow">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lnTlToBr>
                      <a:noFill/>
                    </a:lnTlToBr>
                    <a:lnBlToTr>
                      <a:noFill/>
                    </a:lnBlToTr>
                    <a:solidFill>
                      <a:srgbClr val="E9EDF4"/>
                    </a:solidFill>
                  </a:tcPr>
                </a:tc>
                <a:tc>
                  <a:txBody>
                    <a:bodyPr/>
                    <a:lstStyle/>
                    <a:p>
                      <a:pPr marL="171450" marR="0" lvl="0" indent="-171450" algn="l" defTabSz="914400" rtl="0" eaLnBrk="1" fontAlgn="base" latinLnBrk="0" hangingPunct="1">
                        <a:lnSpc>
                          <a:spcPts val="1400"/>
                        </a:lnSpc>
                        <a:spcBef>
                          <a:spcPct val="0"/>
                        </a:spcBef>
                        <a:spcAft>
                          <a:spcPct val="0"/>
                        </a:spcAft>
                        <a:buClrTx/>
                        <a:buSzTx/>
                        <a:buFontTx/>
                        <a:buChar char="•"/>
                        <a:tabLst/>
                      </a:pPr>
                      <a:endParaRPr kumimoji="0" lang="en-US" altLang="en-US" sz="1200" b="0" i="0" u="none" strike="noStrike" cap="none" normalizeH="0" baseline="0" smtClean="0">
                        <a:ln>
                          <a:noFill/>
                        </a:ln>
                        <a:solidFill>
                          <a:srgbClr val="002060"/>
                        </a:solidFill>
                        <a:effectLst/>
                        <a:latin typeface="Calibri" pitchFamily="34" charset="0"/>
                        <a:ea typeface="新細明體" charset="-120"/>
                        <a:cs typeface="Arial" charset="0"/>
                      </a:endParaRPr>
                    </a:p>
                    <a:p>
                      <a:pPr marL="171450" marR="0" lvl="0" indent="-171450" algn="l" defTabSz="914400" rtl="0" eaLnBrk="1" fontAlgn="base" latinLnBrk="0" hangingPunct="1">
                        <a:lnSpc>
                          <a:spcPts val="1400"/>
                        </a:lnSpc>
                        <a:spcBef>
                          <a:spcPct val="0"/>
                        </a:spcBef>
                        <a:spcAft>
                          <a:spcPct val="0"/>
                        </a:spcAft>
                        <a:buClrTx/>
                        <a:buSzTx/>
                        <a:buFontTx/>
                        <a:buNone/>
                        <a:tabLst/>
                      </a:pPr>
                      <a:r>
                        <a:rPr kumimoji="0" lang="en-US" altLang="en-US" sz="1200" b="0" i="0" u="none" strike="noStrike" cap="none" normalizeH="0" baseline="0" smtClean="0">
                          <a:ln>
                            <a:noFill/>
                          </a:ln>
                          <a:solidFill>
                            <a:srgbClr val="002060"/>
                          </a:solidFill>
                          <a:effectLst/>
                          <a:latin typeface="Calibri" pitchFamily="34" charset="0"/>
                          <a:ea typeface="新細明體" charset="-120"/>
                          <a:cs typeface="Arial" charset="0"/>
                        </a:rPr>
                        <a:t>2012</a:t>
                      </a:r>
                    </a:p>
                    <a:p>
                      <a:pPr marL="171450" marR="0" lvl="0" indent="-171450" algn="l" defTabSz="914400" rtl="0" eaLnBrk="1" fontAlgn="base" latinLnBrk="0" hangingPunct="1">
                        <a:lnSpc>
                          <a:spcPts val="1400"/>
                        </a:lnSpc>
                        <a:spcBef>
                          <a:spcPct val="0"/>
                        </a:spcBef>
                        <a:spcAft>
                          <a:spcPct val="0"/>
                        </a:spcAft>
                        <a:buClrTx/>
                        <a:buSzTx/>
                        <a:buFontTx/>
                        <a:buNone/>
                        <a:tabLst/>
                      </a:pPr>
                      <a:r>
                        <a:rPr kumimoji="0" lang="en-US" altLang="en-US" sz="1200" b="0" i="0" u="none" strike="noStrike" cap="none" normalizeH="0" baseline="0" smtClean="0">
                          <a:ln>
                            <a:noFill/>
                          </a:ln>
                          <a:solidFill>
                            <a:srgbClr val="002060"/>
                          </a:solidFill>
                          <a:effectLst/>
                          <a:latin typeface="Calibri" pitchFamily="34" charset="0"/>
                          <a:ea typeface="新細明體" charset="-120"/>
                          <a:cs typeface="Arial" charset="0"/>
                        </a:rPr>
                        <a:t>2007 &amp; 2010</a:t>
                      </a:r>
                    </a:p>
                  </a:txBody>
                  <a:tcPr marL="54036" marR="54036" marT="54062" marB="54062" horzOverflow="overflow">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lnTlToBr>
                      <a:noFill/>
                    </a:lnTlToBr>
                    <a:lnBlToTr>
                      <a:noFill/>
                    </a:lnBlToTr>
                    <a:solidFill>
                      <a:srgbClr val="E9EDF4"/>
                    </a:solidFill>
                  </a:tcPr>
                </a:tc>
              </a:tr>
              <a:tr h="276225">
                <a:tc>
                  <a:txBody>
                    <a:bodyPr/>
                    <a:lstStyle/>
                    <a:p>
                      <a:pPr marL="0" marR="0" lvl="0" indent="0" algn="l" defTabSz="914400" rtl="0" eaLnBrk="1" fontAlgn="base" latinLnBrk="0" hangingPunct="1">
                        <a:lnSpc>
                          <a:spcPts val="1400"/>
                        </a:lnSpc>
                        <a:spcBef>
                          <a:spcPct val="0"/>
                        </a:spcBef>
                        <a:spcAft>
                          <a:spcPct val="0"/>
                        </a:spcAft>
                        <a:buClrTx/>
                        <a:buSzTx/>
                        <a:buFont typeface="+mj-lt"/>
                        <a:buNone/>
                        <a:tabLst/>
                      </a:pPr>
                      <a:r>
                        <a:rPr kumimoji="0" lang="en-US" altLang="en-US" sz="1200" b="0" i="0" u="none" strike="noStrike" cap="none" normalizeH="0" baseline="0" smtClean="0">
                          <a:ln>
                            <a:noFill/>
                          </a:ln>
                          <a:solidFill>
                            <a:srgbClr val="002060"/>
                          </a:solidFill>
                          <a:effectLst/>
                          <a:latin typeface="Calibri" pitchFamily="34" charset="0"/>
                          <a:ea typeface="新細明體" charset="-120"/>
                          <a:cs typeface="Arial" charset="0"/>
                        </a:rPr>
                        <a:t>10. Retail</a:t>
                      </a:r>
                    </a:p>
                  </a:txBody>
                  <a:tcPr marL="54036" marR="54036" marT="54062" marB="54062" horzOverflow="overflow">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ts val="1400"/>
                        </a:lnSpc>
                        <a:spcBef>
                          <a:spcPct val="0"/>
                        </a:spcBef>
                        <a:spcAft>
                          <a:spcPct val="0"/>
                        </a:spcAft>
                        <a:buClrTx/>
                        <a:buSzTx/>
                        <a:buFontTx/>
                        <a:buNone/>
                        <a:tabLst/>
                      </a:pPr>
                      <a:r>
                        <a:rPr kumimoji="0" lang="en-US" altLang="en-US" sz="1200" b="0" i="0" u="none" strike="noStrike" cap="none" normalizeH="0" baseline="0" smtClean="0">
                          <a:ln>
                            <a:noFill/>
                          </a:ln>
                          <a:solidFill>
                            <a:srgbClr val="002060"/>
                          </a:solidFill>
                          <a:effectLst/>
                          <a:latin typeface="Calibri" pitchFamily="34" charset="0"/>
                          <a:ea typeface="新細明體" charset="-120"/>
                          <a:cs typeface="Arial" charset="0"/>
                        </a:rPr>
                        <a:t>Vocational Training Council</a:t>
                      </a:r>
                    </a:p>
                  </a:txBody>
                  <a:tcPr marL="54036" marR="54036" marT="54062" marB="54062" horzOverflow="overflow">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ts val="1400"/>
                        </a:lnSpc>
                        <a:spcBef>
                          <a:spcPct val="0"/>
                        </a:spcBef>
                        <a:spcAft>
                          <a:spcPct val="0"/>
                        </a:spcAft>
                        <a:buClrTx/>
                        <a:buSzTx/>
                        <a:buFontTx/>
                        <a:buNone/>
                        <a:tabLst/>
                      </a:pPr>
                      <a:r>
                        <a:rPr kumimoji="0" lang="en-US" altLang="en-US" sz="1200" b="0" i="0" u="none" strike="noStrike" cap="none" normalizeH="0" baseline="0" smtClean="0">
                          <a:ln>
                            <a:noFill/>
                          </a:ln>
                          <a:solidFill>
                            <a:srgbClr val="002060"/>
                          </a:solidFill>
                          <a:effectLst/>
                          <a:latin typeface="Calibri" pitchFamily="34" charset="0"/>
                          <a:ea typeface="新細明體" charset="-120"/>
                          <a:cs typeface="Arial" charset="0"/>
                        </a:rPr>
                        <a:t>2014 </a:t>
                      </a:r>
                    </a:p>
                  </a:txBody>
                  <a:tcPr marL="54036" marR="54036" marT="54062" marB="54062" horzOverflow="overflow">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lnTlToBr>
                      <a:noFill/>
                    </a:lnTlToBr>
                    <a:lnBlToTr>
                      <a:noFill/>
                    </a:lnBlToTr>
                    <a:solidFill>
                      <a:srgbClr val="E9EDF4"/>
                    </a:solidFill>
                  </a:tcPr>
                </a:tc>
              </a:tr>
              <a:tr h="449263">
                <a:tc>
                  <a:txBody>
                    <a:bodyPr/>
                    <a:lstStyle/>
                    <a:p>
                      <a:pPr marL="0" marR="0" lvl="0" indent="0" algn="l" defTabSz="914400" rtl="0" eaLnBrk="1" fontAlgn="base" latinLnBrk="0" hangingPunct="1">
                        <a:lnSpc>
                          <a:spcPts val="1400"/>
                        </a:lnSpc>
                        <a:spcBef>
                          <a:spcPct val="0"/>
                        </a:spcBef>
                        <a:spcAft>
                          <a:spcPct val="0"/>
                        </a:spcAft>
                        <a:buClrTx/>
                        <a:buSzTx/>
                        <a:buFont typeface="+mj-lt"/>
                        <a:buNone/>
                        <a:tabLst/>
                      </a:pPr>
                      <a:r>
                        <a:rPr kumimoji="0" lang="en-US" altLang="en-US" sz="1200" b="0" i="0" u="none" strike="noStrike" cap="none" normalizeH="0" baseline="0" smtClean="0">
                          <a:ln>
                            <a:noFill/>
                          </a:ln>
                          <a:solidFill>
                            <a:srgbClr val="002060"/>
                          </a:solidFill>
                          <a:effectLst/>
                          <a:latin typeface="Calibri" pitchFamily="34" charset="0"/>
                          <a:ea typeface="新細明體" charset="-120"/>
                          <a:cs typeface="Arial" charset="0"/>
                        </a:rPr>
                        <a:t>11. Import &amp; Export </a:t>
                      </a:r>
                    </a:p>
                  </a:txBody>
                  <a:tcPr marL="54036" marR="54036" marT="54062" marB="54062" horzOverflow="overflow">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ts val="1400"/>
                        </a:lnSpc>
                        <a:spcBef>
                          <a:spcPct val="0"/>
                        </a:spcBef>
                        <a:spcAft>
                          <a:spcPct val="0"/>
                        </a:spcAft>
                        <a:buClrTx/>
                        <a:buSzTx/>
                        <a:buFontTx/>
                        <a:buNone/>
                        <a:tabLst/>
                      </a:pPr>
                      <a:r>
                        <a:rPr kumimoji="0" lang="en-US" altLang="en-US" sz="1200" b="0" i="0" u="none" strike="noStrike" cap="none" normalizeH="0" baseline="0" smtClean="0">
                          <a:ln>
                            <a:noFill/>
                          </a:ln>
                          <a:solidFill>
                            <a:srgbClr val="002060"/>
                          </a:solidFill>
                          <a:effectLst/>
                          <a:latin typeface="Calibri" pitchFamily="34" charset="0"/>
                          <a:ea typeface="新細明體" charset="-120"/>
                          <a:cs typeface="Arial" charset="0"/>
                        </a:rPr>
                        <a:t>Shipping Research Centre, Hong Kong Polytechnic University </a:t>
                      </a:r>
                    </a:p>
                  </a:txBody>
                  <a:tcPr marL="54036" marR="54036" marT="54062" marB="54062" horzOverflow="overflow">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ts val="1400"/>
                        </a:lnSpc>
                        <a:spcBef>
                          <a:spcPct val="0"/>
                        </a:spcBef>
                        <a:spcAft>
                          <a:spcPct val="0"/>
                        </a:spcAft>
                        <a:buClrTx/>
                        <a:buSzTx/>
                        <a:buFontTx/>
                        <a:buNone/>
                        <a:tabLst/>
                      </a:pPr>
                      <a:r>
                        <a:rPr kumimoji="0" lang="en-US" altLang="en-US" sz="1200" b="0" i="0" u="none" strike="noStrike" cap="none" normalizeH="0" baseline="0" smtClean="0">
                          <a:ln>
                            <a:noFill/>
                          </a:ln>
                          <a:solidFill>
                            <a:srgbClr val="002060"/>
                          </a:solidFill>
                          <a:effectLst/>
                          <a:latin typeface="Calibri" pitchFamily="34" charset="0"/>
                          <a:ea typeface="新細明體" charset="-120"/>
                          <a:cs typeface="Arial" charset="0"/>
                        </a:rPr>
                        <a:t>2015 </a:t>
                      </a:r>
                      <a:endParaRPr kumimoji="0" lang="en-US" altLang="en-US" sz="1200" b="0" i="1" u="none" strike="noStrike" cap="none" normalizeH="0" baseline="0" smtClean="0">
                        <a:ln>
                          <a:noFill/>
                        </a:ln>
                        <a:solidFill>
                          <a:srgbClr val="002060"/>
                        </a:solidFill>
                        <a:effectLst/>
                        <a:latin typeface="Calibri" pitchFamily="34" charset="0"/>
                        <a:ea typeface="新細明體" charset="-120"/>
                        <a:cs typeface="Arial" charset="0"/>
                      </a:endParaRPr>
                    </a:p>
                  </a:txBody>
                  <a:tcPr marL="54036" marR="54036" marT="54062" marB="54062" horzOverflow="overflow">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lnTlToBr>
                      <a:noFill/>
                    </a:lnTlToBr>
                    <a:lnBlToTr>
                      <a:noFill/>
                    </a:lnBlToTr>
                    <a:solidFill>
                      <a:srgbClr val="E9EDF4"/>
                    </a:solidFill>
                  </a:tcPr>
                </a:tc>
              </a:tr>
              <a:tr h="276225">
                <a:tc>
                  <a:txBody>
                    <a:bodyPr/>
                    <a:lstStyle/>
                    <a:p>
                      <a:pPr marL="0" marR="0" lvl="0" indent="0" algn="l" defTabSz="914400" rtl="0" eaLnBrk="1" fontAlgn="base" latinLnBrk="0" hangingPunct="1">
                        <a:lnSpc>
                          <a:spcPts val="1400"/>
                        </a:lnSpc>
                        <a:spcBef>
                          <a:spcPct val="0"/>
                        </a:spcBef>
                        <a:spcAft>
                          <a:spcPct val="0"/>
                        </a:spcAft>
                        <a:buClrTx/>
                        <a:buSzTx/>
                        <a:buFont typeface="+mj-lt"/>
                        <a:buNone/>
                        <a:tabLst/>
                      </a:pPr>
                      <a:r>
                        <a:rPr kumimoji="0" lang="en-US" altLang="en-US" sz="1200" b="0" i="0" u="none" strike="noStrike" cap="none" normalizeH="0" baseline="0" smtClean="0">
                          <a:ln>
                            <a:noFill/>
                          </a:ln>
                          <a:solidFill>
                            <a:srgbClr val="002060"/>
                          </a:solidFill>
                          <a:effectLst/>
                          <a:latin typeface="Calibri" pitchFamily="34" charset="0"/>
                          <a:ea typeface="新細明體" charset="-120"/>
                          <a:cs typeface="Arial" charset="0"/>
                        </a:rPr>
                        <a:t>12. Elderly Care Service </a:t>
                      </a:r>
                    </a:p>
                  </a:txBody>
                  <a:tcPr marL="54036" marR="54036" marT="54062" marB="54062" horzOverflow="overflow">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ts val="1400"/>
                        </a:lnSpc>
                        <a:spcBef>
                          <a:spcPct val="0"/>
                        </a:spcBef>
                        <a:spcAft>
                          <a:spcPct val="0"/>
                        </a:spcAft>
                        <a:buClrTx/>
                        <a:buSzTx/>
                        <a:buFontTx/>
                        <a:buNone/>
                        <a:tabLst/>
                      </a:pPr>
                      <a:r>
                        <a:rPr kumimoji="0" lang="en-US" altLang="en-US" sz="1200" b="0" i="0" u="none" strike="noStrike" cap="none" normalizeH="0" baseline="0" smtClean="0">
                          <a:ln>
                            <a:noFill/>
                          </a:ln>
                          <a:solidFill>
                            <a:srgbClr val="002060"/>
                          </a:solidFill>
                          <a:effectLst/>
                          <a:latin typeface="Calibri" pitchFamily="34" charset="0"/>
                          <a:ea typeface="新細明體" charset="-120"/>
                          <a:cs typeface="Arial" charset="0"/>
                        </a:rPr>
                        <a:t>Hong Kong Association of Gerontology</a:t>
                      </a:r>
                    </a:p>
                  </a:txBody>
                  <a:tcPr marL="54036" marR="54036" marT="54062" marB="54062" horzOverflow="overflow">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ts val="1400"/>
                        </a:lnSpc>
                        <a:spcBef>
                          <a:spcPct val="0"/>
                        </a:spcBef>
                        <a:spcAft>
                          <a:spcPct val="0"/>
                        </a:spcAft>
                        <a:buClrTx/>
                        <a:buSzTx/>
                        <a:buFontTx/>
                        <a:buNone/>
                        <a:tabLst/>
                      </a:pPr>
                      <a:r>
                        <a:rPr kumimoji="0" lang="en-US" altLang="en-US" sz="1200" b="0" i="0" u="none" strike="noStrike" cap="none" normalizeH="0" baseline="0" smtClean="0">
                          <a:ln>
                            <a:noFill/>
                          </a:ln>
                          <a:solidFill>
                            <a:srgbClr val="002060"/>
                          </a:solidFill>
                          <a:effectLst/>
                          <a:latin typeface="Calibri" pitchFamily="34" charset="0"/>
                          <a:ea typeface="新細明體" charset="-120"/>
                          <a:cs typeface="Arial" charset="0"/>
                        </a:rPr>
                        <a:t>2015 </a:t>
                      </a:r>
                      <a:endParaRPr kumimoji="0" lang="en-US" altLang="en-US" sz="1200" b="0" i="1" u="none" strike="noStrike" cap="none" normalizeH="0" baseline="0" smtClean="0">
                        <a:ln>
                          <a:noFill/>
                        </a:ln>
                        <a:solidFill>
                          <a:srgbClr val="002060"/>
                        </a:solidFill>
                        <a:effectLst/>
                        <a:latin typeface="Calibri" pitchFamily="34" charset="0"/>
                        <a:ea typeface="新細明體" charset="-120"/>
                        <a:cs typeface="Arial" charset="0"/>
                      </a:endParaRPr>
                    </a:p>
                  </a:txBody>
                  <a:tcPr marL="54036" marR="54036" marT="54062" marB="54062" horzOverflow="overflow">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lnTlToBr>
                      <a:noFill/>
                    </a:lnTlToBr>
                    <a:lnBlToTr>
                      <a:noFill/>
                    </a:lnBlToTr>
                    <a:solidFill>
                      <a:srgbClr val="E9EDF4"/>
                    </a:solidFill>
                  </a:tcPr>
                </a:tc>
              </a:tr>
              <a:tr h="449263">
                <a:tc>
                  <a:txBody>
                    <a:bodyPr/>
                    <a:lstStyle/>
                    <a:p>
                      <a:pPr marL="0" marR="0" lvl="0" indent="0" algn="l" defTabSz="914400" rtl="0" eaLnBrk="1" fontAlgn="base" latinLnBrk="0" hangingPunct="1">
                        <a:lnSpc>
                          <a:spcPts val="1400"/>
                        </a:lnSpc>
                        <a:spcBef>
                          <a:spcPct val="0"/>
                        </a:spcBef>
                        <a:spcAft>
                          <a:spcPct val="0"/>
                        </a:spcAft>
                        <a:buClrTx/>
                        <a:buSzTx/>
                        <a:buFont typeface="+mj-lt"/>
                        <a:buNone/>
                        <a:tabLst/>
                      </a:pPr>
                      <a:r>
                        <a:rPr kumimoji="0" lang="en-US" altLang="en-US" sz="1200" b="0" i="0" u="none" strike="noStrike" cap="none" normalizeH="0" baseline="0" smtClean="0">
                          <a:ln>
                            <a:noFill/>
                          </a:ln>
                          <a:solidFill>
                            <a:srgbClr val="002060"/>
                          </a:solidFill>
                          <a:effectLst/>
                          <a:latin typeface="Calibri" pitchFamily="34" charset="0"/>
                          <a:ea typeface="新細明體" charset="-120"/>
                          <a:cs typeface="Arial" charset="0"/>
                        </a:rPr>
                        <a:t>13. Testing, Inspection &amp; Certification </a:t>
                      </a:r>
                    </a:p>
                  </a:txBody>
                  <a:tcPr marL="54036" marR="54036" marT="54062" marB="54062" horzOverflow="overflow">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ts val="1400"/>
                        </a:lnSpc>
                        <a:spcBef>
                          <a:spcPct val="0"/>
                        </a:spcBef>
                        <a:spcAft>
                          <a:spcPct val="0"/>
                        </a:spcAft>
                        <a:buClrTx/>
                        <a:buSzTx/>
                        <a:buFontTx/>
                        <a:buNone/>
                        <a:tabLst/>
                      </a:pPr>
                      <a:r>
                        <a:rPr kumimoji="0" lang="en-US" altLang="en-US" sz="1200" b="0" i="0" u="none" strike="noStrike" cap="none" normalizeH="0" baseline="0" smtClean="0">
                          <a:ln>
                            <a:noFill/>
                          </a:ln>
                          <a:solidFill>
                            <a:srgbClr val="002060"/>
                          </a:solidFill>
                          <a:effectLst/>
                          <a:latin typeface="Calibri" pitchFamily="34" charset="0"/>
                          <a:ea typeface="新細明體" charset="-120"/>
                          <a:cs typeface="Arial" charset="0"/>
                        </a:rPr>
                        <a:t>School of Science and Technology, Open University of Hong Kong,  </a:t>
                      </a:r>
                    </a:p>
                  </a:txBody>
                  <a:tcPr marL="54036" marR="54036" marT="54062" marB="54062" horzOverflow="overflow">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ts val="1400"/>
                        </a:lnSpc>
                        <a:spcBef>
                          <a:spcPct val="0"/>
                        </a:spcBef>
                        <a:spcAft>
                          <a:spcPct val="0"/>
                        </a:spcAft>
                        <a:buClrTx/>
                        <a:buSzTx/>
                        <a:buFontTx/>
                        <a:buNone/>
                        <a:tabLst/>
                      </a:pPr>
                      <a:r>
                        <a:rPr kumimoji="0" lang="en-US" altLang="en-US" sz="1200" b="0" i="0" u="none" strike="noStrike" cap="none" normalizeH="0" baseline="0" smtClean="0">
                          <a:ln>
                            <a:noFill/>
                          </a:ln>
                          <a:solidFill>
                            <a:srgbClr val="002060"/>
                          </a:solidFill>
                          <a:effectLst/>
                          <a:latin typeface="Calibri" pitchFamily="34" charset="0"/>
                          <a:ea typeface="新細明體" charset="-120"/>
                          <a:cs typeface="Arial" charset="0"/>
                        </a:rPr>
                        <a:t>2015</a:t>
                      </a:r>
                    </a:p>
                  </a:txBody>
                  <a:tcPr marL="54036" marR="54036" marT="54062" marB="54062" horzOverflow="overflow">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lnTlToBr>
                      <a:noFill/>
                    </a:lnTlToBr>
                    <a:lnBlToTr>
                      <a:noFill/>
                    </a:lnBlToTr>
                    <a:solidFill>
                      <a:srgbClr val="E9EDF4"/>
                    </a:solidFill>
                  </a:tcPr>
                </a:tc>
              </a:tr>
              <a:tr h="358775">
                <a:tc>
                  <a:txBody>
                    <a:bodyPr/>
                    <a:lstStyle/>
                    <a:p>
                      <a:pPr marL="0" marR="0" lvl="0" indent="0" algn="l" defTabSz="914400" rtl="0" eaLnBrk="1" fontAlgn="base" latinLnBrk="0" hangingPunct="1">
                        <a:lnSpc>
                          <a:spcPts val="1400"/>
                        </a:lnSpc>
                        <a:spcBef>
                          <a:spcPct val="0"/>
                        </a:spcBef>
                        <a:spcAft>
                          <a:spcPct val="0"/>
                        </a:spcAft>
                        <a:buClrTx/>
                        <a:buSzTx/>
                        <a:buFont typeface="+mj-lt"/>
                        <a:buNone/>
                        <a:tabLst/>
                      </a:pPr>
                      <a:r>
                        <a:rPr kumimoji="0" lang="en-US" altLang="en-US" sz="1200" b="0" i="0" u="none" strike="noStrike" cap="none" normalizeH="0" baseline="0" smtClean="0">
                          <a:ln>
                            <a:noFill/>
                          </a:ln>
                          <a:solidFill>
                            <a:srgbClr val="002060"/>
                          </a:solidFill>
                          <a:effectLst/>
                          <a:latin typeface="Calibri" pitchFamily="34" charset="0"/>
                          <a:ea typeface="新細明體" charset="-120"/>
                          <a:cs typeface="Arial" charset="0"/>
                        </a:rPr>
                        <a:t>14. </a:t>
                      </a:r>
                      <a:r>
                        <a:rPr kumimoji="0" lang="en-US" altLang="zh-HK" sz="1200" b="0" i="0" u="none" strike="noStrike" cap="none" normalizeH="0" baseline="0" smtClean="0">
                          <a:ln>
                            <a:noFill/>
                          </a:ln>
                          <a:solidFill>
                            <a:srgbClr val="002060"/>
                          </a:solidFill>
                          <a:effectLst/>
                          <a:latin typeface="Calibri" pitchFamily="34" charset="0"/>
                          <a:ea typeface="新細明體" charset="-120"/>
                          <a:cs typeface="Arial" charset="0"/>
                        </a:rPr>
                        <a:t>Electrical &amp; Mechanical   Engineering Services</a:t>
                      </a:r>
                      <a:endParaRPr kumimoji="0" lang="zh-HK" altLang="en-US" sz="1200" b="0" i="0" u="none" strike="noStrike" cap="none" normalizeH="0" baseline="0" smtClean="0">
                        <a:ln>
                          <a:noFill/>
                        </a:ln>
                        <a:solidFill>
                          <a:srgbClr val="002060"/>
                        </a:solidFill>
                        <a:effectLst/>
                        <a:latin typeface="Calibri" pitchFamily="34" charset="0"/>
                        <a:ea typeface="新細明體" charset="-120"/>
                        <a:cs typeface="Arial" charset="0"/>
                      </a:endParaRPr>
                    </a:p>
                  </a:txBody>
                  <a:tcPr marL="54036" marR="54036" marT="54062" marB="54062" horzOverflow="overflow">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ts val="1400"/>
                        </a:lnSpc>
                        <a:spcBef>
                          <a:spcPct val="0"/>
                        </a:spcBef>
                        <a:spcAft>
                          <a:spcPct val="0"/>
                        </a:spcAft>
                        <a:buClrTx/>
                        <a:buSzTx/>
                        <a:buFontTx/>
                        <a:buNone/>
                        <a:tabLst/>
                      </a:pPr>
                      <a:r>
                        <a:rPr kumimoji="0" lang="en-US" altLang="en-US" sz="1200" b="0" i="0" u="none" strike="noStrike" cap="none" normalizeH="0" baseline="0" smtClean="0">
                          <a:ln>
                            <a:noFill/>
                          </a:ln>
                          <a:solidFill>
                            <a:srgbClr val="002060"/>
                          </a:solidFill>
                          <a:effectLst/>
                          <a:latin typeface="Calibri" pitchFamily="34" charset="0"/>
                          <a:ea typeface="新細明體" charset="-120"/>
                          <a:cs typeface="Arial" charset="0"/>
                        </a:rPr>
                        <a:t>Vocational Training Council</a:t>
                      </a:r>
                    </a:p>
                  </a:txBody>
                  <a:tcPr marL="54036" marR="54036" marT="54062" marB="54062" horzOverflow="overflow">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ts val="1400"/>
                        </a:lnSpc>
                        <a:spcBef>
                          <a:spcPct val="0"/>
                        </a:spcBef>
                        <a:spcAft>
                          <a:spcPct val="0"/>
                        </a:spcAft>
                        <a:buClrTx/>
                        <a:buSzTx/>
                        <a:buFontTx/>
                        <a:buNone/>
                        <a:tabLst/>
                      </a:pPr>
                      <a:r>
                        <a:rPr kumimoji="0" lang="en-US" altLang="en-US" sz="1200" b="0" i="0" u="none" strike="noStrike" cap="none" normalizeH="0" baseline="0" smtClean="0">
                          <a:ln>
                            <a:noFill/>
                          </a:ln>
                          <a:solidFill>
                            <a:srgbClr val="002060"/>
                          </a:solidFill>
                          <a:effectLst/>
                          <a:latin typeface="Calibri" pitchFamily="34" charset="0"/>
                          <a:ea typeface="新細明體" charset="-120"/>
                          <a:cs typeface="Arial" charset="0"/>
                        </a:rPr>
                        <a:t>2016</a:t>
                      </a:r>
                    </a:p>
                  </a:txBody>
                  <a:tcPr marL="54036" marR="54036" marT="54062" marB="54062" horzOverflow="overflow">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lnTlToBr>
                      <a:noFill/>
                    </a:lnTlToBr>
                    <a:lnBlToTr>
                      <a:noFill/>
                    </a:lnBlToTr>
                    <a:solidFill>
                      <a:srgbClr val="E9EDF4"/>
                    </a:solidFill>
                  </a:tcPr>
                </a:tc>
              </a:tr>
            </a:tbl>
          </a:graphicData>
        </a:graphic>
      </p:graphicFrame>
      <p:sp>
        <p:nvSpPr>
          <p:cNvPr id="7" name="Rectangle 2"/>
          <p:cNvSpPr>
            <a:spLocks noGrp="1" noChangeArrowheads="1"/>
          </p:cNvSpPr>
          <p:nvPr>
            <p:ph type="title"/>
          </p:nvPr>
        </p:nvSpPr>
        <p:spPr>
          <a:xfrm>
            <a:off x="304800" y="990600"/>
            <a:ext cx="8534400" cy="1143000"/>
          </a:xfrm>
        </p:spPr>
        <p:txBody>
          <a:bodyPr/>
          <a:lstStyle/>
          <a:p>
            <a:pPr eaLnBrk="1" hangingPunct="1">
              <a:defRPr/>
            </a:pPr>
            <a:r>
              <a:rPr lang="en-US" altLang="zh-TW" sz="3800" b="1" kern="1200" dirty="0" smtClean="0">
                <a:solidFill>
                  <a:srgbClr val="CC3300"/>
                </a:solidFill>
                <a:latin typeface="Calibri" panose="020F0502020204030204" pitchFamily="34" charset="0"/>
                <a:ea typeface="新細明體" pitchFamily="18" charset="-120"/>
                <a:cs typeface="Calibri" panose="020F0502020204030204" pitchFamily="34" charset="0"/>
              </a:rPr>
              <a:t>Accreditation </a:t>
            </a:r>
            <a:r>
              <a:rPr lang="en-US" altLang="zh-TW" sz="3800" b="1" kern="1200" dirty="0">
                <a:solidFill>
                  <a:srgbClr val="CC3300"/>
                </a:solidFill>
                <a:latin typeface="Calibri" panose="020F0502020204030204" pitchFamily="34" charset="0"/>
                <a:ea typeface="新細明體" pitchFamily="18" charset="-120"/>
                <a:cs typeface="Calibri" panose="020F0502020204030204" pitchFamily="34" charset="0"/>
              </a:rPr>
              <a:t>of AAs</a:t>
            </a:r>
            <a:r>
              <a:rPr lang="en-US" altLang="zh-TW" sz="4600" b="1" kern="1200" dirty="0">
                <a:solidFill>
                  <a:srgbClr val="CC3300"/>
                </a:solidFill>
                <a:latin typeface="Calibri" panose="020F0502020204030204" pitchFamily="34" charset="0"/>
                <a:ea typeface="新細明體" pitchFamily="18" charset="-120"/>
                <a:cs typeface="Calibri" panose="020F0502020204030204" pitchFamily="34" charset="0"/>
              </a:rPr>
              <a:t> </a:t>
            </a:r>
            <a:r>
              <a:rPr lang="en-US" altLang="zh-TW" sz="2000" b="1" kern="1200" dirty="0" smtClean="0">
                <a:solidFill>
                  <a:srgbClr val="CC3300"/>
                </a:solidFill>
                <a:latin typeface="Calibri" panose="020F0502020204030204" pitchFamily="34" charset="0"/>
                <a:ea typeface="新細明體" pitchFamily="18" charset="-120"/>
                <a:cs typeface="Calibri" panose="020F0502020204030204" pitchFamily="34" charset="0"/>
              </a:rPr>
              <a:t>(as at April 2016)</a:t>
            </a:r>
            <a:endParaRPr lang="en-GB" altLang="zh-TW" sz="2000" b="1" kern="1200" dirty="0">
              <a:solidFill>
                <a:srgbClr val="CC3300"/>
              </a:solidFill>
              <a:latin typeface="Calibri" panose="020F0502020204030204" pitchFamily="34" charset="0"/>
              <a:ea typeface="新細明體" pitchFamily="18" charset="-120"/>
              <a:cs typeface="Calibri" panose="020F050202020403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386" name="文字方塊 1"/>
          <p:cNvSpPr txBox="1">
            <a:spLocks noChangeArrowheads="1"/>
          </p:cNvSpPr>
          <p:nvPr/>
        </p:nvSpPr>
        <p:spPr bwMode="auto">
          <a:xfrm>
            <a:off x="0" y="1030288"/>
            <a:ext cx="9144000" cy="5638800"/>
          </a:xfrm>
          <a:prstGeom prst="rect">
            <a:avLst/>
          </a:prstGeom>
          <a:blipFill dpi="0" rotWithShape="1">
            <a:blip r:embed="rId2">
              <a:alphaModFix amt="20000"/>
            </a:blip>
            <a:srcRect/>
            <a:stretch>
              <a:fillRect/>
            </a:stretch>
          </a:blipFill>
          <a:ln w="9525">
            <a:noFill/>
            <a:miter lim="800000"/>
            <a:headEnd/>
            <a:tailEnd/>
          </a:ln>
        </p:spPr>
        <p:txBody>
          <a:bodyPr>
            <a:spAutoFit/>
          </a:bodyPr>
          <a:lstStyle/>
          <a:p>
            <a:pPr eaLnBrk="0" hangingPunct="0"/>
            <a:endParaRPr kumimoji="0" lang="zh-HK" altLang="en-US"/>
          </a:p>
        </p:txBody>
      </p:sp>
      <p:sp>
        <p:nvSpPr>
          <p:cNvPr id="4100" name="Rectangle 2"/>
          <p:cNvSpPr>
            <a:spLocks noGrp="1" noChangeArrowheads="1"/>
          </p:cNvSpPr>
          <p:nvPr>
            <p:ph type="title"/>
          </p:nvPr>
        </p:nvSpPr>
        <p:spPr/>
        <p:txBody>
          <a:bodyPr/>
          <a:lstStyle/>
          <a:p>
            <a:pPr eaLnBrk="1" hangingPunct="1">
              <a:defRPr/>
            </a:pPr>
            <a:r>
              <a:rPr lang="en-US" altLang="zh-TW" sz="4600" b="1" kern="1200" dirty="0">
                <a:solidFill>
                  <a:srgbClr val="C00000"/>
                </a:solidFill>
                <a:latin typeface="Calibri" panose="020F0502020204030204" pitchFamily="34" charset="0"/>
                <a:ea typeface="新細明體" pitchFamily="18" charset="-120"/>
                <a:cs typeface="Calibri" panose="020F0502020204030204" pitchFamily="34" charset="0"/>
              </a:rPr>
              <a:t>HKCAAVQ</a:t>
            </a:r>
            <a:endParaRPr lang="en-GB" altLang="zh-TW" sz="4600" b="1" kern="1200" dirty="0">
              <a:solidFill>
                <a:srgbClr val="C00000"/>
              </a:solidFill>
              <a:latin typeface="Calibri" panose="020F0502020204030204" pitchFamily="34" charset="0"/>
              <a:ea typeface="新細明體" pitchFamily="18" charset="-120"/>
              <a:cs typeface="Calibri" panose="020F0502020204030204" pitchFamily="34" charset="0"/>
            </a:endParaRPr>
          </a:p>
        </p:txBody>
      </p:sp>
      <p:sp>
        <p:nvSpPr>
          <p:cNvPr id="16388" name="Rectangle 3"/>
          <p:cNvSpPr>
            <a:spLocks noGrp="1" noChangeArrowheads="1"/>
          </p:cNvSpPr>
          <p:nvPr>
            <p:ph idx="1"/>
          </p:nvPr>
        </p:nvSpPr>
        <p:spPr/>
        <p:txBody>
          <a:bodyPr/>
          <a:lstStyle/>
          <a:p>
            <a:pPr eaLnBrk="1" hangingPunct="1">
              <a:spcBef>
                <a:spcPct val="50000"/>
              </a:spcBef>
            </a:pPr>
            <a:r>
              <a:rPr lang="en-GB" altLang="zh-TW" sz="2400" smtClean="0">
                <a:latin typeface="Calibri" pitchFamily="34" charset="0"/>
                <a:ea typeface="新細明體" charset="-120"/>
                <a:cs typeface="Arial" charset="0"/>
              </a:rPr>
              <a:t>The only statutory body in Hong Kong to conduct </a:t>
            </a:r>
            <a:r>
              <a:rPr lang="en-US" altLang="zh-TW" sz="2400" smtClean="0">
                <a:latin typeface="Calibri" pitchFamily="34" charset="0"/>
                <a:ea typeface="新細明體" charset="-120"/>
                <a:cs typeface="Arial" charset="0"/>
              </a:rPr>
              <a:t>accreditation tests generally or as authorised under any other local enactment</a:t>
            </a:r>
            <a:endParaRPr lang="en-GB" altLang="zh-TW" sz="2400" smtClean="0">
              <a:latin typeface="Calibri" pitchFamily="34" charset="0"/>
              <a:ea typeface="新細明體" charset="-120"/>
              <a:cs typeface="Arial" charset="0"/>
            </a:endParaRPr>
          </a:p>
          <a:p>
            <a:pPr eaLnBrk="1" hangingPunct="1">
              <a:spcBef>
                <a:spcPct val="50000"/>
              </a:spcBef>
            </a:pPr>
            <a:r>
              <a:rPr lang="en-US" altLang="zh-TW" sz="2400" smtClean="0">
                <a:latin typeface="Calibri" pitchFamily="34" charset="0"/>
                <a:ea typeface="新細明體" charset="-120"/>
                <a:cs typeface="Arial" charset="0"/>
              </a:rPr>
              <a:t>Also performs the statutory roles of the </a:t>
            </a:r>
            <a:r>
              <a:rPr lang="en-US" altLang="zh-TW" sz="2400" b="1" smtClean="0">
                <a:latin typeface="Calibri" pitchFamily="34" charset="0"/>
                <a:ea typeface="新細明體" charset="-120"/>
                <a:cs typeface="Arial" charset="0"/>
              </a:rPr>
              <a:t>Accreditation Authority </a:t>
            </a:r>
            <a:r>
              <a:rPr lang="en-US" altLang="zh-TW" sz="2400" smtClean="0">
                <a:latin typeface="Calibri" pitchFamily="34" charset="0"/>
                <a:ea typeface="新細明體" charset="-120"/>
                <a:cs typeface="Arial" charset="0"/>
              </a:rPr>
              <a:t>and the </a:t>
            </a:r>
            <a:r>
              <a:rPr lang="en-US" altLang="zh-TW" sz="2400" b="1" smtClean="0">
                <a:latin typeface="Calibri" pitchFamily="34" charset="0"/>
                <a:ea typeface="新細明體" charset="-120"/>
                <a:cs typeface="Arial" charset="0"/>
              </a:rPr>
              <a:t>Qualifications Register (QR) Authority</a:t>
            </a:r>
            <a:r>
              <a:rPr lang="en-US" altLang="zh-TW" sz="2400" smtClean="0">
                <a:latin typeface="Calibri" pitchFamily="34" charset="0"/>
                <a:ea typeface="新細明體" charset="-120"/>
                <a:cs typeface="Arial" charset="0"/>
              </a:rPr>
              <a:t>, being r</a:t>
            </a:r>
            <a:r>
              <a:rPr lang="en-GB" altLang="zh-TW" sz="2400" smtClean="0">
                <a:latin typeface="Calibri" pitchFamily="34" charset="0"/>
                <a:ea typeface="新細明體" charset="-120"/>
                <a:cs typeface="Arial" charset="0"/>
              </a:rPr>
              <a:t>esponsible for quality assurance of non-self-accrediting institutions and programmes for the purposes of the Qualifications Framework (QF)</a:t>
            </a:r>
          </a:p>
        </p:txBody>
      </p:sp>
      <p:sp>
        <p:nvSpPr>
          <p:cNvPr id="16389" name="Rectangle 6"/>
          <p:cNvSpPr>
            <a:spLocks noGrp="1" noChangeArrowheads="1"/>
          </p:cNvSpPr>
          <p:nvPr>
            <p:ph type="sldNum" sz="quarter" idx="10"/>
          </p:nvPr>
        </p:nvSpPr>
        <p:spPr>
          <a:noFill/>
        </p:spPr>
        <p:txBody>
          <a:bodyPr/>
          <a:lstStyle/>
          <a:p>
            <a:fld id="{7E2D6A66-95A9-4908-AA8C-2C45C0CCC84F}" type="slidenum">
              <a:rPr lang="zh-TW" altLang="en-GB" smtClean="0">
                <a:latin typeface="Trebuchet MS" pitchFamily="34" charset="0"/>
                <a:ea typeface="新細明體" charset="-120"/>
                <a:cs typeface="Arial" charset="0"/>
              </a:rPr>
              <a:pPr/>
              <a:t>2</a:t>
            </a:fld>
            <a:endParaRPr lang="en-GB" altLang="zh-TW" smtClean="0">
              <a:latin typeface="Trebuchet MS" pitchFamily="34" charset="0"/>
              <a:ea typeface="新細明體" charset="-120"/>
              <a:cs typeface="Arial" charset="0"/>
            </a:endParaRPr>
          </a:p>
        </p:txBody>
      </p:sp>
      <p:sp>
        <p:nvSpPr>
          <p:cNvPr id="16390" name="Slide Number Placeholder 3"/>
          <p:cNvSpPr txBox="1">
            <a:spLocks noGrp="1"/>
          </p:cNvSpPr>
          <p:nvPr/>
        </p:nvSpPr>
        <p:spPr bwMode="auto">
          <a:xfrm>
            <a:off x="8534400" y="6534150"/>
            <a:ext cx="609600" cy="323850"/>
          </a:xfrm>
          <a:prstGeom prst="rect">
            <a:avLst/>
          </a:prstGeom>
          <a:noFill/>
          <a:ln w="9525">
            <a:noFill/>
            <a:miter lim="800000"/>
            <a:headEnd/>
            <a:tailEnd/>
          </a:ln>
        </p:spPr>
        <p:txBody>
          <a:bodyPr/>
          <a:lstStyle/>
          <a:p>
            <a:pPr algn="r"/>
            <a:fld id="{3560391F-22A0-4E5B-B07E-B8A46FE6A48B}" type="slidenum">
              <a:rPr kumimoji="0" lang="zh-TW" altLang="en-GB" sz="1000">
                <a:latin typeface="Trebuchet MS" pitchFamily="34" charset="0"/>
                <a:cs typeface="Arial" charset="0"/>
              </a:rPr>
              <a:pPr algn="r"/>
              <a:t>2</a:t>
            </a:fld>
            <a:endParaRPr kumimoji="0" lang="en-GB" altLang="zh-TW" sz="1000">
              <a:latin typeface="Trebuchet MS" pitchFamily="34" charset="0"/>
              <a:cs typeface="Arial"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3"/>
          <p:cNvSpPr>
            <a:spLocks noGrp="1" noChangeArrowheads="1"/>
          </p:cNvSpPr>
          <p:nvPr>
            <p:ph type="body" idx="4294967295"/>
          </p:nvPr>
        </p:nvSpPr>
        <p:spPr>
          <a:xfrm>
            <a:off x="457200" y="5638800"/>
            <a:ext cx="8229600" cy="1066800"/>
          </a:xfrm>
        </p:spPr>
        <p:txBody>
          <a:bodyPr/>
          <a:lstStyle/>
          <a:p>
            <a:pPr marL="0" indent="0" algn="just" eaLnBrk="1" hangingPunct="1">
              <a:buFontTx/>
              <a:buNone/>
            </a:pPr>
            <a:r>
              <a:rPr lang="en-US" altLang="zh-TW" sz="1400" smtClean="0">
                <a:solidFill>
                  <a:srgbClr val="502450"/>
                </a:solidFill>
                <a:latin typeface="Calibri" pitchFamily="34" charset="0"/>
                <a:ea typeface="新細明體" charset="-120"/>
                <a:cs typeface="Arial" charset="0"/>
              </a:rPr>
              <a:t>Copyright 2016 © HKCAAVQ.</a:t>
            </a:r>
          </a:p>
          <a:p>
            <a:pPr marL="0" indent="0" algn="just" eaLnBrk="1" hangingPunct="1">
              <a:buFontTx/>
              <a:buNone/>
            </a:pPr>
            <a:r>
              <a:rPr lang="en-US" altLang="zh-TW" sz="1400" smtClean="0">
                <a:solidFill>
                  <a:srgbClr val="502450"/>
                </a:solidFill>
                <a:latin typeface="Calibri" pitchFamily="34" charset="0"/>
                <a:ea typeface="新細明體" charset="-120"/>
                <a:cs typeface="Arial" charset="0"/>
              </a:rPr>
              <a:t>All Rights Reserved.</a:t>
            </a:r>
          </a:p>
          <a:p>
            <a:pPr marL="0" indent="0" algn="just" eaLnBrk="1" hangingPunct="1">
              <a:buFontTx/>
              <a:buNone/>
            </a:pPr>
            <a:r>
              <a:rPr lang="en-US" altLang="zh-TW" sz="1200" smtClean="0">
                <a:solidFill>
                  <a:srgbClr val="502450"/>
                </a:solidFill>
                <a:latin typeface="Calibri" pitchFamily="34" charset="0"/>
                <a:ea typeface="新細明體" charset="-120"/>
                <a:cs typeface="Arial" charset="0"/>
              </a:rPr>
              <a:t>The copyright of this presentation (printed and electronic) belongs to the HKCAAVQ and that any use of the printed materials in full or in part must be under prior written consent by the HKCAAVQ and with clear reference made to the HKCAAVQ as the material source.</a:t>
            </a:r>
          </a:p>
        </p:txBody>
      </p:sp>
      <p:grpSp>
        <p:nvGrpSpPr>
          <p:cNvPr id="51202" name="Group 4"/>
          <p:cNvGrpSpPr>
            <a:grpSpLocks/>
          </p:cNvGrpSpPr>
          <p:nvPr/>
        </p:nvGrpSpPr>
        <p:grpSpPr bwMode="auto">
          <a:xfrm>
            <a:off x="457200" y="3810000"/>
            <a:ext cx="8153400" cy="1676400"/>
            <a:chOff x="288" y="2736"/>
            <a:chExt cx="5136" cy="1056"/>
          </a:xfrm>
        </p:grpSpPr>
        <p:sp>
          <p:nvSpPr>
            <p:cNvPr id="51204" name="Rectangle 5"/>
            <p:cNvSpPr>
              <a:spLocks noChangeArrowheads="1"/>
            </p:cNvSpPr>
            <p:nvPr/>
          </p:nvSpPr>
          <p:spPr bwMode="auto">
            <a:xfrm>
              <a:off x="288" y="2736"/>
              <a:ext cx="720" cy="1056"/>
            </a:xfrm>
            <a:prstGeom prst="rect">
              <a:avLst/>
            </a:prstGeom>
            <a:noFill/>
            <a:ln w="9525">
              <a:noFill/>
              <a:miter lim="800000"/>
              <a:headEnd/>
              <a:tailEnd/>
            </a:ln>
          </p:spPr>
          <p:txBody>
            <a:bodyPr anchor="ctr"/>
            <a:lstStyle/>
            <a:p>
              <a:r>
                <a:rPr kumimoji="0" lang="en-US" altLang="zh-TW" sz="1600">
                  <a:solidFill>
                    <a:srgbClr val="004599"/>
                  </a:solidFill>
                  <a:latin typeface="Calibri" pitchFamily="34" charset="0"/>
                  <a:cs typeface="Arial" charset="0"/>
                </a:rPr>
                <a:t>Address: </a:t>
              </a:r>
              <a:br>
                <a:rPr kumimoji="0" lang="en-US" altLang="zh-TW" sz="1600">
                  <a:solidFill>
                    <a:srgbClr val="004599"/>
                  </a:solidFill>
                  <a:latin typeface="Calibri" pitchFamily="34" charset="0"/>
                  <a:cs typeface="Arial" charset="0"/>
                </a:rPr>
              </a:br>
              <a:r>
                <a:rPr kumimoji="0" lang="en-US" altLang="zh-TW" sz="1600">
                  <a:solidFill>
                    <a:srgbClr val="004599"/>
                  </a:solidFill>
                  <a:latin typeface="Calibri" pitchFamily="34" charset="0"/>
                  <a:cs typeface="Arial" charset="0"/>
                </a:rPr>
                <a:t>Tel:</a:t>
              </a:r>
              <a:br>
                <a:rPr kumimoji="0" lang="en-US" altLang="zh-TW" sz="1600">
                  <a:solidFill>
                    <a:srgbClr val="004599"/>
                  </a:solidFill>
                  <a:latin typeface="Calibri" pitchFamily="34" charset="0"/>
                  <a:cs typeface="Arial" charset="0"/>
                </a:rPr>
              </a:br>
              <a:r>
                <a:rPr kumimoji="0" lang="en-US" altLang="zh-TW" sz="1600">
                  <a:solidFill>
                    <a:srgbClr val="004599"/>
                  </a:solidFill>
                  <a:latin typeface="Calibri" pitchFamily="34" charset="0"/>
                  <a:cs typeface="Arial" charset="0"/>
                </a:rPr>
                <a:t>Fax:</a:t>
              </a:r>
              <a:br>
                <a:rPr kumimoji="0" lang="en-US" altLang="zh-TW" sz="1600">
                  <a:solidFill>
                    <a:srgbClr val="004599"/>
                  </a:solidFill>
                  <a:latin typeface="Calibri" pitchFamily="34" charset="0"/>
                  <a:cs typeface="Arial" charset="0"/>
                </a:rPr>
              </a:br>
              <a:r>
                <a:rPr kumimoji="0" lang="en-US" altLang="zh-TW" sz="1600">
                  <a:solidFill>
                    <a:srgbClr val="004599"/>
                  </a:solidFill>
                  <a:latin typeface="Calibri" pitchFamily="34" charset="0"/>
                  <a:cs typeface="Arial" charset="0"/>
                </a:rPr>
                <a:t>Email:</a:t>
              </a:r>
              <a:br>
                <a:rPr kumimoji="0" lang="en-US" altLang="zh-TW" sz="1600">
                  <a:solidFill>
                    <a:srgbClr val="004599"/>
                  </a:solidFill>
                  <a:latin typeface="Calibri" pitchFamily="34" charset="0"/>
                  <a:cs typeface="Arial" charset="0"/>
                </a:rPr>
              </a:br>
              <a:r>
                <a:rPr kumimoji="0" lang="en-US" altLang="zh-TW" sz="1600">
                  <a:solidFill>
                    <a:srgbClr val="004599"/>
                  </a:solidFill>
                  <a:latin typeface="Calibri" pitchFamily="34" charset="0"/>
                  <a:cs typeface="Arial" charset="0"/>
                </a:rPr>
                <a:t>Website:</a:t>
              </a:r>
              <a:endParaRPr kumimoji="0" lang="en-GB" altLang="zh-TW" sz="1600">
                <a:solidFill>
                  <a:srgbClr val="004599"/>
                </a:solidFill>
                <a:latin typeface="Calibri" pitchFamily="34" charset="0"/>
                <a:cs typeface="Arial" charset="0"/>
              </a:endParaRPr>
            </a:p>
          </p:txBody>
        </p:sp>
        <p:sp>
          <p:nvSpPr>
            <p:cNvPr id="51205" name="Rectangle 6"/>
            <p:cNvSpPr>
              <a:spLocks noChangeArrowheads="1"/>
            </p:cNvSpPr>
            <p:nvPr/>
          </p:nvSpPr>
          <p:spPr bwMode="auto">
            <a:xfrm>
              <a:off x="960" y="2736"/>
              <a:ext cx="4464" cy="1056"/>
            </a:xfrm>
            <a:prstGeom prst="rect">
              <a:avLst/>
            </a:prstGeom>
            <a:noFill/>
            <a:ln w="9525">
              <a:noFill/>
              <a:miter lim="800000"/>
              <a:headEnd/>
              <a:tailEnd/>
            </a:ln>
          </p:spPr>
          <p:txBody>
            <a:bodyPr anchor="ctr"/>
            <a:lstStyle/>
            <a:p>
              <a:r>
                <a:rPr kumimoji="0" lang="en-US" altLang="zh-TW" sz="1600">
                  <a:solidFill>
                    <a:srgbClr val="004599"/>
                  </a:solidFill>
                  <a:latin typeface="Calibri" pitchFamily="34" charset="0"/>
                  <a:cs typeface="Arial" charset="0"/>
                </a:rPr>
                <a:t>10 Siu Sai Wan Road, Chai Wan, Hong Kong</a:t>
              </a:r>
              <a:br>
                <a:rPr kumimoji="0" lang="en-US" altLang="zh-TW" sz="1600">
                  <a:solidFill>
                    <a:srgbClr val="004599"/>
                  </a:solidFill>
                  <a:latin typeface="Calibri" pitchFamily="34" charset="0"/>
                  <a:cs typeface="Arial" charset="0"/>
                </a:rPr>
              </a:br>
              <a:r>
                <a:rPr kumimoji="0" lang="en-US" altLang="zh-TW" sz="1600">
                  <a:solidFill>
                    <a:srgbClr val="004599"/>
                  </a:solidFill>
                  <a:latin typeface="Calibri" pitchFamily="34" charset="0"/>
                  <a:cs typeface="Arial" charset="0"/>
                </a:rPr>
                <a:t>852-3658 0000</a:t>
              </a:r>
              <a:br>
                <a:rPr kumimoji="0" lang="en-US" altLang="zh-TW" sz="1600">
                  <a:solidFill>
                    <a:srgbClr val="004599"/>
                  </a:solidFill>
                  <a:latin typeface="Calibri" pitchFamily="34" charset="0"/>
                  <a:cs typeface="Arial" charset="0"/>
                </a:rPr>
              </a:br>
              <a:r>
                <a:rPr kumimoji="0" lang="en-US" altLang="zh-TW" sz="1600">
                  <a:solidFill>
                    <a:srgbClr val="004599"/>
                  </a:solidFill>
                  <a:latin typeface="Calibri" pitchFamily="34" charset="0"/>
                  <a:cs typeface="Arial" charset="0"/>
                </a:rPr>
                <a:t>852-2869 4828</a:t>
              </a:r>
              <a:br>
                <a:rPr kumimoji="0" lang="en-US" altLang="zh-TW" sz="1600">
                  <a:solidFill>
                    <a:srgbClr val="004599"/>
                  </a:solidFill>
                  <a:latin typeface="Calibri" pitchFamily="34" charset="0"/>
                  <a:cs typeface="Arial" charset="0"/>
                </a:rPr>
              </a:br>
              <a:r>
                <a:rPr kumimoji="0" lang="en-US" altLang="zh-TW" sz="1600">
                  <a:solidFill>
                    <a:srgbClr val="004599"/>
                  </a:solidFill>
                  <a:latin typeface="Calibri" pitchFamily="34" charset="0"/>
                  <a:cs typeface="Arial" charset="0"/>
                </a:rPr>
                <a:t>info@hkcaavq.edu.hk</a:t>
              </a:r>
              <a:br>
                <a:rPr kumimoji="0" lang="en-US" altLang="zh-TW" sz="1600">
                  <a:solidFill>
                    <a:srgbClr val="004599"/>
                  </a:solidFill>
                  <a:latin typeface="Calibri" pitchFamily="34" charset="0"/>
                  <a:cs typeface="Arial" charset="0"/>
                </a:rPr>
              </a:br>
              <a:r>
                <a:rPr kumimoji="0" lang="en-US" altLang="zh-TW" sz="1600">
                  <a:solidFill>
                    <a:srgbClr val="004599"/>
                  </a:solidFill>
                  <a:latin typeface="Calibri" pitchFamily="34" charset="0"/>
                  <a:cs typeface="Arial" charset="0"/>
                </a:rPr>
                <a:t>www.hkcaavq.edu.hk</a:t>
              </a:r>
              <a:endParaRPr kumimoji="0" lang="en-GB" altLang="zh-TW" sz="1600">
                <a:solidFill>
                  <a:srgbClr val="004599"/>
                </a:solidFill>
                <a:latin typeface="Calibri" pitchFamily="34" charset="0"/>
                <a:cs typeface="Arial" charset="0"/>
              </a:endParaRPr>
            </a:p>
          </p:txBody>
        </p:sp>
      </p:grpSp>
      <p:sp>
        <p:nvSpPr>
          <p:cNvPr id="51203" name="Rectangle 7"/>
          <p:cNvSpPr>
            <a:spLocks noChangeArrowheads="1"/>
          </p:cNvSpPr>
          <p:nvPr/>
        </p:nvSpPr>
        <p:spPr bwMode="auto">
          <a:xfrm>
            <a:off x="457200" y="2057400"/>
            <a:ext cx="8229600" cy="1143000"/>
          </a:xfrm>
          <a:prstGeom prst="rect">
            <a:avLst/>
          </a:prstGeom>
          <a:noFill/>
          <a:ln w="9525">
            <a:noFill/>
            <a:miter lim="800000"/>
            <a:headEnd/>
            <a:tailEnd/>
          </a:ln>
        </p:spPr>
        <p:txBody>
          <a:bodyPr anchor="ctr"/>
          <a:lstStyle/>
          <a:p>
            <a:pPr algn="ctr"/>
            <a:r>
              <a:rPr kumimoji="0" lang="en-US" altLang="zh-TW" sz="8000" b="1">
                <a:solidFill>
                  <a:srgbClr val="CC3300"/>
                </a:solidFill>
                <a:latin typeface="Calibri" pitchFamily="34" charset="0"/>
                <a:cs typeface="Calibri" pitchFamily="34" charset="0"/>
              </a:rPr>
              <a:t>Thank You</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121" name="Group 25"/>
          <p:cNvGraphicFramePr>
            <a:graphicFrameLocks noGrp="1"/>
          </p:cNvGraphicFramePr>
          <p:nvPr/>
        </p:nvGraphicFramePr>
        <p:xfrm>
          <a:off x="669925" y="1931988"/>
          <a:ext cx="7804150" cy="4572000"/>
        </p:xfrm>
        <a:graphic>
          <a:graphicData uri="http://schemas.openxmlformats.org/drawingml/2006/table">
            <a:tbl>
              <a:tblPr/>
              <a:tblGrid>
                <a:gridCol w="1006475"/>
                <a:gridCol w="6797675"/>
              </a:tblGrid>
              <a:tr h="12700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TW" sz="2400" b="0" i="0" u="none" strike="noStrike" cap="none" normalizeH="0" baseline="0" smtClean="0">
                          <a:ln>
                            <a:noFill/>
                          </a:ln>
                          <a:solidFill>
                            <a:srgbClr val="004599"/>
                          </a:solidFill>
                          <a:effectLst/>
                          <a:latin typeface="Calibri" pitchFamily="34" charset="0"/>
                          <a:ea typeface="新細明體" charset="-120"/>
                        </a:rPr>
                        <a:t>1990</a:t>
                      </a:r>
                      <a:endParaRPr kumimoji="0" lang="zh-TW" altLang="mi-NZ" sz="2400" b="1" i="0" u="none" strike="noStrike" cap="none" normalizeH="0" baseline="0" smtClean="0">
                        <a:ln>
                          <a:noFill/>
                        </a:ln>
                        <a:solidFill>
                          <a:srgbClr val="004599"/>
                        </a:solidFill>
                        <a:effectLst/>
                        <a:latin typeface="Calibri" pitchFamily="34" charset="0"/>
                        <a:ea typeface="SimSun" pitchFamily="2" charset="-122"/>
                        <a:cs typeface="Calibri" pitchFamily="34" charset="0"/>
                      </a:endParaRPr>
                    </a:p>
                  </a:txBody>
                  <a:tcPr marT="45725" marB="45725" horzOverflow="overflow">
                    <a:lnL>
                      <a:noFill/>
                    </a:lnL>
                    <a:lnR>
                      <a:noFill/>
                    </a:lnR>
                    <a:lnT>
                      <a:noFill/>
                    </a:lnT>
                    <a:lnB>
                      <a:noFill/>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charset="0"/>
                        <a:buNone/>
                        <a:tabLst/>
                      </a:pPr>
                      <a:r>
                        <a:rPr kumimoji="0" lang="en-US" altLang="zh-TW" sz="2000" b="0" i="0" u="none" strike="noStrike" cap="none" normalizeH="0" baseline="0" smtClean="0">
                          <a:ln>
                            <a:noFill/>
                          </a:ln>
                          <a:solidFill>
                            <a:srgbClr val="004599"/>
                          </a:solidFill>
                          <a:effectLst/>
                          <a:latin typeface="Calibri" pitchFamily="34" charset="0"/>
                          <a:ea typeface="新細明體" charset="-120"/>
                        </a:rPr>
                        <a:t>Hong Kong Council for Academic Accreditation (HKCAA)</a:t>
                      </a:r>
                      <a:r>
                        <a:rPr kumimoji="0" lang="en-US" altLang="zh-CN" sz="2000" b="0" i="0" u="none" strike="noStrike" cap="none" normalizeH="0" baseline="0" smtClean="0">
                          <a:ln>
                            <a:noFill/>
                          </a:ln>
                          <a:solidFill>
                            <a:srgbClr val="004599"/>
                          </a:solidFill>
                          <a:effectLst/>
                          <a:latin typeface="Calibri" pitchFamily="34" charset="0"/>
                          <a:ea typeface="新細明體" charset="-120"/>
                        </a:rPr>
                        <a:t> was established - </a:t>
                      </a:r>
                      <a:r>
                        <a:rPr kumimoji="0" lang="en-US" altLang="zh-TW" sz="2000" b="0" i="0" u="none" strike="noStrike" cap="none" normalizeH="0" baseline="0" smtClean="0">
                          <a:ln>
                            <a:noFill/>
                          </a:ln>
                          <a:solidFill>
                            <a:srgbClr val="004599"/>
                          </a:solidFill>
                          <a:effectLst/>
                          <a:latin typeface="Calibri" pitchFamily="34" charset="0"/>
                          <a:ea typeface="新細明體" charset="-120"/>
                        </a:rPr>
                        <a:t>to provide authoritative advice on academic standards of degree programmes in higher education institutions in Hong Kong.</a:t>
                      </a:r>
                    </a:p>
                  </a:txBody>
                  <a:tcPr marT="45725" marB="45725" horzOverflow="overflow">
                    <a:lnL>
                      <a:noFill/>
                    </a:lnL>
                    <a:lnR>
                      <a:noFill/>
                    </a:lnR>
                    <a:lnT>
                      <a:noFill/>
                    </a:lnT>
                    <a:lnB>
                      <a:noFill/>
                    </a:lnB>
                    <a:lnTlToBr>
                      <a:noFill/>
                    </a:lnTlToBr>
                    <a:lnBlToTr>
                      <a:noFill/>
                    </a:lnBlToTr>
                    <a:solidFill>
                      <a:schemeClr val="bg1"/>
                    </a:solidFill>
                  </a:tcPr>
                </a:tc>
              </a:tr>
              <a:tr h="164623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TW" sz="2400" b="0" i="0" u="none" strike="noStrike" cap="none" normalizeH="0" baseline="0" smtClean="0">
                          <a:ln>
                            <a:noFill/>
                          </a:ln>
                          <a:solidFill>
                            <a:srgbClr val="004599"/>
                          </a:solidFill>
                          <a:effectLst/>
                          <a:latin typeface="Calibri" pitchFamily="34" charset="0"/>
                          <a:ea typeface="新細明體" charset="-120"/>
                        </a:rPr>
                        <a:t>2007</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zh-TW" sz="2400" b="0" i="0" u="none" strike="noStrike" cap="none" normalizeH="0" baseline="0" smtClean="0">
                        <a:ln>
                          <a:noFill/>
                        </a:ln>
                        <a:solidFill>
                          <a:srgbClr val="003472"/>
                        </a:solidFill>
                        <a:effectLst/>
                        <a:latin typeface="Trebuchet MS" pitchFamily="34" charset="0"/>
                        <a:ea typeface="新細明體" charset="-120"/>
                      </a:endParaRP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zh-TW" sz="2400" b="1" i="0" u="none" strike="noStrike" cap="none" normalizeH="0" baseline="0" smtClean="0">
                        <a:ln>
                          <a:noFill/>
                        </a:ln>
                        <a:solidFill>
                          <a:srgbClr val="003472"/>
                        </a:solidFill>
                        <a:effectLst/>
                        <a:latin typeface="Calibri" pitchFamily="34" charset="0"/>
                        <a:ea typeface="SimSun" pitchFamily="2" charset="-122"/>
                        <a:cs typeface="Calibri" pitchFamily="34" charset="0"/>
                      </a:endParaRPr>
                    </a:p>
                  </a:txBody>
                  <a:tcPr marT="45725" marB="45725" horzOverflow="overflow">
                    <a:lnL>
                      <a:noFill/>
                    </a:lnL>
                    <a:lnR>
                      <a:noFill/>
                    </a:lnR>
                    <a:lnT>
                      <a:noFill/>
                    </a:lnT>
                    <a:lnB>
                      <a:noFill/>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HK" sz="2000" b="0" i="0" u="none" strike="noStrike" cap="none" normalizeH="0" baseline="0" smtClean="0">
                          <a:ln>
                            <a:noFill/>
                          </a:ln>
                          <a:solidFill>
                            <a:srgbClr val="004599"/>
                          </a:solidFill>
                          <a:effectLst/>
                          <a:latin typeface="Calibri" pitchFamily="34" charset="0"/>
                          <a:ea typeface="新細明體" charset="-120"/>
                        </a:rPr>
                        <a:t>Hong Kong Council for Accreditation of Academic and Vocational Qualifications Ordinance (Cap. 1150) came into effect and HKCAA was renamed </a:t>
                      </a:r>
                      <a:r>
                        <a:rPr kumimoji="0" lang="en-US" altLang="zh-HK" sz="2000" b="1" i="0" u="none" strike="noStrike" cap="none" normalizeH="0" baseline="0" smtClean="0">
                          <a:ln>
                            <a:noFill/>
                          </a:ln>
                          <a:solidFill>
                            <a:srgbClr val="006600"/>
                          </a:solidFill>
                          <a:effectLst/>
                          <a:latin typeface="Calibri" pitchFamily="34" charset="0"/>
                          <a:ea typeface="新細明體" charset="-120"/>
                        </a:rPr>
                        <a:t>Hong Kong Council for Accreditation of Academic and Vocational Qualifications (HKCAAVQ) </a:t>
                      </a:r>
                      <a:r>
                        <a:rPr kumimoji="0" lang="en-US" altLang="zh-HK" sz="2000" b="0" i="0" u="none" strike="noStrike" cap="none" normalizeH="0" baseline="0" smtClean="0">
                          <a:ln>
                            <a:noFill/>
                          </a:ln>
                          <a:solidFill>
                            <a:srgbClr val="003472"/>
                          </a:solidFill>
                          <a:effectLst/>
                          <a:latin typeface="Calibri" pitchFamily="34" charset="0"/>
                          <a:ea typeface="新細明體" charset="-120"/>
                        </a:rPr>
                        <a:t>- </a:t>
                      </a:r>
                      <a:r>
                        <a:rPr kumimoji="0" lang="en-US" altLang="zh-HK" sz="2000" b="0" i="0" u="none" strike="noStrike" cap="none" normalizeH="0" baseline="0" smtClean="0">
                          <a:ln>
                            <a:noFill/>
                          </a:ln>
                          <a:solidFill>
                            <a:srgbClr val="004599"/>
                          </a:solidFill>
                          <a:effectLst/>
                          <a:latin typeface="Calibri" pitchFamily="34" charset="0"/>
                          <a:ea typeface="新細明體" charset="-120"/>
                        </a:rPr>
                        <a:t>took on </a:t>
                      </a:r>
                      <a:r>
                        <a:rPr kumimoji="0" lang="en-US" altLang="zh-TW" sz="2000" b="0" i="0" u="none" strike="noStrike" cap="none" normalizeH="0" baseline="0" smtClean="0">
                          <a:ln>
                            <a:noFill/>
                          </a:ln>
                          <a:solidFill>
                            <a:srgbClr val="004599"/>
                          </a:solidFill>
                          <a:effectLst/>
                          <a:latin typeface="Calibri" pitchFamily="34" charset="0"/>
                          <a:ea typeface="新細明體" charset="-120"/>
                        </a:rPr>
                        <a:t>responsibility for the vocational sector.</a:t>
                      </a:r>
                      <a:endParaRPr kumimoji="0" lang="en-US" altLang="zh-HK" sz="2000" b="0" i="0" u="none" strike="noStrike" cap="none" normalizeH="0" baseline="0" smtClean="0">
                        <a:ln>
                          <a:noFill/>
                        </a:ln>
                        <a:solidFill>
                          <a:srgbClr val="004599"/>
                        </a:solidFill>
                        <a:effectLst/>
                        <a:latin typeface="Calibri" pitchFamily="34" charset="0"/>
                        <a:ea typeface="新細明體" charset="-120"/>
                      </a:endParaRPr>
                    </a:p>
                  </a:txBody>
                  <a:tcPr marT="45725" marB="45725" horzOverflow="overflow">
                    <a:lnL>
                      <a:noFill/>
                    </a:lnL>
                    <a:lnR>
                      <a:noFill/>
                    </a:lnR>
                    <a:lnT>
                      <a:noFill/>
                    </a:lnT>
                    <a:lnB>
                      <a:noFill/>
                    </a:lnB>
                    <a:lnTlToBr>
                      <a:noFill/>
                    </a:lnTlToBr>
                    <a:lnBlToTr>
                      <a:noFill/>
                    </a:lnBlToTr>
                    <a:solidFill>
                      <a:schemeClr val="bg1"/>
                    </a:solidFill>
                  </a:tcPr>
                </a:tc>
              </a:tr>
              <a:tr h="15748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TW" sz="2400" b="0" i="0" u="none" strike="noStrike" cap="none" normalizeH="0" baseline="0" smtClean="0">
                          <a:ln>
                            <a:noFill/>
                          </a:ln>
                          <a:solidFill>
                            <a:srgbClr val="004599"/>
                          </a:solidFill>
                          <a:effectLst/>
                          <a:latin typeface="Calibri" pitchFamily="34" charset="0"/>
                          <a:ea typeface="新細明體" charset="-120"/>
                        </a:rPr>
                        <a:t>2008</a:t>
                      </a:r>
                      <a:endParaRPr kumimoji="0" lang="zh-TW" altLang="mi-NZ" sz="2400" b="0" i="0" u="none" strike="noStrike" cap="none" normalizeH="0" baseline="0" smtClean="0">
                        <a:ln>
                          <a:noFill/>
                        </a:ln>
                        <a:solidFill>
                          <a:srgbClr val="004599"/>
                        </a:solidFill>
                        <a:effectLst/>
                        <a:latin typeface="Calibri" pitchFamily="34" charset="0"/>
                        <a:ea typeface="新細明體" charset="-120"/>
                      </a:endParaRP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zh-TW" altLang="mi-NZ" sz="2400" b="1" i="0" u="none" strike="noStrike" cap="none" normalizeH="0" baseline="0" smtClean="0">
                        <a:ln>
                          <a:noFill/>
                        </a:ln>
                        <a:solidFill>
                          <a:srgbClr val="003472"/>
                        </a:solidFill>
                        <a:effectLst/>
                        <a:latin typeface="Calibri" pitchFamily="34" charset="0"/>
                        <a:ea typeface="SimSun" pitchFamily="2" charset="-122"/>
                        <a:cs typeface="Calibri" pitchFamily="34" charset="0"/>
                      </a:endParaRPr>
                    </a:p>
                  </a:txBody>
                  <a:tcPr marT="45725" marB="45725" horzOverflow="overflow">
                    <a:lnL>
                      <a:noFill/>
                    </a:lnL>
                    <a:lnR>
                      <a:noFill/>
                    </a:lnR>
                    <a:lnT>
                      <a:noFill/>
                    </a:lnT>
                    <a:lnB>
                      <a:noFill/>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TW" sz="2000" b="0" i="0" u="none" strike="noStrike" cap="none" normalizeH="0" baseline="0" smtClean="0">
                          <a:ln>
                            <a:noFill/>
                          </a:ln>
                          <a:solidFill>
                            <a:srgbClr val="004599"/>
                          </a:solidFill>
                          <a:effectLst/>
                          <a:latin typeface="Calibri" pitchFamily="34" charset="0"/>
                          <a:ea typeface="新細明體" charset="-120"/>
                        </a:rPr>
                        <a:t>The Accreditation of Academic and Vocational Qualifications Ordinance (Cap. 592) came into operation on 5 May 2008 and the </a:t>
                      </a:r>
                      <a:r>
                        <a:rPr kumimoji="0" lang="en-US" altLang="zh-TW" sz="2000" b="1" i="0" u="none" strike="noStrike" cap="none" normalizeH="0" baseline="0" smtClean="0">
                          <a:ln>
                            <a:noFill/>
                          </a:ln>
                          <a:solidFill>
                            <a:srgbClr val="006600"/>
                          </a:solidFill>
                          <a:effectLst/>
                          <a:latin typeface="Calibri" pitchFamily="34" charset="0"/>
                          <a:ea typeface="新細明體" charset="-120"/>
                        </a:rPr>
                        <a:t>Qualifications Framework (QF) </a:t>
                      </a:r>
                      <a:r>
                        <a:rPr kumimoji="0" lang="en-US" altLang="zh-TW" sz="2000" b="0" i="0" u="none" strike="noStrike" cap="none" normalizeH="0" baseline="0" smtClean="0">
                          <a:ln>
                            <a:noFill/>
                          </a:ln>
                          <a:solidFill>
                            <a:srgbClr val="004599"/>
                          </a:solidFill>
                          <a:effectLst/>
                          <a:latin typeface="Calibri" pitchFamily="34" charset="0"/>
                          <a:ea typeface="新細明體" charset="-120"/>
                        </a:rPr>
                        <a:t>was officially launched on the same date - HKCAAVQ as the Accreditation Authority  and the QR Authority.</a:t>
                      </a:r>
                      <a:endParaRPr kumimoji="0" lang="zh-CN" altLang="en-US" sz="2000" b="0" i="0" u="none" strike="noStrike" cap="none" normalizeH="0" baseline="0" smtClean="0">
                        <a:ln>
                          <a:noFill/>
                        </a:ln>
                        <a:solidFill>
                          <a:srgbClr val="003472"/>
                        </a:solidFill>
                        <a:effectLst/>
                        <a:latin typeface="Calibri" pitchFamily="34" charset="0"/>
                        <a:ea typeface="新細明體" charset="-120"/>
                      </a:endParaRPr>
                    </a:p>
                  </a:txBody>
                  <a:tcPr marT="45725" marB="45725" horzOverflow="overflow">
                    <a:lnL>
                      <a:noFill/>
                    </a:lnL>
                    <a:lnR>
                      <a:noFill/>
                    </a:lnR>
                    <a:lnT>
                      <a:noFill/>
                    </a:lnT>
                    <a:lnB>
                      <a:noFill/>
                    </a:lnB>
                    <a:lnTlToBr>
                      <a:noFill/>
                    </a:lnTlToBr>
                    <a:lnBlToTr>
                      <a:noFill/>
                    </a:lnBlToTr>
                    <a:solidFill>
                      <a:schemeClr val="bg1"/>
                    </a:solidFill>
                  </a:tcPr>
                </a:tc>
              </a:tr>
            </a:tbl>
          </a:graphicData>
        </a:graphic>
      </p:graphicFrame>
      <p:sp>
        <p:nvSpPr>
          <p:cNvPr id="17416" name="Slide Number Placeholder 1"/>
          <p:cNvSpPr>
            <a:spLocks noGrp="1"/>
          </p:cNvSpPr>
          <p:nvPr>
            <p:ph type="sldNum" sz="quarter" idx="10"/>
          </p:nvPr>
        </p:nvSpPr>
        <p:spPr>
          <a:noFill/>
        </p:spPr>
        <p:txBody>
          <a:bodyPr/>
          <a:lstStyle/>
          <a:p>
            <a:fld id="{92B4BA55-3267-4A68-B502-E1186DCA41C8}" type="slidenum">
              <a:rPr lang="zh-TW" altLang="en-GB" smtClean="0">
                <a:latin typeface="Trebuchet MS" pitchFamily="34" charset="0"/>
                <a:ea typeface="新細明體" charset="-120"/>
                <a:cs typeface="Arial" charset="0"/>
              </a:rPr>
              <a:pPr/>
              <a:t>3</a:t>
            </a:fld>
            <a:endParaRPr lang="en-GB" altLang="zh-TW" smtClean="0">
              <a:latin typeface="Trebuchet MS" pitchFamily="34" charset="0"/>
              <a:ea typeface="新細明體" charset="-120"/>
              <a:cs typeface="Arial" charset="0"/>
            </a:endParaRPr>
          </a:p>
        </p:txBody>
      </p:sp>
      <p:sp>
        <p:nvSpPr>
          <p:cNvPr id="17417" name="Rectangle 2"/>
          <p:cNvSpPr txBox="1">
            <a:spLocks noChangeArrowheads="1"/>
          </p:cNvSpPr>
          <p:nvPr/>
        </p:nvSpPr>
        <p:spPr bwMode="auto">
          <a:xfrm>
            <a:off x="457200" y="1066800"/>
            <a:ext cx="8229600" cy="1143000"/>
          </a:xfrm>
          <a:prstGeom prst="rect">
            <a:avLst/>
          </a:prstGeom>
          <a:noFill/>
          <a:ln w="9525">
            <a:noFill/>
            <a:miter lim="800000"/>
            <a:headEnd/>
            <a:tailEnd/>
          </a:ln>
        </p:spPr>
        <p:txBody>
          <a:bodyPr/>
          <a:lstStyle/>
          <a:p>
            <a:pPr algn="ctr"/>
            <a:r>
              <a:rPr kumimoji="0" lang="en-US" altLang="zh-TW" sz="4600" b="1">
                <a:solidFill>
                  <a:srgbClr val="CC3300"/>
                </a:solidFill>
                <a:latin typeface="Calibri" pitchFamily="34" charset="0"/>
                <a:cs typeface="Calibri" pitchFamily="34" charset="0"/>
              </a:rPr>
              <a:t>Milestones</a:t>
            </a:r>
            <a:endParaRPr kumimoji="0" lang="en-GB" altLang="zh-TW" sz="4600" b="1">
              <a:solidFill>
                <a:srgbClr val="CC3300"/>
              </a:solidFill>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6"/>
          <p:cNvSpPr>
            <a:spLocks noGrp="1" noChangeArrowheads="1"/>
          </p:cNvSpPr>
          <p:nvPr>
            <p:ph type="sldNum" sz="quarter" idx="10"/>
          </p:nvPr>
        </p:nvSpPr>
        <p:spPr>
          <a:noFill/>
        </p:spPr>
        <p:txBody>
          <a:bodyPr/>
          <a:lstStyle/>
          <a:p>
            <a:fld id="{E7EA2D9B-5DEF-4E42-9421-0FCC93AC3F7A}" type="slidenum">
              <a:rPr lang="zh-TW" altLang="en-GB" smtClean="0">
                <a:latin typeface="Trebuchet MS" pitchFamily="34" charset="0"/>
                <a:ea typeface="新細明體" charset="-120"/>
                <a:cs typeface="Arial" charset="0"/>
              </a:rPr>
              <a:pPr/>
              <a:t>4</a:t>
            </a:fld>
            <a:endParaRPr lang="en-GB" altLang="zh-TW" smtClean="0">
              <a:latin typeface="Trebuchet MS" pitchFamily="34" charset="0"/>
              <a:ea typeface="新細明體" charset="-120"/>
              <a:cs typeface="Arial" charset="0"/>
            </a:endParaRPr>
          </a:p>
        </p:txBody>
      </p:sp>
      <p:sp>
        <p:nvSpPr>
          <p:cNvPr id="19458" name="Slide Number Placeholder 3"/>
          <p:cNvSpPr txBox="1">
            <a:spLocks noGrp="1"/>
          </p:cNvSpPr>
          <p:nvPr/>
        </p:nvSpPr>
        <p:spPr bwMode="auto">
          <a:xfrm>
            <a:off x="8534400" y="6534150"/>
            <a:ext cx="609600" cy="323850"/>
          </a:xfrm>
          <a:prstGeom prst="rect">
            <a:avLst/>
          </a:prstGeom>
          <a:noFill/>
          <a:ln w="9525">
            <a:noFill/>
            <a:miter lim="800000"/>
            <a:headEnd/>
            <a:tailEnd/>
          </a:ln>
        </p:spPr>
        <p:txBody>
          <a:bodyPr/>
          <a:lstStyle/>
          <a:p>
            <a:pPr algn="r"/>
            <a:fld id="{1C718839-30F5-430B-B47B-DE7A1D4BEC8D}" type="slidenum">
              <a:rPr kumimoji="0" lang="zh-TW" altLang="en-GB" sz="1000">
                <a:latin typeface="Trebuchet MS" pitchFamily="34" charset="0"/>
                <a:cs typeface="Arial" charset="0"/>
              </a:rPr>
              <a:pPr algn="r"/>
              <a:t>4</a:t>
            </a:fld>
            <a:endParaRPr kumimoji="0" lang="en-GB" altLang="zh-TW" sz="1000">
              <a:latin typeface="Trebuchet MS" pitchFamily="34" charset="0"/>
              <a:cs typeface="Arial" charset="0"/>
            </a:endParaRPr>
          </a:p>
        </p:txBody>
      </p:sp>
      <p:sp>
        <p:nvSpPr>
          <p:cNvPr id="6148" name="Rectangle 2"/>
          <p:cNvSpPr>
            <a:spLocks noGrp="1" noChangeArrowheads="1"/>
          </p:cNvSpPr>
          <p:nvPr>
            <p:ph type="title"/>
          </p:nvPr>
        </p:nvSpPr>
        <p:spPr>
          <a:xfrm>
            <a:off x="457200" y="1066800"/>
            <a:ext cx="8229600" cy="1143000"/>
          </a:xfrm>
        </p:spPr>
        <p:txBody>
          <a:bodyPr/>
          <a:lstStyle/>
          <a:p>
            <a:pPr eaLnBrk="1" hangingPunct="1">
              <a:defRPr/>
            </a:pPr>
            <a:r>
              <a:rPr lang="en-US" altLang="zh-TW" sz="4600" b="1" kern="1200" dirty="0" smtClean="0">
                <a:solidFill>
                  <a:srgbClr val="CC3300"/>
                </a:solidFill>
                <a:latin typeface="Calibri" panose="020F0502020204030204" pitchFamily="34" charset="0"/>
                <a:ea typeface="新細明體" pitchFamily="18" charset="-120"/>
                <a:cs typeface="Calibri" panose="020F0502020204030204" pitchFamily="34" charset="0"/>
              </a:rPr>
              <a:t>Accreditation Authority</a:t>
            </a:r>
            <a:endParaRPr lang="en-GB" altLang="zh-TW" sz="4600" b="1" kern="1200" dirty="0">
              <a:solidFill>
                <a:srgbClr val="CC3300"/>
              </a:solidFill>
              <a:latin typeface="Calibri" panose="020F0502020204030204" pitchFamily="34" charset="0"/>
              <a:ea typeface="新細明體" pitchFamily="18" charset="-120"/>
              <a:cs typeface="Calibri" panose="020F0502020204030204" pitchFamily="34" charset="0"/>
            </a:endParaRPr>
          </a:p>
        </p:txBody>
      </p:sp>
      <p:sp>
        <p:nvSpPr>
          <p:cNvPr id="19460" name="Rectangle 3"/>
          <p:cNvSpPr>
            <a:spLocks noGrp="1" noChangeArrowheads="1"/>
          </p:cNvSpPr>
          <p:nvPr>
            <p:ph type="body" idx="1"/>
          </p:nvPr>
        </p:nvSpPr>
        <p:spPr>
          <a:xfrm>
            <a:off x="457200" y="2209800"/>
            <a:ext cx="8229600" cy="4343400"/>
          </a:xfrm>
        </p:spPr>
        <p:txBody>
          <a:bodyPr/>
          <a:lstStyle/>
          <a:p>
            <a:pPr eaLnBrk="1" hangingPunct="1"/>
            <a:r>
              <a:rPr lang="en-US" altLang="zh-TW" smtClean="0">
                <a:latin typeface="Calibri" pitchFamily="34" charset="0"/>
                <a:ea typeface="新細明體" charset="-120"/>
                <a:cs typeface="Arial" charset="0"/>
              </a:rPr>
              <a:t>Develops and implements standards and mechanisms for academic and vocational accreditation</a:t>
            </a:r>
          </a:p>
          <a:p>
            <a:pPr eaLnBrk="1" hangingPunct="1"/>
            <a:r>
              <a:rPr lang="en-US" altLang="zh-TW" smtClean="0">
                <a:latin typeface="Calibri" pitchFamily="34" charset="0"/>
                <a:ea typeface="新細明體" charset="-120"/>
                <a:cs typeface="Arial" charset="0"/>
              </a:rPr>
              <a:t>Conducts accreditation activities for:</a:t>
            </a:r>
          </a:p>
          <a:p>
            <a:pPr lvl="1" eaLnBrk="1" hangingPunct="1">
              <a:buFont typeface="Wingdings" pitchFamily="2" charset="2"/>
              <a:buChar char="Ø"/>
            </a:pPr>
            <a:r>
              <a:rPr lang="en-US" altLang="zh-TW" sz="2200" smtClean="0">
                <a:solidFill>
                  <a:srgbClr val="004599"/>
                </a:solidFill>
                <a:latin typeface="Calibri" pitchFamily="34" charset="0"/>
                <a:ea typeface="新細明體" charset="-120"/>
                <a:cs typeface="Arial" charset="0"/>
              </a:rPr>
              <a:t>Operators</a:t>
            </a:r>
          </a:p>
          <a:p>
            <a:pPr lvl="1" eaLnBrk="1" hangingPunct="1">
              <a:buFont typeface="Wingdings" pitchFamily="2" charset="2"/>
              <a:buChar char="Ø"/>
            </a:pPr>
            <a:r>
              <a:rPr lang="en-US" altLang="zh-TW" sz="2200" smtClean="0">
                <a:solidFill>
                  <a:srgbClr val="004599"/>
                </a:solidFill>
                <a:latin typeface="Calibri" pitchFamily="34" charset="0"/>
                <a:ea typeface="新細明體" charset="-120"/>
                <a:cs typeface="Arial" charset="0"/>
              </a:rPr>
              <a:t>Learning programmes</a:t>
            </a:r>
          </a:p>
          <a:p>
            <a:pPr lvl="1" eaLnBrk="1" hangingPunct="1">
              <a:buFont typeface="Wingdings" pitchFamily="2" charset="2"/>
              <a:buChar char="Ø"/>
            </a:pPr>
            <a:r>
              <a:rPr lang="en-US" altLang="zh-TW" sz="2200" smtClean="0">
                <a:solidFill>
                  <a:srgbClr val="004599"/>
                </a:solidFill>
                <a:latin typeface="Calibri" pitchFamily="34" charset="0"/>
                <a:ea typeface="新細明體" charset="-120"/>
                <a:cs typeface="Arial" charset="0"/>
              </a:rPr>
              <a:t>Qualifications</a:t>
            </a:r>
          </a:p>
          <a:p>
            <a:pPr lvl="1" eaLnBrk="1" hangingPunct="1">
              <a:buFont typeface="Wingdings" pitchFamily="2" charset="2"/>
              <a:buChar char="Ø"/>
            </a:pPr>
            <a:r>
              <a:rPr lang="en-US" altLang="zh-TW" sz="2200" smtClean="0">
                <a:solidFill>
                  <a:srgbClr val="004599"/>
                </a:solidFill>
                <a:latin typeface="Calibri" pitchFamily="34" charset="0"/>
                <a:ea typeface="新細明體" charset="-120"/>
                <a:cs typeface="Arial" charset="0"/>
              </a:rPr>
              <a:t>Assessment agencies (for Recognition of Prior Learning)</a:t>
            </a:r>
          </a:p>
          <a:p>
            <a:pPr eaLnBrk="1" hangingPunct="1">
              <a:buFontTx/>
              <a:buNone/>
            </a:pPr>
            <a:endParaRPr lang="en-US" altLang="zh-TW" smtClean="0">
              <a:latin typeface="Arial" charset="0"/>
              <a:ea typeface="新細明體" charset="-120"/>
              <a:cs typeface="Arial"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6"/>
          <p:cNvSpPr>
            <a:spLocks noGrp="1" noChangeArrowheads="1"/>
          </p:cNvSpPr>
          <p:nvPr>
            <p:ph type="sldNum" sz="quarter" idx="10"/>
          </p:nvPr>
        </p:nvSpPr>
        <p:spPr>
          <a:noFill/>
        </p:spPr>
        <p:txBody>
          <a:bodyPr/>
          <a:lstStyle/>
          <a:p>
            <a:fld id="{51696023-B7FA-4C1F-8171-77921C418B2D}" type="slidenum">
              <a:rPr lang="zh-TW" altLang="en-GB" smtClean="0">
                <a:latin typeface="Trebuchet MS" pitchFamily="34" charset="0"/>
                <a:ea typeface="新細明體" charset="-120"/>
                <a:cs typeface="Arial" charset="0"/>
              </a:rPr>
              <a:pPr/>
              <a:t>5</a:t>
            </a:fld>
            <a:endParaRPr lang="en-GB" altLang="zh-TW" smtClean="0">
              <a:latin typeface="Trebuchet MS" pitchFamily="34" charset="0"/>
              <a:ea typeface="新細明體" charset="-120"/>
              <a:cs typeface="Arial" charset="0"/>
            </a:endParaRPr>
          </a:p>
        </p:txBody>
      </p:sp>
      <p:sp>
        <p:nvSpPr>
          <p:cNvPr id="20482" name="Slide Number Placeholder 3"/>
          <p:cNvSpPr txBox="1">
            <a:spLocks noGrp="1"/>
          </p:cNvSpPr>
          <p:nvPr/>
        </p:nvSpPr>
        <p:spPr bwMode="auto">
          <a:xfrm>
            <a:off x="8534400" y="6534150"/>
            <a:ext cx="609600" cy="323850"/>
          </a:xfrm>
          <a:prstGeom prst="rect">
            <a:avLst/>
          </a:prstGeom>
          <a:noFill/>
          <a:ln w="9525">
            <a:noFill/>
            <a:miter lim="800000"/>
            <a:headEnd/>
            <a:tailEnd/>
          </a:ln>
        </p:spPr>
        <p:txBody>
          <a:bodyPr/>
          <a:lstStyle/>
          <a:p>
            <a:pPr algn="r"/>
            <a:fld id="{327EF08A-4420-4F80-AADC-B5158DFD41D6}" type="slidenum">
              <a:rPr kumimoji="0" lang="zh-TW" altLang="en-GB" sz="1000">
                <a:latin typeface="Trebuchet MS" pitchFamily="34" charset="0"/>
                <a:cs typeface="Arial" charset="0"/>
              </a:rPr>
              <a:pPr algn="r"/>
              <a:t>5</a:t>
            </a:fld>
            <a:endParaRPr kumimoji="0" lang="en-GB" altLang="zh-TW" sz="1000">
              <a:latin typeface="Trebuchet MS" pitchFamily="34" charset="0"/>
              <a:cs typeface="Arial" charset="0"/>
            </a:endParaRPr>
          </a:p>
        </p:txBody>
      </p:sp>
      <p:sp>
        <p:nvSpPr>
          <p:cNvPr id="7173" name="Rectangle 3"/>
          <p:cNvSpPr>
            <a:spLocks noGrp="1" noChangeArrowheads="1"/>
          </p:cNvSpPr>
          <p:nvPr>
            <p:ph type="body" idx="1"/>
          </p:nvPr>
        </p:nvSpPr>
        <p:spPr>
          <a:xfrm>
            <a:off x="457200" y="2209800"/>
            <a:ext cx="8229600" cy="4486275"/>
          </a:xfrm>
        </p:spPr>
        <p:txBody>
          <a:bodyPr/>
          <a:lstStyle/>
          <a:p>
            <a:pPr eaLnBrk="1" hangingPunct="1">
              <a:defRPr/>
            </a:pPr>
            <a:r>
              <a:rPr lang="en-GB" altLang="zh-TW" dirty="0">
                <a:latin typeface="Calibri" panose="020F0502020204030204" pitchFamily="34" charset="0"/>
                <a:ea typeface="新細明體" pitchFamily="18" charset="-120"/>
              </a:rPr>
              <a:t>To grant the accreditation status </a:t>
            </a:r>
            <a:r>
              <a:rPr lang="en-GB" altLang="zh-TW" dirty="0" smtClean="0">
                <a:latin typeface="Calibri" panose="020F0502020204030204" pitchFamily="34" charset="0"/>
                <a:ea typeface="新細明體" pitchFamily="18" charset="-120"/>
              </a:rPr>
              <a:t>to/withdraw </a:t>
            </a:r>
            <a:r>
              <a:rPr lang="en-GB" altLang="zh-TW" dirty="0">
                <a:latin typeface="Calibri" panose="020F0502020204030204" pitchFamily="34" charset="0"/>
                <a:ea typeface="新細明體" pitchFamily="18" charset="-120"/>
              </a:rPr>
              <a:t>the status from:</a:t>
            </a:r>
          </a:p>
          <a:p>
            <a:pPr lvl="1" eaLnBrk="1" hangingPunct="1">
              <a:buFont typeface="Wingdings" panose="05000000000000000000" pitchFamily="2" charset="2"/>
              <a:buChar char="Ø"/>
              <a:defRPr/>
            </a:pPr>
            <a:r>
              <a:rPr lang="en-GB" altLang="zh-TW" sz="2200" dirty="0" smtClean="0">
                <a:solidFill>
                  <a:srgbClr val="004599"/>
                </a:solidFill>
                <a:latin typeface="Calibri" panose="020F0502020204030204" pitchFamily="34" charset="0"/>
                <a:ea typeface="新細明體" pitchFamily="18" charset="-120"/>
              </a:rPr>
              <a:t>An operator</a:t>
            </a:r>
            <a:endParaRPr lang="en-GB" altLang="zh-TW" sz="2200" dirty="0">
              <a:solidFill>
                <a:srgbClr val="004599"/>
              </a:solidFill>
              <a:latin typeface="Calibri" panose="020F0502020204030204" pitchFamily="34" charset="0"/>
              <a:ea typeface="新細明體" pitchFamily="18" charset="-120"/>
            </a:endParaRPr>
          </a:p>
          <a:p>
            <a:pPr lvl="1" eaLnBrk="1" hangingPunct="1">
              <a:buFont typeface="Wingdings" panose="05000000000000000000" pitchFamily="2" charset="2"/>
              <a:buChar char="Ø"/>
              <a:defRPr/>
            </a:pPr>
            <a:r>
              <a:rPr lang="en-GB" altLang="zh-TW" sz="2200" dirty="0" smtClean="0">
                <a:solidFill>
                  <a:srgbClr val="004599"/>
                </a:solidFill>
                <a:latin typeface="Calibri" panose="020F0502020204030204" pitchFamily="34" charset="0"/>
                <a:ea typeface="新細明體" pitchFamily="18" charset="-120"/>
              </a:rPr>
              <a:t>A Learning </a:t>
            </a:r>
            <a:r>
              <a:rPr lang="en-GB" altLang="zh-TW" sz="2200" dirty="0">
                <a:solidFill>
                  <a:srgbClr val="004599"/>
                </a:solidFill>
                <a:latin typeface="Calibri" panose="020F0502020204030204" pitchFamily="34" charset="0"/>
                <a:ea typeface="新細明體" pitchFamily="18" charset="-120"/>
              </a:rPr>
              <a:t>programme and the </a:t>
            </a:r>
            <a:r>
              <a:rPr lang="en-GB" altLang="zh-TW" sz="2200" dirty="0" smtClean="0">
                <a:solidFill>
                  <a:srgbClr val="004599"/>
                </a:solidFill>
                <a:latin typeface="Calibri" panose="020F0502020204030204" pitchFamily="34" charset="0"/>
                <a:ea typeface="新細明體" pitchFamily="18" charset="-120"/>
              </a:rPr>
              <a:t>associated qualification</a:t>
            </a:r>
            <a:endParaRPr lang="en-GB" altLang="zh-TW" sz="2200" dirty="0">
              <a:solidFill>
                <a:srgbClr val="004599"/>
              </a:solidFill>
              <a:latin typeface="Calibri" panose="020F0502020204030204" pitchFamily="34" charset="0"/>
              <a:ea typeface="新細明體" pitchFamily="18" charset="-120"/>
            </a:endParaRPr>
          </a:p>
          <a:p>
            <a:pPr lvl="1" eaLnBrk="1" hangingPunct="1">
              <a:buFont typeface="Wingdings" panose="05000000000000000000" pitchFamily="2" charset="2"/>
              <a:buChar char="Ø"/>
              <a:defRPr/>
            </a:pPr>
            <a:r>
              <a:rPr lang="en-GB" altLang="zh-TW" sz="2200" dirty="0">
                <a:solidFill>
                  <a:srgbClr val="004599"/>
                </a:solidFill>
                <a:latin typeface="Calibri" panose="020F0502020204030204" pitchFamily="34" charset="0"/>
                <a:ea typeface="新細明體" pitchFamily="18" charset="-120"/>
              </a:rPr>
              <a:t>an assessment agency</a:t>
            </a:r>
          </a:p>
          <a:p>
            <a:pPr eaLnBrk="1" hangingPunct="1">
              <a:defRPr/>
            </a:pPr>
            <a:r>
              <a:rPr lang="en-GB" altLang="zh-TW" dirty="0">
                <a:latin typeface="Calibri" panose="020F0502020204030204" pitchFamily="34" charset="0"/>
                <a:ea typeface="新細明體" pitchFamily="18" charset="-120"/>
              </a:rPr>
              <a:t>To publish the accreditation result</a:t>
            </a:r>
          </a:p>
          <a:p>
            <a:pPr eaLnBrk="1" hangingPunct="1">
              <a:defRPr/>
            </a:pPr>
            <a:r>
              <a:rPr lang="en-GB" altLang="zh-TW" dirty="0">
                <a:latin typeface="Calibri" panose="020F0502020204030204" pitchFamily="34" charset="0"/>
                <a:ea typeface="新細明體" pitchFamily="18" charset="-120"/>
              </a:rPr>
              <a:t>To charge accreditation fees</a:t>
            </a:r>
          </a:p>
          <a:p>
            <a:pPr eaLnBrk="1" hangingPunct="1">
              <a:defRPr/>
            </a:pPr>
            <a:r>
              <a:rPr lang="en-GB" altLang="zh-TW" dirty="0">
                <a:latin typeface="Calibri" panose="020F0502020204030204" pitchFamily="34" charset="0"/>
                <a:ea typeface="新細明體" pitchFamily="18" charset="-120"/>
              </a:rPr>
              <a:t>To conduct accreditation activities outside </a:t>
            </a:r>
            <a:r>
              <a:rPr lang="en-GB" altLang="zh-TW" dirty="0" smtClean="0">
                <a:latin typeface="Calibri" panose="020F0502020204030204" pitchFamily="34" charset="0"/>
                <a:ea typeface="新細明體" pitchFamily="18" charset="-120"/>
              </a:rPr>
              <a:t>HK</a:t>
            </a:r>
          </a:p>
          <a:p>
            <a:pPr marL="0" indent="0" eaLnBrk="1" hangingPunct="1">
              <a:buFontTx/>
              <a:buNone/>
              <a:tabLst>
                <a:tab pos="287338" algn="l"/>
              </a:tabLst>
              <a:defRPr/>
            </a:pPr>
            <a:r>
              <a:rPr lang="en-GB" altLang="zh-TW" sz="2200" i="1" dirty="0">
                <a:latin typeface="Calibri" panose="020F0502020204030204" pitchFamily="34" charset="0"/>
                <a:ea typeface="新細明體" pitchFamily="18" charset="-120"/>
              </a:rPr>
              <a:t>	</a:t>
            </a:r>
            <a:r>
              <a:rPr lang="en-GB" altLang="zh-TW" sz="1800" i="1" dirty="0" smtClean="0">
                <a:latin typeface="Calibri" panose="020F0502020204030204" pitchFamily="34" charset="0"/>
                <a:ea typeface="新細明體" pitchFamily="18" charset="-120"/>
              </a:rPr>
              <a:t>(with </a:t>
            </a:r>
            <a:r>
              <a:rPr lang="en-GB" altLang="zh-TW" sz="1800" i="1" dirty="0">
                <a:latin typeface="Calibri" panose="020F0502020204030204" pitchFamily="34" charset="0"/>
                <a:ea typeface="新細明體" pitchFamily="18" charset="-120"/>
              </a:rPr>
              <a:t>prior approval from the Secretary for Education)</a:t>
            </a:r>
          </a:p>
        </p:txBody>
      </p:sp>
      <p:sp>
        <p:nvSpPr>
          <p:cNvPr id="8" name="Rectangle 2"/>
          <p:cNvSpPr>
            <a:spLocks noGrp="1" noChangeArrowheads="1"/>
          </p:cNvSpPr>
          <p:nvPr>
            <p:ph type="title"/>
          </p:nvPr>
        </p:nvSpPr>
        <p:spPr>
          <a:xfrm>
            <a:off x="457200" y="1066800"/>
            <a:ext cx="8229600" cy="1143000"/>
          </a:xfrm>
        </p:spPr>
        <p:txBody>
          <a:bodyPr/>
          <a:lstStyle/>
          <a:p>
            <a:pPr eaLnBrk="1" hangingPunct="1">
              <a:defRPr/>
            </a:pPr>
            <a:r>
              <a:rPr lang="en-US" altLang="zh-TW" sz="4600" b="1" kern="1200" dirty="0" smtClean="0">
                <a:solidFill>
                  <a:srgbClr val="CC3300"/>
                </a:solidFill>
                <a:latin typeface="Calibri" panose="020F0502020204030204" pitchFamily="34" charset="0"/>
                <a:ea typeface="新細明體" pitchFamily="18" charset="-120"/>
                <a:cs typeface="Calibri" panose="020F0502020204030204" pitchFamily="34" charset="0"/>
              </a:rPr>
              <a:t>Powers</a:t>
            </a:r>
            <a:endParaRPr lang="en-GB" altLang="zh-TW" sz="4600" b="1" kern="1200" dirty="0">
              <a:solidFill>
                <a:srgbClr val="CC3300"/>
              </a:solidFill>
              <a:latin typeface="Calibri" panose="020F0502020204030204" pitchFamily="34" charset="0"/>
              <a:ea typeface="新細明體" pitchFamily="18" charset="-120"/>
              <a:cs typeface="Calibri" panose="020F0502020204030204" pitchFamily="34"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6"/>
          <p:cNvSpPr>
            <a:spLocks noGrp="1" noChangeArrowheads="1"/>
          </p:cNvSpPr>
          <p:nvPr>
            <p:ph type="sldNum" sz="quarter" idx="10"/>
          </p:nvPr>
        </p:nvSpPr>
        <p:spPr>
          <a:noFill/>
        </p:spPr>
        <p:txBody>
          <a:bodyPr/>
          <a:lstStyle/>
          <a:p>
            <a:fld id="{365AB0D7-C5D8-41FB-88A7-CE57395DF475}" type="slidenum">
              <a:rPr lang="zh-TW" altLang="en-GB" smtClean="0">
                <a:latin typeface="Trebuchet MS" pitchFamily="34" charset="0"/>
                <a:ea typeface="新細明體" charset="-120"/>
                <a:cs typeface="Arial" charset="0"/>
              </a:rPr>
              <a:pPr/>
              <a:t>6</a:t>
            </a:fld>
            <a:endParaRPr lang="en-GB" altLang="zh-TW" smtClean="0">
              <a:latin typeface="Trebuchet MS" pitchFamily="34" charset="0"/>
              <a:ea typeface="新細明體" charset="-120"/>
              <a:cs typeface="Arial" charset="0"/>
            </a:endParaRPr>
          </a:p>
        </p:txBody>
      </p:sp>
      <p:sp>
        <p:nvSpPr>
          <p:cNvPr id="22530" name="Slide Number Placeholder 3"/>
          <p:cNvSpPr txBox="1">
            <a:spLocks noGrp="1"/>
          </p:cNvSpPr>
          <p:nvPr/>
        </p:nvSpPr>
        <p:spPr bwMode="auto">
          <a:xfrm>
            <a:off x="8534400" y="6534150"/>
            <a:ext cx="609600" cy="323850"/>
          </a:xfrm>
          <a:prstGeom prst="rect">
            <a:avLst/>
          </a:prstGeom>
          <a:noFill/>
          <a:ln w="9525">
            <a:noFill/>
            <a:miter lim="800000"/>
            <a:headEnd/>
            <a:tailEnd/>
          </a:ln>
        </p:spPr>
        <p:txBody>
          <a:bodyPr/>
          <a:lstStyle/>
          <a:p>
            <a:pPr algn="r"/>
            <a:fld id="{A4C67B9D-230B-4874-97CA-FF432D9410C5}" type="slidenum">
              <a:rPr kumimoji="0" lang="zh-TW" altLang="en-GB" sz="1000">
                <a:latin typeface="Trebuchet MS" pitchFamily="34" charset="0"/>
                <a:cs typeface="Arial" charset="0"/>
              </a:rPr>
              <a:pPr algn="r"/>
              <a:t>6</a:t>
            </a:fld>
            <a:endParaRPr kumimoji="0" lang="en-GB" altLang="zh-TW" sz="1000">
              <a:latin typeface="Trebuchet MS" pitchFamily="34" charset="0"/>
              <a:cs typeface="Arial" charset="0"/>
            </a:endParaRPr>
          </a:p>
        </p:txBody>
      </p:sp>
      <p:sp>
        <p:nvSpPr>
          <p:cNvPr id="22531" name="Rectangle 6"/>
          <p:cNvSpPr>
            <a:spLocks noChangeArrowheads="1"/>
          </p:cNvSpPr>
          <p:nvPr/>
        </p:nvSpPr>
        <p:spPr bwMode="auto">
          <a:xfrm>
            <a:off x="1828800" y="2667000"/>
            <a:ext cx="5199063" cy="4073525"/>
          </a:xfrm>
          <a:prstGeom prst="rect">
            <a:avLst/>
          </a:prstGeom>
          <a:blipFill dpi="0" rotWithShape="1">
            <a:blip r:embed="rId3"/>
            <a:srcRect/>
            <a:stretch>
              <a:fillRect/>
            </a:stretch>
          </a:blipFill>
          <a:ln w="9525" algn="ctr">
            <a:noFill/>
            <a:round/>
            <a:headEnd/>
            <a:tailEnd/>
          </a:ln>
        </p:spPr>
        <p:txBody>
          <a:bodyPr/>
          <a:lstStyle/>
          <a:p>
            <a:endParaRPr kumimoji="0" lang="en-US" altLang="zh-TW">
              <a:solidFill>
                <a:srgbClr val="004599"/>
              </a:solidFill>
              <a:latin typeface="Trebuchet MS" pitchFamily="34" charset="0"/>
              <a:ea typeface="SimSun" pitchFamily="2" charset="-122"/>
            </a:endParaRPr>
          </a:p>
        </p:txBody>
      </p:sp>
      <p:sp>
        <p:nvSpPr>
          <p:cNvPr id="22532" name="Rectangle 3"/>
          <p:cNvSpPr>
            <a:spLocks noGrp="1" noChangeArrowheads="1"/>
          </p:cNvSpPr>
          <p:nvPr>
            <p:ph type="body" idx="1"/>
          </p:nvPr>
        </p:nvSpPr>
        <p:spPr>
          <a:xfrm>
            <a:off x="457200" y="2209800"/>
            <a:ext cx="8229600" cy="685800"/>
          </a:xfrm>
        </p:spPr>
        <p:txBody>
          <a:bodyPr/>
          <a:lstStyle/>
          <a:p>
            <a:pPr eaLnBrk="1" hangingPunct="1"/>
            <a:r>
              <a:rPr lang="en-US" altLang="zh-TW" sz="2200" smtClean="0">
                <a:latin typeface="Calibri" pitchFamily="34" charset="0"/>
                <a:ea typeface="新細明體" charset="-120"/>
                <a:cs typeface="Arial" charset="0"/>
              </a:rPr>
              <a:t>An industry-based RPL mechanism has been established under the QF.</a:t>
            </a:r>
            <a:endParaRPr lang="en-GB" altLang="zh-TW" sz="2400" smtClean="0">
              <a:latin typeface="Calibri" pitchFamily="34" charset="0"/>
              <a:ea typeface="新細明體" charset="-120"/>
              <a:cs typeface="Arial" charset="0"/>
            </a:endParaRPr>
          </a:p>
        </p:txBody>
      </p:sp>
      <p:sp>
        <p:nvSpPr>
          <p:cNvPr id="8" name="Rectangle 2"/>
          <p:cNvSpPr>
            <a:spLocks noGrp="1" noChangeArrowheads="1"/>
          </p:cNvSpPr>
          <p:nvPr>
            <p:ph type="title"/>
          </p:nvPr>
        </p:nvSpPr>
        <p:spPr>
          <a:xfrm>
            <a:off x="304800" y="1066800"/>
            <a:ext cx="8534400" cy="1143000"/>
          </a:xfrm>
        </p:spPr>
        <p:txBody>
          <a:bodyPr/>
          <a:lstStyle/>
          <a:p>
            <a:pPr eaLnBrk="1" hangingPunct="1">
              <a:defRPr/>
            </a:pPr>
            <a:r>
              <a:rPr lang="en-US" altLang="zh-TW" sz="4600" b="1" kern="1200" dirty="0" smtClean="0">
                <a:solidFill>
                  <a:srgbClr val="CC3300"/>
                </a:solidFill>
                <a:latin typeface="Calibri" panose="020F0502020204030204" pitchFamily="34" charset="0"/>
                <a:ea typeface="新細明體" pitchFamily="18" charset="-120"/>
                <a:cs typeface="Calibri" panose="020F0502020204030204" pitchFamily="34" charset="0"/>
              </a:rPr>
              <a:t>RPL in Hong Kong</a:t>
            </a:r>
            <a:endParaRPr lang="en-GB" altLang="zh-TW" sz="4600" b="1" kern="1200" dirty="0">
              <a:solidFill>
                <a:srgbClr val="CC3300"/>
              </a:solidFill>
              <a:latin typeface="Calibri" panose="020F0502020204030204" pitchFamily="34" charset="0"/>
              <a:ea typeface="新細明體" pitchFamily="18" charset="-120"/>
              <a:cs typeface="Calibri" panose="020F0502020204030204" pitchFamily="34" charset="0"/>
            </a:endParaRPr>
          </a:p>
        </p:txBody>
      </p:sp>
      <p:sp>
        <p:nvSpPr>
          <p:cNvPr id="5" name="TextBox 4"/>
          <p:cNvSpPr txBox="1"/>
          <p:nvPr/>
        </p:nvSpPr>
        <p:spPr>
          <a:xfrm>
            <a:off x="2600325" y="2759075"/>
            <a:ext cx="3657600" cy="276225"/>
          </a:xfrm>
          <a:prstGeom prst="rect">
            <a:avLst/>
          </a:prstGeom>
          <a:solidFill>
            <a:schemeClr val="bg1"/>
          </a:solidFill>
        </p:spPr>
        <p:txBody>
          <a:bodyPr>
            <a:spAutoFit/>
          </a:bodyPr>
          <a:lstStyle/>
          <a:p>
            <a:pPr algn="ctr" eaLnBrk="0" hangingPunct="0">
              <a:defRPr/>
            </a:pPr>
            <a:r>
              <a:rPr kumimoji="0" lang="en-US" sz="1200" b="1" dirty="0">
                <a:solidFill>
                  <a:schemeClr val="tx1">
                    <a:lumMod val="75000"/>
                    <a:lumOff val="25000"/>
                  </a:schemeClr>
                </a:solidFill>
                <a:latin typeface="Arial" pitchFamily="34" charset="0"/>
                <a:ea typeface="+mn-ea"/>
              </a:rPr>
              <a:t>Qualifications Framework</a:t>
            </a:r>
            <a:endParaRPr kumimoji="0" lang="en-US" sz="1200" b="1" dirty="0">
              <a:solidFill>
                <a:schemeClr val="tx1">
                  <a:lumMod val="75000"/>
                  <a:lumOff val="25000"/>
                </a:schemeClr>
              </a:solidFill>
              <a:latin typeface="Arial" pitchFamily="34" charset="0"/>
              <a:ea typeface="+mn-ea"/>
            </a:endParaRPr>
          </a:p>
        </p:txBody>
      </p:sp>
      <p:sp>
        <p:nvSpPr>
          <p:cNvPr id="11" name="Rectangle 10"/>
          <p:cNvSpPr/>
          <p:nvPr/>
        </p:nvSpPr>
        <p:spPr>
          <a:xfrm>
            <a:off x="2459736" y="4784229"/>
            <a:ext cx="4389120" cy="1692771"/>
          </a:xfrm>
          <a:prstGeom prst="rect">
            <a:avLst/>
          </a:prstGeom>
          <a:solidFill>
            <a:srgbClr val="00B0F0">
              <a:alpha val="60000"/>
            </a:srgbClr>
          </a:solidFill>
        </p:spPr>
        <p:txBody>
          <a:bodyP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eaLnBrk="0" hangingPunct="0">
              <a:defRPr/>
            </a:pPr>
            <a:endParaRPr kumimoji="0" lang="en-US" sz="2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pitchFamily="34" charset="0"/>
              <a:ea typeface="+mn-ea"/>
            </a:endParaRPr>
          </a:p>
          <a:p>
            <a:pPr algn="ctr" eaLnBrk="0" hangingPunct="0">
              <a:defRPr/>
            </a:pPr>
            <a:r>
              <a:rPr kumimoji="0" lang="en-US" sz="3200" b="1" dirty="0">
                <a:ln w="11430"/>
                <a:solidFill>
                  <a:srgbClr val="339933"/>
                </a:solidFill>
                <a:effectLst>
                  <a:outerShdw blurRad="76200" dist="50800" dir="5400000" algn="tl" rotWithShape="0">
                    <a:srgbClr val="000000">
                      <a:alpha val="65000"/>
                    </a:srgbClr>
                  </a:outerShdw>
                </a:effectLst>
                <a:latin typeface="Arial" pitchFamily="34" charset="0"/>
                <a:ea typeface="+mn-ea"/>
              </a:rPr>
              <a:t>RPL Mechanism</a:t>
            </a:r>
          </a:p>
          <a:p>
            <a:pPr algn="ctr" eaLnBrk="0" hangingPunct="0">
              <a:defRPr/>
            </a:pPr>
            <a:r>
              <a:rPr kumimoji="0" lang="en-US" sz="3200" b="1" dirty="0">
                <a:ln w="11430"/>
                <a:solidFill>
                  <a:srgbClr val="339933"/>
                </a:solidFill>
                <a:effectLst>
                  <a:outerShdw blurRad="76200" dist="50800" dir="5400000" algn="tl" rotWithShape="0">
                    <a:srgbClr val="000000">
                      <a:alpha val="65000"/>
                    </a:srgbClr>
                  </a:outerShdw>
                </a:effectLst>
                <a:latin typeface="Arial" pitchFamily="34" charset="0"/>
                <a:ea typeface="+mn-ea"/>
              </a:rPr>
              <a:t>     RPL Qualifications</a:t>
            </a:r>
          </a:p>
          <a:p>
            <a:pPr algn="ctr" eaLnBrk="0" hangingPunct="0">
              <a:defRPr/>
            </a:pPr>
            <a:endParaRPr kumimoji="0" lang="en-US" sz="2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pitchFamily="34" charset="0"/>
              <a:ea typeface="+mn-ea"/>
            </a:endParaRPr>
          </a:p>
        </p:txBody>
      </p:sp>
      <p:sp>
        <p:nvSpPr>
          <p:cNvPr id="2" name="向右箭號 1"/>
          <p:cNvSpPr/>
          <p:nvPr/>
        </p:nvSpPr>
        <p:spPr bwMode="auto">
          <a:xfrm>
            <a:off x="2590800" y="5688013"/>
            <a:ext cx="444500" cy="377825"/>
          </a:xfrm>
          <a:prstGeom prst="rightArrow">
            <a:avLst/>
          </a:prstGeom>
          <a:solidFill>
            <a:srgbClr val="FFC000"/>
          </a:solidFill>
          <a:ln w="19050" cap="rnd" cmpd="sng" algn="ctr">
            <a:solidFill>
              <a:srgbClr val="FFC000"/>
            </a:solidFill>
            <a:prstDash val="solid"/>
            <a:round/>
            <a:headEnd type="none" w="med" len="med"/>
            <a:tailEnd type="none" w="med" len="med"/>
          </a:ln>
          <a:effectLst>
            <a:outerShdw blurRad="50800" dist="38100" dir="5400000" algn="t" rotWithShape="0">
              <a:prstClr val="black">
                <a:alpha val="40000"/>
              </a:prstClr>
            </a:outerShdw>
          </a:effectLst>
        </p:spPr>
        <p:txBody>
          <a:bodyPr/>
          <a:lstStyle/>
          <a:p>
            <a:endParaRPr kumimoji="0" lang="zh-HK" altLang="en-US">
              <a:solidFill>
                <a:srgbClr val="336600"/>
              </a:solidFill>
              <a:latin typeface="Trebuchet MS" pitchFamily="34" charset="0"/>
              <a:ea typeface="SimSun" pitchFamily="2" charset="-12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6"/>
          <p:cNvSpPr>
            <a:spLocks noGrp="1" noChangeArrowheads="1"/>
          </p:cNvSpPr>
          <p:nvPr>
            <p:ph type="sldNum" sz="quarter" idx="10"/>
          </p:nvPr>
        </p:nvSpPr>
        <p:spPr>
          <a:noFill/>
        </p:spPr>
        <p:txBody>
          <a:bodyPr/>
          <a:lstStyle/>
          <a:p>
            <a:fld id="{DF9E5AF1-B5B7-40F0-A6A4-25313FE683A9}" type="slidenum">
              <a:rPr lang="zh-TW" altLang="en-GB" smtClean="0">
                <a:latin typeface="Trebuchet MS" pitchFamily="34" charset="0"/>
                <a:ea typeface="新細明體" charset="-120"/>
                <a:cs typeface="Arial" charset="0"/>
              </a:rPr>
              <a:pPr/>
              <a:t>7</a:t>
            </a:fld>
            <a:endParaRPr lang="en-GB" altLang="zh-TW" smtClean="0">
              <a:latin typeface="Trebuchet MS" pitchFamily="34" charset="0"/>
              <a:ea typeface="新細明體" charset="-120"/>
              <a:cs typeface="Arial" charset="0"/>
            </a:endParaRPr>
          </a:p>
        </p:txBody>
      </p:sp>
      <p:sp>
        <p:nvSpPr>
          <p:cNvPr id="24578" name="Slide Number Placeholder 3"/>
          <p:cNvSpPr txBox="1">
            <a:spLocks noGrp="1"/>
          </p:cNvSpPr>
          <p:nvPr/>
        </p:nvSpPr>
        <p:spPr bwMode="auto">
          <a:xfrm>
            <a:off x="8534400" y="6534150"/>
            <a:ext cx="609600" cy="323850"/>
          </a:xfrm>
          <a:prstGeom prst="rect">
            <a:avLst/>
          </a:prstGeom>
          <a:noFill/>
          <a:ln w="9525">
            <a:noFill/>
            <a:miter lim="800000"/>
            <a:headEnd/>
            <a:tailEnd/>
          </a:ln>
        </p:spPr>
        <p:txBody>
          <a:bodyPr/>
          <a:lstStyle/>
          <a:p>
            <a:pPr algn="r"/>
            <a:fld id="{6EA43FA8-FC3A-4647-95AC-32FBF5A3D3B6}" type="slidenum">
              <a:rPr kumimoji="0" lang="zh-TW" altLang="en-GB" sz="1000">
                <a:latin typeface="Trebuchet MS" pitchFamily="34" charset="0"/>
                <a:cs typeface="Arial" charset="0"/>
              </a:rPr>
              <a:pPr algn="r"/>
              <a:t>7</a:t>
            </a:fld>
            <a:endParaRPr kumimoji="0" lang="en-GB" altLang="zh-TW" sz="1000">
              <a:latin typeface="Trebuchet MS" pitchFamily="34" charset="0"/>
              <a:cs typeface="Arial" charset="0"/>
            </a:endParaRPr>
          </a:p>
        </p:txBody>
      </p:sp>
      <p:sp>
        <p:nvSpPr>
          <p:cNvPr id="7173" name="Rectangle 3"/>
          <p:cNvSpPr>
            <a:spLocks noGrp="1" noChangeArrowheads="1"/>
          </p:cNvSpPr>
          <p:nvPr>
            <p:ph type="body" idx="1"/>
          </p:nvPr>
        </p:nvSpPr>
        <p:spPr>
          <a:xfrm>
            <a:off x="457200" y="2209800"/>
            <a:ext cx="4148138" cy="4486275"/>
          </a:xfrm>
        </p:spPr>
        <p:txBody>
          <a:bodyPr/>
          <a:lstStyle/>
          <a:p>
            <a:pPr eaLnBrk="1" hangingPunct="1">
              <a:defRPr/>
            </a:pPr>
            <a:r>
              <a:rPr lang="en-US" sz="2200" dirty="0" smtClean="0">
                <a:latin typeface="Calibri" panose="020F0502020204030204" pitchFamily="34" charset="0"/>
              </a:rPr>
              <a:t>To </a:t>
            </a:r>
            <a:r>
              <a:rPr lang="en-US" sz="2200" dirty="0" err="1" smtClean="0">
                <a:latin typeface="Calibri" panose="020F0502020204030204" pitchFamily="34" charset="0"/>
              </a:rPr>
              <a:t>recognise</a:t>
            </a:r>
            <a:r>
              <a:rPr lang="en-US" sz="2200" dirty="0" smtClean="0">
                <a:latin typeface="Calibri" panose="020F0502020204030204" pitchFamily="34" charset="0"/>
              </a:rPr>
              <a:t> </a:t>
            </a:r>
            <a:r>
              <a:rPr lang="en-US" sz="2200" dirty="0">
                <a:latin typeface="Calibri" panose="020F0502020204030204" pitchFamily="34" charset="0"/>
              </a:rPr>
              <a:t>work experience and competencies </a:t>
            </a:r>
            <a:r>
              <a:rPr lang="en-US" sz="2200" dirty="0" smtClean="0">
                <a:latin typeface="Calibri" panose="020F0502020204030204" pitchFamily="34" charset="0"/>
              </a:rPr>
              <a:t>acquired by practitioners at the workplace for the purpose of </a:t>
            </a:r>
            <a:r>
              <a:rPr lang="en-US" sz="2200" dirty="0">
                <a:latin typeface="Calibri" panose="020F0502020204030204" pitchFamily="34" charset="0"/>
              </a:rPr>
              <a:t>obtaining </a:t>
            </a:r>
            <a:r>
              <a:rPr lang="en-US" sz="2200" b="1" dirty="0" smtClean="0">
                <a:solidFill>
                  <a:srgbClr val="006600"/>
                </a:solidFill>
                <a:latin typeface="Calibri" panose="020F0502020204030204" pitchFamily="34" charset="0"/>
              </a:rPr>
              <a:t>QF-</a:t>
            </a:r>
            <a:r>
              <a:rPr lang="en-US" sz="2200" b="1" dirty="0" err="1" smtClean="0">
                <a:solidFill>
                  <a:srgbClr val="006600"/>
                </a:solidFill>
                <a:latin typeface="Calibri" panose="020F0502020204030204" pitchFamily="34" charset="0"/>
              </a:rPr>
              <a:t>recognised</a:t>
            </a:r>
            <a:r>
              <a:rPr lang="en-US" sz="2200" b="1" dirty="0" smtClean="0">
                <a:solidFill>
                  <a:srgbClr val="006600"/>
                </a:solidFill>
                <a:latin typeface="Calibri" panose="020F0502020204030204" pitchFamily="34" charset="0"/>
              </a:rPr>
              <a:t> qualifications</a:t>
            </a:r>
            <a:r>
              <a:rPr lang="en-US" sz="2200" dirty="0" smtClean="0">
                <a:solidFill>
                  <a:srgbClr val="006600"/>
                </a:solidFill>
                <a:latin typeface="Calibri" panose="020F0502020204030204" pitchFamily="34" charset="0"/>
              </a:rPr>
              <a:t> </a:t>
            </a:r>
            <a:r>
              <a:rPr lang="en-US" sz="2200" dirty="0" smtClean="0">
                <a:latin typeface="Calibri" panose="020F0502020204030204" pitchFamily="34" charset="0"/>
              </a:rPr>
              <a:t>without undergoing a training programme</a:t>
            </a:r>
          </a:p>
          <a:p>
            <a:pPr marL="0" indent="0" eaLnBrk="1" hangingPunct="1">
              <a:buFontTx/>
              <a:buNone/>
              <a:defRPr/>
            </a:pPr>
            <a:endParaRPr lang="en-GB" altLang="zh-TW" sz="2400" dirty="0">
              <a:ea typeface="新細明體" pitchFamily="18" charset="-120"/>
            </a:endParaRPr>
          </a:p>
        </p:txBody>
      </p:sp>
      <p:pic>
        <p:nvPicPr>
          <p:cNvPr id="24580" name="圖片 9"/>
          <p:cNvPicPr>
            <a:picLocks noChangeAspect="1"/>
          </p:cNvPicPr>
          <p:nvPr/>
        </p:nvPicPr>
        <p:blipFill>
          <a:blip r:embed="rId3"/>
          <a:srcRect/>
          <a:stretch>
            <a:fillRect/>
          </a:stretch>
        </p:blipFill>
        <p:spPr bwMode="auto">
          <a:xfrm>
            <a:off x="4625975" y="2046288"/>
            <a:ext cx="3984625" cy="4278312"/>
          </a:xfrm>
          <a:prstGeom prst="rect">
            <a:avLst/>
          </a:prstGeom>
          <a:noFill/>
          <a:ln w="9525">
            <a:noFill/>
            <a:miter lim="800000"/>
            <a:headEnd/>
            <a:tailEnd/>
          </a:ln>
        </p:spPr>
      </p:pic>
      <p:sp>
        <p:nvSpPr>
          <p:cNvPr id="8" name="Rectangle 2"/>
          <p:cNvSpPr>
            <a:spLocks noGrp="1" noChangeArrowheads="1"/>
          </p:cNvSpPr>
          <p:nvPr>
            <p:ph type="title"/>
          </p:nvPr>
        </p:nvSpPr>
        <p:spPr>
          <a:xfrm>
            <a:off x="304800" y="1066800"/>
            <a:ext cx="8534400" cy="1143000"/>
          </a:xfrm>
        </p:spPr>
        <p:txBody>
          <a:bodyPr/>
          <a:lstStyle/>
          <a:p>
            <a:pPr eaLnBrk="1" hangingPunct="1">
              <a:defRPr/>
            </a:pPr>
            <a:r>
              <a:rPr lang="en-US" altLang="zh-TW" sz="4600" b="1" kern="1200" dirty="0" smtClean="0">
                <a:solidFill>
                  <a:srgbClr val="CC3300"/>
                </a:solidFill>
                <a:latin typeface="Calibri" panose="020F0502020204030204" pitchFamily="34" charset="0"/>
                <a:ea typeface="新細明體" pitchFamily="18" charset="-120"/>
                <a:cs typeface="Calibri" panose="020F0502020204030204" pitchFamily="34" charset="0"/>
              </a:rPr>
              <a:t>Why the RPL Mechanism?</a:t>
            </a:r>
            <a:endParaRPr lang="en-GB" altLang="zh-TW" sz="4600" b="1" kern="1200" dirty="0">
              <a:solidFill>
                <a:srgbClr val="CC3300"/>
              </a:solidFill>
              <a:latin typeface="Calibri" panose="020F0502020204030204" pitchFamily="34" charset="0"/>
              <a:ea typeface="新細明體" pitchFamily="18" charset="-120"/>
              <a:cs typeface="Calibri" panose="020F0502020204030204" pitchFamily="34"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6"/>
          <p:cNvSpPr>
            <a:spLocks noGrp="1" noChangeArrowheads="1"/>
          </p:cNvSpPr>
          <p:nvPr>
            <p:ph type="sldNum" sz="quarter" idx="10"/>
          </p:nvPr>
        </p:nvSpPr>
        <p:spPr>
          <a:noFill/>
        </p:spPr>
        <p:txBody>
          <a:bodyPr/>
          <a:lstStyle/>
          <a:p>
            <a:fld id="{5E10432B-EBC5-4429-9C48-2FEB0C180622}" type="slidenum">
              <a:rPr lang="zh-TW" altLang="en-GB" smtClean="0">
                <a:latin typeface="Trebuchet MS" pitchFamily="34" charset="0"/>
                <a:ea typeface="新細明體" charset="-120"/>
                <a:cs typeface="Arial" charset="0"/>
              </a:rPr>
              <a:pPr/>
              <a:t>8</a:t>
            </a:fld>
            <a:endParaRPr lang="en-GB" altLang="zh-TW" smtClean="0">
              <a:latin typeface="Trebuchet MS" pitchFamily="34" charset="0"/>
              <a:ea typeface="新細明體" charset="-120"/>
              <a:cs typeface="Arial" charset="0"/>
            </a:endParaRPr>
          </a:p>
        </p:txBody>
      </p:sp>
      <p:sp>
        <p:nvSpPr>
          <p:cNvPr id="26626" name="Slide Number Placeholder 3"/>
          <p:cNvSpPr txBox="1">
            <a:spLocks noGrp="1"/>
          </p:cNvSpPr>
          <p:nvPr/>
        </p:nvSpPr>
        <p:spPr bwMode="auto">
          <a:xfrm>
            <a:off x="8534400" y="6534150"/>
            <a:ext cx="609600" cy="323850"/>
          </a:xfrm>
          <a:prstGeom prst="rect">
            <a:avLst/>
          </a:prstGeom>
          <a:noFill/>
          <a:ln w="9525">
            <a:noFill/>
            <a:miter lim="800000"/>
            <a:headEnd/>
            <a:tailEnd/>
          </a:ln>
        </p:spPr>
        <p:txBody>
          <a:bodyPr/>
          <a:lstStyle/>
          <a:p>
            <a:pPr algn="r"/>
            <a:fld id="{64AFFCB8-6049-468E-A6CA-884DB6D52498}" type="slidenum">
              <a:rPr kumimoji="0" lang="zh-TW" altLang="en-GB" sz="1000">
                <a:latin typeface="Trebuchet MS" pitchFamily="34" charset="0"/>
                <a:cs typeface="Arial" charset="0"/>
              </a:rPr>
              <a:pPr algn="r"/>
              <a:t>8</a:t>
            </a:fld>
            <a:endParaRPr kumimoji="0" lang="en-GB" altLang="zh-TW" sz="1000">
              <a:latin typeface="Trebuchet MS" pitchFamily="34" charset="0"/>
              <a:cs typeface="Arial" charset="0"/>
            </a:endParaRPr>
          </a:p>
        </p:txBody>
      </p:sp>
      <p:sp>
        <p:nvSpPr>
          <p:cNvPr id="7173" name="Rectangle 3"/>
          <p:cNvSpPr>
            <a:spLocks noGrp="1" noChangeArrowheads="1"/>
          </p:cNvSpPr>
          <p:nvPr>
            <p:ph type="body" idx="1"/>
          </p:nvPr>
        </p:nvSpPr>
        <p:spPr>
          <a:xfrm>
            <a:off x="457200" y="2209800"/>
            <a:ext cx="8229600" cy="4486275"/>
          </a:xfrm>
        </p:spPr>
        <p:txBody>
          <a:bodyPr/>
          <a:lstStyle/>
          <a:p>
            <a:pPr marL="0" indent="0">
              <a:buFontTx/>
              <a:buNone/>
            </a:pPr>
            <a:r>
              <a:rPr lang="en-US" altLang="zh-HK" smtClean="0">
                <a:latin typeface="Calibri" pitchFamily="34" charset="0"/>
                <a:ea typeface="新細明體" charset="-120"/>
                <a:cs typeface="Arial" charset="0"/>
              </a:rPr>
              <a:t>Two major components of the RPL mechanism:</a:t>
            </a:r>
            <a:endParaRPr lang="zh-TW" altLang="zh-HK" smtClean="0">
              <a:latin typeface="Calibri" pitchFamily="34" charset="0"/>
              <a:ea typeface="新細明體" charset="-120"/>
              <a:cs typeface="Arial" charset="0"/>
            </a:endParaRPr>
          </a:p>
          <a:p>
            <a:pPr marL="0" indent="0"/>
            <a:r>
              <a:rPr lang="en-US" altLang="zh-HK" smtClean="0">
                <a:latin typeface="Calibri" pitchFamily="34" charset="0"/>
                <a:ea typeface="新細明體" charset="-120"/>
                <a:cs typeface="Arial" charset="0"/>
              </a:rPr>
              <a:t>Inputs from industries - </a:t>
            </a:r>
            <a:r>
              <a:rPr lang="en-US" altLang="zh-HK" b="1" smtClean="0">
                <a:solidFill>
                  <a:srgbClr val="006600"/>
                </a:solidFill>
                <a:latin typeface="Calibri" pitchFamily="34" charset="0"/>
                <a:ea typeface="新細明體" charset="-120"/>
                <a:cs typeface="Arial" charset="0"/>
              </a:rPr>
              <a:t>Clusters of Units of Competencies (UoC) </a:t>
            </a:r>
            <a:r>
              <a:rPr lang="en-US" altLang="zh-HK" smtClean="0">
                <a:latin typeface="Calibri" pitchFamily="34" charset="0"/>
                <a:ea typeface="新細明體" charset="-120"/>
                <a:cs typeface="Arial" charset="0"/>
              </a:rPr>
              <a:t>formed based on the Specification of Competency Standards drawn up by </a:t>
            </a:r>
            <a:r>
              <a:rPr lang="en-US" altLang="zh-HK" b="1" smtClean="0">
                <a:solidFill>
                  <a:srgbClr val="006600"/>
                </a:solidFill>
                <a:latin typeface="Calibri" pitchFamily="34" charset="0"/>
                <a:ea typeface="新細明體" charset="-120"/>
                <a:cs typeface="Arial" charset="0"/>
              </a:rPr>
              <a:t>Industry Training Advisory Committees (ITACs)</a:t>
            </a:r>
            <a:r>
              <a:rPr lang="en-US" altLang="zh-HK" smtClean="0">
                <a:latin typeface="Calibri" pitchFamily="34" charset="0"/>
                <a:ea typeface="新細明體" charset="-120"/>
                <a:cs typeface="Arial" charset="0"/>
              </a:rPr>
              <a:t> for specific industries</a:t>
            </a:r>
            <a:endParaRPr lang="zh-TW" altLang="zh-HK" smtClean="0">
              <a:latin typeface="Calibri" pitchFamily="34" charset="0"/>
              <a:ea typeface="新細明體" charset="-120"/>
              <a:cs typeface="Arial" charset="0"/>
            </a:endParaRPr>
          </a:p>
          <a:p>
            <a:pPr marL="0" indent="0"/>
            <a:r>
              <a:rPr lang="en-US" altLang="zh-HK" smtClean="0">
                <a:latin typeface="Calibri" pitchFamily="34" charset="0"/>
                <a:ea typeface="新細明體" charset="-120"/>
                <a:cs typeface="Arial" charset="0"/>
              </a:rPr>
              <a:t>Independent </a:t>
            </a:r>
            <a:r>
              <a:rPr lang="en-US" altLang="zh-HK" b="1" smtClean="0">
                <a:solidFill>
                  <a:srgbClr val="006600"/>
                </a:solidFill>
                <a:latin typeface="Calibri" pitchFamily="34" charset="0"/>
                <a:ea typeface="新細明體" charset="-120"/>
                <a:cs typeface="Arial" charset="0"/>
              </a:rPr>
              <a:t>assessment agencies (AA) </a:t>
            </a:r>
            <a:r>
              <a:rPr lang="en-US" altLang="zh-HK" smtClean="0">
                <a:latin typeface="Calibri" pitchFamily="34" charset="0"/>
                <a:ea typeface="新細明體" charset="-120"/>
                <a:cs typeface="Arial" charset="0"/>
              </a:rPr>
              <a:t>appointed by the Secretary for Education (SED) on an industry basis to conduct the RPL assessments</a:t>
            </a:r>
            <a:endParaRPr lang="en-US" altLang="zh-TW" sz="2200" smtClean="0">
              <a:latin typeface="Calibri" pitchFamily="34" charset="0"/>
              <a:ea typeface="新細明體" charset="-120"/>
              <a:cs typeface="Arial" charset="0"/>
            </a:endParaRPr>
          </a:p>
          <a:p>
            <a:pPr marL="0" indent="0" eaLnBrk="1" hangingPunct="1">
              <a:buFontTx/>
              <a:buNone/>
            </a:pPr>
            <a:endParaRPr lang="en-GB" altLang="zh-TW" sz="2400" smtClean="0">
              <a:latin typeface="Calibri" pitchFamily="34" charset="0"/>
              <a:ea typeface="新細明體" charset="-120"/>
              <a:cs typeface="Arial" charset="0"/>
            </a:endParaRPr>
          </a:p>
        </p:txBody>
      </p:sp>
      <p:sp>
        <p:nvSpPr>
          <p:cNvPr id="8" name="Rectangle 2"/>
          <p:cNvSpPr>
            <a:spLocks noGrp="1" noChangeArrowheads="1"/>
          </p:cNvSpPr>
          <p:nvPr>
            <p:ph type="title"/>
          </p:nvPr>
        </p:nvSpPr>
        <p:spPr>
          <a:xfrm>
            <a:off x="304800" y="1066800"/>
            <a:ext cx="8534400" cy="1143000"/>
          </a:xfrm>
        </p:spPr>
        <p:txBody>
          <a:bodyPr/>
          <a:lstStyle/>
          <a:p>
            <a:pPr eaLnBrk="1" hangingPunct="1">
              <a:defRPr/>
            </a:pPr>
            <a:r>
              <a:rPr lang="en-US" altLang="zh-TW" sz="4600" b="1" kern="1200" dirty="0" smtClean="0">
                <a:solidFill>
                  <a:srgbClr val="CC3300"/>
                </a:solidFill>
                <a:latin typeface="Calibri" panose="020F0502020204030204" pitchFamily="34" charset="0"/>
                <a:ea typeface="新細明體" pitchFamily="18" charset="-120"/>
                <a:cs typeface="Calibri" panose="020F0502020204030204" pitchFamily="34" charset="0"/>
              </a:rPr>
              <a:t>The RPL</a:t>
            </a:r>
            <a:r>
              <a:rPr lang="en-US" altLang="zh-TW" sz="4600" b="1" kern="1200" dirty="0">
                <a:solidFill>
                  <a:srgbClr val="CC3300"/>
                </a:solidFill>
                <a:latin typeface="Calibri" panose="020F0502020204030204" pitchFamily="34" charset="0"/>
                <a:ea typeface="新細明體" pitchFamily="18" charset="-120"/>
                <a:cs typeface="Calibri" panose="020F0502020204030204" pitchFamily="34" charset="0"/>
              </a:rPr>
              <a:t> </a:t>
            </a:r>
            <a:r>
              <a:rPr lang="en-US" altLang="zh-TW" sz="4600" b="1" kern="1200" dirty="0" smtClean="0">
                <a:solidFill>
                  <a:srgbClr val="CC3300"/>
                </a:solidFill>
                <a:latin typeface="Calibri" panose="020F0502020204030204" pitchFamily="34" charset="0"/>
                <a:ea typeface="新細明體" pitchFamily="18" charset="-120"/>
                <a:cs typeface="Calibri" panose="020F0502020204030204" pitchFamily="34" charset="0"/>
              </a:rPr>
              <a:t>Mechanism</a:t>
            </a:r>
            <a:endParaRPr lang="en-GB" altLang="zh-TW" sz="4600" b="1" kern="1200" dirty="0">
              <a:solidFill>
                <a:srgbClr val="CC3300"/>
              </a:solidFill>
              <a:latin typeface="Calibri" panose="020F0502020204030204" pitchFamily="34" charset="0"/>
              <a:ea typeface="新細明體" pitchFamily="18" charset="-120"/>
              <a:cs typeface="Calibri" panose="020F0502020204030204" pitchFamily="34"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6"/>
          <p:cNvSpPr>
            <a:spLocks noGrp="1" noChangeArrowheads="1"/>
          </p:cNvSpPr>
          <p:nvPr>
            <p:ph type="sldNum" sz="quarter" idx="10"/>
          </p:nvPr>
        </p:nvSpPr>
        <p:spPr>
          <a:noFill/>
        </p:spPr>
        <p:txBody>
          <a:bodyPr/>
          <a:lstStyle/>
          <a:p>
            <a:fld id="{85DBF1A7-A046-49A3-BB62-1586353041E3}" type="slidenum">
              <a:rPr lang="zh-TW" altLang="en-GB" smtClean="0">
                <a:latin typeface="Trebuchet MS" pitchFamily="34" charset="0"/>
                <a:ea typeface="新細明體" charset="-120"/>
                <a:cs typeface="Arial" charset="0"/>
              </a:rPr>
              <a:pPr/>
              <a:t>9</a:t>
            </a:fld>
            <a:endParaRPr lang="en-GB" altLang="zh-TW" smtClean="0">
              <a:latin typeface="Trebuchet MS" pitchFamily="34" charset="0"/>
              <a:ea typeface="新細明體" charset="-120"/>
              <a:cs typeface="Arial" charset="0"/>
            </a:endParaRPr>
          </a:p>
        </p:txBody>
      </p:sp>
      <p:sp>
        <p:nvSpPr>
          <p:cNvPr id="28674" name="Slide Number Placeholder 3"/>
          <p:cNvSpPr txBox="1">
            <a:spLocks noGrp="1"/>
          </p:cNvSpPr>
          <p:nvPr/>
        </p:nvSpPr>
        <p:spPr bwMode="auto">
          <a:xfrm>
            <a:off x="8534400" y="6534150"/>
            <a:ext cx="609600" cy="323850"/>
          </a:xfrm>
          <a:prstGeom prst="rect">
            <a:avLst/>
          </a:prstGeom>
          <a:noFill/>
          <a:ln w="9525">
            <a:noFill/>
            <a:miter lim="800000"/>
            <a:headEnd/>
            <a:tailEnd/>
          </a:ln>
        </p:spPr>
        <p:txBody>
          <a:bodyPr/>
          <a:lstStyle/>
          <a:p>
            <a:pPr algn="r"/>
            <a:fld id="{DFA5BB51-81CB-40BB-A226-5B77E0856A21}" type="slidenum">
              <a:rPr kumimoji="0" lang="zh-TW" altLang="en-GB" sz="1000">
                <a:latin typeface="Trebuchet MS" pitchFamily="34" charset="0"/>
                <a:cs typeface="Arial" charset="0"/>
              </a:rPr>
              <a:pPr algn="r"/>
              <a:t>9</a:t>
            </a:fld>
            <a:endParaRPr kumimoji="0" lang="en-GB" altLang="zh-TW" sz="1000">
              <a:latin typeface="Trebuchet MS" pitchFamily="34" charset="0"/>
              <a:cs typeface="Arial" charset="0"/>
            </a:endParaRPr>
          </a:p>
        </p:txBody>
      </p:sp>
      <p:sp>
        <p:nvSpPr>
          <p:cNvPr id="6" name="圓角矩形 5"/>
          <p:cNvSpPr/>
          <p:nvPr/>
        </p:nvSpPr>
        <p:spPr bwMode="auto">
          <a:xfrm>
            <a:off x="319585" y="3498082"/>
            <a:ext cx="1524000" cy="1554480"/>
          </a:xfrm>
          <a:prstGeom prst="roundRect">
            <a:avLst/>
          </a:prstGeom>
          <a:ln>
            <a:headEnd type="none" w="med" len="med"/>
            <a:tailEnd type="none" w="med" len="med"/>
          </a:ln>
          <a:extLst/>
        </p:spPr>
        <p:style>
          <a:lnRef idx="0">
            <a:schemeClr val="accent1"/>
          </a:lnRef>
          <a:fillRef idx="3">
            <a:schemeClr val="accent1"/>
          </a:fillRef>
          <a:effectRef idx="3">
            <a:schemeClr val="accent1"/>
          </a:effectRef>
          <a:fontRef idx="minor">
            <a:schemeClr val="lt1"/>
          </a:fontRef>
        </p:style>
        <p:txBody>
          <a:bodyPr anchor="ctr"/>
          <a:lstStyle/>
          <a:p>
            <a:pPr algn="ctr" fontAlgn="ctr">
              <a:defRPr/>
            </a:pPr>
            <a:r>
              <a:rPr kumimoji="0" lang="en-US" altLang="zh-HK" sz="3200" b="1" dirty="0">
                <a:solidFill>
                  <a:schemeClr val="bg1"/>
                </a:solidFill>
                <a:latin typeface="Calibri" panose="020F0502020204030204" pitchFamily="34" charset="0"/>
                <a:cs typeface="Arial" panose="020B0604020202020204" pitchFamily="34" charset="0"/>
              </a:rPr>
              <a:t>SCS by ITAC</a:t>
            </a:r>
            <a:endParaRPr kumimoji="0" lang="zh-HK" altLang="zh-HK" sz="3200" b="1" dirty="0">
              <a:solidFill>
                <a:schemeClr val="bg1"/>
              </a:solidFill>
              <a:latin typeface="Calibri" panose="020F0502020204030204" pitchFamily="34" charset="0"/>
              <a:cs typeface="Arial" panose="020B0604020202020204" pitchFamily="34" charset="0"/>
            </a:endParaRPr>
          </a:p>
        </p:txBody>
      </p:sp>
      <p:sp>
        <p:nvSpPr>
          <p:cNvPr id="7" name="圓角矩形 6"/>
          <p:cNvSpPr/>
          <p:nvPr/>
        </p:nvSpPr>
        <p:spPr bwMode="auto">
          <a:xfrm>
            <a:off x="2057400" y="3494898"/>
            <a:ext cx="1828800" cy="1554480"/>
          </a:xfrm>
          <a:prstGeom prst="roundRect">
            <a:avLst/>
          </a:prstGeom>
          <a:ln>
            <a:headEnd type="none" w="med" len="med"/>
            <a:tailEnd type="none" w="med" len="med"/>
          </a:ln>
          <a:extLst/>
        </p:spPr>
        <p:style>
          <a:lnRef idx="0">
            <a:schemeClr val="accent1"/>
          </a:lnRef>
          <a:fillRef idx="3">
            <a:schemeClr val="accent1"/>
          </a:fillRef>
          <a:effectRef idx="3">
            <a:schemeClr val="accent1"/>
          </a:effectRef>
          <a:fontRef idx="minor">
            <a:schemeClr val="lt1"/>
          </a:fontRef>
        </p:style>
        <p:txBody>
          <a:bodyPr anchor="ctr"/>
          <a:lstStyle/>
          <a:p>
            <a:pPr algn="ctr" fontAlgn="ctr">
              <a:defRPr/>
            </a:pPr>
            <a:r>
              <a:rPr kumimoji="0" lang="en-US" altLang="zh-HK" sz="2200" b="1" dirty="0" err="1">
                <a:solidFill>
                  <a:schemeClr val="bg1"/>
                </a:solidFill>
                <a:latin typeface="Calibri" panose="020F0502020204030204" pitchFamily="34" charset="0"/>
                <a:cs typeface="Arial" panose="020B0604020202020204" pitchFamily="34" charset="0"/>
              </a:rPr>
              <a:t>UoC</a:t>
            </a:r>
            <a:r>
              <a:rPr kumimoji="0" lang="en-US" altLang="zh-HK" sz="2200" b="1" dirty="0">
                <a:solidFill>
                  <a:schemeClr val="bg1"/>
                </a:solidFill>
                <a:latin typeface="Calibri" panose="020F0502020204030204" pitchFamily="34" charset="0"/>
                <a:cs typeface="Arial" panose="020B0604020202020204" pitchFamily="34" charset="0"/>
              </a:rPr>
              <a:t> Clusters from SCS by ITAC</a:t>
            </a:r>
            <a:endParaRPr kumimoji="0" lang="zh-HK" altLang="zh-HK" sz="2200" b="1" dirty="0">
              <a:solidFill>
                <a:schemeClr val="bg1"/>
              </a:solidFill>
              <a:latin typeface="Calibri" panose="020F0502020204030204" pitchFamily="34" charset="0"/>
              <a:cs typeface="Arial" panose="020B0604020202020204" pitchFamily="34" charset="0"/>
            </a:endParaRPr>
          </a:p>
        </p:txBody>
      </p:sp>
      <p:sp>
        <p:nvSpPr>
          <p:cNvPr id="10" name="圓角矩形 9"/>
          <p:cNvSpPr/>
          <p:nvPr/>
        </p:nvSpPr>
        <p:spPr bwMode="auto">
          <a:xfrm>
            <a:off x="4114800" y="3494898"/>
            <a:ext cx="2057400" cy="1554480"/>
          </a:xfrm>
          <a:prstGeom prst="roundRect">
            <a:avLst/>
          </a:prstGeom>
          <a:ln>
            <a:headEnd type="none" w="med" len="med"/>
            <a:tailEnd type="none" w="med" len="med"/>
          </a:ln>
          <a:extLst/>
        </p:spPr>
        <p:style>
          <a:lnRef idx="0">
            <a:schemeClr val="accent1"/>
          </a:lnRef>
          <a:fillRef idx="3">
            <a:schemeClr val="accent1"/>
          </a:fillRef>
          <a:effectRef idx="3">
            <a:schemeClr val="accent1"/>
          </a:effectRef>
          <a:fontRef idx="minor">
            <a:schemeClr val="lt1"/>
          </a:fontRef>
        </p:style>
        <p:txBody>
          <a:bodyPr anchor="ctr"/>
          <a:lstStyle/>
          <a:p>
            <a:pPr algn="ctr" fontAlgn="ctr">
              <a:defRPr/>
            </a:pPr>
            <a:r>
              <a:rPr kumimoji="0" lang="en-US" altLang="zh-HK" sz="2000" b="1" dirty="0">
                <a:solidFill>
                  <a:schemeClr val="bg1"/>
                </a:solidFill>
                <a:latin typeface="Calibri" panose="020F0502020204030204" pitchFamily="34" charset="0"/>
                <a:cs typeface="Arial" panose="020B0604020202020204" pitchFamily="34" charset="0"/>
              </a:rPr>
              <a:t>RPL Assessments by the Appointed AA</a:t>
            </a:r>
            <a:endParaRPr kumimoji="0" lang="zh-HK" altLang="zh-HK" sz="2000" b="1" dirty="0">
              <a:solidFill>
                <a:schemeClr val="bg1"/>
              </a:solidFill>
              <a:latin typeface="Calibri" panose="020F0502020204030204" pitchFamily="34" charset="0"/>
              <a:cs typeface="Arial" panose="020B0604020202020204" pitchFamily="34" charset="0"/>
            </a:endParaRPr>
          </a:p>
        </p:txBody>
      </p:sp>
      <p:sp>
        <p:nvSpPr>
          <p:cNvPr id="12" name="圓角矩形 11"/>
          <p:cNvSpPr/>
          <p:nvPr/>
        </p:nvSpPr>
        <p:spPr bwMode="auto">
          <a:xfrm>
            <a:off x="6400800" y="3494898"/>
            <a:ext cx="2428875" cy="1527048"/>
          </a:xfrm>
          <a:prstGeom prst="roundRect">
            <a:avLst/>
          </a:prstGeom>
          <a:ln>
            <a:headEnd type="none" w="med" len="med"/>
            <a:tailEnd type="none" w="med" len="med"/>
          </a:ln>
          <a:extLst/>
        </p:spPr>
        <p:style>
          <a:lnRef idx="0">
            <a:schemeClr val="accent1"/>
          </a:lnRef>
          <a:fillRef idx="3">
            <a:schemeClr val="accent1"/>
          </a:fillRef>
          <a:effectRef idx="3">
            <a:schemeClr val="accent1"/>
          </a:effectRef>
          <a:fontRef idx="minor">
            <a:schemeClr val="lt1"/>
          </a:fontRef>
        </p:style>
        <p:txBody>
          <a:bodyPr anchor="ctr"/>
          <a:lstStyle/>
          <a:p>
            <a:pPr algn="ctr" fontAlgn="ctr">
              <a:defRPr/>
            </a:pPr>
            <a:r>
              <a:rPr kumimoji="0" lang="en-US" altLang="zh-HK" sz="2000" b="1" dirty="0">
                <a:solidFill>
                  <a:schemeClr val="bg1"/>
                </a:solidFill>
                <a:latin typeface="Calibri" panose="020F0502020204030204" pitchFamily="34" charset="0"/>
                <a:cs typeface="Arial" panose="020B0604020202020204" pitchFamily="34" charset="0"/>
              </a:rPr>
              <a:t>RPL Qualifications to Practitioners/</a:t>
            </a:r>
          </a:p>
          <a:p>
            <a:pPr algn="ctr" fontAlgn="ctr">
              <a:defRPr/>
            </a:pPr>
            <a:r>
              <a:rPr kumimoji="0" lang="en-US" altLang="zh-HK" sz="2000" b="1" dirty="0">
                <a:solidFill>
                  <a:schemeClr val="bg1"/>
                </a:solidFill>
                <a:latin typeface="Calibri" panose="020F0502020204030204" pitchFamily="34" charset="0"/>
                <a:cs typeface="Arial" panose="020B0604020202020204" pitchFamily="34" charset="0"/>
              </a:rPr>
              <a:t>Employees</a:t>
            </a:r>
            <a:endParaRPr kumimoji="0" lang="zh-HK" altLang="zh-HK" sz="2000" b="1" dirty="0">
              <a:solidFill>
                <a:schemeClr val="bg1"/>
              </a:solidFill>
              <a:latin typeface="Calibri" panose="020F0502020204030204" pitchFamily="34" charset="0"/>
              <a:cs typeface="Arial" panose="020B0604020202020204" pitchFamily="34" charset="0"/>
            </a:endParaRPr>
          </a:p>
        </p:txBody>
      </p:sp>
      <p:sp>
        <p:nvSpPr>
          <p:cNvPr id="13" name="圓角矩形 12"/>
          <p:cNvSpPr/>
          <p:nvPr/>
        </p:nvSpPr>
        <p:spPr bwMode="auto">
          <a:xfrm>
            <a:off x="2514600" y="2358877"/>
            <a:ext cx="1600200" cy="692918"/>
          </a:xfrm>
          <a:prstGeom prst="roundRect">
            <a:avLst/>
          </a:prstGeom>
          <a:ln>
            <a:headEnd type="none" w="med" len="med"/>
            <a:tailEnd type="none" w="med" len="med"/>
          </a:ln>
          <a:extLst/>
        </p:spPr>
        <p:style>
          <a:lnRef idx="0">
            <a:schemeClr val="accent2"/>
          </a:lnRef>
          <a:fillRef idx="3">
            <a:schemeClr val="accent2"/>
          </a:fillRef>
          <a:effectRef idx="3">
            <a:schemeClr val="accent2"/>
          </a:effectRef>
          <a:fontRef idx="minor">
            <a:schemeClr val="lt1"/>
          </a:fontRef>
        </p:style>
        <p:txBody>
          <a:bodyPr anchor="ctr"/>
          <a:lstStyle/>
          <a:p>
            <a:pPr algn="ctr" fontAlgn="ctr">
              <a:defRPr/>
            </a:pPr>
            <a:r>
              <a:rPr kumimoji="0" lang="en-US" altLang="zh-HK" sz="1700" dirty="0">
                <a:solidFill>
                  <a:schemeClr val="bg1"/>
                </a:solidFill>
                <a:latin typeface="Calibri" panose="020F0502020204030204" pitchFamily="34" charset="0"/>
                <a:cs typeface="Arial" panose="020B0604020202020204" pitchFamily="34" charset="0"/>
              </a:rPr>
              <a:t>Nomination by ITAC</a:t>
            </a:r>
            <a:endParaRPr kumimoji="0" lang="zh-HK" altLang="zh-HK" sz="1700" dirty="0">
              <a:solidFill>
                <a:schemeClr val="bg1"/>
              </a:solidFill>
              <a:latin typeface="Calibri" panose="020F0502020204030204" pitchFamily="34" charset="0"/>
              <a:cs typeface="Arial" panose="020B0604020202020204" pitchFamily="34" charset="0"/>
            </a:endParaRPr>
          </a:p>
        </p:txBody>
      </p:sp>
      <p:sp>
        <p:nvSpPr>
          <p:cNvPr id="15" name="圓角矩形 14"/>
          <p:cNvSpPr/>
          <p:nvPr/>
        </p:nvSpPr>
        <p:spPr bwMode="auto">
          <a:xfrm>
            <a:off x="4343400" y="2358877"/>
            <a:ext cx="1600200" cy="692918"/>
          </a:xfrm>
          <a:prstGeom prst="roundRect">
            <a:avLst/>
          </a:prstGeom>
          <a:ln>
            <a:headEnd type="none" w="med" len="med"/>
            <a:tailEnd type="none" w="med" len="med"/>
          </a:ln>
          <a:extLst/>
        </p:spPr>
        <p:style>
          <a:lnRef idx="0">
            <a:schemeClr val="accent2"/>
          </a:lnRef>
          <a:fillRef idx="3">
            <a:schemeClr val="accent2"/>
          </a:fillRef>
          <a:effectRef idx="3">
            <a:schemeClr val="accent2"/>
          </a:effectRef>
          <a:fontRef idx="minor">
            <a:schemeClr val="lt1"/>
          </a:fontRef>
        </p:style>
        <p:txBody>
          <a:bodyPr anchor="ctr"/>
          <a:lstStyle/>
          <a:p>
            <a:pPr algn="ctr" fontAlgn="ctr">
              <a:defRPr/>
            </a:pPr>
            <a:r>
              <a:rPr kumimoji="0" lang="en-US" altLang="zh-HK" sz="1700" dirty="0">
                <a:solidFill>
                  <a:schemeClr val="bg1"/>
                </a:solidFill>
                <a:latin typeface="Calibri" panose="020F0502020204030204" pitchFamily="34" charset="0"/>
                <a:cs typeface="Arial" panose="020B0604020202020204" pitchFamily="34" charset="0"/>
              </a:rPr>
              <a:t>Accreditation by HKCAAVQ</a:t>
            </a:r>
            <a:endParaRPr kumimoji="0" lang="zh-HK" altLang="zh-HK" sz="1700" dirty="0">
              <a:solidFill>
                <a:schemeClr val="bg1"/>
              </a:solidFill>
              <a:latin typeface="Calibri" panose="020F0502020204030204" pitchFamily="34" charset="0"/>
              <a:cs typeface="Arial" panose="020B0604020202020204" pitchFamily="34" charset="0"/>
            </a:endParaRPr>
          </a:p>
        </p:txBody>
      </p:sp>
      <p:sp>
        <p:nvSpPr>
          <p:cNvPr id="16" name="圓角矩形 15"/>
          <p:cNvSpPr/>
          <p:nvPr/>
        </p:nvSpPr>
        <p:spPr bwMode="auto">
          <a:xfrm>
            <a:off x="6172200" y="2358877"/>
            <a:ext cx="1600200" cy="692918"/>
          </a:xfrm>
          <a:prstGeom prst="roundRect">
            <a:avLst/>
          </a:prstGeom>
          <a:ln>
            <a:headEnd type="none" w="med" len="med"/>
            <a:tailEnd type="none" w="med" len="med"/>
          </a:ln>
          <a:extLst/>
        </p:spPr>
        <p:style>
          <a:lnRef idx="0">
            <a:schemeClr val="accent2"/>
          </a:lnRef>
          <a:fillRef idx="3">
            <a:schemeClr val="accent2"/>
          </a:fillRef>
          <a:effectRef idx="3">
            <a:schemeClr val="accent2"/>
          </a:effectRef>
          <a:fontRef idx="minor">
            <a:schemeClr val="lt1"/>
          </a:fontRef>
        </p:style>
        <p:txBody>
          <a:bodyPr anchor="ctr"/>
          <a:lstStyle/>
          <a:p>
            <a:pPr algn="ctr" fontAlgn="ctr">
              <a:defRPr/>
            </a:pPr>
            <a:r>
              <a:rPr kumimoji="0" lang="en-US" altLang="zh-HK" sz="1700" dirty="0">
                <a:solidFill>
                  <a:schemeClr val="bg1"/>
                </a:solidFill>
                <a:latin typeface="Calibri" panose="020F0502020204030204" pitchFamily="34" charset="0"/>
                <a:cs typeface="Arial" panose="020B0604020202020204" pitchFamily="34" charset="0"/>
              </a:rPr>
              <a:t>Appointment by SED</a:t>
            </a:r>
            <a:endParaRPr kumimoji="0" lang="zh-HK" altLang="zh-HK" sz="1700" dirty="0">
              <a:solidFill>
                <a:schemeClr val="bg1"/>
              </a:solidFill>
              <a:latin typeface="Calibri" panose="020F0502020204030204" pitchFamily="34" charset="0"/>
              <a:cs typeface="Arial" panose="020B0604020202020204" pitchFamily="34" charset="0"/>
            </a:endParaRPr>
          </a:p>
        </p:txBody>
      </p:sp>
      <p:sp>
        <p:nvSpPr>
          <p:cNvPr id="22" name="圓角矩形 21"/>
          <p:cNvSpPr/>
          <p:nvPr/>
        </p:nvSpPr>
        <p:spPr bwMode="auto">
          <a:xfrm>
            <a:off x="6821424" y="5479282"/>
            <a:ext cx="1600200" cy="692918"/>
          </a:xfrm>
          <a:prstGeom prst="roundRect">
            <a:avLst/>
          </a:prstGeom>
          <a:ln>
            <a:headEnd type="none" w="med" len="med"/>
            <a:tailEnd type="none" w="med" len="med"/>
          </a:ln>
          <a:extLst/>
        </p:spPr>
        <p:style>
          <a:lnRef idx="0">
            <a:schemeClr val="accent2"/>
          </a:lnRef>
          <a:fillRef idx="3">
            <a:schemeClr val="accent2"/>
          </a:fillRef>
          <a:effectRef idx="3">
            <a:schemeClr val="accent2"/>
          </a:effectRef>
          <a:fontRef idx="minor">
            <a:schemeClr val="lt1"/>
          </a:fontRef>
        </p:style>
        <p:txBody>
          <a:bodyPr anchor="ctr"/>
          <a:lstStyle/>
          <a:p>
            <a:pPr algn="ctr" fontAlgn="ctr">
              <a:defRPr/>
            </a:pPr>
            <a:r>
              <a:rPr kumimoji="0" lang="en-US" altLang="zh-HK" sz="1700" dirty="0" err="1">
                <a:solidFill>
                  <a:schemeClr val="bg1"/>
                </a:solidFill>
                <a:latin typeface="Calibri" panose="020F0502020204030204" pitchFamily="34" charset="0"/>
                <a:cs typeface="Arial" panose="020B0604020202020204" pitchFamily="34" charset="0"/>
              </a:rPr>
              <a:t>Recognised</a:t>
            </a:r>
            <a:r>
              <a:rPr kumimoji="0" lang="en-US" altLang="zh-HK" sz="1700" dirty="0">
                <a:solidFill>
                  <a:schemeClr val="bg1"/>
                </a:solidFill>
                <a:latin typeface="Calibri" panose="020F0502020204030204" pitchFamily="34" charset="0"/>
                <a:cs typeface="Arial" panose="020B0604020202020204" pitchFamily="34" charset="0"/>
              </a:rPr>
              <a:t> under the QF</a:t>
            </a:r>
            <a:endParaRPr kumimoji="0" lang="zh-HK" altLang="zh-HK" sz="1700" dirty="0">
              <a:solidFill>
                <a:schemeClr val="bg1"/>
              </a:solidFill>
              <a:latin typeface="Calibri" panose="020F0502020204030204" pitchFamily="34" charset="0"/>
              <a:cs typeface="Arial" panose="020B0604020202020204" pitchFamily="34" charset="0"/>
            </a:endParaRPr>
          </a:p>
        </p:txBody>
      </p:sp>
      <p:cxnSp>
        <p:nvCxnSpPr>
          <p:cNvPr id="7172" name="直線單箭頭接點 7171"/>
          <p:cNvCxnSpPr/>
          <p:nvPr/>
        </p:nvCxnSpPr>
        <p:spPr bwMode="auto">
          <a:xfrm>
            <a:off x="3314700" y="3088638"/>
            <a:ext cx="1828800" cy="443103"/>
          </a:xfrm>
          <a:prstGeom prst="straightConnector1">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cxnSp>
      <p:cxnSp>
        <p:nvCxnSpPr>
          <p:cNvPr id="7180" name="直線單箭頭接點 7179"/>
          <p:cNvCxnSpPr>
            <a:stCxn id="0" idx="0"/>
            <a:endCxn id="0" idx="2"/>
          </p:cNvCxnSpPr>
          <p:nvPr/>
        </p:nvCxnSpPr>
        <p:spPr bwMode="auto">
          <a:xfrm flipH="1" flipV="1">
            <a:off x="7615238" y="5021263"/>
            <a:ext cx="6350" cy="458787"/>
          </a:xfrm>
          <a:prstGeom prst="straightConnector1">
            <a:avLst/>
          </a:prstGeom>
          <a:ln w="31750">
            <a:solidFill>
              <a:schemeClr val="bg1">
                <a:lumMod val="50000"/>
              </a:schemeClr>
            </a:solidFill>
            <a:headEnd type="none" w="med" len="med"/>
            <a:tailEnd type="triangle"/>
          </a:ln>
          <a:effectLst/>
        </p:spPr>
        <p:style>
          <a:lnRef idx="2">
            <a:schemeClr val="accent4"/>
          </a:lnRef>
          <a:fillRef idx="0">
            <a:schemeClr val="accent4"/>
          </a:fillRef>
          <a:effectRef idx="1">
            <a:schemeClr val="accent4"/>
          </a:effectRef>
          <a:fontRef idx="minor">
            <a:schemeClr val="tx1"/>
          </a:fontRef>
        </p:style>
      </p:cxnSp>
      <p:sp>
        <p:nvSpPr>
          <p:cNvPr id="48" name="Rectangle 2"/>
          <p:cNvSpPr>
            <a:spLocks noGrp="1" noChangeArrowheads="1"/>
          </p:cNvSpPr>
          <p:nvPr>
            <p:ph type="title"/>
          </p:nvPr>
        </p:nvSpPr>
        <p:spPr>
          <a:xfrm>
            <a:off x="304800" y="990600"/>
            <a:ext cx="8534400" cy="1143000"/>
          </a:xfrm>
        </p:spPr>
        <p:txBody>
          <a:bodyPr/>
          <a:lstStyle/>
          <a:p>
            <a:pPr eaLnBrk="1" hangingPunct="1">
              <a:defRPr/>
            </a:pPr>
            <a:r>
              <a:rPr lang="en-US" altLang="zh-TW" sz="4600" b="1" kern="1200" dirty="0" smtClean="0">
                <a:solidFill>
                  <a:srgbClr val="CC3300"/>
                </a:solidFill>
                <a:latin typeface="Calibri" panose="020F0502020204030204" pitchFamily="34" charset="0"/>
                <a:ea typeface="新細明體" pitchFamily="18" charset="-120"/>
                <a:cs typeface="Calibri" panose="020F0502020204030204" pitchFamily="34" charset="0"/>
              </a:rPr>
              <a:t>Overview of the RPL Mechanism</a:t>
            </a:r>
            <a:endParaRPr lang="en-GB" altLang="zh-TW" sz="4600" b="1" kern="1200" dirty="0">
              <a:solidFill>
                <a:srgbClr val="CC3300"/>
              </a:solidFill>
              <a:latin typeface="Calibri" panose="020F0502020204030204" pitchFamily="34" charset="0"/>
              <a:ea typeface="新細明體" pitchFamily="18" charset="-120"/>
              <a:cs typeface="Calibri" panose="020F0502020204030204" pitchFamily="34" charset="0"/>
            </a:endParaRPr>
          </a:p>
        </p:txBody>
      </p:sp>
      <p:sp>
        <p:nvSpPr>
          <p:cNvPr id="4" name="Down Arrow 3"/>
          <p:cNvSpPr/>
          <p:nvPr/>
        </p:nvSpPr>
        <p:spPr bwMode="auto">
          <a:xfrm>
            <a:off x="5143500" y="3089275"/>
            <a:ext cx="46038" cy="409575"/>
          </a:xfrm>
          <a:prstGeom prst="downArrow">
            <a:avLst/>
          </a:prstGeom>
          <a:ln>
            <a:solidFill>
              <a:schemeClr val="bg1">
                <a:lumMod val="50000"/>
              </a:schemeClr>
            </a:solidFill>
            <a:headEnd type="none" w="med" len="med"/>
            <a:tailEnd type="triangle"/>
          </a:ln>
          <a:effectLst/>
        </p:spPr>
        <p:style>
          <a:lnRef idx="2">
            <a:schemeClr val="accent4"/>
          </a:lnRef>
          <a:fillRef idx="0">
            <a:schemeClr val="accent4"/>
          </a:fillRef>
          <a:effectRef idx="1">
            <a:schemeClr val="accent4"/>
          </a:effectRef>
          <a:fontRef idx="minor">
            <a:schemeClr val="tx1"/>
          </a:fontRef>
        </p:style>
        <p:txBody>
          <a:bodyPr/>
          <a:lstStyle/>
          <a:p>
            <a:endParaRPr kumimoji="0" lang="en-US" altLang="zh-TW">
              <a:solidFill>
                <a:srgbClr val="004599"/>
              </a:solidFill>
              <a:ea typeface="SimSun" pitchFamily="2" charset="-122"/>
            </a:endParaRPr>
          </a:p>
        </p:txBody>
      </p:sp>
      <p:cxnSp>
        <p:nvCxnSpPr>
          <p:cNvPr id="8" name="Straight Arrow Connector 7"/>
          <p:cNvCxnSpPr/>
          <p:nvPr/>
        </p:nvCxnSpPr>
        <p:spPr bwMode="auto">
          <a:xfrm flipH="1">
            <a:off x="5143500" y="3051175"/>
            <a:ext cx="1828800" cy="423863"/>
          </a:xfrm>
          <a:prstGeom prst="straightConnector1">
            <a:avLst/>
          </a:prstGeom>
          <a:ln w="31750">
            <a:solidFill>
              <a:schemeClr val="bg1">
                <a:lumMod val="50000"/>
              </a:schemeClr>
            </a:solidFill>
            <a:headEnd type="none" w="med" len="med"/>
            <a:tailEnd type="triangle"/>
          </a:ln>
          <a:effectLst/>
        </p:spPr>
        <p:style>
          <a:lnRef idx="2">
            <a:schemeClr val="accent4"/>
          </a:lnRef>
          <a:fillRef idx="0">
            <a:schemeClr val="accent4"/>
          </a:fillRef>
          <a:effectRef idx="1">
            <a:schemeClr val="accent4"/>
          </a:effectRef>
          <a:fontRef idx="minor">
            <a:schemeClr val="tx1"/>
          </a:fontRef>
        </p:style>
      </p:cxnSp>
      <p:cxnSp>
        <p:nvCxnSpPr>
          <p:cNvPr id="11" name="Straight Arrow Connector 10"/>
          <p:cNvCxnSpPr/>
          <p:nvPr/>
        </p:nvCxnSpPr>
        <p:spPr bwMode="auto">
          <a:xfrm>
            <a:off x="3336925" y="3051175"/>
            <a:ext cx="1828800" cy="423863"/>
          </a:xfrm>
          <a:prstGeom prst="straightConnector1">
            <a:avLst/>
          </a:prstGeom>
          <a:ln w="31750">
            <a:solidFill>
              <a:schemeClr val="bg1">
                <a:lumMod val="50000"/>
              </a:schemeClr>
            </a:solidFill>
            <a:headEnd type="none" w="med" len="med"/>
            <a:tailEnd type="triangle"/>
          </a:ln>
          <a:effectLst/>
        </p:spPr>
        <p:style>
          <a:lnRef idx="2">
            <a:schemeClr val="accent4"/>
          </a:lnRef>
          <a:fillRef idx="0">
            <a:schemeClr val="accent4"/>
          </a:fillRef>
          <a:effectRef idx="1">
            <a:schemeClr val="accent4"/>
          </a:effectRef>
          <a:fontRef idx="minor">
            <a:schemeClr val="tx1"/>
          </a:fontRef>
        </p:style>
      </p:cxnSp>
      <p:cxnSp>
        <p:nvCxnSpPr>
          <p:cNvPr id="27" name="Straight Arrow Connector 26"/>
          <p:cNvCxnSpPr/>
          <p:nvPr/>
        </p:nvCxnSpPr>
        <p:spPr bwMode="auto">
          <a:xfrm>
            <a:off x="1828800" y="4297363"/>
            <a:ext cx="228600" cy="0"/>
          </a:xfrm>
          <a:prstGeom prst="straightConnector1">
            <a:avLst/>
          </a:prstGeom>
          <a:ln w="31750">
            <a:solidFill>
              <a:schemeClr val="bg1">
                <a:lumMod val="50000"/>
              </a:schemeClr>
            </a:solidFill>
            <a:headEnd type="none" w="med" len="med"/>
            <a:tailEnd type="triangle"/>
          </a:ln>
          <a:effectLst/>
        </p:spPr>
        <p:style>
          <a:lnRef idx="2">
            <a:schemeClr val="accent4"/>
          </a:lnRef>
          <a:fillRef idx="0">
            <a:schemeClr val="accent4"/>
          </a:fillRef>
          <a:effectRef idx="1">
            <a:schemeClr val="accent4"/>
          </a:effectRef>
          <a:fontRef idx="minor">
            <a:schemeClr val="tx1"/>
          </a:fontRef>
        </p:style>
      </p:cxnSp>
      <p:cxnSp>
        <p:nvCxnSpPr>
          <p:cNvPr id="35" name="Straight Arrow Connector 34"/>
          <p:cNvCxnSpPr/>
          <p:nvPr/>
        </p:nvCxnSpPr>
        <p:spPr bwMode="auto">
          <a:xfrm>
            <a:off x="3886200" y="4297363"/>
            <a:ext cx="228600" cy="0"/>
          </a:xfrm>
          <a:prstGeom prst="straightConnector1">
            <a:avLst/>
          </a:prstGeom>
          <a:ln w="31750">
            <a:solidFill>
              <a:schemeClr val="bg1">
                <a:lumMod val="50000"/>
              </a:schemeClr>
            </a:solidFill>
            <a:headEnd type="none" w="med" len="med"/>
            <a:tailEnd type="triangle"/>
          </a:ln>
          <a:effectLst/>
        </p:spPr>
        <p:style>
          <a:lnRef idx="2">
            <a:schemeClr val="accent4"/>
          </a:lnRef>
          <a:fillRef idx="0">
            <a:schemeClr val="accent4"/>
          </a:fillRef>
          <a:effectRef idx="1">
            <a:schemeClr val="accent4"/>
          </a:effectRef>
          <a:fontRef idx="minor">
            <a:schemeClr val="tx1"/>
          </a:fontRef>
        </p:style>
      </p:cxnSp>
      <p:cxnSp>
        <p:nvCxnSpPr>
          <p:cNvPr id="36" name="Straight Arrow Connector 35"/>
          <p:cNvCxnSpPr/>
          <p:nvPr/>
        </p:nvCxnSpPr>
        <p:spPr bwMode="auto">
          <a:xfrm>
            <a:off x="6172200" y="4297363"/>
            <a:ext cx="228600" cy="0"/>
          </a:xfrm>
          <a:prstGeom prst="straightConnector1">
            <a:avLst/>
          </a:prstGeom>
          <a:ln w="31750">
            <a:solidFill>
              <a:schemeClr val="bg1">
                <a:lumMod val="50000"/>
              </a:schemeClr>
            </a:solidFill>
            <a:headEnd type="none" w="med" len="med"/>
            <a:tailEnd type="triangle"/>
          </a:ln>
          <a:effectLst/>
        </p:spPr>
        <p:style>
          <a:lnRef idx="2">
            <a:schemeClr val="accent4"/>
          </a:lnRef>
          <a:fillRef idx="0">
            <a:schemeClr val="accent4"/>
          </a:fillRef>
          <a:effectRef idx="1">
            <a:schemeClr val="accent4"/>
          </a:effectRef>
          <a:fontRef idx="minor">
            <a:schemeClr val="tx1"/>
          </a:fontRef>
        </p:style>
      </p:cxnSp>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fontScheme name="Default Design">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GB" sz="1800" b="0" i="0" u="none" strike="noStrike" cap="none" normalizeH="0" baseline="0" smtClean="0">
            <a:ln>
              <a:noFill/>
            </a:ln>
            <a:solidFill>
              <a:srgbClr val="004599"/>
            </a:solidFill>
            <a:effectLst/>
            <a:latin typeface="Trebuchet MS" pitchFamily="34" charset="0"/>
            <a:ea typeface="SimSun" pitchFamily="2" charset="-122"/>
          </a:defRPr>
        </a:defPPr>
      </a:lstStyle>
    </a:spDef>
    <a:lnDef>
      <a:spPr bwMode="auto">
        <a:ln w="31750">
          <a:solidFill>
            <a:schemeClr val="bg1">
              <a:lumMod val="50000"/>
            </a:schemeClr>
          </a:solidFill>
          <a:headEnd type="none" w="med" len="med"/>
          <a:tailEnd type="triangle"/>
        </a:ln>
        <a:effectLst/>
      </a:spPr>
      <a:bodyPr/>
      <a:lstStyle/>
      <a:style>
        <a:lnRef idx="2">
          <a:schemeClr val="accent4"/>
        </a:lnRef>
        <a:fillRef idx="0">
          <a:schemeClr val="accent4"/>
        </a:fillRef>
        <a:effectRef idx="1">
          <a:schemeClr val="accent4"/>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5049</TotalTime>
  <Words>1407</Words>
  <Application>Microsoft Office PowerPoint</Application>
  <PresentationFormat>On-screen Show (4:3)</PresentationFormat>
  <Paragraphs>246</Paragraphs>
  <Slides>20</Slides>
  <Notes>15</Notes>
  <HiddenSlides>0</HiddenSlides>
  <MMClips>0</MMClips>
  <ScaleCrop>false</ScaleCrop>
  <HeadingPairs>
    <vt:vector size="6" baseType="variant">
      <vt:variant>
        <vt:lpstr>使用字型</vt:lpstr>
      </vt:variant>
      <vt:variant>
        <vt:i4>8</vt:i4>
      </vt:variant>
      <vt:variant>
        <vt:lpstr>簡報設計範本</vt:lpstr>
      </vt:variant>
      <vt:variant>
        <vt:i4>2</vt:i4>
      </vt:variant>
      <vt:variant>
        <vt:lpstr>投影片標題</vt:lpstr>
      </vt:variant>
      <vt:variant>
        <vt:i4>20</vt:i4>
      </vt:variant>
    </vt:vector>
  </HeadingPairs>
  <TitlesOfParts>
    <vt:vector size="30" baseType="lpstr">
      <vt:lpstr>Arial</vt:lpstr>
      <vt:lpstr>新細明體</vt:lpstr>
      <vt:lpstr>Wingdings</vt:lpstr>
      <vt:lpstr>Trebuchet MS</vt:lpstr>
      <vt:lpstr>Blackadder ITC</vt:lpstr>
      <vt:lpstr>SimSun</vt:lpstr>
      <vt:lpstr>Calibri</vt:lpstr>
      <vt:lpstr>+mj-lt</vt:lpstr>
      <vt:lpstr>Default Design</vt:lpstr>
      <vt:lpstr>Default Design</vt:lpstr>
      <vt:lpstr>投影片 1</vt:lpstr>
      <vt:lpstr>HKCAAVQ</vt:lpstr>
      <vt:lpstr>投影片 3</vt:lpstr>
      <vt:lpstr>Accreditation Authority</vt:lpstr>
      <vt:lpstr>Powers</vt:lpstr>
      <vt:lpstr>RPL in Hong Kong</vt:lpstr>
      <vt:lpstr>Why the RPL Mechanism?</vt:lpstr>
      <vt:lpstr>The RPL Mechanism</vt:lpstr>
      <vt:lpstr>Overview of the RPL Mechanism</vt:lpstr>
      <vt:lpstr>Assessment Agencies</vt:lpstr>
      <vt:lpstr>Accreditation of AAs</vt:lpstr>
      <vt:lpstr>Accreditation Criteria</vt:lpstr>
      <vt:lpstr>投影片 13</vt:lpstr>
      <vt:lpstr>投影片 14</vt:lpstr>
      <vt:lpstr>投影片 15</vt:lpstr>
      <vt:lpstr>投影片 16</vt:lpstr>
      <vt:lpstr>Accreditation Process</vt:lpstr>
      <vt:lpstr>Common Challenges to AAs</vt:lpstr>
      <vt:lpstr>Accreditation of AAs (as at April 2016)</vt:lpstr>
      <vt:lpstr>投影片 20</vt:lpstr>
    </vt:vector>
  </TitlesOfParts>
  <Company>HKCAAVQ</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評審準則</dc:title>
  <dc:creator>helenyau</dc:creator>
  <cp:lastModifiedBy>Carmen</cp:lastModifiedBy>
  <cp:revision>558</cp:revision>
  <cp:lastPrinted>2015-11-13T03:45:13Z</cp:lastPrinted>
  <dcterms:created xsi:type="dcterms:W3CDTF">2014-06-16T03:04:56Z</dcterms:created>
  <dcterms:modified xsi:type="dcterms:W3CDTF">2016-04-21T00:38:51Z</dcterms:modified>
</cp:coreProperties>
</file>