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6.xml" ContentType="application/vnd.openxmlformats-officedocument.presentationml.notesSlide+xml"/>
  <Override PartName="/ppt/charts/chart4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7" r:id="rId1"/>
  </p:sldMasterIdLst>
  <p:notesMasterIdLst>
    <p:notesMasterId r:id="rId25"/>
  </p:notesMasterIdLst>
  <p:handoutMasterIdLst>
    <p:handoutMasterId r:id="rId26"/>
  </p:handoutMasterIdLst>
  <p:sldIdLst>
    <p:sldId id="256" r:id="rId2"/>
    <p:sldId id="470" r:id="rId3"/>
    <p:sldId id="546" r:id="rId4"/>
    <p:sldId id="499" r:id="rId5"/>
    <p:sldId id="550" r:id="rId6"/>
    <p:sldId id="552" r:id="rId7"/>
    <p:sldId id="577" r:id="rId8"/>
    <p:sldId id="566" r:id="rId9"/>
    <p:sldId id="568" r:id="rId10"/>
    <p:sldId id="569" r:id="rId11"/>
    <p:sldId id="549" r:id="rId12"/>
    <p:sldId id="555" r:id="rId13"/>
    <p:sldId id="570" r:id="rId14"/>
    <p:sldId id="571" r:id="rId15"/>
    <p:sldId id="556" r:id="rId16"/>
    <p:sldId id="572" r:id="rId17"/>
    <p:sldId id="564" r:id="rId18"/>
    <p:sldId id="573" r:id="rId19"/>
    <p:sldId id="574" r:id="rId20"/>
    <p:sldId id="575" r:id="rId21"/>
    <p:sldId id="578" r:id="rId22"/>
    <p:sldId id="562" r:id="rId23"/>
    <p:sldId id="565" r:id="rId24"/>
  </p:sldIdLst>
  <p:sldSz cx="9144000" cy="6858000" type="screen4x3"/>
  <p:notesSz cx="6735763" cy="9866313"/>
  <p:embeddedFontLst>
    <p:embeddedFont>
      <p:font typeface="맑은 고딕" panose="020B0503020000020004" pitchFamily="50" charset="-127"/>
      <p:regular r:id="rId27"/>
      <p:bold r:id="rId28"/>
    </p:embeddedFont>
    <p:embeddedFont>
      <p:font typeface="HY헤드라인B" panose="020B0600000101010101" charset="-127"/>
      <p:regular r:id="rId29"/>
    </p:embeddedFont>
    <p:embeddedFont>
      <p:font typeface="Verdana" panose="020B0604030504040204" pitchFamily="34" charset="0"/>
      <p:regular r:id="rId30"/>
      <p:bold r:id="rId31"/>
      <p:italic r:id="rId32"/>
      <p:boldItalic r:id="rId33"/>
    </p:embeddedFont>
    <p:embeddedFont>
      <p:font typeface="HY각헤드라인M" panose="020B0600000101010101" charset="-127"/>
      <p:regular r:id="rId34"/>
    </p:embeddedFont>
    <p:embeddedFont>
      <p:font typeface="HY각헤드라인B" panose="020B0600000101010101" charset="-127"/>
      <p:regular r:id="rId35"/>
    </p:embeddedFont>
    <p:embeddedFont>
      <p:font typeface="나눔고딕" panose="020D0604000000000000" pitchFamily="50" charset="-127"/>
      <p:regular r:id="rId36"/>
      <p:bold r:id="rId37"/>
    </p:embeddedFont>
    <p:embeddedFont>
      <p:font typeface="나눔고딕 ExtraBold" panose="020D0904000000000000" pitchFamily="50" charset="-127"/>
      <p:bold r:id="rId3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6" pos="2835" userDrawn="1">
          <p15:clr>
            <a:srgbClr val="A4A3A4"/>
          </p15:clr>
        </p15:guide>
        <p15:guide id="7" orient="horz" pos="3997" userDrawn="1">
          <p15:clr>
            <a:srgbClr val="A4A3A4"/>
          </p15:clr>
        </p15:guide>
        <p15:guide id="8" orient="horz" pos="436" userDrawn="1">
          <p15:clr>
            <a:srgbClr val="A4A3A4"/>
          </p15:clr>
        </p15:guide>
        <p15:guide id="9" pos="2925" userDrawn="1">
          <p15:clr>
            <a:srgbClr val="A4A3A4"/>
          </p15:clr>
        </p15:guide>
        <p15:guide id="10" pos="226" userDrawn="1">
          <p15:clr>
            <a:srgbClr val="A4A3A4"/>
          </p15:clr>
        </p15:guide>
        <p15:guide id="11" orient="horz" pos="1466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1255" userDrawn="1">
          <p15:clr>
            <a:srgbClr val="A4A3A4"/>
          </p15:clr>
        </p15:guide>
        <p15:guide id="14" orient="horz" pos="1380" userDrawn="1">
          <p15:clr>
            <a:srgbClr val="A4A3A4"/>
          </p15:clr>
        </p15:guide>
        <p15:guide id="15" pos="5443" userDrawn="1">
          <p15:clr>
            <a:srgbClr val="A4A3A4"/>
          </p15:clr>
        </p15:guide>
        <p15:guide id="16" pos="6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  <a:srgbClr val="700000"/>
    <a:srgbClr val="0000FF"/>
    <a:srgbClr val="F9F9F9"/>
    <a:srgbClr val="FF9900"/>
    <a:srgbClr val="080A0C"/>
    <a:srgbClr val="14181E"/>
    <a:srgbClr val="990000"/>
    <a:srgbClr val="0099CC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B9631B5-78F2-41C9-869B-9F39066F8104}" styleName="보통 스타일 3 - 강조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63" autoAdjust="0"/>
    <p:restoredTop sz="99309" autoAdjust="0"/>
  </p:normalViewPr>
  <p:slideViewPr>
    <p:cSldViewPr snapToGrid="0" showGuides="1">
      <p:cViewPr varScale="1">
        <p:scale>
          <a:sx n="109" d="100"/>
          <a:sy n="109" d="100"/>
        </p:scale>
        <p:origin x="-228" y="-84"/>
      </p:cViewPr>
      <p:guideLst>
        <p:guide orient="horz" pos="3997"/>
        <p:guide orient="horz" pos="436"/>
        <p:guide orient="horz" pos="1466"/>
        <p:guide orient="horz" pos="2840"/>
        <p:guide orient="horz" pos="320"/>
        <p:guide orient="horz" pos="662"/>
        <p:guide pos="2835"/>
        <p:guide pos="2925"/>
        <p:guide pos="226"/>
        <p:guide pos="5443"/>
        <p:guide pos="679"/>
      </p:guideLst>
    </p:cSldViewPr>
  </p:slideViewPr>
  <p:outlineViewPr>
    <p:cViewPr>
      <p:scale>
        <a:sx n="33" d="100"/>
        <a:sy n="33" d="100"/>
      </p:scale>
      <p:origin x="0" y="-459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954"/>
    </p:cViewPr>
  </p:sorterViewPr>
  <p:notesViewPr>
    <p:cSldViewPr snapToGrid="0">
      <p:cViewPr varScale="1">
        <p:scale>
          <a:sx n="80" d="100"/>
          <a:sy n="80" d="100"/>
        </p:scale>
        <p:origin x="-1458" y="-78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3312954187321477E-2"/>
          <c:y val="9.2356986779330824E-2"/>
          <c:w val="0.9666870458126785"/>
          <c:h val="0.413601120699297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Industry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0"/>
                  <c:y val="-5.44236810720865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accent5">
                          <a:lumMod val="50000"/>
                        </a:schemeClr>
                      </a:solidFill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>
                    <a:solidFill>
                      <a:schemeClr val="accent5">
                        <a:lumMod val="50000"/>
                      </a:schemeClr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SW</c:v>
                </c:pt>
                <c:pt idx="1">
                  <c:v>DB</c:v>
                </c:pt>
                <c:pt idx="2">
                  <c:v>NW/Security</c:v>
                </c:pt>
                <c:pt idx="3">
                  <c:v>ITBiz</c:v>
                </c:pt>
                <c:pt idx="4">
                  <c:v>TC</c:v>
                </c:pt>
                <c:pt idx="5">
                  <c:v>PM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45.3</c:v>
                </c:pt>
                <c:pt idx="1">
                  <c:v>80</c:v>
                </c:pt>
                <c:pt idx="2">
                  <c:v>51.6</c:v>
                </c:pt>
                <c:pt idx="3">
                  <c:v>65.599999999999994</c:v>
                </c:pt>
                <c:pt idx="4">
                  <c:v>60.9</c:v>
                </c:pt>
                <c:pt idx="5">
                  <c:v>81.3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Professors</c:v>
                </c:pt>
              </c:strCache>
            </c:strRef>
          </c:tx>
          <c:invertIfNegative val="0"/>
          <c:dLbls>
            <c:dLbl>
              <c:idx val="4"/>
              <c:layout>
                <c:manualLayout>
                  <c:x val="0"/>
                  <c:y val="-1.0884736214417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>
                    <a:solidFill>
                      <a:schemeClr val="accent2">
                        <a:lumMod val="50000"/>
                      </a:schemeClr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SW</c:v>
                </c:pt>
                <c:pt idx="1">
                  <c:v>DB</c:v>
                </c:pt>
                <c:pt idx="2">
                  <c:v>NW/Security</c:v>
                </c:pt>
                <c:pt idx="3">
                  <c:v>ITBiz</c:v>
                </c:pt>
                <c:pt idx="4">
                  <c:v>TC</c:v>
                </c:pt>
                <c:pt idx="5">
                  <c:v>PM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4.3</c:v>
                </c:pt>
                <c:pt idx="1">
                  <c:v>5.4</c:v>
                </c:pt>
                <c:pt idx="2">
                  <c:v>18.3</c:v>
                </c:pt>
                <c:pt idx="3">
                  <c:v>45.2</c:v>
                </c:pt>
                <c:pt idx="4">
                  <c:v>30.1</c:v>
                </c:pt>
                <c:pt idx="5">
                  <c:v>34.4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Students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-1.937084708866845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>
                    <a:solidFill>
                      <a:schemeClr val="bg1">
                        <a:lumMod val="50000"/>
                      </a:schemeClr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SW</c:v>
                </c:pt>
                <c:pt idx="1">
                  <c:v>DB</c:v>
                </c:pt>
                <c:pt idx="2">
                  <c:v>NW/Security</c:v>
                </c:pt>
                <c:pt idx="3">
                  <c:v>ITBiz</c:v>
                </c:pt>
                <c:pt idx="4">
                  <c:v>TC</c:v>
                </c:pt>
                <c:pt idx="5">
                  <c:v>PM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36.200000000000003</c:v>
                </c:pt>
                <c:pt idx="1">
                  <c:v>49.4</c:v>
                </c:pt>
                <c:pt idx="2">
                  <c:v>56.1</c:v>
                </c:pt>
                <c:pt idx="3">
                  <c:v>51.8</c:v>
                </c:pt>
                <c:pt idx="4">
                  <c:v>49.4</c:v>
                </c:pt>
                <c:pt idx="5">
                  <c:v>44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27307520"/>
        <c:axId val="188134464"/>
      </c:barChart>
      <c:catAx>
        <c:axId val="22730752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ko-KR"/>
          </a:p>
        </c:txPr>
        <c:crossAx val="188134464"/>
        <c:crosses val="autoZero"/>
        <c:auto val="1"/>
        <c:lblAlgn val="ctr"/>
        <c:lblOffset val="100"/>
        <c:noMultiLvlLbl val="0"/>
      </c:catAx>
      <c:valAx>
        <c:axId val="188134464"/>
        <c:scaling>
          <c:orientation val="minMax"/>
          <c:max val="10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ko-KR"/>
          </a:p>
        </c:txPr>
        <c:crossAx val="22730752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3276476592390397"/>
          <c:y val="0.65225181183873815"/>
          <c:w val="0.35466465250530638"/>
          <c:h val="0.10431348383123859"/>
        </c:manualLayout>
      </c:layout>
      <c:overlay val="0"/>
      <c:txPr>
        <a:bodyPr/>
        <a:lstStyle/>
        <a:p>
          <a:pPr>
            <a:defRPr sz="1000"/>
          </a:pPr>
          <a:endParaRPr lang="ko-KR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714703059239532E-2"/>
          <c:y val="3.2460640920374761E-2"/>
          <c:w val="0.82461418916595075"/>
          <c:h val="0.8580555612941784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1st TOPCIT</c:v>
                </c:pt>
              </c:strCache>
            </c:strRef>
          </c:tx>
          <c:marker>
            <c:symbol val="none"/>
          </c:marker>
          <c:cat>
            <c:strRef>
              <c:f>Sheet1!$A$2:$A$14</c:f>
              <c:strCache>
                <c:ptCount val="13"/>
                <c:pt idx="0">
                  <c:v>1~50</c:v>
                </c:pt>
                <c:pt idx="1">
                  <c:v>51~100</c:v>
                </c:pt>
                <c:pt idx="2">
                  <c:v>101~150</c:v>
                </c:pt>
                <c:pt idx="3">
                  <c:v>151~200</c:v>
                </c:pt>
                <c:pt idx="4">
                  <c:v>201~250</c:v>
                </c:pt>
                <c:pt idx="5">
                  <c:v>251~300</c:v>
                </c:pt>
                <c:pt idx="6">
                  <c:v>301~350</c:v>
                </c:pt>
                <c:pt idx="7">
                  <c:v>351~400</c:v>
                </c:pt>
                <c:pt idx="8">
                  <c:v>401~450</c:v>
                </c:pt>
                <c:pt idx="9">
                  <c:v>451~500</c:v>
                </c:pt>
                <c:pt idx="10">
                  <c:v>501~550</c:v>
                </c:pt>
                <c:pt idx="11">
                  <c:v>551~600</c:v>
                </c:pt>
                <c:pt idx="12">
                  <c:v>601~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34</c:v>
                </c:pt>
                <c:pt idx="1">
                  <c:v>219</c:v>
                </c:pt>
                <c:pt idx="2">
                  <c:v>327</c:v>
                </c:pt>
                <c:pt idx="3">
                  <c:v>390</c:v>
                </c:pt>
                <c:pt idx="4">
                  <c:v>353</c:v>
                </c:pt>
                <c:pt idx="5">
                  <c:v>210</c:v>
                </c:pt>
                <c:pt idx="6">
                  <c:v>105</c:v>
                </c:pt>
                <c:pt idx="7">
                  <c:v>38</c:v>
                </c:pt>
                <c:pt idx="8">
                  <c:v>9</c:v>
                </c:pt>
                <c:pt idx="9">
                  <c:v>6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2nd TOPCIT</c:v>
                </c:pt>
              </c:strCache>
            </c:strRef>
          </c:tx>
          <c:marker>
            <c:symbol val="none"/>
          </c:marker>
          <c:cat>
            <c:strRef>
              <c:f>Sheet1!$A$2:$A$14</c:f>
              <c:strCache>
                <c:ptCount val="13"/>
                <c:pt idx="0">
                  <c:v>1~50</c:v>
                </c:pt>
                <c:pt idx="1">
                  <c:v>51~100</c:v>
                </c:pt>
                <c:pt idx="2">
                  <c:v>101~150</c:v>
                </c:pt>
                <c:pt idx="3">
                  <c:v>151~200</c:v>
                </c:pt>
                <c:pt idx="4">
                  <c:v>201~250</c:v>
                </c:pt>
                <c:pt idx="5">
                  <c:v>251~300</c:v>
                </c:pt>
                <c:pt idx="6">
                  <c:v>301~350</c:v>
                </c:pt>
                <c:pt idx="7">
                  <c:v>351~400</c:v>
                </c:pt>
                <c:pt idx="8">
                  <c:v>401~450</c:v>
                </c:pt>
                <c:pt idx="9">
                  <c:v>451~500</c:v>
                </c:pt>
                <c:pt idx="10">
                  <c:v>501~550</c:v>
                </c:pt>
                <c:pt idx="11">
                  <c:v>551~600</c:v>
                </c:pt>
                <c:pt idx="12">
                  <c:v>601~</c:v>
                </c:pt>
              </c:strCache>
            </c:strRef>
          </c:cat>
          <c:val>
            <c:numRef>
              <c:f>Sheet1!$C$2:$C$14</c:f>
              <c:numCache>
                <c:formatCode>General</c:formatCode>
                <c:ptCount val="13"/>
                <c:pt idx="0">
                  <c:v>123</c:v>
                </c:pt>
                <c:pt idx="1">
                  <c:v>344</c:v>
                </c:pt>
                <c:pt idx="2">
                  <c:v>432</c:v>
                </c:pt>
                <c:pt idx="3">
                  <c:v>486</c:v>
                </c:pt>
                <c:pt idx="4">
                  <c:v>433</c:v>
                </c:pt>
                <c:pt idx="5">
                  <c:v>297</c:v>
                </c:pt>
                <c:pt idx="6">
                  <c:v>165</c:v>
                </c:pt>
                <c:pt idx="7">
                  <c:v>66</c:v>
                </c:pt>
                <c:pt idx="8">
                  <c:v>13</c:v>
                </c:pt>
                <c:pt idx="9">
                  <c:v>5</c:v>
                </c:pt>
                <c:pt idx="10">
                  <c:v>2</c:v>
                </c:pt>
                <c:pt idx="11">
                  <c:v>3</c:v>
                </c:pt>
                <c:pt idx="12">
                  <c:v>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3rd TOPCIT</c:v>
                </c:pt>
              </c:strCache>
            </c:strRef>
          </c:tx>
          <c:marker>
            <c:symbol val="none"/>
          </c:marker>
          <c:cat>
            <c:strRef>
              <c:f>Sheet1!$A$2:$A$14</c:f>
              <c:strCache>
                <c:ptCount val="13"/>
                <c:pt idx="0">
                  <c:v>1~50</c:v>
                </c:pt>
                <c:pt idx="1">
                  <c:v>51~100</c:v>
                </c:pt>
                <c:pt idx="2">
                  <c:v>101~150</c:v>
                </c:pt>
                <c:pt idx="3">
                  <c:v>151~200</c:v>
                </c:pt>
                <c:pt idx="4">
                  <c:v>201~250</c:v>
                </c:pt>
                <c:pt idx="5">
                  <c:v>251~300</c:v>
                </c:pt>
                <c:pt idx="6">
                  <c:v>301~350</c:v>
                </c:pt>
                <c:pt idx="7">
                  <c:v>351~400</c:v>
                </c:pt>
                <c:pt idx="8">
                  <c:v>401~450</c:v>
                </c:pt>
                <c:pt idx="9">
                  <c:v>451~500</c:v>
                </c:pt>
                <c:pt idx="10">
                  <c:v>501~550</c:v>
                </c:pt>
                <c:pt idx="11">
                  <c:v>551~600</c:v>
                </c:pt>
                <c:pt idx="12">
                  <c:v>601~</c:v>
                </c:pt>
              </c:strCache>
            </c:strRef>
          </c:cat>
          <c:val>
            <c:numRef>
              <c:f>Sheet1!$D$2:$D$14</c:f>
              <c:numCache>
                <c:formatCode>General</c:formatCode>
                <c:ptCount val="13"/>
                <c:pt idx="0">
                  <c:v>61</c:v>
                </c:pt>
                <c:pt idx="1">
                  <c:v>301</c:v>
                </c:pt>
                <c:pt idx="2">
                  <c:v>278</c:v>
                </c:pt>
                <c:pt idx="3">
                  <c:v>266</c:v>
                </c:pt>
                <c:pt idx="4">
                  <c:v>255</c:v>
                </c:pt>
                <c:pt idx="5">
                  <c:v>279</c:v>
                </c:pt>
                <c:pt idx="6">
                  <c:v>118</c:v>
                </c:pt>
                <c:pt idx="7">
                  <c:v>53</c:v>
                </c:pt>
                <c:pt idx="8">
                  <c:v>23</c:v>
                </c:pt>
                <c:pt idx="9">
                  <c:v>7</c:v>
                </c:pt>
                <c:pt idx="10">
                  <c:v>1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4th TOPCIT</c:v>
                </c:pt>
              </c:strCache>
            </c:strRef>
          </c:tx>
          <c:marker>
            <c:symbol val="none"/>
          </c:marker>
          <c:cat>
            <c:strRef>
              <c:f>Sheet1!$A$2:$A$14</c:f>
              <c:strCache>
                <c:ptCount val="13"/>
                <c:pt idx="0">
                  <c:v>1~50</c:v>
                </c:pt>
                <c:pt idx="1">
                  <c:v>51~100</c:v>
                </c:pt>
                <c:pt idx="2">
                  <c:v>101~150</c:v>
                </c:pt>
                <c:pt idx="3">
                  <c:v>151~200</c:v>
                </c:pt>
                <c:pt idx="4">
                  <c:v>201~250</c:v>
                </c:pt>
                <c:pt idx="5">
                  <c:v>251~300</c:v>
                </c:pt>
                <c:pt idx="6">
                  <c:v>301~350</c:v>
                </c:pt>
                <c:pt idx="7">
                  <c:v>351~400</c:v>
                </c:pt>
                <c:pt idx="8">
                  <c:v>401~450</c:v>
                </c:pt>
                <c:pt idx="9">
                  <c:v>451~500</c:v>
                </c:pt>
                <c:pt idx="10">
                  <c:v>501~550</c:v>
                </c:pt>
                <c:pt idx="11">
                  <c:v>551~600</c:v>
                </c:pt>
                <c:pt idx="12">
                  <c:v>601~</c:v>
                </c:pt>
              </c:strCache>
            </c:strRef>
          </c:cat>
          <c:val>
            <c:numRef>
              <c:f>Sheet1!$E$2:$E$14</c:f>
              <c:numCache>
                <c:formatCode>General</c:formatCode>
                <c:ptCount val="13"/>
                <c:pt idx="0">
                  <c:v>132</c:v>
                </c:pt>
                <c:pt idx="1">
                  <c:v>409</c:v>
                </c:pt>
                <c:pt idx="2">
                  <c:v>331</c:v>
                </c:pt>
                <c:pt idx="3">
                  <c:v>293</c:v>
                </c:pt>
                <c:pt idx="4">
                  <c:v>248</c:v>
                </c:pt>
                <c:pt idx="5">
                  <c:v>209</c:v>
                </c:pt>
                <c:pt idx="6">
                  <c:v>142</c:v>
                </c:pt>
                <c:pt idx="7">
                  <c:v>82</c:v>
                </c:pt>
                <c:pt idx="8">
                  <c:v>37</c:v>
                </c:pt>
                <c:pt idx="9">
                  <c:v>10</c:v>
                </c:pt>
                <c:pt idx="10">
                  <c:v>4</c:v>
                </c:pt>
                <c:pt idx="11">
                  <c:v>1</c:v>
                </c:pt>
                <c:pt idx="12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3057408"/>
        <c:axId val="300289984"/>
      </c:lineChart>
      <c:catAx>
        <c:axId val="3030574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ko-KR"/>
          </a:p>
        </c:txPr>
        <c:crossAx val="300289984"/>
        <c:crosses val="autoZero"/>
        <c:auto val="1"/>
        <c:lblAlgn val="ctr"/>
        <c:lblOffset val="100"/>
        <c:noMultiLvlLbl val="0"/>
      </c:catAx>
      <c:valAx>
        <c:axId val="300289984"/>
        <c:scaling>
          <c:orientation val="minMax"/>
          <c:max val="500"/>
          <c:min val="0"/>
        </c:scaling>
        <c:delete val="0"/>
        <c:axPos val="l"/>
        <c:min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ko-KR"/>
          </a:p>
        </c:txPr>
        <c:crossAx val="303057408"/>
        <c:crosses val="autoZero"/>
        <c:crossBetween val="between"/>
        <c:majorUnit val="100"/>
        <c:minorUnit val="100"/>
      </c:valAx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ko-K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8452034607094954E-2"/>
          <c:y val="8.339956984320715E-2"/>
          <c:w val="0.96154796539290499"/>
          <c:h val="0.6675320624694777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난이도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312802240810781E-2"/>
                  <c:y val="-4.42307677424198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526570308051184E-2"/>
                  <c:y val="-5.40598272407353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167874509772392E-2"/>
                  <c:y val="-6.38888867390508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ko-KR" altLang="en-US" sz="1600" kern="1200" spc="-120">
                    <a:gradFill flip="none" rotWithShape="1">
                      <a:gsLst>
                        <a:gs pos="60000">
                          <a:srgbClr val="111111"/>
                        </a:gs>
                        <a:gs pos="40000">
                          <a:srgbClr val="000000">
                            <a:lumMod val="75000"/>
                            <a:lumOff val="25000"/>
                          </a:srgbClr>
                        </a:gs>
                      </a:gsLst>
                      <a:lin ang="16200000" scaled="1"/>
                      <a:tileRect/>
                    </a:gradFill>
                    <a:latin typeface="나눔고딕" pitchFamily="50" charset="-127"/>
                    <a:ea typeface="나눔고딕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Korea</c:v>
                </c:pt>
                <c:pt idx="1">
                  <c:v>Thailand</c:v>
                </c:pt>
                <c:pt idx="2">
                  <c:v>Philippines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3.97</c:v>
                </c:pt>
                <c:pt idx="1">
                  <c:v>3.7</c:v>
                </c:pt>
                <c:pt idx="2">
                  <c:v>3.46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316305408"/>
        <c:axId val="224117312"/>
        <c:axId val="0"/>
      </c:bar3DChart>
      <c:catAx>
        <c:axId val="31630540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ko-KR" altLang="en-US" sz="1600" kern="1200" spc="-12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  <a:cs typeface="+mn-cs"/>
              </a:defRPr>
            </a:pPr>
            <a:endParaRPr lang="ko-KR"/>
          </a:p>
        </c:txPr>
        <c:crossAx val="224117312"/>
        <c:crosses val="autoZero"/>
        <c:auto val="1"/>
        <c:lblAlgn val="ctr"/>
        <c:lblOffset val="100"/>
        <c:noMultiLvlLbl val="0"/>
      </c:catAx>
      <c:valAx>
        <c:axId val="224117312"/>
        <c:scaling>
          <c:orientation val="minMax"/>
          <c:max val="5"/>
          <c:min val="0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ko-KR" altLang="en-US" sz="1600" kern="1200" spc="-12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  <a:cs typeface="+mn-cs"/>
              </a:defRPr>
            </a:pPr>
            <a:endParaRPr lang="ko-KR"/>
          </a:p>
        </c:txPr>
        <c:crossAx val="316305408"/>
        <c:crosses val="autoZero"/>
        <c:crossBetween val="between"/>
        <c:majorUnit val="2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Excellent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Industry</c:v>
                </c:pt>
                <c:pt idx="1">
                  <c:v>Professor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58.8</c:v>
                </c:pt>
                <c:pt idx="1">
                  <c:v>55.9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Average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Industry</c:v>
                </c:pt>
                <c:pt idx="1">
                  <c:v>Professor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25.4</c:v>
                </c:pt>
                <c:pt idx="1">
                  <c:v>30.1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Inadequate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Industry</c:v>
                </c:pt>
                <c:pt idx="1">
                  <c:v>Professor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4.8</c:v>
                </c:pt>
                <c:pt idx="1">
                  <c:v>5.4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Unsure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Industry</c:v>
                </c:pt>
                <c:pt idx="1">
                  <c:v>Professor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11.1</c:v>
                </c:pt>
                <c:pt idx="1">
                  <c:v>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shape val="box"/>
        <c:axId val="320193536"/>
        <c:axId val="224121920"/>
        <c:axId val="0"/>
      </c:bar3DChart>
      <c:catAx>
        <c:axId val="32019353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ko-KR"/>
          </a:p>
        </c:txPr>
        <c:crossAx val="224121920"/>
        <c:crosses val="autoZero"/>
        <c:auto val="1"/>
        <c:lblAlgn val="ctr"/>
        <c:lblOffset val="100"/>
        <c:noMultiLvlLbl val="0"/>
      </c:catAx>
      <c:valAx>
        <c:axId val="22412192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ko-KR"/>
          </a:p>
        </c:txPr>
        <c:crossAx val="32019353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ko-K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Excellent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Industry</c:v>
                </c:pt>
                <c:pt idx="1">
                  <c:v>Professor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55.5</c:v>
                </c:pt>
                <c:pt idx="1">
                  <c:v>48.4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Average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Industry</c:v>
                </c:pt>
                <c:pt idx="1">
                  <c:v>Professor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30.2</c:v>
                </c:pt>
                <c:pt idx="1">
                  <c:v>33.299999999999997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Inadequate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Industry</c:v>
                </c:pt>
                <c:pt idx="1">
                  <c:v>Professor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3.2</c:v>
                </c:pt>
                <c:pt idx="1">
                  <c:v>9.6999999999999993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Unsure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Industry</c:v>
                </c:pt>
                <c:pt idx="1">
                  <c:v>Professor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11.1</c:v>
                </c:pt>
                <c:pt idx="1">
                  <c:v>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shape val="box"/>
        <c:axId val="320316928"/>
        <c:axId val="224123648"/>
        <c:axId val="0"/>
      </c:bar3DChart>
      <c:catAx>
        <c:axId val="32031692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ko-KR"/>
          </a:p>
        </c:txPr>
        <c:crossAx val="224123648"/>
        <c:crosses val="autoZero"/>
        <c:auto val="1"/>
        <c:lblAlgn val="ctr"/>
        <c:lblOffset val="100"/>
        <c:noMultiLvlLbl val="0"/>
      </c:catAx>
      <c:valAx>
        <c:axId val="22412364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ko-KR"/>
          </a:p>
        </c:txPr>
        <c:crossAx val="32031692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ko-K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9A9938-DDD4-4E2F-9ABE-5E64EF3CA9EF}" type="doc">
      <dgm:prSet loTypeId="urn:microsoft.com/office/officeart/2005/8/layout/bProcess3" loCatId="process" qsTypeId="urn:microsoft.com/office/officeart/2005/8/quickstyle/simple3" qsCatId="simple" csTypeId="urn:microsoft.com/office/officeart/2005/8/colors/accent3_4" csCatId="accent3" phldr="1"/>
      <dgm:spPr/>
      <dgm:t>
        <a:bodyPr/>
        <a:lstStyle/>
        <a:p>
          <a:pPr latinLnBrk="1"/>
          <a:endParaRPr lang="ko-KR" altLang="en-US"/>
        </a:p>
      </dgm:t>
    </dgm:pt>
    <dgm:pt modelId="{29A0FE57-E9CE-4203-95F0-D53B81B5A49D}">
      <dgm:prSet phldrT="[텍스트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marL="0" indent="0" algn="ctr" defTabSz="914400" rtl="0" eaLnBrk="1" fontAlgn="auto" latinLnBrk="1" hangingPunct="1">
            <a:spcBef>
              <a:spcPts val="0"/>
            </a:spcBef>
            <a:spcAft>
              <a:spcPts val="0"/>
            </a:spcAft>
            <a:buFont typeface="Wingdings" panose="05000000000000000000" pitchFamily="2" charset="2"/>
            <a:buNone/>
            <a:defRPr/>
          </a:pPr>
          <a:r>
            <a:rPr lang="en-US" altLang="ko-KR" sz="2000" b="0" kern="1200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  <a:cs typeface="+mn-cs"/>
            </a:rPr>
            <a:t>Examinee Survey</a:t>
          </a:r>
          <a:endParaRPr lang="ko-KR" altLang="en-US" sz="2000" b="0" kern="1200" spc="-120" dirty="0">
            <a:gradFill flip="none" rotWithShape="1">
              <a:gsLst>
                <a:gs pos="60000">
                  <a:srgbClr val="111111"/>
                </a:gs>
                <a:gs pos="40000">
                  <a:srgbClr val="000000">
                    <a:lumMod val="75000"/>
                    <a:lumOff val="25000"/>
                  </a:srgbClr>
                </a:gs>
              </a:gsLst>
              <a:lin ang="16200000" scaled="1"/>
              <a:tileRect/>
            </a:gradFill>
            <a:latin typeface="나눔고딕" panose="020D0604000000000000" pitchFamily="50" charset="-127"/>
            <a:ea typeface="나눔고딕" panose="020D0604000000000000" pitchFamily="50" charset="-127"/>
            <a:cs typeface="+mn-cs"/>
          </a:endParaRPr>
        </a:p>
      </dgm:t>
    </dgm:pt>
    <dgm:pt modelId="{A81A2FB9-7702-4C79-ADF3-ABDD96F2B3D4}" type="parTrans" cxnId="{B3D1D3E7-AA11-4DD2-95F6-AE9F23664346}">
      <dgm:prSet/>
      <dgm:spPr/>
      <dgm:t>
        <a:bodyPr/>
        <a:lstStyle/>
        <a:p>
          <a:pPr algn="ctr" latinLnBrk="1"/>
          <a:endParaRPr lang="ko-KR" altLang="en-US" b="0"/>
        </a:p>
      </dgm:t>
    </dgm:pt>
    <dgm:pt modelId="{C70E19DF-6AFB-4D2D-A12F-410054E871AD}" type="sibTrans" cxnId="{B3D1D3E7-AA11-4DD2-95F6-AE9F23664346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pPr algn="ctr" latinLnBrk="1"/>
          <a:endParaRPr lang="ko-KR" altLang="en-US" b="0"/>
        </a:p>
      </dgm:t>
    </dgm:pt>
    <dgm:pt modelId="{EEE5BD19-5D67-467B-8C53-D0971169201B}">
      <dgm:prSet phldrT="[텍스트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marL="0" indent="0" algn="ctr" defTabSz="914400" rtl="0" eaLnBrk="1" fontAlgn="auto" latinLnBrk="1" hangingPunct="1">
            <a:spcBef>
              <a:spcPts val="0"/>
            </a:spcBef>
            <a:spcAft>
              <a:spcPts val="0"/>
            </a:spcAft>
            <a:buFont typeface="Wingdings" panose="05000000000000000000" pitchFamily="2" charset="2"/>
            <a:buNone/>
            <a:defRPr/>
          </a:pPr>
          <a:r>
            <a:rPr lang="en-US" altLang="ko-KR" sz="2000" b="0" kern="1200" spc="-12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  <a:cs typeface="+mn-cs"/>
            </a:rPr>
            <a:t>Test Question </a:t>
          </a:r>
          <a:r>
            <a:rPr lang="en-US" altLang="ko-KR" sz="2000" b="0" kern="1200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  <a:cs typeface="+mn-cs"/>
            </a:rPr>
            <a:t>Inspection</a:t>
          </a:r>
        </a:p>
      </dgm:t>
    </dgm:pt>
    <dgm:pt modelId="{0A806A39-516F-47F4-8488-312E9BC0C6B2}" type="parTrans" cxnId="{6DCC4242-A88A-418F-BB5A-C73CF354C7F5}">
      <dgm:prSet/>
      <dgm:spPr/>
      <dgm:t>
        <a:bodyPr/>
        <a:lstStyle/>
        <a:p>
          <a:pPr algn="ctr" latinLnBrk="1"/>
          <a:endParaRPr lang="ko-KR" altLang="en-US" b="0"/>
        </a:p>
      </dgm:t>
    </dgm:pt>
    <dgm:pt modelId="{074FB9E8-C2D5-4A91-9C5C-42F044D465C0}" type="sibTrans" cxnId="{6DCC4242-A88A-418F-BB5A-C73CF354C7F5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pPr algn="ctr" latinLnBrk="1"/>
          <a:endParaRPr lang="ko-KR" altLang="en-US" b="0"/>
        </a:p>
      </dgm:t>
    </dgm:pt>
    <dgm:pt modelId="{4AFAC43D-D07C-40A3-B845-B38B2056614A}">
      <dgm:prSet phldrT="[텍스트]" custT="1"/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 latinLnBrk="1"/>
          <a:r>
            <a:rPr lang="en-US" altLang="ko-KR" sz="2000" b="0" kern="1200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  <a:cs typeface="+mn-cs"/>
            </a:rPr>
            <a:t>Specialist Analysis</a:t>
          </a:r>
          <a:endParaRPr lang="ko-KR" altLang="en-US" sz="2000" b="0" kern="1200" spc="-120" dirty="0">
            <a:gradFill flip="none" rotWithShape="1">
              <a:gsLst>
                <a:gs pos="60000">
                  <a:srgbClr val="111111"/>
                </a:gs>
                <a:gs pos="40000">
                  <a:srgbClr val="000000">
                    <a:lumMod val="75000"/>
                    <a:lumOff val="25000"/>
                  </a:srgbClr>
                </a:gs>
              </a:gsLst>
              <a:lin ang="16200000" scaled="1"/>
              <a:tileRect/>
            </a:gradFill>
            <a:latin typeface="나눔고딕" panose="020D0604000000000000" pitchFamily="50" charset="-127"/>
            <a:ea typeface="나눔고딕" panose="020D0604000000000000" pitchFamily="50" charset="-127"/>
            <a:cs typeface="+mn-cs"/>
          </a:endParaRPr>
        </a:p>
      </dgm:t>
    </dgm:pt>
    <dgm:pt modelId="{B3629710-53CC-4F84-98F7-C718C266037A}" type="parTrans" cxnId="{C857F362-15E5-4B3B-A66E-9FF88EA5C59F}">
      <dgm:prSet/>
      <dgm:spPr/>
      <dgm:t>
        <a:bodyPr/>
        <a:lstStyle/>
        <a:p>
          <a:pPr algn="ctr" latinLnBrk="1"/>
          <a:endParaRPr lang="ko-KR" altLang="en-US" b="0"/>
        </a:p>
      </dgm:t>
    </dgm:pt>
    <dgm:pt modelId="{33DE0E23-7300-4768-B8DA-72572A59FBA6}" type="sibTrans" cxnId="{C857F362-15E5-4B3B-A66E-9FF88EA5C59F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pPr algn="ctr" latinLnBrk="1"/>
          <a:endParaRPr lang="ko-KR" altLang="en-US" b="0"/>
        </a:p>
      </dgm:t>
    </dgm:pt>
    <dgm:pt modelId="{29897A7B-363E-4DA8-B640-C2D64B007BD7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marL="0" indent="0" algn="ctr" defTabSz="914400" rtl="0" eaLnBrk="1" fontAlgn="auto" latinLnBrk="1" hangingPunct="1">
            <a:spcBef>
              <a:spcPts val="0"/>
            </a:spcBef>
            <a:spcAft>
              <a:spcPts val="0"/>
            </a:spcAft>
            <a:buFont typeface="Wingdings" panose="05000000000000000000" pitchFamily="2" charset="2"/>
            <a:buNone/>
            <a:defRPr/>
          </a:pPr>
          <a:r>
            <a:rPr lang="en-US" altLang="ko-KR" sz="2000" b="0" kern="1200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  <a:cs typeface="+mn-cs"/>
            </a:rPr>
            <a:t>Industry / Academia Feedback</a:t>
          </a:r>
          <a:endParaRPr lang="ko-KR" altLang="en-US" sz="2000" b="0" kern="1200" spc="-120" dirty="0">
            <a:gradFill flip="none" rotWithShape="1">
              <a:gsLst>
                <a:gs pos="60000">
                  <a:srgbClr val="111111"/>
                </a:gs>
                <a:gs pos="40000">
                  <a:srgbClr val="000000">
                    <a:lumMod val="75000"/>
                    <a:lumOff val="25000"/>
                  </a:srgbClr>
                </a:gs>
              </a:gsLst>
              <a:lin ang="16200000" scaled="1"/>
              <a:tileRect/>
            </a:gradFill>
            <a:latin typeface="나눔고딕" panose="020D0604000000000000" pitchFamily="50" charset="-127"/>
            <a:ea typeface="나눔고딕" panose="020D0604000000000000" pitchFamily="50" charset="-127"/>
            <a:cs typeface="+mn-cs"/>
          </a:endParaRPr>
        </a:p>
      </dgm:t>
    </dgm:pt>
    <dgm:pt modelId="{58D623D4-C4FE-4F73-BEDE-3C6F907ACDA0}" type="parTrans" cxnId="{F2C78F34-8EDB-4AA0-8D4F-D05F4D2D2CE8}">
      <dgm:prSet/>
      <dgm:spPr/>
      <dgm:t>
        <a:bodyPr/>
        <a:lstStyle/>
        <a:p>
          <a:pPr algn="ctr" latinLnBrk="1"/>
          <a:endParaRPr lang="ko-KR" altLang="en-US" b="0"/>
        </a:p>
      </dgm:t>
    </dgm:pt>
    <dgm:pt modelId="{A7DA97F3-3308-400F-9A53-70FB58D943EC}" type="sibTrans" cxnId="{F2C78F34-8EDB-4AA0-8D4F-D05F4D2D2CE8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pPr algn="ctr" latinLnBrk="1"/>
          <a:endParaRPr lang="ko-KR" altLang="en-US" b="0"/>
        </a:p>
      </dgm:t>
    </dgm:pt>
    <dgm:pt modelId="{3DE73D30-9A7E-4BAB-884A-EC59D304B52D}">
      <dgm:prSet custT="1"/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 latinLnBrk="1"/>
          <a:r>
            <a:rPr lang="en-US" altLang="ko-KR" sz="2000" b="0" kern="1200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  <a:cs typeface="+mn-cs"/>
            </a:rPr>
            <a:t>TOPCIT System Improvement</a:t>
          </a:r>
          <a:endParaRPr lang="ko-KR" altLang="en-US" sz="2000" b="0" kern="1200" spc="-120" dirty="0">
            <a:gradFill flip="none" rotWithShape="1">
              <a:gsLst>
                <a:gs pos="60000">
                  <a:srgbClr val="111111"/>
                </a:gs>
                <a:gs pos="40000">
                  <a:srgbClr val="000000">
                    <a:lumMod val="75000"/>
                    <a:lumOff val="25000"/>
                  </a:srgbClr>
                </a:gs>
              </a:gsLst>
              <a:lin ang="16200000" scaled="1"/>
              <a:tileRect/>
            </a:gradFill>
            <a:latin typeface="나눔고딕" panose="020D0604000000000000" pitchFamily="50" charset="-127"/>
            <a:ea typeface="나눔고딕" panose="020D0604000000000000" pitchFamily="50" charset="-127"/>
            <a:cs typeface="+mn-cs"/>
          </a:endParaRPr>
        </a:p>
      </dgm:t>
    </dgm:pt>
    <dgm:pt modelId="{84B376F0-94D5-419F-A147-690A5B957054}" type="parTrans" cxnId="{ED187A5E-8332-4C44-8A41-C08690D8C25F}">
      <dgm:prSet/>
      <dgm:spPr/>
      <dgm:t>
        <a:bodyPr/>
        <a:lstStyle/>
        <a:p>
          <a:pPr algn="ctr" latinLnBrk="1"/>
          <a:endParaRPr lang="ko-KR" altLang="en-US" b="0"/>
        </a:p>
      </dgm:t>
    </dgm:pt>
    <dgm:pt modelId="{5ED1EB2E-FB9E-42BD-AF89-E96A566022DC}" type="sibTrans" cxnId="{ED187A5E-8332-4C44-8A41-C08690D8C25F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pPr algn="ctr" latinLnBrk="1"/>
          <a:endParaRPr lang="ko-KR" altLang="en-US" b="0"/>
        </a:p>
      </dgm:t>
    </dgm:pt>
    <dgm:pt modelId="{B024D0E6-9B83-4CC2-A7E0-AB6B99DE6525}">
      <dgm:prSet custT="1"/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 latinLnBrk="1"/>
          <a:r>
            <a:rPr lang="en-US" altLang="ko-KR" sz="2000" b="0" kern="1200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  <a:cs typeface="+mn-cs"/>
            </a:rPr>
            <a:t>Systems Application / Implementation</a:t>
          </a:r>
          <a:endParaRPr lang="ko-KR" altLang="en-US" sz="2000" b="0" kern="1200" spc="-120" dirty="0">
            <a:gradFill flip="none" rotWithShape="1">
              <a:gsLst>
                <a:gs pos="60000">
                  <a:srgbClr val="111111"/>
                </a:gs>
                <a:gs pos="40000">
                  <a:srgbClr val="000000">
                    <a:lumMod val="75000"/>
                    <a:lumOff val="25000"/>
                  </a:srgbClr>
                </a:gs>
              </a:gsLst>
              <a:lin ang="16200000" scaled="1"/>
              <a:tileRect/>
            </a:gradFill>
            <a:latin typeface="나눔고딕" panose="020D0604000000000000" pitchFamily="50" charset="-127"/>
            <a:ea typeface="나눔고딕" panose="020D0604000000000000" pitchFamily="50" charset="-127"/>
            <a:cs typeface="+mn-cs"/>
          </a:endParaRPr>
        </a:p>
      </dgm:t>
    </dgm:pt>
    <dgm:pt modelId="{85B28FB3-4196-4A6B-8132-C7B4F1D5885E}" type="parTrans" cxnId="{1B8F7BD6-D0C0-4A3F-B537-B62F3CB88C90}">
      <dgm:prSet/>
      <dgm:spPr/>
      <dgm:t>
        <a:bodyPr/>
        <a:lstStyle/>
        <a:p>
          <a:pPr algn="ctr" latinLnBrk="1"/>
          <a:endParaRPr lang="ko-KR" altLang="en-US" b="0"/>
        </a:p>
      </dgm:t>
    </dgm:pt>
    <dgm:pt modelId="{E4D273D4-A6B5-4BD9-B565-51EDC13E082B}" type="sibTrans" cxnId="{1B8F7BD6-D0C0-4A3F-B537-B62F3CB88C90}">
      <dgm:prSet/>
      <dgm:spPr/>
      <dgm:t>
        <a:bodyPr/>
        <a:lstStyle/>
        <a:p>
          <a:pPr algn="ctr" latinLnBrk="1"/>
          <a:endParaRPr lang="ko-KR" altLang="en-US" b="0"/>
        </a:p>
      </dgm:t>
    </dgm:pt>
    <dgm:pt modelId="{A3F1F30D-162D-4DBA-A548-3E3D27C456DE}" type="pres">
      <dgm:prSet presAssocID="{199A9938-DDD4-4E2F-9ABE-5E64EF3CA9E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EDA58B4-2BA6-443D-BD7F-BC7C8935786C}" type="pres">
      <dgm:prSet presAssocID="{29A0FE57-E9CE-4203-95F0-D53B81B5A49D}" presName="node" presStyleLbl="node1" presStyleIdx="0" presStyleCnt="6" custLinFactNeighborY="-41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266D545-8893-4509-B95D-C5B3BC6DE646}" type="pres">
      <dgm:prSet presAssocID="{C70E19DF-6AFB-4D2D-A12F-410054E871AD}" presName="sibTrans" presStyleLbl="sibTrans1D1" presStyleIdx="0" presStyleCnt="5"/>
      <dgm:spPr/>
      <dgm:t>
        <a:bodyPr/>
        <a:lstStyle/>
        <a:p>
          <a:pPr latinLnBrk="1"/>
          <a:endParaRPr lang="ko-KR" altLang="en-US"/>
        </a:p>
      </dgm:t>
    </dgm:pt>
    <dgm:pt modelId="{9095DAC5-6FC8-44D1-B819-F5269C78B038}" type="pres">
      <dgm:prSet presAssocID="{C70E19DF-6AFB-4D2D-A12F-410054E871AD}" presName="connectorText" presStyleLbl="sibTrans1D1" presStyleIdx="0" presStyleCnt="5"/>
      <dgm:spPr/>
      <dgm:t>
        <a:bodyPr/>
        <a:lstStyle/>
        <a:p>
          <a:pPr latinLnBrk="1"/>
          <a:endParaRPr lang="ko-KR" altLang="en-US"/>
        </a:p>
      </dgm:t>
    </dgm:pt>
    <dgm:pt modelId="{D457D614-F623-41D3-AE4B-1AD79947E112}" type="pres">
      <dgm:prSet presAssocID="{EEE5BD19-5D67-467B-8C53-D0971169201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0DF0711-3C84-43DE-AE37-08BC62F4CAD2}" type="pres">
      <dgm:prSet presAssocID="{074FB9E8-C2D5-4A91-9C5C-42F044D465C0}" presName="sibTrans" presStyleLbl="sibTrans1D1" presStyleIdx="1" presStyleCnt="5"/>
      <dgm:spPr/>
      <dgm:t>
        <a:bodyPr/>
        <a:lstStyle/>
        <a:p>
          <a:pPr latinLnBrk="1"/>
          <a:endParaRPr lang="ko-KR" altLang="en-US"/>
        </a:p>
      </dgm:t>
    </dgm:pt>
    <dgm:pt modelId="{ACC00DFA-DBB5-4AE9-991E-9822F2B52BB0}" type="pres">
      <dgm:prSet presAssocID="{074FB9E8-C2D5-4A91-9C5C-42F044D465C0}" presName="connectorText" presStyleLbl="sibTrans1D1" presStyleIdx="1" presStyleCnt="5"/>
      <dgm:spPr/>
      <dgm:t>
        <a:bodyPr/>
        <a:lstStyle/>
        <a:p>
          <a:pPr latinLnBrk="1"/>
          <a:endParaRPr lang="ko-KR" altLang="en-US"/>
        </a:p>
      </dgm:t>
    </dgm:pt>
    <dgm:pt modelId="{3C8404DF-FBCA-4E0A-9768-11B10CDEDEE5}" type="pres">
      <dgm:prSet presAssocID="{29897A7B-363E-4DA8-B640-C2D64B007BD7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89C120C-6D87-4ACA-9470-9EB4D2D19A9D}" type="pres">
      <dgm:prSet presAssocID="{A7DA97F3-3308-400F-9A53-70FB58D943EC}" presName="sibTrans" presStyleLbl="sibTrans1D1" presStyleIdx="2" presStyleCnt="5"/>
      <dgm:spPr/>
      <dgm:t>
        <a:bodyPr/>
        <a:lstStyle/>
        <a:p>
          <a:pPr latinLnBrk="1"/>
          <a:endParaRPr lang="ko-KR" altLang="en-US"/>
        </a:p>
      </dgm:t>
    </dgm:pt>
    <dgm:pt modelId="{A520B981-155E-4EB9-B0AD-44576D30E271}" type="pres">
      <dgm:prSet presAssocID="{A7DA97F3-3308-400F-9A53-70FB58D943EC}" presName="connectorText" presStyleLbl="sibTrans1D1" presStyleIdx="2" presStyleCnt="5"/>
      <dgm:spPr/>
      <dgm:t>
        <a:bodyPr/>
        <a:lstStyle/>
        <a:p>
          <a:pPr latinLnBrk="1"/>
          <a:endParaRPr lang="ko-KR" altLang="en-US"/>
        </a:p>
      </dgm:t>
    </dgm:pt>
    <dgm:pt modelId="{DA468A1D-7239-4DE8-9C35-675A28C127CF}" type="pres">
      <dgm:prSet presAssocID="{4AFAC43D-D07C-40A3-B845-B38B2056614A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73683D5-FBEA-461F-B7C2-E14050182C1B}" type="pres">
      <dgm:prSet presAssocID="{33DE0E23-7300-4768-B8DA-72572A59FBA6}" presName="sibTrans" presStyleLbl="sibTrans1D1" presStyleIdx="3" presStyleCnt="5"/>
      <dgm:spPr/>
      <dgm:t>
        <a:bodyPr/>
        <a:lstStyle/>
        <a:p>
          <a:pPr latinLnBrk="1"/>
          <a:endParaRPr lang="ko-KR" altLang="en-US"/>
        </a:p>
      </dgm:t>
    </dgm:pt>
    <dgm:pt modelId="{F974CB5F-ECA1-4316-9DFA-D491DC704D13}" type="pres">
      <dgm:prSet presAssocID="{33DE0E23-7300-4768-B8DA-72572A59FBA6}" presName="connectorText" presStyleLbl="sibTrans1D1" presStyleIdx="3" presStyleCnt="5"/>
      <dgm:spPr/>
      <dgm:t>
        <a:bodyPr/>
        <a:lstStyle/>
        <a:p>
          <a:pPr latinLnBrk="1"/>
          <a:endParaRPr lang="ko-KR" altLang="en-US"/>
        </a:p>
      </dgm:t>
    </dgm:pt>
    <dgm:pt modelId="{7DA3815B-87E9-4A7C-8540-F51B95546CE0}" type="pres">
      <dgm:prSet presAssocID="{3DE73D30-9A7E-4BAB-884A-EC59D304B52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F8E741A-3736-4C79-A23F-48AA74BFCF38}" type="pres">
      <dgm:prSet presAssocID="{5ED1EB2E-FB9E-42BD-AF89-E96A566022DC}" presName="sibTrans" presStyleLbl="sibTrans1D1" presStyleIdx="4" presStyleCnt="5"/>
      <dgm:spPr/>
      <dgm:t>
        <a:bodyPr/>
        <a:lstStyle/>
        <a:p>
          <a:pPr latinLnBrk="1"/>
          <a:endParaRPr lang="ko-KR" altLang="en-US"/>
        </a:p>
      </dgm:t>
    </dgm:pt>
    <dgm:pt modelId="{255F3BD0-E88A-4791-9577-203C662AA115}" type="pres">
      <dgm:prSet presAssocID="{5ED1EB2E-FB9E-42BD-AF89-E96A566022DC}" presName="connectorText" presStyleLbl="sibTrans1D1" presStyleIdx="4" presStyleCnt="5"/>
      <dgm:spPr/>
      <dgm:t>
        <a:bodyPr/>
        <a:lstStyle/>
        <a:p>
          <a:pPr latinLnBrk="1"/>
          <a:endParaRPr lang="ko-KR" altLang="en-US"/>
        </a:p>
      </dgm:t>
    </dgm:pt>
    <dgm:pt modelId="{4C683ED5-2E8C-452E-BC5B-4F5DA1BEE579}" type="pres">
      <dgm:prSet presAssocID="{B024D0E6-9B83-4CC2-A7E0-AB6B99DE652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F2C78F34-8EDB-4AA0-8D4F-D05F4D2D2CE8}" srcId="{199A9938-DDD4-4E2F-9ABE-5E64EF3CA9EF}" destId="{29897A7B-363E-4DA8-B640-C2D64B007BD7}" srcOrd="2" destOrd="0" parTransId="{58D623D4-C4FE-4F73-BEDE-3C6F907ACDA0}" sibTransId="{A7DA97F3-3308-400F-9A53-70FB58D943EC}"/>
    <dgm:cxn modelId="{6DCC4242-A88A-418F-BB5A-C73CF354C7F5}" srcId="{199A9938-DDD4-4E2F-9ABE-5E64EF3CA9EF}" destId="{EEE5BD19-5D67-467B-8C53-D0971169201B}" srcOrd="1" destOrd="0" parTransId="{0A806A39-516F-47F4-8488-312E9BC0C6B2}" sibTransId="{074FB9E8-C2D5-4A91-9C5C-42F044D465C0}"/>
    <dgm:cxn modelId="{F2336359-B0C2-47C7-B25D-09B27BCEDE0F}" type="presOf" srcId="{B024D0E6-9B83-4CC2-A7E0-AB6B99DE6525}" destId="{4C683ED5-2E8C-452E-BC5B-4F5DA1BEE579}" srcOrd="0" destOrd="0" presId="urn:microsoft.com/office/officeart/2005/8/layout/bProcess3"/>
    <dgm:cxn modelId="{6B807E35-4052-4B7A-95A5-8D5FEFBAD052}" type="presOf" srcId="{074FB9E8-C2D5-4A91-9C5C-42F044D465C0}" destId="{00DF0711-3C84-43DE-AE37-08BC62F4CAD2}" srcOrd="0" destOrd="0" presId="urn:microsoft.com/office/officeart/2005/8/layout/bProcess3"/>
    <dgm:cxn modelId="{F1A92055-DD81-4037-AD93-67F3401D2398}" type="presOf" srcId="{5ED1EB2E-FB9E-42BD-AF89-E96A566022DC}" destId="{8F8E741A-3736-4C79-A23F-48AA74BFCF38}" srcOrd="0" destOrd="0" presId="urn:microsoft.com/office/officeart/2005/8/layout/bProcess3"/>
    <dgm:cxn modelId="{59B3D058-D78F-4A21-B1BA-EDDC3555EFE9}" type="presOf" srcId="{199A9938-DDD4-4E2F-9ABE-5E64EF3CA9EF}" destId="{A3F1F30D-162D-4DBA-A548-3E3D27C456DE}" srcOrd="0" destOrd="0" presId="urn:microsoft.com/office/officeart/2005/8/layout/bProcess3"/>
    <dgm:cxn modelId="{2FD714DD-34FC-4951-B166-84993BDEF110}" type="presOf" srcId="{C70E19DF-6AFB-4D2D-A12F-410054E871AD}" destId="{0266D545-8893-4509-B95D-C5B3BC6DE646}" srcOrd="0" destOrd="0" presId="urn:microsoft.com/office/officeart/2005/8/layout/bProcess3"/>
    <dgm:cxn modelId="{1B8F7BD6-D0C0-4A3F-B537-B62F3CB88C90}" srcId="{199A9938-DDD4-4E2F-9ABE-5E64EF3CA9EF}" destId="{B024D0E6-9B83-4CC2-A7E0-AB6B99DE6525}" srcOrd="5" destOrd="0" parTransId="{85B28FB3-4196-4A6B-8132-C7B4F1D5885E}" sibTransId="{E4D273D4-A6B5-4BD9-B565-51EDC13E082B}"/>
    <dgm:cxn modelId="{3421C5E6-1310-49B1-819D-934111855C4D}" type="presOf" srcId="{C70E19DF-6AFB-4D2D-A12F-410054E871AD}" destId="{9095DAC5-6FC8-44D1-B819-F5269C78B038}" srcOrd="1" destOrd="0" presId="urn:microsoft.com/office/officeart/2005/8/layout/bProcess3"/>
    <dgm:cxn modelId="{ED187A5E-8332-4C44-8A41-C08690D8C25F}" srcId="{199A9938-DDD4-4E2F-9ABE-5E64EF3CA9EF}" destId="{3DE73D30-9A7E-4BAB-884A-EC59D304B52D}" srcOrd="4" destOrd="0" parTransId="{84B376F0-94D5-419F-A147-690A5B957054}" sibTransId="{5ED1EB2E-FB9E-42BD-AF89-E96A566022DC}"/>
    <dgm:cxn modelId="{FB804446-1F58-4319-B96A-5CA902B97F9B}" type="presOf" srcId="{4AFAC43D-D07C-40A3-B845-B38B2056614A}" destId="{DA468A1D-7239-4DE8-9C35-675A28C127CF}" srcOrd="0" destOrd="0" presId="urn:microsoft.com/office/officeart/2005/8/layout/bProcess3"/>
    <dgm:cxn modelId="{558488EE-FDD4-47E8-82FF-F89C35364E79}" type="presOf" srcId="{A7DA97F3-3308-400F-9A53-70FB58D943EC}" destId="{589C120C-6D87-4ACA-9470-9EB4D2D19A9D}" srcOrd="0" destOrd="0" presId="urn:microsoft.com/office/officeart/2005/8/layout/bProcess3"/>
    <dgm:cxn modelId="{B3D1D3E7-AA11-4DD2-95F6-AE9F23664346}" srcId="{199A9938-DDD4-4E2F-9ABE-5E64EF3CA9EF}" destId="{29A0FE57-E9CE-4203-95F0-D53B81B5A49D}" srcOrd="0" destOrd="0" parTransId="{A81A2FB9-7702-4C79-ADF3-ABDD96F2B3D4}" sibTransId="{C70E19DF-6AFB-4D2D-A12F-410054E871AD}"/>
    <dgm:cxn modelId="{64021EED-BE32-47C7-9A51-BC1D3A0AAE5A}" type="presOf" srcId="{074FB9E8-C2D5-4A91-9C5C-42F044D465C0}" destId="{ACC00DFA-DBB5-4AE9-991E-9822F2B52BB0}" srcOrd="1" destOrd="0" presId="urn:microsoft.com/office/officeart/2005/8/layout/bProcess3"/>
    <dgm:cxn modelId="{75E9A56B-89EF-429C-9259-AE5DA1D336EE}" type="presOf" srcId="{5ED1EB2E-FB9E-42BD-AF89-E96A566022DC}" destId="{255F3BD0-E88A-4791-9577-203C662AA115}" srcOrd="1" destOrd="0" presId="urn:microsoft.com/office/officeart/2005/8/layout/bProcess3"/>
    <dgm:cxn modelId="{C535DEA4-89F5-443B-A4BE-647984AB340C}" type="presOf" srcId="{33DE0E23-7300-4768-B8DA-72572A59FBA6}" destId="{D73683D5-FBEA-461F-B7C2-E14050182C1B}" srcOrd="0" destOrd="0" presId="urn:microsoft.com/office/officeart/2005/8/layout/bProcess3"/>
    <dgm:cxn modelId="{B704BA87-23D8-437C-9C3F-23D44194B391}" type="presOf" srcId="{29A0FE57-E9CE-4203-95F0-D53B81B5A49D}" destId="{6EDA58B4-2BA6-443D-BD7F-BC7C8935786C}" srcOrd="0" destOrd="0" presId="urn:microsoft.com/office/officeart/2005/8/layout/bProcess3"/>
    <dgm:cxn modelId="{C857F362-15E5-4B3B-A66E-9FF88EA5C59F}" srcId="{199A9938-DDD4-4E2F-9ABE-5E64EF3CA9EF}" destId="{4AFAC43D-D07C-40A3-B845-B38B2056614A}" srcOrd="3" destOrd="0" parTransId="{B3629710-53CC-4F84-98F7-C718C266037A}" sibTransId="{33DE0E23-7300-4768-B8DA-72572A59FBA6}"/>
    <dgm:cxn modelId="{059E9557-7CA6-4BF0-BEC2-F407A9AFF71F}" type="presOf" srcId="{29897A7B-363E-4DA8-B640-C2D64B007BD7}" destId="{3C8404DF-FBCA-4E0A-9768-11B10CDEDEE5}" srcOrd="0" destOrd="0" presId="urn:microsoft.com/office/officeart/2005/8/layout/bProcess3"/>
    <dgm:cxn modelId="{6271561A-4145-4376-8D01-6153FF0C9C84}" type="presOf" srcId="{33DE0E23-7300-4768-B8DA-72572A59FBA6}" destId="{F974CB5F-ECA1-4316-9DFA-D491DC704D13}" srcOrd="1" destOrd="0" presId="urn:microsoft.com/office/officeart/2005/8/layout/bProcess3"/>
    <dgm:cxn modelId="{A8F9B99A-54F5-4360-BEEF-A4EC1E3152F5}" type="presOf" srcId="{A7DA97F3-3308-400F-9A53-70FB58D943EC}" destId="{A520B981-155E-4EB9-B0AD-44576D30E271}" srcOrd="1" destOrd="0" presId="urn:microsoft.com/office/officeart/2005/8/layout/bProcess3"/>
    <dgm:cxn modelId="{FE37B89B-7EED-476A-8CB6-38C46C6D9BE1}" type="presOf" srcId="{EEE5BD19-5D67-467B-8C53-D0971169201B}" destId="{D457D614-F623-41D3-AE4B-1AD79947E112}" srcOrd="0" destOrd="0" presId="urn:microsoft.com/office/officeart/2005/8/layout/bProcess3"/>
    <dgm:cxn modelId="{F8E4D6FA-C84F-4081-97E9-9D7541F8F29C}" type="presOf" srcId="{3DE73D30-9A7E-4BAB-884A-EC59D304B52D}" destId="{7DA3815B-87E9-4A7C-8540-F51B95546CE0}" srcOrd="0" destOrd="0" presId="urn:microsoft.com/office/officeart/2005/8/layout/bProcess3"/>
    <dgm:cxn modelId="{669DBE5D-E1FA-4A4E-A2E4-AF57BB206267}" type="presParOf" srcId="{A3F1F30D-162D-4DBA-A548-3E3D27C456DE}" destId="{6EDA58B4-2BA6-443D-BD7F-BC7C8935786C}" srcOrd="0" destOrd="0" presId="urn:microsoft.com/office/officeart/2005/8/layout/bProcess3"/>
    <dgm:cxn modelId="{1FD8F42F-62CC-4FBE-AD53-303CC42C28CD}" type="presParOf" srcId="{A3F1F30D-162D-4DBA-A548-3E3D27C456DE}" destId="{0266D545-8893-4509-B95D-C5B3BC6DE646}" srcOrd="1" destOrd="0" presId="urn:microsoft.com/office/officeart/2005/8/layout/bProcess3"/>
    <dgm:cxn modelId="{CEE98F4F-D68D-4336-910C-B55F9E5BA1D5}" type="presParOf" srcId="{0266D545-8893-4509-B95D-C5B3BC6DE646}" destId="{9095DAC5-6FC8-44D1-B819-F5269C78B038}" srcOrd="0" destOrd="0" presId="urn:microsoft.com/office/officeart/2005/8/layout/bProcess3"/>
    <dgm:cxn modelId="{2BB5C6FC-82AE-4469-860C-B33885E88CCB}" type="presParOf" srcId="{A3F1F30D-162D-4DBA-A548-3E3D27C456DE}" destId="{D457D614-F623-41D3-AE4B-1AD79947E112}" srcOrd="2" destOrd="0" presId="urn:microsoft.com/office/officeart/2005/8/layout/bProcess3"/>
    <dgm:cxn modelId="{2AF09F2C-EE2E-4222-BDE7-A3F9FD4BE95E}" type="presParOf" srcId="{A3F1F30D-162D-4DBA-A548-3E3D27C456DE}" destId="{00DF0711-3C84-43DE-AE37-08BC62F4CAD2}" srcOrd="3" destOrd="0" presId="urn:microsoft.com/office/officeart/2005/8/layout/bProcess3"/>
    <dgm:cxn modelId="{EAE49F0F-FC1D-4B7E-BD73-2851709EA2EE}" type="presParOf" srcId="{00DF0711-3C84-43DE-AE37-08BC62F4CAD2}" destId="{ACC00DFA-DBB5-4AE9-991E-9822F2B52BB0}" srcOrd="0" destOrd="0" presId="urn:microsoft.com/office/officeart/2005/8/layout/bProcess3"/>
    <dgm:cxn modelId="{85881CDF-1D0B-4A7E-8E49-040B4DDFA1B2}" type="presParOf" srcId="{A3F1F30D-162D-4DBA-A548-3E3D27C456DE}" destId="{3C8404DF-FBCA-4E0A-9768-11B10CDEDEE5}" srcOrd="4" destOrd="0" presId="urn:microsoft.com/office/officeart/2005/8/layout/bProcess3"/>
    <dgm:cxn modelId="{3343E706-A6AF-4EFC-BD9B-1C9454B40BB3}" type="presParOf" srcId="{A3F1F30D-162D-4DBA-A548-3E3D27C456DE}" destId="{589C120C-6D87-4ACA-9470-9EB4D2D19A9D}" srcOrd="5" destOrd="0" presId="urn:microsoft.com/office/officeart/2005/8/layout/bProcess3"/>
    <dgm:cxn modelId="{DBB9E4D6-7F91-4943-AFF5-4B5266A1ECEC}" type="presParOf" srcId="{589C120C-6D87-4ACA-9470-9EB4D2D19A9D}" destId="{A520B981-155E-4EB9-B0AD-44576D30E271}" srcOrd="0" destOrd="0" presId="urn:microsoft.com/office/officeart/2005/8/layout/bProcess3"/>
    <dgm:cxn modelId="{EABB32AA-1383-4BE0-A78B-62C9455A8624}" type="presParOf" srcId="{A3F1F30D-162D-4DBA-A548-3E3D27C456DE}" destId="{DA468A1D-7239-4DE8-9C35-675A28C127CF}" srcOrd="6" destOrd="0" presId="urn:microsoft.com/office/officeart/2005/8/layout/bProcess3"/>
    <dgm:cxn modelId="{904F66FB-0539-480D-9E83-353565ABF1B1}" type="presParOf" srcId="{A3F1F30D-162D-4DBA-A548-3E3D27C456DE}" destId="{D73683D5-FBEA-461F-B7C2-E14050182C1B}" srcOrd="7" destOrd="0" presId="urn:microsoft.com/office/officeart/2005/8/layout/bProcess3"/>
    <dgm:cxn modelId="{835C6164-1223-47A7-B82C-58AE671661D5}" type="presParOf" srcId="{D73683D5-FBEA-461F-B7C2-E14050182C1B}" destId="{F974CB5F-ECA1-4316-9DFA-D491DC704D13}" srcOrd="0" destOrd="0" presId="urn:microsoft.com/office/officeart/2005/8/layout/bProcess3"/>
    <dgm:cxn modelId="{65C46737-1F00-4D1C-8AAB-0AAE796A2B64}" type="presParOf" srcId="{A3F1F30D-162D-4DBA-A548-3E3D27C456DE}" destId="{7DA3815B-87E9-4A7C-8540-F51B95546CE0}" srcOrd="8" destOrd="0" presId="urn:microsoft.com/office/officeart/2005/8/layout/bProcess3"/>
    <dgm:cxn modelId="{6187C021-41D6-4BFD-BF11-04AF5E01B40D}" type="presParOf" srcId="{A3F1F30D-162D-4DBA-A548-3E3D27C456DE}" destId="{8F8E741A-3736-4C79-A23F-48AA74BFCF38}" srcOrd="9" destOrd="0" presId="urn:microsoft.com/office/officeart/2005/8/layout/bProcess3"/>
    <dgm:cxn modelId="{F24B8CDC-C60B-41C0-85A1-5C817A443F0B}" type="presParOf" srcId="{8F8E741A-3736-4C79-A23F-48AA74BFCF38}" destId="{255F3BD0-E88A-4791-9577-203C662AA115}" srcOrd="0" destOrd="0" presId="urn:microsoft.com/office/officeart/2005/8/layout/bProcess3"/>
    <dgm:cxn modelId="{7BD15511-EB96-445F-8E1E-D5AC1507422E}" type="presParOf" srcId="{A3F1F30D-162D-4DBA-A548-3E3D27C456DE}" destId="{4C683ED5-2E8C-452E-BC5B-4F5DA1BEE579}" srcOrd="1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3D86F6-C303-4848-BC8A-70F979F53FD2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9F9E8B3F-C5E0-445C-BDEC-1E400998DBC4}">
      <dgm:prSet phldrT="[텍스트]" custT="1"/>
      <dgm:spPr/>
      <dgm:t>
        <a:bodyPr/>
        <a:lstStyle/>
        <a:p>
          <a:pPr latinLnBrk="1"/>
          <a:r>
            <a: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rPr>
            <a:t>Contents</a:t>
          </a:r>
          <a:br>
            <a: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rPr>
          </a:br>
          <a:r>
            <a: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rPr>
            <a:t>Modification</a:t>
          </a:r>
          <a:endParaRPr lang="ko-KR" altLang="en-US" sz="1400" b="1" dirty="0"/>
        </a:p>
      </dgm:t>
    </dgm:pt>
    <dgm:pt modelId="{C974E4D2-ADE3-40E2-90F0-67C157524ED0}" type="parTrans" cxnId="{9B17674B-E3EC-456F-9847-8E61CF3CD7DF}">
      <dgm:prSet/>
      <dgm:spPr/>
      <dgm:t>
        <a:bodyPr/>
        <a:lstStyle/>
        <a:p>
          <a:pPr latinLnBrk="1"/>
          <a:endParaRPr lang="ko-KR" altLang="en-US"/>
        </a:p>
      </dgm:t>
    </dgm:pt>
    <dgm:pt modelId="{22580FF0-5F8D-4A7D-BA86-843D29BA096D}" type="sibTrans" cxnId="{9B17674B-E3EC-456F-9847-8E61CF3CD7DF}">
      <dgm:prSet/>
      <dgm:spPr/>
      <dgm:t>
        <a:bodyPr/>
        <a:lstStyle/>
        <a:p>
          <a:pPr latinLnBrk="1"/>
          <a:endParaRPr lang="ko-KR" altLang="en-US"/>
        </a:p>
      </dgm:t>
    </dgm:pt>
    <dgm:pt modelId="{5F8522D8-7E03-48CF-AC1E-5F6639521091}">
      <dgm:prSet phldrT="[텍스트]"/>
      <dgm:spPr/>
      <dgm:t>
        <a:bodyPr/>
        <a:lstStyle/>
        <a:p>
          <a:pPr latinLnBrk="1"/>
          <a:r>
            <a:rPr lang="en-US" altLang="ko-KR" spc="-120" dirty="0" smtClean="0">
              <a:latin typeface="나눔고딕" pitchFamily="50" charset="-127"/>
              <a:ea typeface="나눔고딕" pitchFamily="50" charset="-127"/>
              <a:cs typeface="+mn-cs"/>
            </a:rPr>
            <a:t>Increase Number of Questions for SW Fundamentals and Problem Solving Skills</a:t>
          </a:r>
          <a:endParaRPr lang="ko-KR" altLang="en-US" dirty="0"/>
        </a:p>
      </dgm:t>
    </dgm:pt>
    <dgm:pt modelId="{E7808E96-6267-4E87-9C83-50F71EBE66D9}" type="parTrans" cxnId="{FC19EDB1-CA7A-4128-89CF-47966F31D94F}">
      <dgm:prSet/>
      <dgm:spPr/>
      <dgm:t>
        <a:bodyPr/>
        <a:lstStyle/>
        <a:p>
          <a:pPr latinLnBrk="1"/>
          <a:endParaRPr lang="ko-KR" altLang="en-US"/>
        </a:p>
      </dgm:t>
    </dgm:pt>
    <dgm:pt modelId="{93D4FD04-5378-4BD9-AC0C-7266CB1ECE1B}" type="sibTrans" cxnId="{FC19EDB1-CA7A-4128-89CF-47966F31D94F}">
      <dgm:prSet/>
      <dgm:spPr/>
      <dgm:t>
        <a:bodyPr/>
        <a:lstStyle/>
        <a:p>
          <a:pPr latinLnBrk="1"/>
          <a:endParaRPr lang="ko-KR" altLang="en-US"/>
        </a:p>
      </dgm:t>
    </dgm:pt>
    <dgm:pt modelId="{1355D9A1-5F1B-4D9C-9BC4-CAB88A9273DC}">
      <dgm:prSet phldrT="[텍스트]" custT="1"/>
      <dgm:spPr/>
      <dgm:t>
        <a:bodyPr/>
        <a:lstStyle/>
        <a:p>
          <a:pPr latinLnBrk="1"/>
          <a:r>
            <a: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rPr>
            <a:t>Subject</a:t>
          </a:r>
          <a:br>
            <a: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rPr>
          </a:br>
          <a:r>
            <a: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rPr>
            <a:t>Proportioning</a:t>
          </a:r>
          <a:endParaRPr lang="ko-KR" altLang="en-US" sz="1400" b="1" dirty="0"/>
        </a:p>
      </dgm:t>
    </dgm:pt>
    <dgm:pt modelId="{4E9BF3EA-7403-4617-AE91-E486EAC641EB}" type="parTrans" cxnId="{7C1A74E4-5900-46CB-AD24-C424DA330471}">
      <dgm:prSet/>
      <dgm:spPr/>
      <dgm:t>
        <a:bodyPr/>
        <a:lstStyle/>
        <a:p>
          <a:pPr latinLnBrk="1"/>
          <a:endParaRPr lang="ko-KR" altLang="en-US"/>
        </a:p>
      </dgm:t>
    </dgm:pt>
    <dgm:pt modelId="{FB69287A-F9D8-4541-B414-4C70608D9E00}" type="sibTrans" cxnId="{7C1A74E4-5900-46CB-AD24-C424DA330471}">
      <dgm:prSet/>
      <dgm:spPr/>
      <dgm:t>
        <a:bodyPr/>
        <a:lstStyle/>
        <a:p>
          <a:pPr latinLnBrk="1"/>
          <a:endParaRPr lang="ko-KR" altLang="en-US"/>
        </a:p>
      </dgm:t>
    </dgm:pt>
    <dgm:pt modelId="{FB235D35-4FDD-4B6F-B998-3F4ABBF76AFD}">
      <dgm:prSet phldrT="[텍스트]"/>
      <dgm:spPr/>
      <dgm:t>
        <a:bodyPr/>
        <a:lstStyle/>
        <a:p>
          <a:pPr latinLnBrk="1"/>
          <a:r>
            <a:rPr lang="en-US" altLang="ko-KR" spc="-120" dirty="0" smtClean="0">
              <a:latin typeface="나눔고딕" pitchFamily="50" charset="-127"/>
              <a:ea typeface="나눔고딕" pitchFamily="50" charset="-127"/>
              <a:cs typeface="+mn-cs"/>
            </a:rPr>
            <a:t>Proportion of IT Business Questions Modified.</a:t>
          </a:r>
          <a:endParaRPr lang="ko-KR" altLang="en-US" dirty="0"/>
        </a:p>
      </dgm:t>
    </dgm:pt>
    <dgm:pt modelId="{E1747479-7CF3-4C7A-9231-B3D708BA8B14}" type="parTrans" cxnId="{C7299CE7-A47F-4CBF-9AF1-43DE4384E799}">
      <dgm:prSet/>
      <dgm:spPr/>
      <dgm:t>
        <a:bodyPr/>
        <a:lstStyle/>
        <a:p>
          <a:pPr latinLnBrk="1"/>
          <a:endParaRPr lang="ko-KR" altLang="en-US"/>
        </a:p>
      </dgm:t>
    </dgm:pt>
    <dgm:pt modelId="{7418D351-92B4-4FD3-B9A2-09D19D67603D}" type="sibTrans" cxnId="{C7299CE7-A47F-4CBF-9AF1-43DE4384E799}">
      <dgm:prSet/>
      <dgm:spPr/>
      <dgm:t>
        <a:bodyPr/>
        <a:lstStyle/>
        <a:p>
          <a:pPr latinLnBrk="1"/>
          <a:endParaRPr lang="ko-KR" altLang="en-US"/>
        </a:p>
      </dgm:t>
    </dgm:pt>
    <dgm:pt modelId="{B48B568B-86E6-4997-90AA-A738503B9F94}">
      <dgm:prSet phldrT="[텍스트]" custT="1"/>
      <dgm:spPr/>
      <dgm:t>
        <a:bodyPr/>
        <a:lstStyle/>
        <a:p>
          <a:pPr latinLnBrk="1"/>
          <a:r>
            <a:rPr lang="en-US" altLang="ko-KR" sz="1400" b="1" dirty="0" smtClean="0"/>
            <a:t>Systems</a:t>
          </a:r>
          <a:br>
            <a:rPr lang="en-US" altLang="ko-KR" sz="1400" b="1" dirty="0" smtClean="0"/>
          </a:br>
          <a:r>
            <a:rPr lang="en-US" altLang="ko-KR" sz="1400" b="1" dirty="0" smtClean="0"/>
            <a:t>Improvement</a:t>
          </a:r>
          <a:endParaRPr lang="ko-KR" altLang="en-US" sz="1400" b="1" dirty="0"/>
        </a:p>
      </dgm:t>
    </dgm:pt>
    <dgm:pt modelId="{AEE32FE6-1F32-4E03-946F-D9B352107B1D}" type="parTrans" cxnId="{94F0A42A-44DB-4697-9F1A-8CCC0B379969}">
      <dgm:prSet/>
      <dgm:spPr/>
      <dgm:t>
        <a:bodyPr/>
        <a:lstStyle/>
        <a:p>
          <a:pPr latinLnBrk="1"/>
          <a:endParaRPr lang="ko-KR" altLang="en-US"/>
        </a:p>
      </dgm:t>
    </dgm:pt>
    <dgm:pt modelId="{2B78CE75-A15D-4F60-8A1A-6796B54936C7}" type="sibTrans" cxnId="{94F0A42A-44DB-4697-9F1A-8CCC0B379969}">
      <dgm:prSet/>
      <dgm:spPr/>
      <dgm:t>
        <a:bodyPr/>
        <a:lstStyle/>
        <a:p>
          <a:pPr latinLnBrk="1"/>
          <a:endParaRPr lang="ko-KR" altLang="en-US"/>
        </a:p>
      </dgm:t>
    </dgm:pt>
    <dgm:pt modelId="{8C29EF2F-F1FD-4DE0-9834-C08B01B99C11}">
      <dgm:prSet phldrT="[텍스트]"/>
      <dgm:spPr/>
      <dgm:t>
        <a:bodyPr/>
        <a:lstStyle/>
        <a:p>
          <a:pPr latinLnBrk="1"/>
          <a:r>
            <a:rPr lang="en-US" altLang="ko-KR" spc="-120" dirty="0" smtClean="0">
              <a:latin typeface="나눔고딕" pitchFamily="50" charset="-127"/>
              <a:ea typeface="나눔고딕" pitchFamily="50" charset="-127"/>
              <a:cs typeface="+mn-cs"/>
            </a:rPr>
            <a:t>Development of an Advanced Level TOPCIT covering SW, DB, NW </a:t>
          </a:r>
          <a:r>
            <a:rPr lang="ko-KR" altLang="en-US" spc="-120" dirty="0" smtClean="0">
              <a:latin typeface="나눔고딕" pitchFamily="50" charset="-127"/>
              <a:ea typeface="나눔고딕" pitchFamily="50" charset="-127"/>
              <a:cs typeface="+mn-cs"/>
            </a:rPr>
            <a:t> </a:t>
          </a:r>
          <a:r>
            <a:rPr lang="en-US" altLang="ko-KR" spc="-120" dirty="0" smtClean="0">
              <a:latin typeface="나눔고딕" pitchFamily="50" charset="-127"/>
              <a:ea typeface="나눔고딕" pitchFamily="50" charset="-127"/>
              <a:cs typeface="+mn-cs"/>
            </a:rPr>
            <a:t>for specialists in the field</a:t>
          </a:r>
          <a:endParaRPr lang="ko-KR" altLang="en-US" dirty="0"/>
        </a:p>
      </dgm:t>
    </dgm:pt>
    <dgm:pt modelId="{66F6CDE3-3928-4097-B845-3264499DB3B2}" type="parTrans" cxnId="{5AA1311C-D0F9-4E24-8BF8-83ECB6ED8602}">
      <dgm:prSet/>
      <dgm:spPr/>
      <dgm:t>
        <a:bodyPr/>
        <a:lstStyle/>
        <a:p>
          <a:pPr latinLnBrk="1"/>
          <a:endParaRPr lang="ko-KR" altLang="en-US"/>
        </a:p>
      </dgm:t>
    </dgm:pt>
    <dgm:pt modelId="{47A02472-4E65-40A6-8792-E78FBB13B354}" type="sibTrans" cxnId="{5AA1311C-D0F9-4E24-8BF8-83ECB6ED8602}">
      <dgm:prSet/>
      <dgm:spPr/>
      <dgm:t>
        <a:bodyPr/>
        <a:lstStyle/>
        <a:p>
          <a:pPr latinLnBrk="1"/>
          <a:endParaRPr lang="ko-KR" altLang="en-US"/>
        </a:p>
      </dgm:t>
    </dgm:pt>
    <dgm:pt modelId="{DA2AF4F8-21DA-4A7B-981E-8022306EB3D6}" type="pres">
      <dgm:prSet presAssocID="{7E3D86F6-C303-4848-BC8A-70F979F53FD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C813DBC-DC36-493F-8181-0412C7B7E464}" type="pres">
      <dgm:prSet presAssocID="{9F9E8B3F-C5E0-445C-BDEC-1E400998DBC4}" presName="composite" presStyleCnt="0"/>
      <dgm:spPr/>
    </dgm:pt>
    <dgm:pt modelId="{B38D32F3-30DA-4D8A-BCF1-70F50E071EDD}" type="pres">
      <dgm:prSet presAssocID="{9F9E8B3F-C5E0-445C-BDEC-1E400998DBC4}" presName="parTx" presStyleLbl="alignNode1" presStyleIdx="0" presStyleCnt="3" custScaleX="1308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676A0CD-A91F-492D-8302-6085E524E78A}" type="pres">
      <dgm:prSet presAssocID="{9F9E8B3F-C5E0-445C-BDEC-1E400998DBC4}" presName="desTx" presStyleLbl="alignAccFollowNode1" presStyleIdx="0" presStyleCnt="3" custScaleX="130821" custScaleY="85284" custLinFactNeighborY="-585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D0C37C5-09A3-40C9-9346-690D78479EB8}" type="pres">
      <dgm:prSet presAssocID="{22580FF0-5F8D-4A7D-BA86-843D29BA096D}" presName="space" presStyleCnt="0"/>
      <dgm:spPr/>
    </dgm:pt>
    <dgm:pt modelId="{28494C0A-D115-46EC-9589-011148DF90C2}" type="pres">
      <dgm:prSet presAssocID="{1355D9A1-5F1B-4D9C-9BC4-CAB88A9273DC}" presName="composite" presStyleCnt="0"/>
      <dgm:spPr/>
    </dgm:pt>
    <dgm:pt modelId="{C59C440E-7DCB-4E9B-B223-89F467EC7F95}" type="pres">
      <dgm:prSet presAssocID="{1355D9A1-5F1B-4D9C-9BC4-CAB88A9273DC}" presName="parTx" presStyleLbl="alignNode1" presStyleIdx="1" presStyleCnt="3" custScaleX="1308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751F30D-BDE5-4919-BDF1-2011022A7C5A}" type="pres">
      <dgm:prSet presAssocID="{1355D9A1-5F1B-4D9C-9BC4-CAB88A9273DC}" presName="desTx" presStyleLbl="alignAccFollowNode1" presStyleIdx="1" presStyleCnt="3" custScaleX="130821" custScaleY="85284" custLinFactNeighborY="-585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651FB6D-9C85-4AB5-A829-A9D66B683D8D}" type="pres">
      <dgm:prSet presAssocID="{FB69287A-F9D8-4541-B414-4C70608D9E00}" presName="space" presStyleCnt="0"/>
      <dgm:spPr/>
    </dgm:pt>
    <dgm:pt modelId="{8AAE5AF5-ADC8-49F4-A1A7-0246D43CD66F}" type="pres">
      <dgm:prSet presAssocID="{B48B568B-86E6-4997-90AA-A738503B9F94}" presName="composite" presStyleCnt="0"/>
      <dgm:spPr/>
    </dgm:pt>
    <dgm:pt modelId="{3CF3DA2E-54F2-4D90-A7BF-4FE6C2457401}" type="pres">
      <dgm:prSet presAssocID="{B48B568B-86E6-4997-90AA-A738503B9F94}" presName="parTx" presStyleLbl="alignNode1" presStyleIdx="2" presStyleCnt="3" custScaleX="1308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BE30707-9C65-41A5-AEB8-A02B98FBB022}" type="pres">
      <dgm:prSet presAssocID="{B48B568B-86E6-4997-90AA-A738503B9F94}" presName="desTx" presStyleLbl="alignAccFollowNode1" presStyleIdx="2" presStyleCnt="3" custScaleX="130821" custScaleY="85284" custLinFactNeighborY="-585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94F0A42A-44DB-4697-9F1A-8CCC0B379969}" srcId="{7E3D86F6-C303-4848-BC8A-70F979F53FD2}" destId="{B48B568B-86E6-4997-90AA-A738503B9F94}" srcOrd="2" destOrd="0" parTransId="{AEE32FE6-1F32-4E03-946F-D9B352107B1D}" sibTransId="{2B78CE75-A15D-4F60-8A1A-6796B54936C7}"/>
    <dgm:cxn modelId="{DA84F6FC-564D-44DF-ABA3-F8169DBFD223}" type="presOf" srcId="{FB235D35-4FDD-4B6F-B998-3F4ABBF76AFD}" destId="{D751F30D-BDE5-4919-BDF1-2011022A7C5A}" srcOrd="0" destOrd="0" presId="urn:microsoft.com/office/officeart/2005/8/layout/hList1"/>
    <dgm:cxn modelId="{C5A38EB7-0675-451A-A9A0-1F3F8D6CA0B1}" type="presOf" srcId="{1355D9A1-5F1B-4D9C-9BC4-CAB88A9273DC}" destId="{C59C440E-7DCB-4E9B-B223-89F467EC7F95}" srcOrd="0" destOrd="0" presId="urn:microsoft.com/office/officeart/2005/8/layout/hList1"/>
    <dgm:cxn modelId="{C78C8B4A-52EA-4ED7-AA49-5A4E2BF0900E}" type="presOf" srcId="{B48B568B-86E6-4997-90AA-A738503B9F94}" destId="{3CF3DA2E-54F2-4D90-A7BF-4FE6C2457401}" srcOrd="0" destOrd="0" presId="urn:microsoft.com/office/officeart/2005/8/layout/hList1"/>
    <dgm:cxn modelId="{93C43B30-C5A3-48CE-911A-5A93A4016855}" type="presOf" srcId="{9F9E8B3F-C5E0-445C-BDEC-1E400998DBC4}" destId="{B38D32F3-30DA-4D8A-BCF1-70F50E071EDD}" srcOrd="0" destOrd="0" presId="urn:microsoft.com/office/officeart/2005/8/layout/hList1"/>
    <dgm:cxn modelId="{7C1A74E4-5900-46CB-AD24-C424DA330471}" srcId="{7E3D86F6-C303-4848-BC8A-70F979F53FD2}" destId="{1355D9A1-5F1B-4D9C-9BC4-CAB88A9273DC}" srcOrd="1" destOrd="0" parTransId="{4E9BF3EA-7403-4617-AE91-E486EAC641EB}" sibTransId="{FB69287A-F9D8-4541-B414-4C70608D9E00}"/>
    <dgm:cxn modelId="{9B17674B-E3EC-456F-9847-8E61CF3CD7DF}" srcId="{7E3D86F6-C303-4848-BC8A-70F979F53FD2}" destId="{9F9E8B3F-C5E0-445C-BDEC-1E400998DBC4}" srcOrd="0" destOrd="0" parTransId="{C974E4D2-ADE3-40E2-90F0-67C157524ED0}" sibTransId="{22580FF0-5F8D-4A7D-BA86-843D29BA096D}"/>
    <dgm:cxn modelId="{7E427DC3-AFB8-4A60-874C-9507599DB8F0}" type="presOf" srcId="{8C29EF2F-F1FD-4DE0-9834-C08B01B99C11}" destId="{9BE30707-9C65-41A5-AEB8-A02B98FBB022}" srcOrd="0" destOrd="0" presId="urn:microsoft.com/office/officeart/2005/8/layout/hList1"/>
    <dgm:cxn modelId="{FC19EDB1-CA7A-4128-89CF-47966F31D94F}" srcId="{9F9E8B3F-C5E0-445C-BDEC-1E400998DBC4}" destId="{5F8522D8-7E03-48CF-AC1E-5F6639521091}" srcOrd="0" destOrd="0" parTransId="{E7808E96-6267-4E87-9C83-50F71EBE66D9}" sibTransId="{93D4FD04-5378-4BD9-AC0C-7266CB1ECE1B}"/>
    <dgm:cxn modelId="{5AA1311C-D0F9-4E24-8BF8-83ECB6ED8602}" srcId="{B48B568B-86E6-4997-90AA-A738503B9F94}" destId="{8C29EF2F-F1FD-4DE0-9834-C08B01B99C11}" srcOrd="0" destOrd="0" parTransId="{66F6CDE3-3928-4097-B845-3264499DB3B2}" sibTransId="{47A02472-4E65-40A6-8792-E78FBB13B354}"/>
    <dgm:cxn modelId="{57A5BDBD-E819-4E99-83C8-74359AF7B277}" type="presOf" srcId="{5F8522D8-7E03-48CF-AC1E-5F6639521091}" destId="{C676A0CD-A91F-492D-8302-6085E524E78A}" srcOrd="0" destOrd="0" presId="urn:microsoft.com/office/officeart/2005/8/layout/hList1"/>
    <dgm:cxn modelId="{87196AED-566C-4C8E-8F55-288F3686BC6E}" type="presOf" srcId="{7E3D86F6-C303-4848-BC8A-70F979F53FD2}" destId="{DA2AF4F8-21DA-4A7B-981E-8022306EB3D6}" srcOrd="0" destOrd="0" presId="urn:microsoft.com/office/officeart/2005/8/layout/hList1"/>
    <dgm:cxn modelId="{C7299CE7-A47F-4CBF-9AF1-43DE4384E799}" srcId="{1355D9A1-5F1B-4D9C-9BC4-CAB88A9273DC}" destId="{FB235D35-4FDD-4B6F-B998-3F4ABBF76AFD}" srcOrd="0" destOrd="0" parTransId="{E1747479-7CF3-4C7A-9231-B3D708BA8B14}" sibTransId="{7418D351-92B4-4FD3-B9A2-09D19D67603D}"/>
    <dgm:cxn modelId="{10B4286D-D28C-4FE7-A308-EB1FB1F4CC11}" type="presParOf" srcId="{DA2AF4F8-21DA-4A7B-981E-8022306EB3D6}" destId="{6C813DBC-DC36-493F-8181-0412C7B7E464}" srcOrd="0" destOrd="0" presId="urn:microsoft.com/office/officeart/2005/8/layout/hList1"/>
    <dgm:cxn modelId="{5450FEEF-7971-4239-8F84-1970398FC504}" type="presParOf" srcId="{6C813DBC-DC36-493F-8181-0412C7B7E464}" destId="{B38D32F3-30DA-4D8A-BCF1-70F50E071EDD}" srcOrd="0" destOrd="0" presId="urn:microsoft.com/office/officeart/2005/8/layout/hList1"/>
    <dgm:cxn modelId="{6F58C967-6C38-4A11-A06F-C503E56FC83A}" type="presParOf" srcId="{6C813DBC-DC36-493F-8181-0412C7B7E464}" destId="{C676A0CD-A91F-492D-8302-6085E524E78A}" srcOrd="1" destOrd="0" presId="urn:microsoft.com/office/officeart/2005/8/layout/hList1"/>
    <dgm:cxn modelId="{5705C5BE-A5D4-4D32-83E5-B8EB8CBDED94}" type="presParOf" srcId="{DA2AF4F8-21DA-4A7B-981E-8022306EB3D6}" destId="{AD0C37C5-09A3-40C9-9346-690D78479EB8}" srcOrd="1" destOrd="0" presId="urn:microsoft.com/office/officeart/2005/8/layout/hList1"/>
    <dgm:cxn modelId="{D05849C5-81D0-448A-A9DD-AAD8F0486994}" type="presParOf" srcId="{DA2AF4F8-21DA-4A7B-981E-8022306EB3D6}" destId="{28494C0A-D115-46EC-9589-011148DF90C2}" srcOrd="2" destOrd="0" presId="urn:microsoft.com/office/officeart/2005/8/layout/hList1"/>
    <dgm:cxn modelId="{7E6BDD83-75A9-429B-A586-A7DD5AD03DA8}" type="presParOf" srcId="{28494C0A-D115-46EC-9589-011148DF90C2}" destId="{C59C440E-7DCB-4E9B-B223-89F467EC7F95}" srcOrd="0" destOrd="0" presId="urn:microsoft.com/office/officeart/2005/8/layout/hList1"/>
    <dgm:cxn modelId="{97E389A4-897E-4216-A977-F0450D5BD22B}" type="presParOf" srcId="{28494C0A-D115-46EC-9589-011148DF90C2}" destId="{D751F30D-BDE5-4919-BDF1-2011022A7C5A}" srcOrd="1" destOrd="0" presId="urn:microsoft.com/office/officeart/2005/8/layout/hList1"/>
    <dgm:cxn modelId="{C3C385AA-72A1-41BF-9F63-24EFD87E6DCC}" type="presParOf" srcId="{DA2AF4F8-21DA-4A7B-981E-8022306EB3D6}" destId="{C651FB6D-9C85-4AB5-A829-A9D66B683D8D}" srcOrd="3" destOrd="0" presId="urn:microsoft.com/office/officeart/2005/8/layout/hList1"/>
    <dgm:cxn modelId="{8095B8A5-DDE6-4CE7-9A84-08B37CD73411}" type="presParOf" srcId="{DA2AF4F8-21DA-4A7B-981E-8022306EB3D6}" destId="{8AAE5AF5-ADC8-49F4-A1A7-0246D43CD66F}" srcOrd="4" destOrd="0" presId="urn:microsoft.com/office/officeart/2005/8/layout/hList1"/>
    <dgm:cxn modelId="{CB3FA37E-54AA-4212-AF8D-64CFB240C08D}" type="presParOf" srcId="{8AAE5AF5-ADC8-49F4-A1A7-0246D43CD66F}" destId="{3CF3DA2E-54F2-4D90-A7BF-4FE6C2457401}" srcOrd="0" destOrd="0" presId="urn:microsoft.com/office/officeart/2005/8/layout/hList1"/>
    <dgm:cxn modelId="{CCD2EFD9-459A-42C1-9635-6D68AEA0501A}" type="presParOf" srcId="{8AAE5AF5-ADC8-49F4-A1A7-0246D43CD66F}" destId="{9BE30707-9C65-41A5-AEB8-A02B98FBB02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66D545-8893-4509-B95D-C5B3BC6DE646}">
      <dsp:nvSpPr>
        <dsp:cNvPr id="0" name=""/>
        <dsp:cNvSpPr/>
      </dsp:nvSpPr>
      <dsp:spPr>
        <a:xfrm>
          <a:off x="2005973" y="1111563"/>
          <a:ext cx="42918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1693" y="45720"/>
              </a:lnTo>
              <a:lnTo>
                <a:pt x="231693" y="50721"/>
              </a:lnTo>
              <a:lnTo>
                <a:pt x="429187" y="50721"/>
              </a:lnTo>
            </a:path>
          </a:pathLst>
        </a:custGeom>
        <a:noFill/>
        <a:ln w="12700" cap="flat" cmpd="sng" algn="ctr">
          <a:solidFill>
            <a:schemeClr val="dk1"/>
          </a:solidFill>
          <a:prstDash val="solid"/>
          <a:miter lim="800000"/>
          <a:tailEnd type="arrow"/>
        </a:ln>
        <a:effectLst/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b="0" kern="1200"/>
        </a:p>
      </dsp:txBody>
      <dsp:txXfrm>
        <a:off x="2209072" y="1154982"/>
        <a:ext cx="22990" cy="4602"/>
      </dsp:txXfrm>
    </dsp:sp>
    <dsp:sp modelId="{6EDA58B4-2BA6-443D-BD7F-BC7C8935786C}">
      <dsp:nvSpPr>
        <dsp:cNvPr id="0" name=""/>
        <dsp:cNvSpPr/>
      </dsp:nvSpPr>
      <dsp:spPr>
        <a:xfrm>
          <a:off x="8696" y="557560"/>
          <a:ext cx="1999077" cy="1199446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914400" rtl="0" eaLnBrk="1" fontAlgn="auto" latinLnBrk="1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Font typeface="Wingdings" panose="05000000000000000000" pitchFamily="2" charset="2"/>
            <a:buNone/>
            <a:defRPr/>
          </a:pPr>
          <a:r>
            <a:rPr lang="en-US" altLang="ko-KR" sz="2000" b="0" kern="1200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  <a:cs typeface="+mn-cs"/>
            </a:rPr>
            <a:t>Examinee Survey</a:t>
          </a:r>
          <a:endParaRPr lang="ko-KR" altLang="en-US" sz="2000" b="0" kern="1200" spc="-120" dirty="0">
            <a:gradFill flip="none" rotWithShape="1">
              <a:gsLst>
                <a:gs pos="60000">
                  <a:srgbClr val="111111"/>
                </a:gs>
                <a:gs pos="40000">
                  <a:srgbClr val="000000">
                    <a:lumMod val="75000"/>
                    <a:lumOff val="25000"/>
                  </a:srgbClr>
                </a:gs>
              </a:gsLst>
              <a:lin ang="16200000" scaled="1"/>
              <a:tileRect/>
            </a:gradFill>
            <a:latin typeface="나눔고딕" panose="020D0604000000000000" pitchFamily="50" charset="-127"/>
            <a:ea typeface="나눔고딕" panose="020D0604000000000000" pitchFamily="50" charset="-127"/>
            <a:cs typeface="+mn-cs"/>
          </a:endParaRPr>
        </a:p>
      </dsp:txBody>
      <dsp:txXfrm>
        <a:off x="8696" y="557560"/>
        <a:ext cx="1999077" cy="1199446"/>
      </dsp:txXfrm>
    </dsp:sp>
    <dsp:sp modelId="{00DF0711-3C84-43DE-AE37-08BC62F4CAD2}">
      <dsp:nvSpPr>
        <dsp:cNvPr id="0" name=""/>
        <dsp:cNvSpPr/>
      </dsp:nvSpPr>
      <dsp:spPr>
        <a:xfrm>
          <a:off x="4464838" y="1116565"/>
          <a:ext cx="42918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29187" y="45720"/>
              </a:lnTo>
            </a:path>
          </a:pathLst>
        </a:custGeom>
        <a:noFill/>
        <a:ln w="12700" cap="flat" cmpd="sng" algn="ctr">
          <a:solidFill>
            <a:schemeClr val="dk1"/>
          </a:solidFill>
          <a:prstDash val="solid"/>
          <a:miter lim="800000"/>
          <a:tailEnd type="arrow"/>
        </a:ln>
        <a:effectLst/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b="0" kern="1200"/>
        </a:p>
      </dsp:txBody>
      <dsp:txXfrm>
        <a:off x="4667937" y="1159984"/>
        <a:ext cx="22989" cy="4602"/>
      </dsp:txXfrm>
    </dsp:sp>
    <dsp:sp modelId="{D457D614-F623-41D3-AE4B-1AD79947E112}">
      <dsp:nvSpPr>
        <dsp:cNvPr id="0" name=""/>
        <dsp:cNvSpPr/>
      </dsp:nvSpPr>
      <dsp:spPr>
        <a:xfrm>
          <a:off x="2467561" y="562562"/>
          <a:ext cx="1999077" cy="1199446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11987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11987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11987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914400" rtl="0" eaLnBrk="1" fontAlgn="auto" latinLnBrk="1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Font typeface="Wingdings" panose="05000000000000000000" pitchFamily="2" charset="2"/>
            <a:buNone/>
            <a:defRPr/>
          </a:pPr>
          <a:r>
            <a:rPr lang="en-US" altLang="ko-KR" sz="2000" b="0" kern="1200" spc="-12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  <a:cs typeface="+mn-cs"/>
            </a:rPr>
            <a:t>Test Question </a:t>
          </a:r>
          <a:r>
            <a:rPr lang="en-US" altLang="ko-KR" sz="2000" b="0" kern="1200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  <a:cs typeface="+mn-cs"/>
            </a:rPr>
            <a:t>Inspection</a:t>
          </a:r>
        </a:p>
      </dsp:txBody>
      <dsp:txXfrm>
        <a:off x="2467561" y="562562"/>
        <a:ext cx="1999077" cy="1199446"/>
      </dsp:txXfrm>
    </dsp:sp>
    <dsp:sp modelId="{589C120C-6D87-4ACA-9470-9EB4D2D19A9D}">
      <dsp:nvSpPr>
        <dsp:cNvPr id="0" name=""/>
        <dsp:cNvSpPr/>
      </dsp:nvSpPr>
      <dsp:spPr>
        <a:xfrm>
          <a:off x="1008235" y="1760208"/>
          <a:ext cx="4917729" cy="429187"/>
        </a:xfrm>
        <a:custGeom>
          <a:avLst/>
          <a:gdLst/>
          <a:ahLst/>
          <a:cxnLst/>
          <a:rect l="0" t="0" r="0" b="0"/>
          <a:pathLst>
            <a:path>
              <a:moveTo>
                <a:pt x="4917729" y="0"/>
              </a:moveTo>
              <a:lnTo>
                <a:pt x="4917729" y="231693"/>
              </a:lnTo>
              <a:lnTo>
                <a:pt x="0" y="231693"/>
              </a:lnTo>
              <a:lnTo>
                <a:pt x="0" y="429187"/>
              </a:lnTo>
            </a:path>
          </a:pathLst>
        </a:custGeom>
        <a:noFill/>
        <a:ln w="19050" cap="flat" cmpd="sng" algn="ctr">
          <a:solidFill>
            <a:schemeClr val="accent3"/>
          </a:solidFill>
          <a:prstDash val="solid"/>
          <a:miter lim="800000"/>
          <a:tailEnd type="arrow"/>
        </a:ln>
        <a:effectLst/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b="0" kern="1200"/>
        </a:p>
      </dsp:txBody>
      <dsp:txXfrm>
        <a:off x="3343620" y="1972501"/>
        <a:ext cx="246958" cy="4602"/>
      </dsp:txXfrm>
    </dsp:sp>
    <dsp:sp modelId="{3C8404DF-FBCA-4E0A-9768-11B10CDEDEE5}">
      <dsp:nvSpPr>
        <dsp:cNvPr id="0" name=""/>
        <dsp:cNvSpPr/>
      </dsp:nvSpPr>
      <dsp:spPr>
        <a:xfrm>
          <a:off x="4926426" y="562562"/>
          <a:ext cx="1999077" cy="1199446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23975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23975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23975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914400" rtl="0" eaLnBrk="1" fontAlgn="auto" latinLnBrk="1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Font typeface="Wingdings" panose="05000000000000000000" pitchFamily="2" charset="2"/>
            <a:buNone/>
            <a:defRPr/>
          </a:pPr>
          <a:r>
            <a:rPr lang="en-US" altLang="ko-KR" sz="2000" b="0" kern="1200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  <a:cs typeface="+mn-cs"/>
            </a:rPr>
            <a:t>Industry / Academia Feedback</a:t>
          </a:r>
          <a:endParaRPr lang="ko-KR" altLang="en-US" sz="2000" b="0" kern="1200" spc="-120" dirty="0">
            <a:gradFill flip="none" rotWithShape="1">
              <a:gsLst>
                <a:gs pos="60000">
                  <a:srgbClr val="111111"/>
                </a:gs>
                <a:gs pos="40000">
                  <a:srgbClr val="000000">
                    <a:lumMod val="75000"/>
                    <a:lumOff val="25000"/>
                  </a:srgbClr>
                </a:gs>
              </a:gsLst>
              <a:lin ang="16200000" scaled="1"/>
              <a:tileRect/>
            </a:gradFill>
            <a:latin typeface="나눔고딕" panose="020D0604000000000000" pitchFamily="50" charset="-127"/>
            <a:ea typeface="나눔고딕" panose="020D0604000000000000" pitchFamily="50" charset="-127"/>
            <a:cs typeface="+mn-cs"/>
          </a:endParaRPr>
        </a:p>
      </dsp:txBody>
      <dsp:txXfrm>
        <a:off x="4926426" y="562562"/>
        <a:ext cx="1999077" cy="1199446"/>
      </dsp:txXfrm>
    </dsp:sp>
    <dsp:sp modelId="{D73683D5-FBEA-461F-B7C2-E14050182C1B}">
      <dsp:nvSpPr>
        <dsp:cNvPr id="0" name=""/>
        <dsp:cNvSpPr/>
      </dsp:nvSpPr>
      <dsp:spPr>
        <a:xfrm>
          <a:off x="2005973" y="2775799"/>
          <a:ext cx="42918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29187" y="45720"/>
              </a:lnTo>
            </a:path>
          </a:pathLst>
        </a:custGeom>
        <a:noFill/>
        <a:ln w="12700" cap="flat" cmpd="sng" algn="ctr">
          <a:solidFill>
            <a:schemeClr val="dk1"/>
          </a:solidFill>
          <a:prstDash val="solid"/>
          <a:miter lim="800000"/>
          <a:tailEnd type="arrow"/>
        </a:ln>
        <a:effectLst/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b="0" kern="1200"/>
        </a:p>
      </dsp:txBody>
      <dsp:txXfrm>
        <a:off x="2209072" y="2819218"/>
        <a:ext cx="22989" cy="4602"/>
      </dsp:txXfrm>
    </dsp:sp>
    <dsp:sp modelId="{DA468A1D-7239-4DE8-9C35-675A28C127CF}">
      <dsp:nvSpPr>
        <dsp:cNvPr id="0" name=""/>
        <dsp:cNvSpPr/>
      </dsp:nvSpPr>
      <dsp:spPr>
        <a:xfrm>
          <a:off x="8696" y="2221796"/>
          <a:ext cx="1999077" cy="1199446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35962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35962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35962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0" kern="1200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  <a:cs typeface="+mn-cs"/>
            </a:rPr>
            <a:t>Specialist Analysis</a:t>
          </a:r>
          <a:endParaRPr lang="ko-KR" altLang="en-US" sz="2000" b="0" kern="1200" spc="-120" dirty="0">
            <a:gradFill flip="none" rotWithShape="1">
              <a:gsLst>
                <a:gs pos="60000">
                  <a:srgbClr val="111111"/>
                </a:gs>
                <a:gs pos="40000">
                  <a:srgbClr val="000000">
                    <a:lumMod val="75000"/>
                    <a:lumOff val="25000"/>
                  </a:srgbClr>
                </a:gs>
              </a:gsLst>
              <a:lin ang="16200000" scaled="1"/>
              <a:tileRect/>
            </a:gradFill>
            <a:latin typeface="나눔고딕" panose="020D0604000000000000" pitchFamily="50" charset="-127"/>
            <a:ea typeface="나눔고딕" panose="020D0604000000000000" pitchFamily="50" charset="-127"/>
            <a:cs typeface="+mn-cs"/>
          </a:endParaRPr>
        </a:p>
      </dsp:txBody>
      <dsp:txXfrm>
        <a:off x="8696" y="2221796"/>
        <a:ext cx="1999077" cy="1199446"/>
      </dsp:txXfrm>
    </dsp:sp>
    <dsp:sp modelId="{8F8E741A-3736-4C79-A23F-48AA74BFCF38}">
      <dsp:nvSpPr>
        <dsp:cNvPr id="0" name=""/>
        <dsp:cNvSpPr/>
      </dsp:nvSpPr>
      <dsp:spPr>
        <a:xfrm>
          <a:off x="4464838" y="2775799"/>
          <a:ext cx="42918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29187" y="45720"/>
              </a:lnTo>
            </a:path>
          </a:pathLst>
        </a:custGeom>
        <a:noFill/>
        <a:ln w="12700" cap="flat" cmpd="sng" algn="ctr">
          <a:solidFill>
            <a:schemeClr val="dk1"/>
          </a:solidFill>
          <a:prstDash val="solid"/>
          <a:miter lim="800000"/>
          <a:tailEnd type="arrow"/>
        </a:ln>
        <a:effectLst/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b="0" kern="1200"/>
        </a:p>
      </dsp:txBody>
      <dsp:txXfrm>
        <a:off x="4667937" y="2819218"/>
        <a:ext cx="22989" cy="4602"/>
      </dsp:txXfrm>
    </dsp:sp>
    <dsp:sp modelId="{7DA3815B-87E9-4A7C-8540-F51B95546CE0}">
      <dsp:nvSpPr>
        <dsp:cNvPr id="0" name=""/>
        <dsp:cNvSpPr/>
      </dsp:nvSpPr>
      <dsp:spPr>
        <a:xfrm>
          <a:off x="2467561" y="2221796"/>
          <a:ext cx="1999077" cy="1199446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23975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23975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23975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0" kern="1200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  <a:cs typeface="+mn-cs"/>
            </a:rPr>
            <a:t>TOPCIT System Improvement</a:t>
          </a:r>
          <a:endParaRPr lang="ko-KR" altLang="en-US" sz="2000" b="0" kern="1200" spc="-120" dirty="0">
            <a:gradFill flip="none" rotWithShape="1">
              <a:gsLst>
                <a:gs pos="60000">
                  <a:srgbClr val="111111"/>
                </a:gs>
                <a:gs pos="40000">
                  <a:srgbClr val="000000">
                    <a:lumMod val="75000"/>
                    <a:lumOff val="25000"/>
                  </a:srgbClr>
                </a:gs>
              </a:gsLst>
              <a:lin ang="16200000" scaled="1"/>
              <a:tileRect/>
            </a:gradFill>
            <a:latin typeface="나눔고딕" panose="020D0604000000000000" pitchFamily="50" charset="-127"/>
            <a:ea typeface="나눔고딕" panose="020D0604000000000000" pitchFamily="50" charset="-127"/>
            <a:cs typeface="+mn-cs"/>
          </a:endParaRPr>
        </a:p>
      </dsp:txBody>
      <dsp:txXfrm>
        <a:off x="2467561" y="2221796"/>
        <a:ext cx="1999077" cy="1199446"/>
      </dsp:txXfrm>
    </dsp:sp>
    <dsp:sp modelId="{4C683ED5-2E8C-452E-BC5B-4F5DA1BEE579}">
      <dsp:nvSpPr>
        <dsp:cNvPr id="0" name=""/>
        <dsp:cNvSpPr/>
      </dsp:nvSpPr>
      <dsp:spPr>
        <a:xfrm>
          <a:off x="4926426" y="2221796"/>
          <a:ext cx="1999077" cy="1199446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11987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11987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11987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0" kern="1200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  <a:cs typeface="+mn-cs"/>
            </a:rPr>
            <a:t>Systems Application / Implementation</a:t>
          </a:r>
          <a:endParaRPr lang="ko-KR" altLang="en-US" sz="2000" b="0" kern="1200" spc="-120" dirty="0">
            <a:gradFill flip="none" rotWithShape="1">
              <a:gsLst>
                <a:gs pos="60000">
                  <a:srgbClr val="111111"/>
                </a:gs>
                <a:gs pos="40000">
                  <a:srgbClr val="000000">
                    <a:lumMod val="75000"/>
                    <a:lumOff val="25000"/>
                  </a:srgbClr>
                </a:gs>
              </a:gsLst>
              <a:lin ang="16200000" scaled="1"/>
              <a:tileRect/>
            </a:gradFill>
            <a:latin typeface="나눔고딕" panose="020D0604000000000000" pitchFamily="50" charset="-127"/>
            <a:ea typeface="나눔고딕" panose="020D0604000000000000" pitchFamily="50" charset="-127"/>
            <a:cs typeface="+mn-cs"/>
          </a:endParaRPr>
        </a:p>
      </dsp:txBody>
      <dsp:txXfrm>
        <a:off x="4926426" y="2221796"/>
        <a:ext cx="1999077" cy="11994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8D32F3-30DA-4D8A-BCF1-70F50E071EDD}">
      <dsp:nvSpPr>
        <dsp:cNvPr id="0" name=""/>
        <dsp:cNvSpPr/>
      </dsp:nvSpPr>
      <dsp:spPr>
        <a:xfrm>
          <a:off x="615" y="129407"/>
          <a:ext cx="2271526" cy="66828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400" b="1" kern="1200" dirty="0" smtClean="0">
              <a:latin typeface="나눔고딕" panose="020D0604000000000000" pitchFamily="50" charset="-127"/>
              <a:ea typeface="나눔고딕" panose="020D0604000000000000" pitchFamily="50" charset="-127"/>
            </a:rPr>
            <a:t>Contents</a:t>
          </a:r>
          <a:br>
            <a:rPr lang="en-US" altLang="ko-KR" sz="1400" b="1" kern="1200" dirty="0" smtClean="0">
              <a:latin typeface="나눔고딕" panose="020D0604000000000000" pitchFamily="50" charset="-127"/>
              <a:ea typeface="나눔고딕" panose="020D0604000000000000" pitchFamily="50" charset="-127"/>
            </a:rPr>
          </a:br>
          <a:r>
            <a:rPr lang="en-US" altLang="ko-KR" sz="1400" b="1" kern="1200" dirty="0" smtClean="0">
              <a:latin typeface="나눔고딕" panose="020D0604000000000000" pitchFamily="50" charset="-127"/>
              <a:ea typeface="나눔고딕" panose="020D0604000000000000" pitchFamily="50" charset="-127"/>
            </a:rPr>
            <a:t>Modification</a:t>
          </a:r>
          <a:endParaRPr lang="ko-KR" altLang="en-US" sz="1400" b="1" kern="1200" dirty="0"/>
        </a:p>
      </dsp:txBody>
      <dsp:txXfrm>
        <a:off x="615" y="129407"/>
        <a:ext cx="2271526" cy="668283"/>
      </dsp:txXfrm>
    </dsp:sp>
    <dsp:sp modelId="{C676A0CD-A91F-492D-8302-6085E524E78A}">
      <dsp:nvSpPr>
        <dsp:cNvPr id="0" name=""/>
        <dsp:cNvSpPr/>
      </dsp:nvSpPr>
      <dsp:spPr>
        <a:xfrm>
          <a:off x="615" y="814499"/>
          <a:ext cx="2271526" cy="95443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300" kern="1200" spc="-120" dirty="0" smtClean="0">
              <a:latin typeface="나눔고딕" pitchFamily="50" charset="-127"/>
              <a:ea typeface="나눔고딕" pitchFamily="50" charset="-127"/>
              <a:cs typeface="+mn-cs"/>
            </a:rPr>
            <a:t>Increase Number of Questions for SW Fundamentals and Problem Solving Skills</a:t>
          </a:r>
          <a:endParaRPr lang="ko-KR" altLang="en-US" sz="1300" kern="1200" dirty="0"/>
        </a:p>
      </dsp:txBody>
      <dsp:txXfrm>
        <a:off x="615" y="814499"/>
        <a:ext cx="2271526" cy="954430"/>
      </dsp:txXfrm>
    </dsp:sp>
    <dsp:sp modelId="{C59C440E-7DCB-4E9B-B223-89F467EC7F95}">
      <dsp:nvSpPr>
        <dsp:cNvPr id="0" name=""/>
        <dsp:cNvSpPr/>
      </dsp:nvSpPr>
      <dsp:spPr>
        <a:xfrm>
          <a:off x="2515232" y="129407"/>
          <a:ext cx="2271526" cy="66828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400" b="1" kern="1200" dirty="0" smtClean="0">
              <a:latin typeface="나눔고딕" panose="020D0604000000000000" pitchFamily="50" charset="-127"/>
              <a:ea typeface="나눔고딕" panose="020D0604000000000000" pitchFamily="50" charset="-127"/>
            </a:rPr>
            <a:t>Subject</a:t>
          </a:r>
          <a:br>
            <a:rPr lang="en-US" altLang="ko-KR" sz="1400" b="1" kern="1200" dirty="0" smtClean="0">
              <a:latin typeface="나눔고딕" panose="020D0604000000000000" pitchFamily="50" charset="-127"/>
              <a:ea typeface="나눔고딕" panose="020D0604000000000000" pitchFamily="50" charset="-127"/>
            </a:rPr>
          </a:br>
          <a:r>
            <a:rPr lang="en-US" altLang="ko-KR" sz="1400" b="1" kern="1200" dirty="0" smtClean="0">
              <a:latin typeface="나눔고딕" panose="020D0604000000000000" pitchFamily="50" charset="-127"/>
              <a:ea typeface="나눔고딕" panose="020D0604000000000000" pitchFamily="50" charset="-127"/>
            </a:rPr>
            <a:t>Proportioning</a:t>
          </a:r>
          <a:endParaRPr lang="ko-KR" altLang="en-US" sz="1400" b="1" kern="1200" dirty="0"/>
        </a:p>
      </dsp:txBody>
      <dsp:txXfrm>
        <a:off x="2515232" y="129407"/>
        <a:ext cx="2271526" cy="668283"/>
      </dsp:txXfrm>
    </dsp:sp>
    <dsp:sp modelId="{D751F30D-BDE5-4919-BDF1-2011022A7C5A}">
      <dsp:nvSpPr>
        <dsp:cNvPr id="0" name=""/>
        <dsp:cNvSpPr/>
      </dsp:nvSpPr>
      <dsp:spPr>
        <a:xfrm>
          <a:off x="2515232" y="814499"/>
          <a:ext cx="2271526" cy="95443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300" kern="1200" spc="-120" dirty="0" smtClean="0">
              <a:latin typeface="나눔고딕" pitchFamily="50" charset="-127"/>
              <a:ea typeface="나눔고딕" pitchFamily="50" charset="-127"/>
              <a:cs typeface="+mn-cs"/>
            </a:rPr>
            <a:t>Proportion of IT Business Questions Modified.</a:t>
          </a:r>
          <a:endParaRPr lang="ko-KR" altLang="en-US" sz="1300" kern="1200" dirty="0"/>
        </a:p>
      </dsp:txBody>
      <dsp:txXfrm>
        <a:off x="2515232" y="814499"/>
        <a:ext cx="2271526" cy="954430"/>
      </dsp:txXfrm>
    </dsp:sp>
    <dsp:sp modelId="{3CF3DA2E-54F2-4D90-A7BF-4FE6C2457401}">
      <dsp:nvSpPr>
        <dsp:cNvPr id="0" name=""/>
        <dsp:cNvSpPr/>
      </dsp:nvSpPr>
      <dsp:spPr>
        <a:xfrm>
          <a:off x="5029850" y="129407"/>
          <a:ext cx="2271526" cy="66828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400" b="1" kern="1200" dirty="0" smtClean="0"/>
            <a:t>Systems</a:t>
          </a:r>
          <a:br>
            <a:rPr lang="en-US" altLang="ko-KR" sz="1400" b="1" kern="1200" dirty="0" smtClean="0"/>
          </a:br>
          <a:r>
            <a:rPr lang="en-US" altLang="ko-KR" sz="1400" b="1" kern="1200" dirty="0" smtClean="0"/>
            <a:t>Improvement</a:t>
          </a:r>
          <a:endParaRPr lang="ko-KR" altLang="en-US" sz="1400" b="1" kern="1200" dirty="0"/>
        </a:p>
      </dsp:txBody>
      <dsp:txXfrm>
        <a:off x="5029850" y="129407"/>
        <a:ext cx="2271526" cy="668283"/>
      </dsp:txXfrm>
    </dsp:sp>
    <dsp:sp modelId="{9BE30707-9C65-41A5-AEB8-A02B98FBB022}">
      <dsp:nvSpPr>
        <dsp:cNvPr id="0" name=""/>
        <dsp:cNvSpPr/>
      </dsp:nvSpPr>
      <dsp:spPr>
        <a:xfrm>
          <a:off x="5029850" y="814499"/>
          <a:ext cx="2271526" cy="954430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300" kern="1200" spc="-120" dirty="0" smtClean="0">
              <a:latin typeface="나눔고딕" pitchFamily="50" charset="-127"/>
              <a:ea typeface="나눔고딕" pitchFamily="50" charset="-127"/>
              <a:cs typeface="+mn-cs"/>
            </a:rPr>
            <a:t>Development of an Advanced Level TOPCIT covering SW, DB, NW </a:t>
          </a:r>
          <a:r>
            <a:rPr lang="ko-KR" altLang="en-US" sz="1300" kern="1200" spc="-120" dirty="0" smtClean="0">
              <a:latin typeface="나눔고딕" pitchFamily="50" charset="-127"/>
              <a:ea typeface="나눔고딕" pitchFamily="50" charset="-127"/>
              <a:cs typeface="+mn-cs"/>
            </a:rPr>
            <a:t> </a:t>
          </a:r>
          <a:r>
            <a:rPr lang="en-US" altLang="ko-KR" sz="1300" kern="1200" spc="-120" dirty="0" smtClean="0">
              <a:latin typeface="나눔고딕" pitchFamily="50" charset="-127"/>
              <a:ea typeface="나눔고딕" pitchFamily="50" charset="-127"/>
              <a:cs typeface="+mn-cs"/>
            </a:rPr>
            <a:t>for specialists in the field</a:t>
          </a:r>
          <a:endParaRPr lang="ko-KR" altLang="en-US" sz="1300" kern="1200" dirty="0"/>
        </a:p>
      </dsp:txBody>
      <dsp:txXfrm>
        <a:off x="5029850" y="814499"/>
        <a:ext cx="2271526" cy="9544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8580" cy="492780"/>
          </a:xfrm>
          <a:prstGeom prst="rect">
            <a:avLst/>
          </a:prstGeom>
        </p:spPr>
        <p:txBody>
          <a:bodyPr vert="horz" lIns="87824" tIns="43912" rIns="87824" bIns="43912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15679" y="1"/>
            <a:ext cx="2918579" cy="492780"/>
          </a:xfrm>
          <a:prstGeom prst="rect">
            <a:avLst/>
          </a:prstGeom>
        </p:spPr>
        <p:txBody>
          <a:bodyPr vert="horz" lIns="87824" tIns="43912" rIns="87824" bIns="43912" rtlCol="0"/>
          <a:lstStyle>
            <a:lvl1pPr algn="r">
              <a:defRPr sz="1200"/>
            </a:lvl1pPr>
          </a:lstStyle>
          <a:p>
            <a:fld id="{BEABFD08-3B27-4DC3-9CA4-1D11A3428AF0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372002"/>
            <a:ext cx="2918580" cy="492780"/>
          </a:xfrm>
          <a:prstGeom prst="rect">
            <a:avLst/>
          </a:prstGeom>
        </p:spPr>
        <p:txBody>
          <a:bodyPr vert="horz" lIns="87824" tIns="43912" rIns="87824" bIns="43912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15679" y="9372002"/>
            <a:ext cx="2918579" cy="492780"/>
          </a:xfrm>
          <a:prstGeom prst="rect">
            <a:avLst/>
          </a:prstGeom>
        </p:spPr>
        <p:txBody>
          <a:bodyPr vert="horz" lIns="87824" tIns="43912" rIns="87824" bIns="43912" rtlCol="0" anchor="b"/>
          <a:lstStyle>
            <a:lvl1pPr algn="r">
              <a:defRPr sz="1200"/>
            </a:lvl1pPr>
          </a:lstStyle>
          <a:p>
            <a:fld id="{ECDB4F00-89AB-4A53-9474-242A269CD1C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30195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8830" cy="495030"/>
          </a:xfrm>
          <a:prstGeom prst="rect">
            <a:avLst/>
          </a:prstGeom>
        </p:spPr>
        <p:txBody>
          <a:bodyPr vert="horz" lIns="95131" tIns="47565" rIns="95131" bIns="47565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5376" y="0"/>
            <a:ext cx="2918830" cy="495030"/>
          </a:xfrm>
          <a:prstGeom prst="rect">
            <a:avLst/>
          </a:prstGeom>
        </p:spPr>
        <p:txBody>
          <a:bodyPr vert="horz" lIns="95131" tIns="47565" rIns="95131" bIns="47565" rtlCol="0"/>
          <a:lstStyle>
            <a:lvl1pPr algn="r">
              <a:defRPr sz="1300"/>
            </a:lvl1pPr>
          </a:lstStyle>
          <a:p>
            <a:fld id="{9012EC68-FF8B-4193-92B7-9A952E88BF36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7763" y="1233488"/>
            <a:ext cx="444023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131" tIns="47565" rIns="95131" bIns="4756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5131" tIns="47565" rIns="95131" bIns="47565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9371289"/>
            <a:ext cx="2918830" cy="495029"/>
          </a:xfrm>
          <a:prstGeom prst="rect">
            <a:avLst/>
          </a:prstGeom>
        </p:spPr>
        <p:txBody>
          <a:bodyPr vert="horz" lIns="95131" tIns="47565" rIns="95131" bIns="47565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5376" y="9371289"/>
            <a:ext cx="2918830" cy="495029"/>
          </a:xfrm>
          <a:prstGeom prst="rect">
            <a:avLst/>
          </a:prstGeom>
        </p:spPr>
        <p:txBody>
          <a:bodyPr vert="horz" lIns="95131" tIns="47565" rIns="95131" bIns="47565" rtlCol="0" anchor="b"/>
          <a:lstStyle>
            <a:lvl1pPr algn="r">
              <a:defRPr sz="1300"/>
            </a:lvl1pPr>
          </a:lstStyle>
          <a:p>
            <a:fld id="{D99B9B72-860D-4C67-A21C-162FB0F735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217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304195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1900"/>
            <a:ext cx="4440237" cy="333216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13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61721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16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17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18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19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61721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20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21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22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7440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6172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61721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1900"/>
            <a:ext cx="4440237" cy="333216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1900"/>
            <a:ext cx="4440237" cy="333216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B9B72-860D-4C67-A21C-162FB0F73572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5001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/>
          <p:cNvGrpSpPr/>
          <p:nvPr userDrawn="1"/>
        </p:nvGrpSpPr>
        <p:grpSpPr>
          <a:xfrm>
            <a:off x="-1" y="-3102"/>
            <a:ext cx="9144001" cy="6861102"/>
            <a:chOff x="-1" y="-3102"/>
            <a:chExt cx="9144001" cy="7183305"/>
          </a:xfrm>
        </p:grpSpPr>
        <p:pic>
          <p:nvPicPr>
            <p:cNvPr id="24" name="그림 23" descr="E:\2 TOPCIT\11 사업계획 및 결과\04 2차년도(2012) 사업결과\1 Image\BG_031.pn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36"/>
            <a:stretch>
              <a:fillRect/>
            </a:stretch>
          </p:blipFill>
          <p:spPr bwMode="auto">
            <a:xfrm>
              <a:off x="3824" y="0"/>
              <a:ext cx="9140176" cy="7180203"/>
            </a:xfrm>
            <a:custGeom>
              <a:avLst/>
              <a:gdLst>
                <a:gd name="connsiteX0" fmla="*/ 0 w 9140176"/>
                <a:gd name="connsiteY0" fmla="*/ 0 h 7180203"/>
                <a:gd name="connsiteX1" fmla="*/ 9140176 w 9140176"/>
                <a:gd name="connsiteY1" fmla="*/ 0 h 7180203"/>
                <a:gd name="connsiteX2" fmla="*/ 9140176 w 9140176"/>
                <a:gd name="connsiteY2" fmla="*/ 7180203 h 7180203"/>
                <a:gd name="connsiteX3" fmla="*/ 0 w 9140176"/>
                <a:gd name="connsiteY3" fmla="*/ 7180203 h 718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0176" h="7180203">
                  <a:moveTo>
                    <a:pt x="0" y="0"/>
                  </a:moveTo>
                  <a:lnTo>
                    <a:pt x="9140176" y="0"/>
                  </a:lnTo>
                  <a:lnTo>
                    <a:pt x="9140176" y="7180203"/>
                  </a:lnTo>
                  <a:lnTo>
                    <a:pt x="0" y="7180203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그룹 7"/>
            <p:cNvGrpSpPr/>
            <p:nvPr userDrawn="1"/>
          </p:nvGrpSpPr>
          <p:grpSpPr>
            <a:xfrm>
              <a:off x="-1" y="-3102"/>
              <a:ext cx="9144001" cy="5671574"/>
              <a:chOff x="-1" y="-2"/>
              <a:chExt cx="9144001" cy="5671574"/>
            </a:xfrm>
          </p:grpSpPr>
          <p:sp>
            <p:nvSpPr>
              <p:cNvPr id="5" name="직사각형 4"/>
              <p:cNvSpPr/>
              <p:nvPr userDrawn="1"/>
            </p:nvSpPr>
            <p:spPr>
              <a:xfrm>
                <a:off x="-1" y="-2"/>
                <a:ext cx="9144001" cy="5671574"/>
              </a:xfrm>
              <a:prstGeom prst="rect">
                <a:avLst/>
              </a:prstGeom>
              <a:gradFill flip="none" rotWithShape="1">
                <a:gsLst>
                  <a:gs pos="31000">
                    <a:schemeClr val="bg1">
                      <a:alpha val="10000"/>
                    </a:schemeClr>
                  </a:gs>
                  <a:gs pos="0">
                    <a:schemeClr val="tx1">
                      <a:lumMod val="65000"/>
                      <a:lumOff val="35000"/>
                      <a:alpha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mtClean="0"/>
                  <a:t>쩌</a:t>
                </a:r>
                <a:endParaRPr lang="ko-KR" altLang="en-US" dirty="0"/>
              </a:p>
            </p:txBody>
          </p:sp>
          <p:sp>
            <p:nvSpPr>
              <p:cNvPr id="7" name="타원 6"/>
              <p:cNvSpPr/>
              <p:nvPr userDrawn="1"/>
            </p:nvSpPr>
            <p:spPr>
              <a:xfrm>
                <a:off x="320238" y="1318891"/>
                <a:ext cx="4777978" cy="2692396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bg1">
                      <a:alpha val="0"/>
                    </a:schemeClr>
                  </a:gs>
                  <a:gs pos="31000">
                    <a:schemeClr val="bg1">
                      <a:alpha val="10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2" name="직사각형 11"/>
          <p:cNvSpPr/>
          <p:nvPr userDrawn="1"/>
        </p:nvSpPr>
        <p:spPr>
          <a:xfrm rot="5400000">
            <a:off x="-47687" y="2777444"/>
            <a:ext cx="4132066" cy="4029045"/>
          </a:xfrm>
          <a:prstGeom prst="rect">
            <a:avLst/>
          </a:prstGeom>
          <a:gradFill flip="none" rotWithShape="1">
            <a:gsLst>
              <a:gs pos="15000">
                <a:srgbClr val="617075">
                  <a:alpha val="40000"/>
                </a:srgbClr>
              </a:gs>
              <a:gs pos="52000">
                <a:srgbClr val="617075">
                  <a:alpha val="4706"/>
                </a:srgbClr>
              </a:gs>
              <a:gs pos="0">
                <a:srgbClr val="617075">
                  <a:alpha val="60000"/>
                </a:srgbClr>
              </a:gs>
              <a:gs pos="72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자유형 28"/>
          <p:cNvSpPr/>
          <p:nvPr userDrawn="1"/>
        </p:nvSpPr>
        <p:spPr>
          <a:xfrm>
            <a:off x="-5175" y="8626"/>
            <a:ext cx="9157801" cy="6780362"/>
          </a:xfrm>
          <a:custGeom>
            <a:avLst/>
            <a:gdLst>
              <a:gd name="connsiteX0" fmla="*/ 9157801 w 9157801"/>
              <a:gd name="connsiteY0" fmla="*/ 0 h 7134204"/>
              <a:gd name="connsiteX1" fmla="*/ 9157801 w 9157801"/>
              <a:gd name="connsiteY1" fmla="*/ 7125631 h 7134204"/>
              <a:gd name="connsiteX2" fmla="*/ 1 w 9157801"/>
              <a:gd name="connsiteY2" fmla="*/ 7134204 h 7134204"/>
              <a:gd name="connsiteX3" fmla="*/ 0 w 9157801"/>
              <a:gd name="connsiteY3" fmla="*/ 4409582 h 7134204"/>
              <a:gd name="connsiteX4" fmla="*/ 8932009 w 9157801"/>
              <a:gd name="connsiteY4" fmla="*/ 0 h 7134204"/>
              <a:gd name="connsiteX0" fmla="*/ 9157801 w 9157801"/>
              <a:gd name="connsiteY0" fmla="*/ 0 h 7134204"/>
              <a:gd name="connsiteX1" fmla="*/ 9157801 w 9157801"/>
              <a:gd name="connsiteY1" fmla="*/ 7125631 h 7134204"/>
              <a:gd name="connsiteX2" fmla="*/ 1 w 9157801"/>
              <a:gd name="connsiteY2" fmla="*/ 7134204 h 7134204"/>
              <a:gd name="connsiteX3" fmla="*/ 0 w 9157801"/>
              <a:gd name="connsiteY3" fmla="*/ 4409582 h 7134204"/>
              <a:gd name="connsiteX4" fmla="*/ 8932009 w 9157801"/>
              <a:gd name="connsiteY4" fmla="*/ 0 h 7134204"/>
              <a:gd name="connsiteX5" fmla="*/ 9157801 w 9157801"/>
              <a:gd name="connsiteY5" fmla="*/ 0 h 7134204"/>
              <a:gd name="connsiteX0" fmla="*/ 9157801 w 9157801"/>
              <a:gd name="connsiteY0" fmla="*/ 0 h 7134204"/>
              <a:gd name="connsiteX1" fmla="*/ 9157801 w 9157801"/>
              <a:gd name="connsiteY1" fmla="*/ 7125631 h 7134204"/>
              <a:gd name="connsiteX2" fmla="*/ 1 w 9157801"/>
              <a:gd name="connsiteY2" fmla="*/ 7134204 h 7134204"/>
              <a:gd name="connsiteX3" fmla="*/ 0 w 9157801"/>
              <a:gd name="connsiteY3" fmla="*/ 4409582 h 7134204"/>
              <a:gd name="connsiteX4" fmla="*/ 8932009 w 9157801"/>
              <a:gd name="connsiteY4" fmla="*/ 0 h 7134204"/>
              <a:gd name="connsiteX5" fmla="*/ 9157801 w 9157801"/>
              <a:gd name="connsiteY5" fmla="*/ 0 h 7134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7801" h="7134204">
                <a:moveTo>
                  <a:pt x="9157801" y="0"/>
                </a:moveTo>
                <a:lnTo>
                  <a:pt x="9157801" y="7125631"/>
                </a:lnTo>
                <a:lnTo>
                  <a:pt x="1" y="7134204"/>
                </a:lnTo>
                <a:cubicBezTo>
                  <a:pt x="1" y="6225997"/>
                  <a:pt x="0" y="5317789"/>
                  <a:pt x="0" y="4409582"/>
                </a:cubicBezTo>
                <a:cubicBezTo>
                  <a:pt x="1583826" y="7025205"/>
                  <a:pt x="6981380" y="6539374"/>
                  <a:pt x="8932009" y="0"/>
                </a:cubicBezTo>
                <a:lnTo>
                  <a:pt x="915780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5" name="자유형 24"/>
          <p:cNvSpPr/>
          <p:nvPr userDrawn="1"/>
        </p:nvSpPr>
        <p:spPr>
          <a:xfrm flipH="1">
            <a:off x="-19003" y="1512748"/>
            <a:ext cx="9157801" cy="4245568"/>
          </a:xfrm>
          <a:custGeom>
            <a:avLst/>
            <a:gdLst>
              <a:gd name="connsiteX0" fmla="*/ 0 w 9153027"/>
              <a:gd name="connsiteY0" fmla="*/ 0 h 4055053"/>
              <a:gd name="connsiteX1" fmla="*/ 0 w 9153027"/>
              <a:gd name="connsiteY1" fmla="*/ 2033549 h 4055053"/>
              <a:gd name="connsiteX2" fmla="*/ 301237 w 9153027"/>
              <a:gd name="connsiteY2" fmla="*/ 2207969 h 4055053"/>
              <a:gd name="connsiteX3" fmla="*/ 5230006 w 9153027"/>
              <a:gd name="connsiteY3" fmla="*/ 4006333 h 4055053"/>
              <a:gd name="connsiteX4" fmla="*/ 8915824 w 9153027"/>
              <a:gd name="connsiteY4" fmla="*/ 3541759 h 4055053"/>
              <a:gd name="connsiteX5" fmla="*/ 9153027 w 9153027"/>
              <a:gd name="connsiteY5" fmla="*/ 3428659 h 4055053"/>
              <a:gd name="connsiteX6" fmla="*/ 9142674 w 9153027"/>
              <a:gd name="connsiteY6" fmla="*/ 3123615 h 4055053"/>
              <a:gd name="connsiteX7" fmla="*/ 5126053 w 9153027"/>
              <a:gd name="connsiteY7" fmla="*/ 3775599 h 4055053"/>
              <a:gd name="connsiteX8" fmla="*/ 30451 w 9153027"/>
              <a:gd name="connsiteY8" fmla="*/ 36514 h 4055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53027" h="4055053">
                <a:moveTo>
                  <a:pt x="0" y="0"/>
                </a:moveTo>
                <a:lnTo>
                  <a:pt x="0" y="2033549"/>
                </a:lnTo>
                <a:lnTo>
                  <a:pt x="301237" y="2207969"/>
                </a:lnTo>
                <a:cubicBezTo>
                  <a:pt x="2035728" y="3195392"/>
                  <a:pt x="3490204" y="3762546"/>
                  <a:pt x="5230006" y="4006333"/>
                </a:cubicBezTo>
                <a:cubicBezTo>
                  <a:pt x="6073865" y="4090367"/>
                  <a:pt x="7447030" y="4133735"/>
                  <a:pt x="8915824" y="3541759"/>
                </a:cubicBezTo>
                <a:lnTo>
                  <a:pt x="9153027" y="3428659"/>
                </a:lnTo>
                <a:lnTo>
                  <a:pt x="9142674" y="3123615"/>
                </a:lnTo>
                <a:cubicBezTo>
                  <a:pt x="7337956" y="3961381"/>
                  <a:pt x="6599504" y="4052519"/>
                  <a:pt x="5126053" y="3775599"/>
                </a:cubicBezTo>
                <a:cubicBezTo>
                  <a:pt x="2924005" y="3004577"/>
                  <a:pt x="1513634" y="1786773"/>
                  <a:pt x="30451" y="36514"/>
                </a:cubicBezTo>
                <a:close/>
              </a:path>
            </a:pathLst>
          </a:custGeom>
          <a:gradFill flip="none" rotWithShape="1">
            <a:gsLst>
              <a:gs pos="39000">
                <a:schemeClr val="bg2">
                  <a:lumMod val="25000"/>
                  <a:alpha val="30000"/>
                </a:schemeClr>
              </a:gs>
              <a:gs pos="91000">
                <a:schemeClr val="tx1">
                  <a:lumMod val="65000"/>
                  <a:lumOff val="35000"/>
                  <a:alpha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7" name="자유형 26"/>
          <p:cNvSpPr/>
          <p:nvPr userDrawn="1"/>
        </p:nvSpPr>
        <p:spPr>
          <a:xfrm flipH="1">
            <a:off x="-5202" y="-11299"/>
            <a:ext cx="9144001" cy="5675885"/>
          </a:xfrm>
          <a:custGeom>
            <a:avLst/>
            <a:gdLst>
              <a:gd name="connsiteX0" fmla="*/ 597337 w 9144001"/>
              <a:gd name="connsiteY0" fmla="*/ 0 h 5675885"/>
              <a:gd name="connsiteX1" fmla="*/ 0 w 9144001"/>
              <a:gd name="connsiteY1" fmla="*/ 620 h 5675885"/>
              <a:gd name="connsiteX2" fmla="*/ 0 w 9144001"/>
              <a:gd name="connsiteY2" fmla="*/ 1364443 h 5675885"/>
              <a:gd name="connsiteX3" fmla="*/ 62664 w 9144001"/>
              <a:gd name="connsiteY3" fmla="*/ 1464694 h 5675885"/>
              <a:gd name="connsiteX4" fmla="*/ 6259388 w 9144001"/>
              <a:gd name="connsiteY4" fmla="*/ 5675092 h 5675885"/>
              <a:gd name="connsiteX5" fmla="*/ 9116430 w 9144001"/>
              <a:gd name="connsiteY5" fmla="*/ 4903825 h 5675885"/>
              <a:gd name="connsiteX6" fmla="*/ 9144001 w 9144001"/>
              <a:gd name="connsiteY6" fmla="*/ 4882950 h 5675885"/>
              <a:gd name="connsiteX7" fmla="*/ 9144001 w 9144001"/>
              <a:gd name="connsiteY7" fmla="*/ 4136455 h 5675885"/>
              <a:gd name="connsiteX8" fmla="*/ 9075871 w 9144001"/>
              <a:gd name="connsiteY8" fmla="*/ 4253760 h 5675885"/>
              <a:gd name="connsiteX9" fmla="*/ 6208314 w 9144001"/>
              <a:gd name="connsiteY9" fmla="*/ 5572732 h 5675885"/>
              <a:gd name="connsiteX10" fmla="*/ 2841728 w 9144001"/>
              <a:gd name="connsiteY10" fmla="*/ 4179550 h 5675885"/>
              <a:gd name="connsiteX11" fmla="*/ 597337 w 9144001"/>
              <a:gd name="connsiteY11" fmla="*/ 0 h 5675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144001" h="5675885">
                <a:moveTo>
                  <a:pt x="597337" y="0"/>
                </a:moveTo>
                <a:lnTo>
                  <a:pt x="0" y="620"/>
                </a:lnTo>
                <a:lnTo>
                  <a:pt x="0" y="1364443"/>
                </a:lnTo>
                <a:lnTo>
                  <a:pt x="62664" y="1464694"/>
                </a:lnTo>
                <a:cubicBezTo>
                  <a:pt x="1015368" y="2965013"/>
                  <a:pt x="3117347" y="5595428"/>
                  <a:pt x="6259388" y="5675092"/>
                </a:cubicBezTo>
                <a:cubicBezTo>
                  <a:pt x="7127514" y="5696720"/>
                  <a:pt x="8485994" y="5271889"/>
                  <a:pt x="9116430" y="4903825"/>
                </a:cubicBezTo>
                <a:lnTo>
                  <a:pt x="9144001" y="4882950"/>
                </a:lnTo>
                <a:lnTo>
                  <a:pt x="9144001" y="4136455"/>
                </a:lnTo>
                <a:lnTo>
                  <a:pt x="9075871" y="4253760"/>
                </a:lnTo>
                <a:cubicBezTo>
                  <a:pt x="8661176" y="4882556"/>
                  <a:pt x="7443475" y="5625600"/>
                  <a:pt x="6208314" y="5572732"/>
                </a:cubicBezTo>
                <a:cubicBezTo>
                  <a:pt x="5220187" y="5552829"/>
                  <a:pt x="3776889" y="5108338"/>
                  <a:pt x="2841728" y="4179550"/>
                </a:cubicBezTo>
                <a:cubicBezTo>
                  <a:pt x="1608637" y="2992027"/>
                  <a:pt x="934963" y="1285141"/>
                  <a:pt x="597337" y="0"/>
                </a:cubicBezTo>
                <a:close/>
              </a:path>
            </a:pathLst>
          </a:custGeom>
          <a:gradFill>
            <a:gsLst>
              <a:gs pos="50000">
                <a:srgbClr val="C00000"/>
              </a:gs>
              <a:gs pos="100000">
                <a:srgbClr val="800000"/>
              </a:gs>
              <a:gs pos="0">
                <a:srgbClr val="810901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" name="타원 3"/>
          <p:cNvSpPr/>
          <p:nvPr userDrawn="1"/>
        </p:nvSpPr>
        <p:spPr>
          <a:xfrm rot="21081088">
            <a:off x="-81266" y="2519269"/>
            <a:ext cx="9590362" cy="2945233"/>
          </a:xfrm>
          <a:custGeom>
            <a:avLst/>
            <a:gdLst>
              <a:gd name="connsiteX0" fmla="*/ 0 w 10580982"/>
              <a:gd name="connsiteY0" fmla="*/ 2975785 h 5951569"/>
              <a:gd name="connsiteX1" fmla="*/ 5290491 w 10580982"/>
              <a:gd name="connsiteY1" fmla="*/ 0 h 5951569"/>
              <a:gd name="connsiteX2" fmla="*/ 10580982 w 10580982"/>
              <a:gd name="connsiteY2" fmla="*/ 2975785 h 5951569"/>
              <a:gd name="connsiteX3" fmla="*/ 5290491 w 10580982"/>
              <a:gd name="connsiteY3" fmla="*/ 5951570 h 5951569"/>
              <a:gd name="connsiteX4" fmla="*/ 0 w 10580982"/>
              <a:gd name="connsiteY4" fmla="*/ 2975785 h 5951569"/>
              <a:gd name="connsiteX0" fmla="*/ 264522 w 10845504"/>
              <a:gd name="connsiteY0" fmla="*/ 2975785 h 6004024"/>
              <a:gd name="connsiteX1" fmla="*/ 5555013 w 10845504"/>
              <a:gd name="connsiteY1" fmla="*/ 0 h 6004024"/>
              <a:gd name="connsiteX2" fmla="*/ 10845504 w 10845504"/>
              <a:gd name="connsiteY2" fmla="*/ 2975785 h 6004024"/>
              <a:gd name="connsiteX3" fmla="*/ 5555013 w 10845504"/>
              <a:gd name="connsiteY3" fmla="*/ 5951570 h 6004024"/>
              <a:gd name="connsiteX4" fmla="*/ 1287920 w 10845504"/>
              <a:gd name="connsiteY4" fmla="*/ 4737118 h 6004024"/>
              <a:gd name="connsiteX5" fmla="*/ 264522 w 10845504"/>
              <a:gd name="connsiteY5" fmla="*/ 2975785 h 6004024"/>
              <a:gd name="connsiteX0" fmla="*/ 229112 w 10810094"/>
              <a:gd name="connsiteY0" fmla="*/ 2975785 h 6004024"/>
              <a:gd name="connsiteX1" fmla="*/ 5519603 w 10810094"/>
              <a:gd name="connsiteY1" fmla="*/ 0 h 6004024"/>
              <a:gd name="connsiteX2" fmla="*/ 10810094 w 10810094"/>
              <a:gd name="connsiteY2" fmla="*/ 2975785 h 6004024"/>
              <a:gd name="connsiteX3" fmla="*/ 5519603 w 10810094"/>
              <a:gd name="connsiteY3" fmla="*/ 5951570 h 6004024"/>
              <a:gd name="connsiteX4" fmla="*/ 1252510 w 10810094"/>
              <a:gd name="connsiteY4" fmla="*/ 4737118 h 6004024"/>
              <a:gd name="connsiteX5" fmla="*/ 320552 w 10810094"/>
              <a:gd name="connsiteY5" fmla="*/ 3067225 h 6004024"/>
              <a:gd name="connsiteX0" fmla="*/ 0 w 10580982"/>
              <a:gd name="connsiteY0" fmla="*/ 2975785 h 6004024"/>
              <a:gd name="connsiteX1" fmla="*/ 5290491 w 10580982"/>
              <a:gd name="connsiteY1" fmla="*/ 0 h 6004024"/>
              <a:gd name="connsiteX2" fmla="*/ 10580982 w 10580982"/>
              <a:gd name="connsiteY2" fmla="*/ 2975785 h 6004024"/>
              <a:gd name="connsiteX3" fmla="*/ 5290491 w 10580982"/>
              <a:gd name="connsiteY3" fmla="*/ 5951570 h 6004024"/>
              <a:gd name="connsiteX4" fmla="*/ 1023398 w 10580982"/>
              <a:gd name="connsiteY4" fmla="*/ 4737118 h 6004024"/>
              <a:gd name="connsiteX0" fmla="*/ 0 w 10580982"/>
              <a:gd name="connsiteY0" fmla="*/ 2975785 h 6009422"/>
              <a:gd name="connsiteX1" fmla="*/ 5290491 w 10580982"/>
              <a:gd name="connsiteY1" fmla="*/ 0 h 6009422"/>
              <a:gd name="connsiteX2" fmla="*/ 10580982 w 10580982"/>
              <a:gd name="connsiteY2" fmla="*/ 2975785 h 6009422"/>
              <a:gd name="connsiteX3" fmla="*/ 4294913 w 10580982"/>
              <a:gd name="connsiteY3" fmla="*/ 5957202 h 6009422"/>
              <a:gd name="connsiteX4" fmla="*/ 1023398 w 10580982"/>
              <a:gd name="connsiteY4" fmla="*/ 4737118 h 6009422"/>
              <a:gd name="connsiteX0" fmla="*/ 0 w 10580982"/>
              <a:gd name="connsiteY0" fmla="*/ 2975785 h 5963603"/>
              <a:gd name="connsiteX1" fmla="*/ 5290491 w 10580982"/>
              <a:gd name="connsiteY1" fmla="*/ 0 h 5963603"/>
              <a:gd name="connsiteX2" fmla="*/ 10580982 w 10580982"/>
              <a:gd name="connsiteY2" fmla="*/ 2975785 h 5963603"/>
              <a:gd name="connsiteX3" fmla="*/ 4294913 w 10580982"/>
              <a:gd name="connsiteY3" fmla="*/ 5957202 h 5963603"/>
              <a:gd name="connsiteX4" fmla="*/ 1023398 w 10580982"/>
              <a:gd name="connsiteY4" fmla="*/ 4737118 h 5963603"/>
              <a:gd name="connsiteX0" fmla="*/ 4267093 w 9557584"/>
              <a:gd name="connsiteY0" fmla="*/ 0 h 5963603"/>
              <a:gd name="connsiteX1" fmla="*/ 9557584 w 9557584"/>
              <a:gd name="connsiteY1" fmla="*/ 2975785 h 5963603"/>
              <a:gd name="connsiteX2" fmla="*/ 3271515 w 9557584"/>
              <a:gd name="connsiteY2" fmla="*/ 5957202 h 5963603"/>
              <a:gd name="connsiteX3" fmla="*/ 0 w 9557584"/>
              <a:gd name="connsiteY3" fmla="*/ 4737118 h 5963603"/>
              <a:gd name="connsiteX0" fmla="*/ 9557584 w 9557584"/>
              <a:gd name="connsiteY0" fmla="*/ 0 h 2987818"/>
              <a:gd name="connsiteX1" fmla="*/ 3271515 w 9557584"/>
              <a:gd name="connsiteY1" fmla="*/ 2981417 h 2987818"/>
              <a:gd name="connsiteX2" fmla="*/ 0 w 9557584"/>
              <a:gd name="connsiteY2" fmla="*/ 1761333 h 2987818"/>
              <a:gd name="connsiteX0" fmla="*/ 9492338 w 9492338"/>
              <a:gd name="connsiteY0" fmla="*/ 0 h 2824989"/>
              <a:gd name="connsiteX1" fmla="*/ 3271515 w 9492338"/>
              <a:gd name="connsiteY1" fmla="*/ 2781926 h 2824989"/>
              <a:gd name="connsiteX2" fmla="*/ 0 w 9492338"/>
              <a:gd name="connsiteY2" fmla="*/ 1561842 h 2824989"/>
              <a:gd name="connsiteX0" fmla="*/ 9492338 w 9492338"/>
              <a:gd name="connsiteY0" fmla="*/ 0 h 2824989"/>
              <a:gd name="connsiteX1" fmla="*/ 3271515 w 9492338"/>
              <a:gd name="connsiteY1" fmla="*/ 2781926 h 2824989"/>
              <a:gd name="connsiteX2" fmla="*/ 0 w 9492338"/>
              <a:gd name="connsiteY2" fmla="*/ 1561842 h 2824989"/>
              <a:gd name="connsiteX0" fmla="*/ 9492338 w 9492338"/>
              <a:gd name="connsiteY0" fmla="*/ 0 h 2850613"/>
              <a:gd name="connsiteX1" fmla="*/ 2700310 w 9492338"/>
              <a:gd name="connsiteY1" fmla="*/ 2808479 h 2850613"/>
              <a:gd name="connsiteX2" fmla="*/ 0 w 9492338"/>
              <a:gd name="connsiteY2" fmla="*/ 1561842 h 2850613"/>
              <a:gd name="connsiteX0" fmla="*/ 9492338 w 9492338"/>
              <a:gd name="connsiteY0" fmla="*/ 0 h 2815107"/>
              <a:gd name="connsiteX1" fmla="*/ 2700310 w 9492338"/>
              <a:gd name="connsiteY1" fmla="*/ 2808479 h 2815107"/>
              <a:gd name="connsiteX2" fmla="*/ 0 w 9492338"/>
              <a:gd name="connsiteY2" fmla="*/ 1561842 h 2815107"/>
              <a:gd name="connsiteX0" fmla="*/ 9492338 w 9492338"/>
              <a:gd name="connsiteY0" fmla="*/ 0 h 2815107"/>
              <a:gd name="connsiteX1" fmla="*/ 2700310 w 9492338"/>
              <a:gd name="connsiteY1" fmla="*/ 2808479 h 2815107"/>
              <a:gd name="connsiteX2" fmla="*/ 0 w 9492338"/>
              <a:gd name="connsiteY2" fmla="*/ 1561842 h 2815107"/>
              <a:gd name="connsiteX0" fmla="*/ 9489550 w 9489550"/>
              <a:gd name="connsiteY0" fmla="*/ 0 h 2855882"/>
              <a:gd name="connsiteX1" fmla="*/ 2697522 w 9489550"/>
              <a:gd name="connsiteY1" fmla="*/ 2808479 h 2855882"/>
              <a:gd name="connsiteX2" fmla="*/ 0 w 9489550"/>
              <a:gd name="connsiteY2" fmla="*/ 1658249 h 2855882"/>
              <a:gd name="connsiteX0" fmla="*/ 9489550 w 9489550"/>
              <a:gd name="connsiteY0" fmla="*/ 0 h 2855889"/>
              <a:gd name="connsiteX1" fmla="*/ 2697522 w 9489550"/>
              <a:gd name="connsiteY1" fmla="*/ 2808479 h 2855889"/>
              <a:gd name="connsiteX2" fmla="*/ 0 w 9489550"/>
              <a:gd name="connsiteY2" fmla="*/ 1658249 h 2855889"/>
              <a:gd name="connsiteX0" fmla="*/ 9489550 w 9489550"/>
              <a:gd name="connsiteY0" fmla="*/ 0 h 2813047"/>
              <a:gd name="connsiteX1" fmla="*/ 2697522 w 9489550"/>
              <a:gd name="connsiteY1" fmla="*/ 2808479 h 2813047"/>
              <a:gd name="connsiteX2" fmla="*/ 0 w 9489550"/>
              <a:gd name="connsiteY2" fmla="*/ 1658249 h 2813047"/>
              <a:gd name="connsiteX0" fmla="*/ 9489550 w 9489550"/>
              <a:gd name="connsiteY0" fmla="*/ 0 h 2801577"/>
              <a:gd name="connsiteX1" fmla="*/ 2908688 w 9489550"/>
              <a:gd name="connsiteY1" fmla="*/ 2796969 h 2801577"/>
              <a:gd name="connsiteX2" fmla="*/ 0 w 9489550"/>
              <a:gd name="connsiteY2" fmla="*/ 1658249 h 2801577"/>
              <a:gd name="connsiteX0" fmla="*/ 9489550 w 9489550"/>
              <a:gd name="connsiteY0" fmla="*/ 0 h 2803597"/>
              <a:gd name="connsiteX1" fmla="*/ 2908688 w 9489550"/>
              <a:gd name="connsiteY1" fmla="*/ 2796969 h 2803597"/>
              <a:gd name="connsiteX2" fmla="*/ 0 w 9489550"/>
              <a:gd name="connsiteY2" fmla="*/ 1658249 h 2803597"/>
              <a:gd name="connsiteX0" fmla="*/ 9489550 w 9489550"/>
              <a:gd name="connsiteY0" fmla="*/ 0 h 2813069"/>
              <a:gd name="connsiteX1" fmla="*/ 2908688 w 9489550"/>
              <a:gd name="connsiteY1" fmla="*/ 2796969 h 2813069"/>
              <a:gd name="connsiteX2" fmla="*/ 0 w 9489550"/>
              <a:gd name="connsiteY2" fmla="*/ 1658249 h 2813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89550" h="2813069">
                <a:moveTo>
                  <a:pt x="9489550" y="0"/>
                </a:moveTo>
                <a:cubicBezTo>
                  <a:pt x="6634135" y="2518011"/>
                  <a:pt x="4152516" y="2905502"/>
                  <a:pt x="2908688" y="2796969"/>
                </a:cubicBezTo>
                <a:cubicBezTo>
                  <a:pt x="1664860" y="2688436"/>
                  <a:pt x="456630" y="2080825"/>
                  <a:pt x="0" y="1658249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2000">
                  <a:schemeClr val="bg1">
                    <a:alpha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ctrTitle"/>
          </p:nvPr>
        </p:nvSpPr>
        <p:spPr>
          <a:xfrm>
            <a:off x="789109" y="2106603"/>
            <a:ext cx="5877119" cy="835326"/>
          </a:xfrm>
        </p:spPr>
        <p:txBody>
          <a:bodyPr anchor="t">
            <a:noAutofit/>
          </a:bodyPr>
          <a:lstStyle>
            <a:lvl1pPr algn="l">
              <a:defRPr sz="4400" b="1" spc="-100" baseline="0">
                <a:ln>
                  <a:noFill/>
                </a:ln>
                <a:gradFill flip="none" rotWithShape="1">
                  <a:gsLst>
                    <a:gs pos="100000">
                      <a:schemeClr val="bg2">
                        <a:lumMod val="25000"/>
                      </a:schemeClr>
                    </a:gs>
                    <a:gs pos="0">
                      <a:schemeClr val="tx1"/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Y각헤드라인M" panose="02030600000101010101" pitchFamily="18" charset="-127"/>
                <a:ea typeface="HY각헤드라인M" panose="0203060000010101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 userDrawn="1">
            <p:ph type="subTitle" idx="1"/>
          </p:nvPr>
        </p:nvSpPr>
        <p:spPr>
          <a:xfrm>
            <a:off x="789109" y="3091139"/>
            <a:ext cx="5141165" cy="50343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spc="-100" baseline="0">
                <a:gradFill flip="none" rotWithShape="1">
                  <a:gsLst>
                    <a:gs pos="0">
                      <a:srgbClr val="80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pic>
        <p:nvPicPr>
          <p:cNvPr id="16" name="Picture 139" descr="star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gray">
          <a:xfrm rot="-1315059" flipH="1" flipV="1">
            <a:off x="37162" y="4316285"/>
            <a:ext cx="381342" cy="389877"/>
          </a:xfrm>
          <a:prstGeom prst="rect">
            <a:avLst/>
          </a:prstGeom>
          <a:noFill/>
        </p:spPr>
      </p:pic>
      <p:pic>
        <p:nvPicPr>
          <p:cNvPr id="18" name="Picture 139" descr="star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gray">
          <a:xfrm rot="8342553" flipH="1" flipV="1">
            <a:off x="7784216" y="1387899"/>
            <a:ext cx="409449" cy="418615"/>
          </a:xfrm>
          <a:prstGeom prst="rect">
            <a:avLst/>
          </a:prstGeom>
          <a:noFill/>
        </p:spPr>
      </p:pic>
      <p:grpSp>
        <p:nvGrpSpPr>
          <p:cNvPr id="38" name="그룹 37"/>
          <p:cNvGrpSpPr/>
          <p:nvPr userDrawn="1"/>
        </p:nvGrpSpPr>
        <p:grpSpPr>
          <a:xfrm>
            <a:off x="1009890" y="600259"/>
            <a:ext cx="1485009" cy="229902"/>
            <a:chOff x="1004738" y="548255"/>
            <a:chExt cx="1571361" cy="24327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37" name="그림 36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78971" b="-1"/>
            <a:stretch/>
          </p:blipFill>
          <p:spPr>
            <a:xfrm>
              <a:off x="1006316" y="548255"/>
              <a:ext cx="423240" cy="126467"/>
            </a:xfrm>
            <a:prstGeom prst="rect">
              <a:avLst/>
            </a:prstGeom>
          </p:spPr>
        </p:pic>
        <p:pic>
          <p:nvPicPr>
            <p:cNvPr id="39" name="그림 38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25" t="1" b="-1"/>
            <a:stretch/>
          </p:blipFill>
          <p:spPr>
            <a:xfrm>
              <a:off x="1004738" y="665059"/>
              <a:ext cx="1571361" cy="126467"/>
            </a:xfrm>
            <a:prstGeom prst="rect">
              <a:avLst/>
            </a:prstGeom>
          </p:spPr>
        </p:pic>
      </p:grpSp>
      <p:grpSp>
        <p:nvGrpSpPr>
          <p:cNvPr id="40" name="그룹 39"/>
          <p:cNvGrpSpPr/>
          <p:nvPr userDrawn="1"/>
        </p:nvGrpSpPr>
        <p:grpSpPr>
          <a:xfrm>
            <a:off x="207695" y="222030"/>
            <a:ext cx="783020" cy="704116"/>
            <a:chOff x="207695" y="222030"/>
            <a:chExt cx="783020" cy="70411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1" name="그림 20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95" y="222030"/>
              <a:ext cx="732183" cy="704116"/>
            </a:xfrm>
            <a:prstGeom prst="rect">
              <a:avLst/>
            </a:prstGeom>
          </p:spPr>
        </p:pic>
        <p:pic>
          <p:nvPicPr>
            <p:cNvPr id="17" name="Picture 139" descr="star"/>
            <p:cNvPicPr>
              <a:picLocks noChangeAspect="1" noChangeArrowheads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gray">
            <a:xfrm rot="7802553" flipH="1" flipV="1">
              <a:off x="771705" y="424270"/>
              <a:ext cx="216586" cy="221434"/>
            </a:xfrm>
            <a:prstGeom prst="rect">
              <a:avLst/>
            </a:prstGeom>
            <a:noFill/>
          </p:spPr>
        </p:pic>
      </p:grpSp>
      <p:grpSp>
        <p:nvGrpSpPr>
          <p:cNvPr id="32" name="그룹 31"/>
          <p:cNvGrpSpPr/>
          <p:nvPr userDrawn="1"/>
        </p:nvGrpSpPr>
        <p:grpSpPr>
          <a:xfrm>
            <a:off x="227833" y="6097775"/>
            <a:ext cx="4348122" cy="499238"/>
            <a:chOff x="162669" y="6050478"/>
            <a:chExt cx="4348122" cy="499238"/>
          </a:xfrm>
        </p:grpSpPr>
        <p:pic>
          <p:nvPicPr>
            <p:cNvPr id="33" name="_x235028728" descr="EMB00001d90bd92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171"/>
            <a:stretch>
              <a:fillRect/>
            </a:stretch>
          </p:blipFill>
          <p:spPr bwMode="auto">
            <a:xfrm>
              <a:off x="162669" y="6062353"/>
              <a:ext cx="1831975" cy="4873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_x159931192" descr="EMB00001d90bd97"/>
            <p:cNvPicPr>
              <a:picLocks noChangeAspect="1" noChangeArrowheads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0895" y="6145073"/>
              <a:ext cx="844104" cy="404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_x159930872" descr="EMB00001d90bd93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550"/>
            <a:stretch>
              <a:fillRect/>
            </a:stretch>
          </p:blipFill>
          <p:spPr bwMode="auto">
            <a:xfrm>
              <a:off x="3077278" y="6050478"/>
              <a:ext cx="1433513" cy="4873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9843882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 userDrawn="1"/>
        </p:nvSpPr>
        <p:spPr>
          <a:xfrm>
            <a:off x="-3" y="1"/>
            <a:ext cx="9144000" cy="486000"/>
          </a:xfrm>
          <a:prstGeom prst="rect">
            <a:avLst/>
          </a:prstGeom>
          <a:gradFill flip="none" rotWithShape="1">
            <a:gsLst>
              <a:gs pos="100000">
                <a:srgbClr val="080A0C"/>
              </a:gs>
              <a:gs pos="89000">
                <a:schemeClr val="tx2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7213" y="67295"/>
            <a:ext cx="7886700" cy="360000"/>
          </a:xfrm>
        </p:spPr>
        <p:txBody>
          <a:bodyPr/>
          <a:lstStyle>
            <a:lvl1pPr>
              <a:tabLst>
                <a:tab pos="361950" algn="l"/>
              </a:tabLst>
              <a:defRPr sz="21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직사각형 20"/>
          <p:cNvSpPr/>
          <p:nvPr userDrawn="1"/>
        </p:nvSpPr>
        <p:spPr>
          <a:xfrm>
            <a:off x="8195739" y="51346"/>
            <a:ext cx="915987" cy="380240"/>
          </a:xfrm>
          <a:prstGeom prst="round2DiagRect">
            <a:avLst>
              <a:gd name="adj1" fmla="val 17311"/>
              <a:gd name="adj2" fmla="val 0"/>
            </a:avLst>
          </a:prstGeom>
          <a:gradFill flip="none" rotWithShape="1">
            <a:gsLst>
              <a:gs pos="0">
                <a:schemeClr val="tx1">
                  <a:lumMod val="65000"/>
                  <a:lumOff val="35000"/>
                  <a:alpha val="50000"/>
                </a:schemeClr>
              </a:gs>
              <a:gs pos="50000">
                <a:schemeClr val="tx1">
                  <a:lumMod val="65000"/>
                  <a:lumOff val="35000"/>
                  <a:alpha val="50000"/>
                </a:schemeClr>
              </a:gs>
              <a:gs pos="51000">
                <a:srgbClr val="1D4865">
                  <a:alpha val="50000"/>
                </a:srgbClr>
              </a:gs>
              <a:gs pos="100000">
                <a:srgbClr val="424A54">
                  <a:alpha val="50000"/>
                </a:srgbClr>
              </a:gs>
            </a:gsLst>
            <a:lin ang="5400000" scaled="1"/>
            <a:tileRect/>
          </a:gradFill>
          <a:ln w="6350">
            <a:solidFill>
              <a:schemeClr val="tx1">
                <a:lumMod val="65000"/>
                <a:lumOff val="3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" rIns="0" bIns="0" rtlCol="0" anchor="t" anchorCtr="0"/>
          <a:lstStyle/>
          <a:p>
            <a:pPr algn="ctr">
              <a:lnSpc>
                <a:spcPts val="1000"/>
              </a:lnSpc>
              <a:spcAft>
                <a:spcPts val="100"/>
              </a:spcAft>
            </a:pPr>
            <a:endParaRPr lang="ko-KR" altLang="en-US" sz="950" spc="-5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effectLst>
                <a:glow rad="63500">
                  <a:schemeClr val="tx1">
                    <a:lumMod val="75000"/>
                    <a:lumOff val="2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0" name="텍스트 개체 틀 10"/>
          <p:cNvSpPr>
            <a:spLocks noGrp="1"/>
          </p:cNvSpPr>
          <p:nvPr>
            <p:ph type="body" sz="quarter" idx="11" hasCustomPrompt="1"/>
          </p:nvPr>
        </p:nvSpPr>
        <p:spPr>
          <a:xfrm>
            <a:off x="8195739" y="245792"/>
            <a:ext cx="915987" cy="168542"/>
          </a:xfrm>
          <a:prstGeom prst="rect">
            <a:avLst/>
          </a:prstGeom>
        </p:spPr>
        <p:txBody>
          <a:bodyPr lIns="0" tIns="18000" rIns="0" bIns="0"/>
          <a:lstStyle>
            <a:lvl1pPr marL="0" indent="0" algn="ctr">
              <a:buNone/>
              <a:defRPr sz="950" b="1" spc="-100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나눔고딕" pitchFamily="50" charset="-127"/>
                <a:ea typeface="나눔고딕" pitchFamily="50" charset="-12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ko-KR" altLang="en-US" dirty="0" smtClean="0"/>
              <a:t>페이지 입력</a:t>
            </a:r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147313" y="6456106"/>
            <a:ext cx="414633" cy="372851"/>
            <a:chOff x="207695" y="222030"/>
            <a:chExt cx="783020" cy="704116"/>
          </a:xfrm>
        </p:grpSpPr>
        <p:pic>
          <p:nvPicPr>
            <p:cNvPr id="13" name="그림 1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95" y="222030"/>
              <a:ext cx="732183" cy="704116"/>
            </a:xfrm>
            <a:prstGeom prst="rect">
              <a:avLst/>
            </a:prstGeom>
          </p:spPr>
        </p:pic>
        <p:pic>
          <p:nvPicPr>
            <p:cNvPr id="14" name="Picture 139" descr="star"/>
            <p:cNvPicPr>
              <a:picLocks noChangeAspect="1" noChangeArrowheads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gray">
            <a:xfrm rot="7802553" flipH="1" flipV="1">
              <a:off x="771705" y="424270"/>
              <a:ext cx="216586" cy="221434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258612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39" descr="star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gray">
          <a:xfrm rot="8342553">
            <a:off x="1020008" y="4337046"/>
            <a:ext cx="409449" cy="418615"/>
          </a:xfrm>
          <a:prstGeom prst="rect">
            <a:avLst/>
          </a:prstGeom>
          <a:noFill/>
        </p:spPr>
      </p:pic>
      <p:grpSp>
        <p:nvGrpSpPr>
          <p:cNvPr id="6" name="그룹 5"/>
          <p:cNvGrpSpPr/>
          <p:nvPr userDrawn="1"/>
        </p:nvGrpSpPr>
        <p:grpSpPr>
          <a:xfrm>
            <a:off x="8202472" y="222030"/>
            <a:ext cx="783020" cy="704116"/>
            <a:chOff x="207695" y="222030"/>
            <a:chExt cx="783020" cy="70411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7" name="그림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95" y="222030"/>
              <a:ext cx="732183" cy="704116"/>
            </a:xfrm>
            <a:prstGeom prst="rect">
              <a:avLst/>
            </a:prstGeom>
          </p:spPr>
        </p:pic>
        <p:pic>
          <p:nvPicPr>
            <p:cNvPr id="8" name="Picture 139" descr="star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gray">
            <a:xfrm rot="7802553" flipH="1" flipV="1">
              <a:off x="771705" y="424270"/>
              <a:ext cx="216586" cy="221434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683615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E:\2 TOPCIT\11 사업계획 및 결과\04 2차년도(2012) 사업결과\1 Image\BG_03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153"/>
          <a:stretch>
            <a:fillRect/>
          </a:stretch>
        </p:blipFill>
        <p:spPr bwMode="auto">
          <a:xfrm>
            <a:off x="0" y="0"/>
            <a:ext cx="9144000" cy="2664116"/>
          </a:xfrm>
          <a:custGeom>
            <a:avLst/>
            <a:gdLst>
              <a:gd name="connsiteX0" fmla="*/ 0 w 9144000"/>
              <a:gd name="connsiteY0" fmla="*/ 0 h 2664116"/>
              <a:gd name="connsiteX1" fmla="*/ 9144000 w 9144000"/>
              <a:gd name="connsiteY1" fmla="*/ 0 h 2664116"/>
              <a:gd name="connsiteX2" fmla="*/ 9144000 w 9144000"/>
              <a:gd name="connsiteY2" fmla="*/ 2664116 h 2664116"/>
              <a:gd name="connsiteX3" fmla="*/ 8980859 w 9144000"/>
              <a:gd name="connsiteY3" fmla="*/ 2514773 h 2664116"/>
              <a:gd name="connsiteX4" fmla="*/ 3153803 w 9144000"/>
              <a:gd name="connsiteY4" fmla="*/ 146683 h 2664116"/>
              <a:gd name="connsiteX5" fmla="*/ 2947160 w 9144000"/>
              <a:gd name="connsiteY5" fmla="*/ 144313 h 2664116"/>
              <a:gd name="connsiteX6" fmla="*/ 25281 w 9144000"/>
              <a:gd name="connsiteY6" fmla="*/ 756467 h 2664116"/>
              <a:gd name="connsiteX7" fmla="*/ 0 w 9144000"/>
              <a:gd name="connsiteY7" fmla="*/ 770286 h 2664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2664116">
                <a:moveTo>
                  <a:pt x="0" y="0"/>
                </a:moveTo>
                <a:lnTo>
                  <a:pt x="9144000" y="0"/>
                </a:lnTo>
                <a:lnTo>
                  <a:pt x="9144000" y="2664116"/>
                </a:lnTo>
                <a:lnTo>
                  <a:pt x="8980859" y="2514773"/>
                </a:lnTo>
                <a:cubicBezTo>
                  <a:pt x="7734545" y="1412750"/>
                  <a:pt x="5774576" y="194659"/>
                  <a:pt x="3153803" y="146683"/>
                </a:cubicBezTo>
                <a:cubicBezTo>
                  <a:pt x="3085880" y="144400"/>
                  <a:pt x="3016925" y="143646"/>
                  <a:pt x="2947160" y="144313"/>
                </a:cubicBezTo>
                <a:cubicBezTo>
                  <a:pt x="1900701" y="154306"/>
                  <a:pt x="672477" y="483654"/>
                  <a:pt x="25281" y="756467"/>
                </a:cubicBezTo>
                <a:lnTo>
                  <a:pt x="0" y="77028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자유형 28"/>
          <p:cNvSpPr/>
          <p:nvPr userDrawn="1"/>
        </p:nvSpPr>
        <p:spPr>
          <a:xfrm>
            <a:off x="-1" y="0"/>
            <a:ext cx="9144001" cy="5421184"/>
          </a:xfrm>
          <a:custGeom>
            <a:avLst/>
            <a:gdLst>
              <a:gd name="connsiteX0" fmla="*/ 2956567 w 9144001"/>
              <a:gd name="connsiteY0" fmla="*/ 226973 h 5421184"/>
              <a:gd name="connsiteX1" fmla="*/ 3209731 w 9144001"/>
              <a:gd name="connsiteY1" fmla="*/ 227611 h 5421184"/>
              <a:gd name="connsiteX2" fmla="*/ 6896216 w 9144001"/>
              <a:gd name="connsiteY2" fmla="*/ 1329098 h 5421184"/>
              <a:gd name="connsiteX3" fmla="*/ 9048905 w 9144001"/>
              <a:gd name="connsiteY3" fmla="*/ 3808581 h 5421184"/>
              <a:gd name="connsiteX4" fmla="*/ 9144001 w 9144001"/>
              <a:gd name="connsiteY4" fmla="*/ 3976107 h 5421184"/>
              <a:gd name="connsiteX5" fmla="*/ 9144001 w 9144001"/>
              <a:gd name="connsiteY5" fmla="*/ 5421184 h 5421184"/>
              <a:gd name="connsiteX6" fmla="*/ 0 w 9144001"/>
              <a:gd name="connsiteY6" fmla="*/ 5421184 h 5421184"/>
              <a:gd name="connsiteX7" fmla="*/ 0 w 9144001"/>
              <a:gd name="connsiteY7" fmla="*/ 1357067 h 5421184"/>
              <a:gd name="connsiteX8" fmla="*/ 69695 w 9144001"/>
              <a:gd name="connsiteY8" fmla="*/ 1270426 h 5421184"/>
              <a:gd name="connsiteX9" fmla="*/ 2956567 w 9144001"/>
              <a:gd name="connsiteY9" fmla="*/ 226973 h 5421184"/>
              <a:gd name="connsiteX10" fmla="*/ 0 w 9144001"/>
              <a:gd name="connsiteY10" fmla="*/ 0 h 5421184"/>
              <a:gd name="connsiteX11" fmla="*/ 9144001 w 9144001"/>
              <a:gd name="connsiteY11" fmla="*/ 0 h 5421184"/>
              <a:gd name="connsiteX12" fmla="*/ 9144001 w 9144001"/>
              <a:gd name="connsiteY12" fmla="*/ 2664116 h 5421184"/>
              <a:gd name="connsiteX13" fmla="*/ 8980860 w 9144001"/>
              <a:gd name="connsiteY13" fmla="*/ 2514773 h 5421184"/>
              <a:gd name="connsiteX14" fmla="*/ 3153804 w 9144001"/>
              <a:gd name="connsiteY14" fmla="*/ 146683 h 5421184"/>
              <a:gd name="connsiteX15" fmla="*/ 2947161 w 9144001"/>
              <a:gd name="connsiteY15" fmla="*/ 144313 h 5421184"/>
              <a:gd name="connsiteX16" fmla="*/ 25282 w 9144001"/>
              <a:gd name="connsiteY16" fmla="*/ 756467 h 5421184"/>
              <a:gd name="connsiteX17" fmla="*/ 0 w 9144001"/>
              <a:gd name="connsiteY17" fmla="*/ 770287 h 5421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144001" h="5421184">
                <a:moveTo>
                  <a:pt x="2956567" y="226973"/>
                </a:moveTo>
                <a:cubicBezTo>
                  <a:pt x="3040740" y="224845"/>
                  <a:pt x="3125198" y="224999"/>
                  <a:pt x="3209731" y="227611"/>
                </a:cubicBezTo>
                <a:cubicBezTo>
                  <a:pt x="4291752" y="243347"/>
                  <a:pt x="5872195" y="594773"/>
                  <a:pt x="6896216" y="1329098"/>
                </a:cubicBezTo>
                <a:cubicBezTo>
                  <a:pt x="7687385" y="1879226"/>
                  <a:pt x="8461465" y="2812760"/>
                  <a:pt x="9048905" y="3808581"/>
                </a:cubicBezTo>
                <a:lnTo>
                  <a:pt x="9144001" y="3976107"/>
                </a:lnTo>
                <a:lnTo>
                  <a:pt x="9144001" y="5421184"/>
                </a:lnTo>
                <a:lnTo>
                  <a:pt x="0" y="5421184"/>
                </a:lnTo>
                <a:lnTo>
                  <a:pt x="0" y="1357067"/>
                </a:lnTo>
                <a:lnTo>
                  <a:pt x="69695" y="1270426"/>
                </a:lnTo>
                <a:cubicBezTo>
                  <a:pt x="495414" y="804355"/>
                  <a:pt x="1693963" y="258895"/>
                  <a:pt x="2956567" y="226973"/>
                </a:cubicBezTo>
                <a:close/>
                <a:moveTo>
                  <a:pt x="0" y="0"/>
                </a:moveTo>
                <a:lnTo>
                  <a:pt x="9144001" y="0"/>
                </a:lnTo>
                <a:lnTo>
                  <a:pt x="9144001" y="2664116"/>
                </a:lnTo>
                <a:lnTo>
                  <a:pt x="8980860" y="2514773"/>
                </a:lnTo>
                <a:cubicBezTo>
                  <a:pt x="7734546" y="1412750"/>
                  <a:pt x="5774577" y="194659"/>
                  <a:pt x="3153804" y="146683"/>
                </a:cubicBezTo>
                <a:cubicBezTo>
                  <a:pt x="3085881" y="144400"/>
                  <a:pt x="3016926" y="143646"/>
                  <a:pt x="2947161" y="144313"/>
                </a:cubicBezTo>
                <a:cubicBezTo>
                  <a:pt x="1900702" y="154306"/>
                  <a:pt x="672478" y="483654"/>
                  <a:pt x="25282" y="756467"/>
                </a:cubicBezTo>
                <a:lnTo>
                  <a:pt x="0" y="770287"/>
                </a:lnTo>
                <a:close/>
              </a:path>
            </a:pathLst>
          </a:custGeom>
          <a:gradFill flip="none" rotWithShape="1">
            <a:gsLst>
              <a:gs pos="31000">
                <a:schemeClr val="bg1">
                  <a:alpha val="10000"/>
                </a:schemeClr>
              </a:gs>
              <a:gs pos="0">
                <a:schemeClr val="tx1">
                  <a:lumMod val="65000"/>
                  <a:lumOff val="35000"/>
                  <a:alpha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4" name="자유형 23"/>
          <p:cNvSpPr/>
          <p:nvPr userDrawn="1"/>
        </p:nvSpPr>
        <p:spPr>
          <a:xfrm flipH="1" flipV="1">
            <a:off x="-25848" y="127413"/>
            <a:ext cx="9169848" cy="2301397"/>
          </a:xfrm>
          <a:custGeom>
            <a:avLst/>
            <a:gdLst>
              <a:gd name="connsiteX0" fmla="*/ 5699623 w 9169848"/>
              <a:gd name="connsiteY0" fmla="*/ 2299730 h 2301397"/>
              <a:gd name="connsiteX1" fmla="*/ 4912430 w 9169848"/>
              <a:gd name="connsiteY1" fmla="*/ 2270303 h 2301397"/>
              <a:gd name="connsiteX2" fmla="*/ 256365 w 9169848"/>
              <a:gd name="connsiteY2" fmla="*/ 1346442 h 2301397"/>
              <a:gd name="connsiteX3" fmla="*/ 0 w 9169848"/>
              <a:gd name="connsiteY3" fmla="*/ 1263607 h 2301397"/>
              <a:gd name="connsiteX4" fmla="*/ 0 w 9169848"/>
              <a:gd name="connsiteY4" fmla="*/ 0 h 2301397"/>
              <a:gd name="connsiteX5" fmla="*/ 253730 w 9169848"/>
              <a:gd name="connsiteY5" fmla="*/ 182989 h 2301397"/>
              <a:gd name="connsiteX6" fmla="*/ 4799616 w 9169848"/>
              <a:gd name="connsiteY6" fmla="*/ 2123048 h 2301397"/>
              <a:gd name="connsiteX7" fmla="*/ 9158613 w 9169848"/>
              <a:gd name="connsiteY7" fmla="*/ 1706948 h 2301397"/>
              <a:gd name="connsiteX8" fmla="*/ 9169848 w 9169848"/>
              <a:gd name="connsiteY8" fmla="*/ 1901629 h 2301397"/>
              <a:gd name="connsiteX9" fmla="*/ 8912426 w 9169848"/>
              <a:gd name="connsiteY9" fmla="*/ 1973810 h 2301397"/>
              <a:gd name="connsiteX10" fmla="*/ 5699623 w 9169848"/>
              <a:gd name="connsiteY10" fmla="*/ 2299730 h 230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69848" h="2301397">
                <a:moveTo>
                  <a:pt x="5699623" y="2299730"/>
                </a:moveTo>
                <a:cubicBezTo>
                  <a:pt x="5406226" y="2295497"/>
                  <a:pt x="5141377" y="2283711"/>
                  <a:pt x="4912430" y="2270303"/>
                </a:cubicBezTo>
                <a:cubicBezTo>
                  <a:pt x="3260341" y="2134166"/>
                  <a:pt x="1845325" y="1840022"/>
                  <a:pt x="256365" y="1346442"/>
                </a:cubicBezTo>
                <a:lnTo>
                  <a:pt x="0" y="1263607"/>
                </a:lnTo>
                <a:lnTo>
                  <a:pt x="0" y="0"/>
                </a:lnTo>
                <a:lnTo>
                  <a:pt x="253730" y="182989"/>
                </a:lnTo>
                <a:cubicBezTo>
                  <a:pt x="1313617" y="923761"/>
                  <a:pt x="2977403" y="1826761"/>
                  <a:pt x="4799616" y="2123048"/>
                </a:cubicBezTo>
                <a:cubicBezTo>
                  <a:pt x="6398663" y="2299780"/>
                  <a:pt x="7200061" y="2241615"/>
                  <a:pt x="9158613" y="1706948"/>
                </a:cubicBezTo>
                <a:lnTo>
                  <a:pt x="9169848" y="1901629"/>
                </a:lnTo>
                <a:lnTo>
                  <a:pt x="8912426" y="1973810"/>
                </a:lnTo>
                <a:cubicBezTo>
                  <a:pt x="7716931" y="2257162"/>
                  <a:pt x="6579812" y="2312431"/>
                  <a:pt x="5699623" y="2299730"/>
                </a:cubicBezTo>
                <a:close/>
              </a:path>
            </a:pathLst>
          </a:custGeom>
          <a:gradFill flip="none" rotWithShape="1">
            <a:gsLst>
              <a:gs pos="39000">
                <a:schemeClr val="bg2">
                  <a:lumMod val="25000"/>
                  <a:alpha val="30000"/>
                </a:schemeClr>
              </a:gs>
              <a:gs pos="91000">
                <a:schemeClr val="tx1">
                  <a:lumMod val="65000"/>
                  <a:lumOff val="35000"/>
                  <a:alpha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5" name="자유형 24"/>
          <p:cNvSpPr/>
          <p:nvPr userDrawn="1"/>
        </p:nvSpPr>
        <p:spPr>
          <a:xfrm flipH="1" flipV="1">
            <a:off x="-4910" y="144080"/>
            <a:ext cx="9161834" cy="3854794"/>
          </a:xfrm>
          <a:custGeom>
            <a:avLst/>
            <a:gdLst>
              <a:gd name="connsiteX0" fmla="*/ 6209764 w 9161834"/>
              <a:gd name="connsiteY0" fmla="*/ 3854561 h 3854794"/>
              <a:gd name="connsiteX1" fmla="*/ 6003121 w 9161834"/>
              <a:gd name="connsiteY1" fmla="*/ 3852191 h 3854794"/>
              <a:gd name="connsiteX2" fmla="*/ 176065 w 9161834"/>
              <a:gd name="connsiteY2" fmla="*/ 1484101 h 3854794"/>
              <a:gd name="connsiteX3" fmla="*/ 0 w 9161834"/>
              <a:gd name="connsiteY3" fmla="*/ 1322927 h 3854794"/>
              <a:gd name="connsiteX4" fmla="*/ 0 w 9161834"/>
              <a:gd name="connsiteY4" fmla="*/ 0 h 3854794"/>
              <a:gd name="connsiteX5" fmla="*/ 108020 w 9161834"/>
              <a:gd name="connsiteY5" fmla="*/ 190293 h 3854794"/>
              <a:gd name="connsiteX6" fmla="*/ 2260709 w 9161834"/>
              <a:gd name="connsiteY6" fmla="*/ 2669776 h 3854794"/>
              <a:gd name="connsiteX7" fmla="*/ 5947194 w 9161834"/>
              <a:gd name="connsiteY7" fmla="*/ 3771263 h 3854794"/>
              <a:gd name="connsiteX8" fmla="*/ 9087230 w 9161834"/>
              <a:gd name="connsiteY8" fmla="*/ 2728448 h 3854794"/>
              <a:gd name="connsiteX9" fmla="*/ 9161834 w 9161834"/>
              <a:gd name="connsiteY9" fmla="*/ 2635705 h 3854794"/>
              <a:gd name="connsiteX10" fmla="*/ 9161834 w 9161834"/>
              <a:gd name="connsiteY10" fmla="*/ 3225904 h 3854794"/>
              <a:gd name="connsiteX11" fmla="*/ 9131643 w 9161834"/>
              <a:gd name="connsiteY11" fmla="*/ 3242407 h 3854794"/>
              <a:gd name="connsiteX12" fmla="*/ 6209764 w 9161834"/>
              <a:gd name="connsiteY12" fmla="*/ 3854561 h 3854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161834" h="3854794">
                <a:moveTo>
                  <a:pt x="6209764" y="3854561"/>
                </a:moveTo>
                <a:cubicBezTo>
                  <a:pt x="6139999" y="3855228"/>
                  <a:pt x="6071044" y="3854474"/>
                  <a:pt x="6003121" y="3852191"/>
                </a:cubicBezTo>
                <a:cubicBezTo>
                  <a:pt x="3382348" y="3804215"/>
                  <a:pt x="1422379" y="2586124"/>
                  <a:pt x="176065" y="1484101"/>
                </a:cubicBezTo>
                <a:lnTo>
                  <a:pt x="0" y="1322927"/>
                </a:lnTo>
                <a:lnTo>
                  <a:pt x="0" y="0"/>
                </a:lnTo>
                <a:lnTo>
                  <a:pt x="108020" y="190293"/>
                </a:lnTo>
                <a:cubicBezTo>
                  <a:pt x="695460" y="1186114"/>
                  <a:pt x="1469540" y="2119648"/>
                  <a:pt x="2260709" y="2669776"/>
                </a:cubicBezTo>
                <a:cubicBezTo>
                  <a:pt x="3284730" y="3404101"/>
                  <a:pt x="4865173" y="3755527"/>
                  <a:pt x="5947194" y="3771263"/>
                </a:cubicBezTo>
                <a:cubicBezTo>
                  <a:pt x="7299721" y="3813060"/>
                  <a:pt x="8633130" y="3225591"/>
                  <a:pt x="9087230" y="2728448"/>
                </a:cubicBezTo>
                <a:lnTo>
                  <a:pt x="9161834" y="2635705"/>
                </a:lnTo>
                <a:lnTo>
                  <a:pt x="9161834" y="3225904"/>
                </a:lnTo>
                <a:lnTo>
                  <a:pt x="9131643" y="3242407"/>
                </a:lnTo>
                <a:cubicBezTo>
                  <a:pt x="8484447" y="3515220"/>
                  <a:pt x="7256223" y="3844568"/>
                  <a:pt x="6209764" y="3854561"/>
                </a:cubicBezTo>
                <a:close/>
              </a:path>
            </a:pathLst>
          </a:custGeom>
          <a:gradFill>
            <a:gsLst>
              <a:gs pos="50000">
                <a:srgbClr val="C00000"/>
              </a:gs>
              <a:gs pos="100000">
                <a:srgbClr val="800000"/>
              </a:gs>
              <a:gs pos="0">
                <a:srgbClr val="810901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202472" y="222030"/>
            <a:ext cx="783020" cy="704116"/>
            <a:chOff x="207695" y="222030"/>
            <a:chExt cx="783020" cy="70411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8" name="그림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95" y="222030"/>
              <a:ext cx="732183" cy="704116"/>
            </a:xfrm>
            <a:prstGeom prst="rect">
              <a:avLst/>
            </a:prstGeom>
          </p:spPr>
        </p:pic>
        <p:pic>
          <p:nvPicPr>
            <p:cNvPr id="19" name="Picture 139" descr="star"/>
            <p:cNvPicPr>
              <a:picLocks noChangeAspect="1" noChangeArrowheads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gray">
            <a:xfrm rot="7802553" flipH="1" flipV="1">
              <a:off x="771705" y="424270"/>
              <a:ext cx="216586" cy="221434"/>
            </a:xfrm>
            <a:prstGeom prst="rect">
              <a:avLst/>
            </a:prstGeom>
            <a:noFill/>
          </p:spPr>
        </p:pic>
      </p:grpSp>
      <p:sp>
        <p:nvSpPr>
          <p:cNvPr id="11" name="타원 10"/>
          <p:cNvSpPr/>
          <p:nvPr userDrawn="1"/>
        </p:nvSpPr>
        <p:spPr>
          <a:xfrm>
            <a:off x="-1102833" y="-811200"/>
            <a:ext cx="2422675" cy="1948173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0"/>
                </a:schemeClr>
              </a:gs>
              <a:gs pos="36000">
                <a:schemeClr val="bg1">
                  <a:alpha val="10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Picture 139" descr="star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gray">
          <a:xfrm rot="10737447" flipH="1">
            <a:off x="341266" y="473409"/>
            <a:ext cx="409449" cy="2697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56034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0_간지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자유형 40"/>
          <p:cNvSpPr>
            <a:spLocks noChangeAspect="1"/>
          </p:cNvSpPr>
          <p:nvPr userDrawn="1"/>
        </p:nvSpPr>
        <p:spPr>
          <a:xfrm>
            <a:off x="-6165" y="2191738"/>
            <a:ext cx="1000341" cy="609319"/>
          </a:xfrm>
          <a:custGeom>
            <a:avLst/>
            <a:gdLst>
              <a:gd name="connsiteX0" fmla="*/ 0 w 1000341"/>
              <a:gd name="connsiteY0" fmla="*/ 0 h 609319"/>
              <a:gd name="connsiteX1" fmla="*/ 211526 w 1000341"/>
              <a:gd name="connsiteY1" fmla="*/ 0 h 609319"/>
              <a:gd name="connsiteX2" fmla="*/ 393796 w 1000341"/>
              <a:gd name="connsiteY2" fmla="*/ 0 h 609319"/>
              <a:gd name="connsiteX3" fmla="*/ 507916 w 1000341"/>
              <a:gd name="connsiteY3" fmla="*/ 0 h 609319"/>
              <a:gd name="connsiteX4" fmla="*/ 660056 w 1000341"/>
              <a:gd name="connsiteY4" fmla="*/ 0 h 609319"/>
              <a:gd name="connsiteX5" fmla="*/ 689538 w 1000341"/>
              <a:gd name="connsiteY5" fmla="*/ 0 h 609319"/>
              <a:gd name="connsiteX6" fmla="*/ 1000341 w 1000341"/>
              <a:gd name="connsiteY6" fmla="*/ 303113 h 609319"/>
              <a:gd name="connsiteX7" fmla="*/ 686366 w 1000341"/>
              <a:gd name="connsiteY7" fmla="*/ 609319 h 609319"/>
              <a:gd name="connsiteX8" fmla="*/ 660057 w 1000341"/>
              <a:gd name="connsiteY8" fmla="*/ 609319 h 609319"/>
              <a:gd name="connsiteX9" fmla="*/ 507916 w 1000341"/>
              <a:gd name="connsiteY9" fmla="*/ 609319 h 609319"/>
              <a:gd name="connsiteX10" fmla="*/ 393796 w 1000341"/>
              <a:gd name="connsiteY10" fmla="*/ 609319 h 609319"/>
              <a:gd name="connsiteX11" fmla="*/ 211526 w 1000341"/>
              <a:gd name="connsiteY11" fmla="*/ 609319 h 609319"/>
              <a:gd name="connsiteX12" fmla="*/ 0 w 1000341"/>
              <a:gd name="connsiteY12" fmla="*/ 609319 h 609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0341" h="609319">
                <a:moveTo>
                  <a:pt x="0" y="0"/>
                </a:moveTo>
                <a:lnTo>
                  <a:pt x="211526" y="0"/>
                </a:lnTo>
                <a:lnTo>
                  <a:pt x="393796" y="0"/>
                </a:lnTo>
                <a:lnTo>
                  <a:pt x="507916" y="0"/>
                </a:lnTo>
                <a:lnTo>
                  <a:pt x="660056" y="0"/>
                </a:lnTo>
                <a:lnTo>
                  <a:pt x="689538" y="0"/>
                </a:lnTo>
                <a:lnTo>
                  <a:pt x="1000341" y="303113"/>
                </a:lnTo>
                <a:lnTo>
                  <a:pt x="686366" y="609319"/>
                </a:lnTo>
                <a:lnTo>
                  <a:pt x="660057" y="609319"/>
                </a:lnTo>
                <a:lnTo>
                  <a:pt x="507916" y="609319"/>
                </a:lnTo>
                <a:lnTo>
                  <a:pt x="393796" y="609319"/>
                </a:lnTo>
                <a:lnTo>
                  <a:pt x="211526" y="609319"/>
                </a:lnTo>
                <a:lnTo>
                  <a:pt x="0" y="609319"/>
                </a:ln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5353"/>
              </a:gs>
              <a:gs pos="4000">
                <a:srgbClr val="C00000"/>
              </a:gs>
              <a:gs pos="49000">
                <a:srgbClr val="A20000"/>
              </a:gs>
              <a:gs pos="8000">
                <a:srgbClr val="800000"/>
              </a:gs>
            </a:gsLst>
            <a:lin ang="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666000" tIns="0" bIns="28800" anchor="ctr">
            <a:noAutofit/>
          </a:bodyPr>
          <a:lstStyle/>
          <a:p>
            <a:pPr lv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ko-KR" sz="3500" spc="-50" dirty="0">
              <a:gradFill>
                <a:gsLst>
                  <a:gs pos="100000">
                    <a:schemeClr val="bg1"/>
                  </a:gs>
                  <a:gs pos="0">
                    <a:schemeClr val="bg1"/>
                  </a:gs>
                </a:gsLst>
                <a:lin ang="5400000" scaled="1"/>
              </a:gradFill>
              <a:effectLst>
                <a:glow rad="101600">
                  <a:srgbClr val="580000">
                    <a:alpha val="30000"/>
                  </a:srgbClr>
                </a:glo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8202472" y="222030"/>
            <a:ext cx="783020" cy="704116"/>
            <a:chOff x="207695" y="222030"/>
            <a:chExt cx="783020" cy="70411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9" name="그림 8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95" y="222030"/>
              <a:ext cx="732183" cy="704116"/>
            </a:xfrm>
            <a:prstGeom prst="rect">
              <a:avLst/>
            </a:prstGeom>
          </p:spPr>
        </p:pic>
        <p:pic>
          <p:nvPicPr>
            <p:cNvPr id="10" name="Picture 139" descr="star"/>
            <p:cNvPicPr>
              <a:picLocks noChangeAspect="1" noChangeArrowheads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gray">
            <a:xfrm rot="7802553" flipH="1" flipV="1">
              <a:off x="771705" y="424270"/>
              <a:ext cx="216586" cy="221434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147186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 userDrawn="1"/>
        </p:nvGrpSpPr>
        <p:grpSpPr>
          <a:xfrm>
            <a:off x="147314" y="6456107"/>
            <a:ext cx="414633" cy="372851"/>
            <a:chOff x="207695" y="222030"/>
            <a:chExt cx="783020" cy="704116"/>
          </a:xfrm>
        </p:grpSpPr>
        <p:pic>
          <p:nvPicPr>
            <p:cNvPr id="13" name="그림 1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95" y="222030"/>
              <a:ext cx="732183" cy="704116"/>
            </a:xfrm>
            <a:prstGeom prst="rect">
              <a:avLst/>
            </a:prstGeom>
          </p:spPr>
        </p:pic>
        <p:pic>
          <p:nvPicPr>
            <p:cNvPr id="14" name="Picture 139" descr="star"/>
            <p:cNvPicPr>
              <a:picLocks noChangeAspect="1" noChangeArrowheads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gray">
            <a:xfrm rot="7802553" flipH="1" flipV="1">
              <a:off x="771705" y="424270"/>
              <a:ext cx="216586" cy="221434"/>
            </a:xfrm>
            <a:prstGeom prst="rect">
              <a:avLst/>
            </a:prstGeom>
            <a:noFill/>
          </p:spPr>
        </p:pic>
      </p:grpSp>
      <p:sp>
        <p:nvSpPr>
          <p:cNvPr id="7" name="직사각형 6"/>
          <p:cNvSpPr/>
          <p:nvPr userDrawn="1"/>
        </p:nvSpPr>
        <p:spPr>
          <a:xfrm>
            <a:off x="-3" y="1"/>
            <a:ext cx="9144000" cy="486000"/>
          </a:xfrm>
          <a:prstGeom prst="rect">
            <a:avLst/>
          </a:prstGeom>
          <a:gradFill flip="none" rotWithShape="1">
            <a:gsLst>
              <a:gs pos="100000">
                <a:srgbClr val="080A0C"/>
              </a:gs>
              <a:gs pos="89000">
                <a:schemeClr val="tx2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37213" y="67295"/>
            <a:ext cx="7886700" cy="360000"/>
          </a:xfrm>
        </p:spPr>
        <p:txBody>
          <a:bodyPr/>
          <a:lstStyle>
            <a:lvl1pPr>
              <a:tabLst>
                <a:tab pos="361950" algn="l"/>
              </a:tabLst>
              <a:defRPr sz="21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직사각형 20"/>
          <p:cNvSpPr/>
          <p:nvPr userDrawn="1"/>
        </p:nvSpPr>
        <p:spPr>
          <a:xfrm>
            <a:off x="8195739" y="51346"/>
            <a:ext cx="915987" cy="380240"/>
          </a:xfrm>
          <a:prstGeom prst="round2DiagRect">
            <a:avLst>
              <a:gd name="adj1" fmla="val 17311"/>
              <a:gd name="adj2" fmla="val 0"/>
            </a:avLst>
          </a:prstGeom>
          <a:gradFill flip="none" rotWithShape="1">
            <a:gsLst>
              <a:gs pos="0">
                <a:schemeClr val="tx1">
                  <a:lumMod val="65000"/>
                  <a:lumOff val="35000"/>
                  <a:alpha val="50000"/>
                </a:schemeClr>
              </a:gs>
              <a:gs pos="50000">
                <a:schemeClr val="tx1">
                  <a:lumMod val="65000"/>
                  <a:lumOff val="35000"/>
                  <a:alpha val="50000"/>
                </a:schemeClr>
              </a:gs>
              <a:gs pos="51000">
                <a:srgbClr val="1D4865">
                  <a:alpha val="50000"/>
                </a:srgbClr>
              </a:gs>
              <a:gs pos="100000">
                <a:srgbClr val="424A54">
                  <a:alpha val="50000"/>
                </a:srgbClr>
              </a:gs>
            </a:gsLst>
            <a:lin ang="5400000" scaled="1"/>
            <a:tileRect/>
          </a:gradFill>
          <a:ln w="6350">
            <a:solidFill>
              <a:schemeClr val="tx1">
                <a:lumMod val="65000"/>
                <a:lumOff val="3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" rIns="0" bIns="0" rtlCol="0" anchor="t" anchorCtr="0"/>
          <a:lstStyle/>
          <a:p>
            <a:pPr algn="ctr">
              <a:lnSpc>
                <a:spcPts val="1000"/>
              </a:lnSpc>
              <a:spcAft>
                <a:spcPts val="100"/>
              </a:spcAft>
            </a:pPr>
            <a:endParaRPr lang="ko-KR" altLang="en-US" sz="950" spc="-5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effectLst>
                <a:glow rad="63500">
                  <a:schemeClr val="tx1">
                    <a:lumMod val="75000"/>
                    <a:lumOff val="2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0" name="텍스트 개체 틀 10"/>
          <p:cNvSpPr>
            <a:spLocks noGrp="1"/>
          </p:cNvSpPr>
          <p:nvPr>
            <p:ph type="body" sz="quarter" idx="11" hasCustomPrompt="1"/>
          </p:nvPr>
        </p:nvSpPr>
        <p:spPr>
          <a:xfrm>
            <a:off x="8195739" y="245792"/>
            <a:ext cx="915987" cy="168542"/>
          </a:xfrm>
          <a:prstGeom prst="rect">
            <a:avLst/>
          </a:prstGeom>
        </p:spPr>
        <p:txBody>
          <a:bodyPr lIns="0" tIns="18000" rIns="0" bIns="0"/>
          <a:lstStyle>
            <a:lvl1pPr marL="0" indent="0" algn="ctr">
              <a:buNone/>
              <a:defRPr sz="950" b="1" spc="-100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나눔고딕" pitchFamily="50" charset="-127"/>
                <a:ea typeface="나눔고딕" pitchFamily="50" charset="-12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ko-KR" altLang="en-US" dirty="0" smtClean="0"/>
              <a:t>페이지 입력</a:t>
            </a:r>
          </a:p>
        </p:txBody>
      </p:sp>
    </p:spTree>
    <p:extLst>
      <p:ext uri="{BB962C8B-B14F-4D97-AF65-F5344CB8AC3E}">
        <p14:creationId xmlns:p14="http://schemas.microsoft.com/office/powerpoint/2010/main" val="2457680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 userDrawn="1"/>
        </p:nvGrpSpPr>
        <p:grpSpPr>
          <a:xfrm>
            <a:off x="147314" y="6456107"/>
            <a:ext cx="414633" cy="372851"/>
            <a:chOff x="207695" y="222030"/>
            <a:chExt cx="783020" cy="704116"/>
          </a:xfrm>
        </p:grpSpPr>
        <p:pic>
          <p:nvPicPr>
            <p:cNvPr id="13" name="그림 1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95" y="222030"/>
              <a:ext cx="732183" cy="704116"/>
            </a:xfrm>
            <a:prstGeom prst="rect">
              <a:avLst/>
            </a:prstGeom>
          </p:spPr>
        </p:pic>
        <p:pic>
          <p:nvPicPr>
            <p:cNvPr id="14" name="Picture 139" descr="star"/>
            <p:cNvPicPr>
              <a:picLocks noChangeAspect="1" noChangeArrowheads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gray">
            <a:xfrm rot="7802553" flipH="1" flipV="1">
              <a:off x="771705" y="424270"/>
              <a:ext cx="216586" cy="221434"/>
            </a:xfrm>
            <a:prstGeom prst="rect">
              <a:avLst/>
            </a:prstGeom>
            <a:noFill/>
          </p:spPr>
        </p:pic>
      </p:grpSp>
      <p:sp>
        <p:nvSpPr>
          <p:cNvPr id="7" name="직사각형 6"/>
          <p:cNvSpPr/>
          <p:nvPr userDrawn="1"/>
        </p:nvSpPr>
        <p:spPr>
          <a:xfrm>
            <a:off x="-3" y="1"/>
            <a:ext cx="9144000" cy="486000"/>
          </a:xfrm>
          <a:prstGeom prst="rect">
            <a:avLst/>
          </a:prstGeom>
          <a:gradFill flip="none" rotWithShape="1">
            <a:gsLst>
              <a:gs pos="100000">
                <a:srgbClr val="080A0C"/>
              </a:gs>
              <a:gs pos="89000">
                <a:schemeClr val="tx2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37213" y="67295"/>
            <a:ext cx="7886700" cy="360000"/>
          </a:xfrm>
        </p:spPr>
        <p:txBody>
          <a:bodyPr/>
          <a:lstStyle>
            <a:lvl1pPr>
              <a:tabLst>
                <a:tab pos="361950" algn="l"/>
              </a:tabLst>
              <a:defRPr sz="21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직사각형 20"/>
          <p:cNvSpPr/>
          <p:nvPr userDrawn="1"/>
        </p:nvSpPr>
        <p:spPr>
          <a:xfrm>
            <a:off x="8195739" y="51346"/>
            <a:ext cx="915987" cy="380240"/>
          </a:xfrm>
          <a:prstGeom prst="round2DiagRect">
            <a:avLst>
              <a:gd name="adj1" fmla="val 17311"/>
              <a:gd name="adj2" fmla="val 0"/>
            </a:avLst>
          </a:prstGeom>
          <a:gradFill flip="none" rotWithShape="1">
            <a:gsLst>
              <a:gs pos="0">
                <a:schemeClr val="tx1">
                  <a:lumMod val="65000"/>
                  <a:lumOff val="35000"/>
                  <a:alpha val="50000"/>
                </a:schemeClr>
              </a:gs>
              <a:gs pos="50000">
                <a:schemeClr val="tx1">
                  <a:lumMod val="65000"/>
                  <a:lumOff val="35000"/>
                  <a:alpha val="50000"/>
                </a:schemeClr>
              </a:gs>
              <a:gs pos="51000">
                <a:srgbClr val="1D4865">
                  <a:alpha val="50000"/>
                </a:srgbClr>
              </a:gs>
              <a:gs pos="100000">
                <a:srgbClr val="424A54">
                  <a:alpha val="50000"/>
                </a:srgbClr>
              </a:gs>
            </a:gsLst>
            <a:lin ang="5400000" scaled="1"/>
            <a:tileRect/>
          </a:gradFill>
          <a:ln w="6350">
            <a:solidFill>
              <a:schemeClr val="tx1">
                <a:lumMod val="65000"/>
                <a:lumOff val="3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" rIns="0" bIns="0" rtlCol="0" anchor="t" anchorCtr="0"/>
          <a:lstStyle/>
          <a:p>
            <a:pPr algn="ctr">
              <a:lnSpc>
                <a:spcPts val="1000"/>
              </a:lnSpc>
              <a:spcAft>
                <a:spcPts val="100"/>
              </a:spcAft>
            </a:pPr>
            <a:endParaRPr lang="ko-KR" altLang="en-US" sz="950" spc="-5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effectLst>
                <a:glow rad="63500">
                  <a:schemeClr val="tx1">
                    <a:lumMod val="75000"/>
                    <a:lumOff val="2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0" name="텍스트 개체 틀 10"/>
          <p:cNvSpPr>
            <a:spLocks noGrp="1"/>
          </p:cNvSpPr>
          <p:nvPr>
            <p:ph type="body" sz="quarter" idx="11" hasCustomPrompt="1"/>
          </p:nvPr>
        </p:nvSpPr>
        <p:spPr>
          <a:xfrm>
            <a:off x="8195739" y="245792"/>
            <a:ext cx="915987" cy="168542"/>
          </a:xfrm>
          <a:prstGeom prst="rect">
            <a:avLst/>
          </a:prstGeom>
        </p:spPr>
        <p:txBody>
          <a:bodyPr lIns="0" tIns="18000" rIns="0" bIns="0"/>
          <a:lstStyle>
            <a:lvl1pPr marL="0" indent="0" algn="ctr">
              <a:buNone/>
              <a:defRPr sz="950" b="1" spc="-100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나눔고딕" pitchFamily="50" charset="-127"/>
                <a:ea typeface="나눔고딕" pitchFamily="50" charset="-12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ko-KR" altLang="en-US" dirty="0" smtClean="0"/>
              <a:t>페이지 입력</a:t>
            </a:r>
          </a:p>
        </p:txBody>
      </p:sp>
    </p:spTree>
    <p:extLst>
      <p:ext uri="{BB962C8B-B14F-4D97-AF65-F5344CB8AC3E}">
        <p14:creationId xmlns:p14="http://schemas.microsoft.com/office/powerpoint/2010/main" val="2457680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 userDrawn="1"/>
        </p:nvGrpSpPr>
        <p:grpSpPr>
          <a:xfrm>
            <a:off x="147314" y="6456107"/>
            <a:ext cx="414633" cy="372851"/>
            <a:chOff x="207695" y="222030"/>
            <a:chExt cx="783020" cy="704116"/>
          </a:xfrm>
        </p:grpSpPr>
        <p:pic>
          <p:nvPicPr>
            <p:cNvPr id="13" name="그림 1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95" y="222030"/>
              <a:ext cx="732183" cy="704116"/>
            </a:xfrm>
            <a:prstGeom prst="rect">
              <a:avLst/>
            </a:prstGeom>
          </p:spPr>
        </p:pic>
        <p:pic>
          <p:nvPicPr>
            <p:cNvPr id="14" name="Picture 139" descr="star"/>
            <p:cNvPicPr>
              <a:picLocks noChangeAspect="1" noChangeArrowheads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gray">
            <a:xfrm rot="7802553" flipH="1" flipV="1">
              <a:off x="771705" y="424270"/>
              <a:ext cx="216586" cy="221434"/>
            </a:xfrm>
            <a:prstGeom prst="rect">
              <a:avLst/>
            </a:prstGeom>
            <a:noFill/>
          </p:spPr>
        </p:pic>
      </p:grpSp>
      <p:sp>
        <p:nvSpPr>
          <p:cNvPr id="7" name="직사각형 6"/>
          <p:cNvSpPr/>
          <p:nvPr userDrawn="1"/>
        </p:nvSpPr>
        <p:spPr>
          <a:xfrm>
            <a:off x="-3" y="1"/>
            <a:ext cx="9144000" cy="486000"/>
          </a:xfrm>
          <a:prstGeom prst="rect">
            <a:avLst/>
          </a:prstGeom>
          <a:gradFill flip="none" rotWithShape="1">
            <a:gsLst>
              <a:gs pos="100000">
                <a:srgbClr val="080A0C"/>
              </a:gs>
              <a:gs pos="89000">
                <a:schemeClr val="tx2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37213" y="67295"/>
            <a:ext cx="7886700" cy="360000"/>
          </a:xfrm>
        </p:spPr>
        <p:txBody>
          <a:bodyPr/>
          <a:lstStyle>
            <a:lvl1pPr>
              <a:tabLst>
                <a:tab pos="361950" algn="l"/>
              </a:tabLst>
              <a:defRPr sz="21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직사각형 20"/>
          <p:cNvSpPr/>
          <p:nvPr userDrawn="1"/>
        </p:nvSpPr>
        <p:spPr>
          <a:xfrm>
            <a:off x="8195739" y="51346"/>
            <a:ext cx="915987" cy="380240"/>
          </a:xfrm>
          <a:prstGeom prst="round2DiagRect">
            <a:avLst>
              <a:gd name="adj1" fmla="val 17311"/>
              <a:gd name="adj2" fmla="val 0"/>
            </a:avLst>
          </a:prstGeom>
          <a:gradFill flip="none" rotWithShape="1">
            <a:gsLst>
              <a:gs pos="0">
                <a:schemeClr val="tx1">
                  <a:lumMod val="65000"/>
                  <a:lumOff val="35000"/>
                  <a:alpha val="50000"/>
                </a:schemeClr>
              </a:gs>
              <a:gs pos="50000">
                <a:schemeClr val="tx1">
                  <a:lumMod val="65000"/>
                  <a:lumOff val="35000"/>
                  <a:alpha val="50000"/>
                </a:schemeClr>
              </a:gs>
              <a:gs pos="51000">
                <a:srgbClr val="1D4865">
                  <a:alpha val="50000"/>
                </a:srgbClr>
              </a:gs>
              <a:gs pos="100000">
                <a:srgbClr val="424A54">
                  <a:alpha val="50000"/>
                </a:srgbClr>
              </a:gs>
            </a:gsLst>
            <a:lin ang="5400000" scaled="1"/>
            <a:tileRect/>
          </a:gradFill>
          <a:ln w="6350">
            <a:solidFill>
              <a:schemeClr val="tx1">
                <a:lumMod val="65000"/>
                <a:lumOff val="3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" rIns="0" bIns="0" rtlCol="0" anchor="t" anchorCtr="0"/>
          <a:lstStyle/>
          <a:p>
            <a:pPr algn="ctr">
              <a:lnSpc>
                <a:spcPts val="1000"/>
              </a:lnSpc>
              <a:spcAft>
                <a:spcPts val="100"/>
              </a:spcAft>
            </a:pPr>
            <a:endParaRPr lang="ko-KR" altLang="en-US" sz="950" spc="-5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effectLst>
                <a:glow rad="63500">
                  <a:schemeClr val="tx1">
                    <a:lumMod val="75000"/>
                    <a:lumOff val="2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0" name="텍스트 개체 틀 10"/>
          <p:cNvSpPr>
            <a:spLocks noGrp="1"/>
          </p:cNvSpPr>
          <p:nvPr>
            <p:ph type="body" sz="quarter" idx="11" hasCustomPrompt="1"/>
          </p:nvPr>
        </p:nvSpPr>
        <p:spPr>
          <a:xfrm>
            <a:off x="8195739" y="245792"/>
            <a:ext cx="915987" cy="168542"/>
          </a:xfrm>
          <a:prstGeom prst="rect">
            <a:avLst/>
          </a:prstGeom>
        </p:spPr>
        <p:txBody>
          <a:bodyPr lIns="0" tIns="18000" rIns="0" bIns="0"/>
          <a:lstStyle>
            <a:lvl1pPr marL="0" indent="0" algn="ctr">
              <a:buNone/>
              <a:defRPr sz="950" b="1" spc="-100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나눔고딕" pitchFamily="50" charset="-127"/>
                <a:ea typeface="나눔고딕" pitchFamily="50" charset="-12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ko-KR" altLang="en-US" dirty="0" smtClean="0"/>
              <a:t>페이지 입력</a:t>
            </a:r>
          </a:p>
        </p:txBody>
      </p:sp>
    </p:spTree>
    <p:extLst>
      <p:ext uri="{BB962C8B-B14F-4D97-AF65-F5344CB8AC3E}">
        <p14:creationId xmlns:p14="http://schemas.microsoft.com/office/powerpoint/2010/main" val="2457680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ptinside2\Desktop\4e5675ey4ey.pn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-5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663" y="5476672"/>
            <a:ext cx="6011338" cy="138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-3" y="4316837"/>
            <a:ext cx="9144000" cy="1676400"/>
            <a:chOff x="0" y="2086"/>
            <a:chExt cx="5760" cy="1056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fontAlgn="base" latinLnBrk="0" hangingPunct="0">
                <a:spcBef>
                  <a:spcPct val="0"/>
                </a:spcBef>
                <a:spcAft>
                  <a:spcPct val="0"/>
                </a:spcAft>
              </a:pPr>
              <a:endParaRPr lang="de-DE" noProof="1">
                <a:solidFill>
                  <a:srgbClr val="000000"/>
                </a:solidFill>
              </a:endParaRPr>
            </a:p>
          </p:txBody>
        </p:sp>
        <p:sp>
          <p:nvSpPr>
            <p:cNvPr id="11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fontAlgn="base" latinLnBrk="0" hangingPunct="0">
                <a:spcBef>
                  <a:spcPct val="0"/>
                </a:spcBef>
                <a:spcAft>
                  <a:spcPct val="0"/>
                </a:spcAft>
              </a:pPr>
              <a:endParaRPr lang="de-DE" noProof="1">
                <a:solidFill>
                  <a:srgbClr val="000000"/>
                </a:solidFill>
              </a:endParaRPr>
            </a:p>
          </p:txBody>
        </p:sp>
      </p:grpSp>
      <p:sp>
        <p:nvSpPr>
          <p:cNvPr id="13" name="직사각형 12"/>
          <p:cNvSpPr/>
          <p:nvPr/>
        </p:nvSpPr>
        <p:spPr>
          <a:xfrm>
            <a:off x="0" y="3929974"/>
            <a:ext cx="9144000" cy="2928026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30000"/>
                </a:schemeClr>
              </a:gs>
              <a:gs pos="60000">
                <a:schemeClr val="bg1"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-1568" y="0"/>
            <a:ext cx="9145565" cy="3283131"/>
            <a:chOff x="-263525" y="0"/>
            <a:chExt cx="12192000" cy="4407409"/>
          </a:xfrm>
        </p:grpSpPr>
        <p:pic>
          <p:nvPicPr>
            <p:cNvPr id="14" name="그림 13"/>
            <p:cNvPicPr>
              <a:picLocks noChangeAspect="1"/>
            </p:cNvPicPr>
            <p:nvPr userDrawn="1"/>
          </p:nvPicPr>
          <p:blipFill rotWithShape="1">
            <a:blip r:embed="rId12"/>
            <a:srcRect b="46354"/>
            <a:stretch/>
          </p:blipFill>
          <p:spPr>
            <a:xfrm>
              <a:off x="-263525" y="1"/>
              <a:ext cx="12191473" cy="2443363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 userDrawn="1"/>
          </p:nvSpPr>
          <p:spPr>
            <a:xfrm>
              <a:off x="-263525" y="0"/>
              <a:ext cx="12192000" cy="440740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5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5" y="0"/>
            <a:ext cx="87081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228587" y="101799"/>
            <a:ext cx="7886700" cy="42458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1295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3" r:id="rId2"/>
    <p:sldLayoutId id="2147483684" r:id="rId3"/>
    <p:sldLayoutId id="2147483687" r:id="rId4"/>
    <p:sldLayoutId id="2147483686" r:id="rId5"/>
    <p:sldLayoutId id="2147483688" r:id="rId6"/>
    <p:sldLayoutId id="2147483690" r:id="rId7"/>
    <p:sldLayoutId id="2147483691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2400" b="1" kern="1200" spc="-100" baseline="0"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effectLst>
            <a:glow rad="101600">
              <a:schemeClr val="tx1">
                <a:lumMod val="95000"/>
                <a:lumOff val="5000"/>
                <a:alpha val="40000"/>
              </a:schemeClr>
            </a:glow>
          </a:effectLst>
          <a:latin typeface="HY각헤드라인M" panose="02030600000101010101" pitchFamily="18" charset="-127"/>
          <a:ea typeface="HY각헤드라인M" panose="0203060000010101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4133" userDrawn="1">
          <p15:clr>
            <a:srgbClr val="F26B43"/>
          </p15:clr>
        </p15:guide>
        <p15:guide id="2" pos="158" userDrawn="1">
          <p15:clr>
            <a:srgbClr val="F26B43"/>
          </p15:clr>
        </p15:guide>
        <p15:guide id="3" pos="5602" userDrawn="1">
          <p15:clr>
            <a:srgbClr val="F26B43"/>
          </p15:clr>
        </p15:guide>
        <p15:guide id="4" orient="horz" pos="504" userDrawn="1">
          <p15:clr>
            <a:srgbClr val="F26B43"/>
          </p15:clr>
        </p15:guide>
        <p15:guide id="5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2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ctrTitle"/>
          </p:nvPr>
        </p:nvSpPr>
        <p:spPr>
          <a:xfrm>
            <a:off x="309836" y="1808799"/>
            <a:ext cx="7892038" cy="8514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sz="2800" spc="-250" dirty="0" smtClea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0000">
                      <a:srgbClr val="14181E"/>
                    </a:gs>
                    <a:gs pos="30000">
                      <a:schemeClr val="tx2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HY각헤드라인B" panose="02030600000101010101" pitchFamily="18" charset="-127"/>
                <a:ea typeface="HY각헤드라인B" panose="02030600000101010101" pitchFamily="18" charset="-127"/>
              </a:rPr>
              <a:t>Global ICT HR</a:t>
            </a:r>
            <a:r>
              <a:rPr lang="ko-KR" altLang="en-US" sz="2800" spc="-250" dirty="0" smtClea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0000">
                      <a:srgbClr val="14181E"/>
                    </a:gs>
                    <a:gs pos="30000">
                      <a:schemeClr val="tx2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HY각헤드라인B" panose="02030600000101010101" pitchFamily="18" charset="-127"/>
                <a:ea typeface="HY각헤드라인B" panose="02030600000101010101" pitchFamily="18" charset="-127"/>
              </a:rPr>
              <a:t> </a:t>
            </a:r>
            <a:r>
              <a:rPr lang="en-US" altLang="ko-KR" sz="2800" spc="-250" dirty="0" smtClea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0000">
                      <a:srgbClr val="14181E"/>
                    </a:gs>
                    <a:gs pos="30000">
                      <a:schemeClr val="tx2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HY각헤드라인B" panose="02030600000101010101" pitchFamily="18" charset="-127"/>
                <a:ea typeface="HY각헤드라인B" panose="02030600000101010101" pitchFamily="18" charset="-127"/>
              </a:rPr>
              <a:t>Competency Evaluation</a:t>
            </a:r>
            <a:br>
              <a:rPr lang="en-US" altLang="ko-KR" sz="2800" spc="-250" dirty="0" smtClea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0000">
                      <a:srgbClr val="14181E"/>
                    </a:gs>
                    <a:gs pos="30000">
                      <a:schemeClr val="tx2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HY각헤드라인B" panose="02030600000101010101" pitchFamily="18" charset="-127"/>
                <a:ea typeface="HY각헤드라인B" panose="02030600000101010101" pitchFamily="18" charset="-127"/>
              </a:rPr>
            </a:br>
            <a:r>
              <a:rPr lang="en-US" altLang="ko-KR" sz="6000" spc="-250" dirty="0" smtClea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0000">
                      <a:srgbClr val="14181E"/>
                    </a:gs>
                    <a:gs pos="30000">
                      <a:schemeClr val="tx2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HY각헤드라인B" panose="02030600000101010101" pitchFamily="18" charset="-127"/>
                <a:ea typeface="HY각헤드라인B" panose="02030600000101010101" pitchFamily="18" charset="-127"/>
              </a:rPr>
              <a:t>TOPCIT </a:t>
            </a:r>
            <a:r>
              <a:rPr lang="en-US" altLang="ko-KR" sz="4000" spc="-250" dirty="0" smtClea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0000">
                      <a:srgbClr val="14181E"/>
                    </a:gs>
                    <a:gs pos="30000">
                      <a:schemeClr val="tx2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HY각헤드라인B" panose="02030600000101010101" pitchFamily="18" charset="-127"/>
                <a:ea typeface="HY각헤드라인B" panose="02030600000101010101" pitchFamily="18" charset="-127"/>
              </a:rPr>
              <a:t>Quality Assurance</a:t>
            </a:r>
            <a:endParaRPr lang="ko-KR" altLang="en-US" sz="4000" spc="-250" dirty="0">
              <a:ln w="12700">
                <a:solidFill>
                  <a:schemeClr val="bg1"/>
                </a:solidFill>
              </a:ln>
              <a:gradFill flip="none" rotWithShape="1">
                <a:gsLst>
                  <a:gs pos="70000">
                    <a:srgbClr val="14181E"/>
                  </a:gs>
                  <a:gs pos="30000">
                    <a:schemeClr val="tx2">
                      <a:lumMod val="50000"/>
                    </a:schemeClr>
                  </a:gs>
                </a:gsLst>
                <a:lin ang="5400000" scaled="1"/>
                <a:tileRect/>
              </a:gradFill>
              <a:latin typeface="HY각헤드라인B" panose="02030600000101010101" pitchFamily="18" charset="-127"/>
              <a:ea typeface="HY각헤드라인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7154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그룹 37"/>
          <p:cNvGrpSpPr/>
          <p:nvPr/>
        </p:nvGrpSpPr>
        <p:grpSpPr>
          <a:xfrm>
            <a:off x="247288" y="3651130"/>
            <a:ext cx="8636461" cy="2842138"/>
            <a:chOff x="256714" y="812922"/>
            <a:chExt cx="8636461" cy="969099"/>
          </a:xfrm>
        </p:grpSpPr>
        <p:sp>
          <p:nvSpPr>
            <p:cNvPr id="39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56714" y="946229"/>
              <a:ext cx="57600" cy="753720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235094" y="2057587"/>
            <a:ext cx="8636461" cy="1460865"/>
            <a:chOff x="256714" y="812922"/>
            <a:chExt cx="8636461" cy="969099"/>
          </a:xfrm>
        </p:grpSpPr>
        <p:sp>
          <p:nvSpPr>
            <p:cNvPr id="36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256714" y="1084581"/>
              <a:ext cx="57600" cy="635429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250597" y="662813"/>
            <a:ext cx="8627582" cy="1269094"/>
            <a:chOff x="265593" y="812922"/>
            <a:chExt cx="8627582" cy="969099"/>
          </a:xfrm>
        </p:grpSpPr>
        <p:sp>
          <p:nvSpPr>
            <p:cNvPr id="25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266988" y="1138424"/>
              <a:ext cx="57600" cy="501760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7214" y="67295"/>
            <a:ext cx="7886700" cy="360000"/>
          </a:xfrm>
        </p:spPr>
        <p:txBody>
          <a:bodyPr/>
          <a:lstStyle/>
          <a:p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II.TOPCIT		</a:t>
            </a:r>
            <a:r>
              <a:rPr lang="en-US" altLang="ko-KR" dirty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③ Evaluation (Test</a:t>
            </a:r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) Results</a:t>
            </a:r>
            <a:endParaRPr lang="ko-KR" altLang="en-US" dirty="0"/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113174"/>
              </p:ext>
            </p:extLst>
          </p:nvPr>
        </p:nvGraphicFramePr>
        <p:xfrm>
          <a:off x="1063052" y="1066024"/>
          <a:ext cx="7649435" cy="68899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29887"/>
                <a:gridCol w="1529887"/>
                <a:gridCol w="1529887"/>
                <a:gridCol w="1529887"/>
                <a:gridCol w="1529887"/>
              </a:tblGrid>
              <a:tr h="2763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Students</a:t>
                      </a:r>
                      <a:endParaRPr lang="ko-KR" altLang="en-US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Employees</a:t>
                      </a:r>
                      <a:endParaRPr lang="ko-KR" altLang="en-US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Military Personnel</a:t>
                      </a:r>
                      <a:endParaRPr lang="ko-KR" altLang="en-US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Others</a:t>
                      </a:r>
                      <a:endParaRPr lang="ko-KR" altLang="en-US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TOTAL</a:t>
                      </a:r>
                      <a:endParaRPr lang="ko-KR" altLang="en-US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38419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7,433</a:t>
                      </a:r>
                      <a:endParaRPr lang="ko-KR" altLang="en-US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2,334</a:t>
                      </a:r>
                      <a:endParaRPr lang="ko-KR" altLang="en-US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2,638</a:t>
                      </a:r>
                      <a:endParaRPr lang="ko-KR" altLang="en-US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775</a:t>
                      </a:r>
                      <a:endParaRPr lang="ko-KR" altLang="en-US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13,180</a:t>
                      </a:r>
                      <a:endParaRPr lang="ko-KR" altLang="en-US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직사각형 51"/>
          <p:cNvSpPr>
            <a:spLocks noChangeArrowheads="1"/>
          </p:cNvSpPr>
          <p:nvPr/>
        </p:nvSpPr>
        <p:spPr bwMode="auto">
          <a:xfrm flipH="1">
            <a:off x="860284" y="670360"/>
            <a:ext cx="6414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Examinees (1</a:t>
            </a:r>
            <a:r>
              <a:rPr lang="en-US" altLang="ko-KR" sz="2000" spc="-120" baseline="300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st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~ 4</a:t>
            </a:r>
            <a:r>
              <a:rPr lang="en-US" altLang="ko-KR" sz="2000" spc="-120" baseline="300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th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TOPCIT)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aphicFrame>
        <p:nvGraphicFramePr>
          <p:cNvPr id="22" name="표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832427"/>
              </p:ext>
            </p:extLst>
          </p:nvPr>
        </p:nvGraphicFramePr>
        <p:xfrm>
          <a:off x="1065696" y="2454983"/>
          <a:ext cx="7646789" cy="93891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30762"/>
                <a:gridCol w="1589595"/>
                <a:gridCol w="1579137"/>
                <a:gridCol w="1600053"/>
                <a:gridCol w="1447242"/>
              </a:tblGrid>
              <a:tr h="329314"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1</a:t>
                      </a:r>
                      <a:r>
                        <a:rPr lang="en-US" altLang="ko-KR" sz="1400" b="1" kern="1200" spc="-120" baseline="3000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st</a:t>
                      </a:r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TOPCIT</a:t>
                      </a:r>
                      <a:endParaRPr lang="ko-KR" altLang="en-US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2</a:t>
                      </a:r>
                      <a:r>
                        <a:rPr lang="en-US" altLang="ko-KR" sz="1400" b="1" kern="1200" spc="-120" baseline="3000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nd</a:t>
                      </a:r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TOPCIT</a:t>
                      </a:r>
                      <a:endParaRPr lang="ko-KR" altLang="en-US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3</a:t>
                      </a:r>
                      <a:r>
                        <a:rPr lang="en-US" altLang="ko-KR" sz="1400" b="1" kern="1200" spc="-120" baseline="3000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rd</a:t>
                      </a:r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TOPCIT</a:t>
                      </a:r>
                      <a:endParaRPr lang="ko-KR" altLang="en-US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4</a:t>
                      </a:r>
                      <a:r>
                        <a:rPr lang="en-US" altLang="ko-KR" sz="1400" b="1" kern="1200" spc="-120" baseline="3000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th</a:t>
                      </a:r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TOPCIT</a:t>
                      </a:r>
                      <a:endParaRPr lang="ko-KR" altLang="en-US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882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kern="1200" spc="-120" baseline="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Average (Students</a:t>
                      </a:r>
                      <a:r>
                        <a:rPr lang="en-US" altLang="ko-KR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)</a:t>
                      </a:r>
                      <a:endParaRPr lang="ko-KR" altLang="en-US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188.8 (170.5)</a:t>
                      </a:r>
                      <a:endParaRPr lang="ko-KR" altLang="en-US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185.3 (195.9)</a:t>
                      </a:r>
                      <a:endParaRPr lang="ko-KR" altLang="en-US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185.5 (204.5)</a:t>
                      </a:r>
                      <a:endParaRPr lang="ko-KR" altLang="en-US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179.9 (204.7)</a:t>
                      </a:r>
                      <a:endParaRPr lang="ko-KR" altLang="en-US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882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Highest Score</a:t>
                      </a:r>
                      <a:endParaRPr lang="ko-KR" altLang="en-US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500</a:t>
                      </a:r>
                      <a:endParaRPr lang="ko-KR" altLang="en-US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645</a:t>
                      </a:r>
                      <a:endParaRPr lang="ko-KR" altLang="en-US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509</a:t>
                      </a:r>
                      <a:endParaRPr lang="ko-KR" altLang="en-US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560</a:t>
                      </a:r>
                      <a:endParaRPr lang="ko-KR" altLang="en-US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직사각형 51"/>
          <p:cNvSpPr>
            <a:spLocks noChangeArrowheads="1"/>
          </p:cNvSpPr>
          <p:nvPr/>
        </p:nvSpPr>
        <p:spPr bwMode="auto">
          <a:xfrm flipH="1">
            <a:off x="887313" y="2059318"/>
            <a:ext cx="6414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Results (Test Score)</a:t>
            </a:r>
            <a:endParaRPr lang="en-US" altLang="ko-KR" sz="14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6" name="직사각형 51"/>
          <p:cNvSpPr>
            <a:spLocks noChangeArrowheads="1"/>
          </p:cNvSpPr>
          <p:nvPr/>
        </p:nvSpPr>
        <p:spPr bwMode="auto">
          <a:xfrm flipH="1">
            <a:off x="739270" y="3646104"/>
            <a:ext cx="64142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Test Score Distribution Chart</a:t>
            </a:r>
            <a:endParaRPr lang="en-US" altLang="ko-KR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aphicFrame>
        <p:nvGraphicFramePr>
          <p:cNvPr id="27" name="차트 26"/>
          <p:cNvGraphicFramePr/>
          <p:nvPr>
            <p:extLst>
              <p:ext uri="{D42A27DB-BD31-4B8C-83A1-F6EECF244321}">
                <p14:modId xmlns:p14="http://schemas.microsoft.com/office/powerpoint/2010/main" val="1744475082"/>
              </p:ext>
            </p:extLst>
          </p:nvPr>
        </p:nvGraphicFramePr>
        <p:xfrm>
          <a:off x="985656" y="4015437"/>
          <a:ext cx="7646947" cy="2452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텍스트 개체 틀 5"/>
          <p:cNvSpPr>
            <a:spLocks noGrp="1"/>
          </p:cNvSpPr>
          <p:nvPr>
            <p:ph type="body" sz="quarter" idx="11"/>
          </p:nvPr>
        </p:nvSpPr>
        <p:spPr>
          <a:xfrm>
            <a:off x="8195739" y="245792"/>
            <a:ext cx="915987" cy="168542"/>
          </a:xfrm>
        </p:spPr>
        <p:txBody>
          <a:bodyPr/>
          <a:lstStyle/>
          <a:p>
            <a:r>
              <a:rPr lang="en-US" altLang="ko-KR" dirty="0" smtClean="0"/>
              <a:t>6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9674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II.TOPCIT		④ Test Score Analysis</a:t>
            </a:r>
            <a:endParaRPr lang="ko-KR" altLang="en-US" dirty="0"/>
          </a:p>
        </p:txBody>
      </p:sp>
      <p:grpSp>
        <p:nvGrpSpPr>
          <p:cNvPr id="22" name="그룹 21"/>
          <p:cNvGrpSpPr/>
          <p:nvPr/>
        </p:nvGrpSpPr>
        <p:grpSpPr>
          <a:xfrm>
            <a:off x="250597" y="850914"/>
            <a:ext cx="8627582" cy="1256946"/>
            <a:chOff x="265593" y="652535"/>
            <a:chExt cx="8627582" cy="1289871"/>
          </a:xfrm>
        </p:grpSpPr>
        <p:sp>
          <p:nvSpPr>
            <p:cNvPr id="23" name="텍스트 개체 틀 1"/>
            <p:cNvSpPr txBox="1">
              <a:spLocks/>
            </p:cNvSpPr>
            <p:nvPr/>
          </p:nvSpPr>
          <p:spPr>
            <a:xfrm>
              <a:off x="265593" y="652535"/>
              <a:ext cx="8627582" cy="1289871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lvl="1" indent="-28575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FontTx/>
                <a:buChar char="-"/>
                <a:defRPr/>
              </a:pPr>
              <a:r>
                <a:rPr kumimoji="1" lang="en-US" altLang="ko-KR" sz="1700" kern="0" spc="-100" dirty="0" smtClean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</a:rPr>
                <a:t>Individual Test Score Analysis is provided to  each examinee</a:t>
              </a:r>
              <a:r>
                <a:rPr kumimoji="1" lang="en-US" altLang="ko-KR" sz="1700" kern="0" spc="-1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</a:rPr>
                <a:t>, including </a:t>
              </a:r>
              <a:r>
                <a:rPr kumimoji="1" lang="en-US" altLang="ko-KR" sz="1700" kern="0" spc="-100" dirty="0" smtClean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</a:rPr>
                <a:t>personal competency assessment</a:t>
              </a:r>
              <a:r>
                <a:rPr kumimoji="1" lang="en-US" altLang="ko-KR" sz="1700" kern="0" spc="-1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</a:rPr>
                <a:t>, category </a:t>
              </a:r>
              <a:r>
                <a:rPr kumimoji="1" lang="en-US" altLang="ko-KR" sz="1700" kern="0" spc="-100" dirty="0" smtClean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</a:rPr>
                <a:t>scores, </a:t>
              </a:r>
              <a:r>
                <a:rPr kumimoji="1" lang="en-US" altLang="ko-KR" sz="1700" kern="0" spc="-1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</a:rPr>
                <a:t>category suggestions, proposed study </a:t>
              </a:r>
              <a:r>
                <a:rPr kumimoji="1" lang="en-US" altLang="ko-KR" sz="1700" kern="0" spc="-100" dirty="0" smtClean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</a:rPr>
                <a:t>course. </a:t>
              </a:r>
            </a:p>
            <a:p>
              <a:pPr marL="285750" lvl="1" indent="-28575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FontTx/>
                <a:buChar char="-"/>
                <a:defRPr/>
              </a:pPr>
              <a:r>
                <a:rPr kumimoji="1" lang="en-US" altLang="ko-KR" sz="1700" kern="0" spc="-100" dirty="0" smtClean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</a:rPr>
                <a:t>Analysis can be used to develop examinee competency or improve the education system </a:t>
              </a: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266988" y="987332"/>
              <a:ext cx="57600" cy="622908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324040" y="2447291"/>
            <a:ext cx="8427911" cy="3814664"/>
            <a:chOff x="203831" y="2064725"/>
            <a:chExt cx="8774293" cy="446293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42" t="36282" r="69464" b="6250"/>
            <a:stretch/>
          </p:blipFill>
          <p:spPr bwMode="auto">
            <a:xfrm>
              <a:off x="203831" y="2064725"/>
              <a:ext cx="2896608" cy="446293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725" t="9436" r="38710" b="6397"/>
            <a:stretch/>
          </p:blipFill>
          <p:spPr bwMode="auto">
            <a:xfrm>
              <a:off x="3159222" y="2075448"/>
              <a:ext cx="2890346" cy="44518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841" t="13787" r="39406" b="5606"/>
            <a:stretch/>
          </p:blipFill>
          <p:spPr bwMode="auto">
            <a:xfrm>
              <a:off x="6099463" y="2075449"/>
              <a:ext cx="2878661" cy="445187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텍스트 개체 틀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7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0336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II.TOPCIT		⑤ Application</a:t>
            </a:r>
            <a:endParaRPr lang="ko-KR" altLang="en-US" dirty="0"/>
          </a:p>
        </p:txBody>
      </p:sp>
      <p:grpSp>
        <p:nvGrpSpPr>
          <p:cNvPr id="22" name="그룹 21"/>
          <p:cNvGrpSpPr/>
          <p:nvPr/>
        </p:nvGrpSpPr>
        <p:grpSpPr>
          <a:xfrm>
            <a:off x="272540" y="690357"/>
            <a:ext cx="8636461" cy="1150546"/>
            <a:chOff x="256714" y="812922"/>
            <a:chExt cx="8636461" cy="969099"/>
          </a:xfrm>
        </p:grpSpPr>
        <p:sp>
          <p:nvSpPr>
            <p:cNvPr id="23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256714" y="1209253"/>
              <a:ext cx="57600" cy="454236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5" name="직사각형 51"/>
          <p:cNvSpPr>
            <a:spLocks noChangeArrowheads="1"/>
          </p:cNvSpPr>
          <p:nvPr/>
        </p:nvSpPr>
        <p:spPr bwMode="auto">
          <a:xfrm flipH="1">
            <a:off x="871227" y="713723"/>
            <a:ext cx="6414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Industry Implementation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4" name="직사각형 54"/>
          <p:cNvSpPr>
            <a:spLocks noChangeArrowheads="1"/>
          </p:cNvSpPr>
          <p:nvPr/>
        </p:nvSpPr>
        <p:spPr bwMode="auto">
          <a:xfrm flipH="1">
            <a:off x="982711" y="1092652"/>
            <a:ext cx="7688676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Used for Employee Recruitment (Advantage for TOPCIT Level 3) and Employee Evaluation</a:t>
            </a:r>
            <a:endParaRPr lang="en-US" altLang="ko-KR" sz="1600" b="1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52 Companies (Samsung SDS, LG, SK, Hyundai, KEPCO, etc.)</a:t>
            </a:r>
            <a:endParaRPr lang="en-US" altLang="ko-KR" sz="1200" b="1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45" name="그룹 44"/>
          <p:cNvGrpSpPr/>
          <p:nvPr/>
        </p:nvGrpSpPr>
        <p:grpSpPr>
          <a:xfrm>
            <a:off x="265916" y="2051865"/>
            <a:ext cx="8636461" cy="1174173"/>
            <a:chOff x="256714" y="812922"/>
            <a:chExt cx="8636461" cy="969099"/>
          </a:xfrm>
        </p:grpSpPr>
        <p:sp>
          <p:nvSpPr>
            <p:cNvPr id="46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256714" y="1202371"/>
              <a:ext cx="57600" cy="468000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48" name="직사각형 51"/>
          <p:cNvSpPr>
            <a:spLocks noChangeArrowheads="1"/>
          </p:cNvSpPr>
          <p:nvPr/>
        </p:nvSpPr>
        <p:spPr bwMode="auto">
          <a:xfrm flipH="1">
            <a:off x="864603" y="2094539"/>
            <a:ext cx="6414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University Implementation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9" name="직사각형 54"/>
          <p:cNvSpPr>
            <a:spLocks noChangeArrowheads="1"/>
          </p:cNvSpPr>
          <p:nvPr/>
        </p:nvSpPr>
        <p:spPr bwMode="auto">
          <a:xfrm flipH="1">
            <a:off x="976088" y="2473468"/>
            <a:ext cx="7062803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Used for Curriculum Reformation and Graduation Examination </a:t>
            </a: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49 Universities (Korea Univ., </a:t>
            </a:r>
            <a:r>
              <a:rPr lang="en-US" altLang="ko-KR" sz="1600" b="1" spc="-120" dirty="0" err="1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Sogang</a:t>
            </a:r>
            <a:r>
              <a:rPr lang="en-US" altLang="ko-KR" sz="16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Univ., </a:t>
            </a:r>
            <a:r>
              <a:rPr lang="en-US" altLang="ko-KR" sz="1600" b="1" spc="-120" dirty="0" err="1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Sungkyunkwan</a:t>
            </a:r>
            <a:r>
              <a:rPr lang="en-US" altLang="ko-KR" sz="16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Univ., etc.)</a:t>
            </a:r>
            <a:endParaRPr lang="en-US" altLang="ko-KR" sz="1200" b="1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50" name="그룹 49"/>
          <p:cNvGrpSpPr/>
          <p:nvPr/>
        </p:nvGrpSpPr>
        <p:grpSpPr>
          <a:xfrm>
            <a:off x="265916" y="3418536"/>
            <a:ext cx="8636461" cy="3028504"/>
            <a:chOff x="256714" y="812922"/>
            <a:chExt cx="8636461" cy="969099"/>
          </a:xfrm>
        </p:grpSpPr>
        <p:sp>
          <p:nvSpPr>
            <p:cNvPr id="51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256714" y="1005957"/>
              <a:ext cx="57600" cy="703007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53" name="직사각형 51"/>
          <p:cNvSpPr>
            <a:spLocks noChangeArrowheads="1"/>
          </p:cNvSpPr>
          <p:nvPr/>
        </p:nvSpPr>
        <p:spPr bwMode="auto">
          <a:xfrm flipH="1">
            <a:off x="864603" y="3451363"/>
            <a:ext cx="6414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Korean National Competency Standard (NCS)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aphicFrame>
        <p:nvGraphicFramePr>
          <p:cNvPr id="55" name="표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970207"/>
              </p:ext>
            </p:extLst>
          </p:nvPr>
        </p:nvGraphicFramePr>
        <p:xfrm>
          <a:off x="1068921" y="4182378"/>
          <a:ext cx="7478396" cy="212140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69242"/>
                <a:gridCol w="1535335"/>
                <a:gridCol w="1535335"/>
                <a:gridCol w="1469242"/>
                <a:gridCol w="1469242"/>
              </a:tblGrid>
              <a:tr h="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NCS</a:t>
                      </a:r>
                      <a:endParaRPr 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T="71882" marB="71882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TOPCIT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National Technical Qualification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35941" marR="35941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Overseas Qualification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Academics (Simplified)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Level 5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Level</a:t>
                      </a:r>
                      <a:r>
                        <a:rPr lang="ko-KR" altLang="en-US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4~5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-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-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Master’s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Level 4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Level 3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Engineer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Advanced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Bachelor’s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Level 3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Level 2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Certified Technician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Intermediate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Vocational 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Level 2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Level 1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Technician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Novice</a:t>
                      </a:r>
                      <a:endParaRPr 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Meister</a:t>
                      </a:r>
                      <a:r>
                        <a:rPr lang="en-US" altLang="ko-KR" sz="1400" kern="1200" spc="-120" baseline="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High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4" name="직사각형 54"/>
          <p:cNvSpPr>
            <a:spLocks noChangeArrowheads="1"/>
          </p:cNvSpPr>
          <p:nvPr/>
        </p:nvSpPr>
        <p:spPr bwMode="auto">
          <a:xfrm flipH="1">
            <a:off x="976087" y="3830292"/>
            <a:ext cx="760283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TOPCIT [Level 1~5]   </a:t>
            </a:r>
            <a:r>
              <a:rPr lang="en-US" altLang="ko-KR" sz="16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=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  NCS</a:t>
            </a:r>
            <a:r>
              <a:rPr lang="ko-KR" altLang="en-US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[Level 2~5]	(Recognized by the Govt.)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8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483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II.TOPCIT		⑥ Global Cooperation</a:t>
            </a:r>
            <a:endParaRPr lang="ko-KR" altLang="en-US" dirty="0"/>
          </a:p>
        </p:txBody>
      </p:sp>
      <p:grpSp>
        <p:nvGrpSpPr>
          <p:cNvPr id="22" name="그룹 21"/>
          <p:cNvGrpSpPr/>
          <p:nvPr/>
        </p:nvGrpSpPr>
        <p:grpSpPr>
          <a:xfrm>
            <a:off x="301967" y="695713"/>
            <a:ext cx="8627582" cy="1931044"/>
            <a:chOff x="265593" y="809093"/>
            <a:chExt cx="8627582" cy="865271"/>
          </a:xfrm>
        </p:grpSpPr>
        <p:sp>
          <p:nvSpPr>
            <p:cNvPr id="23" name="텍스트 개체 틀 1"/>
            <p:cNvSpPr txBox="1">
              <a:spLocks/>
            </p:cNvSpPr>
            <p:nvPr/>
          </p:nvSpPr>
          <p:spPr>
            <a:xfrm>
              <a:off x="265593" y="809093"/>
              <a:ext cx="8627582" cy="865271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266988" y="1051574"/>
              <a:ext cx="57600" cy="544183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7" name="직사각형 51"/>
          <p:cNvSpPr>
            <a:spLocks noChangeArrowheads="1"/>
          </p:cNvSpPr>
          <p:nvPr/>
        </p:nvSpPr>
        <p:spPr bwMode="auto">
          <a:xfrm flipH="1">
            <a:off x="717117" y="795915"/>
            <a:ext cx="6414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Thailand -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Thailand </a:t>
            </a:r>
            <a:r>
              <a:rPr lang="en-US" altLang="ko-KR" sz="1600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Professional Qualification Institute (TPQI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)</a:t>
            </a:r>
            <a:endParaRPr lang="en-US" altLang="ko-KR" sz="16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직사각형 54"/>
          <p:cNvSpPr>
            <a:spLocks noChangeArrowheads="1"/>
          </p:cNvSpPr>
          <p:nvPr/>
        </p:nvSpPr>
        <p:spPr bwMode="auto">
          <a:xfrm flipH="1">
            <a:off x="828601" y="1154296"/>
            <a:ext cx="7585823" cy="13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Biannual TOPCIT Thailand</a:t>
            </a:r>
          </a:p>
          <a:p>
            <a:pPr marL="285750" indent="-173038" latinLnBrk="0">
              <a:spcBef>
                <a:spcPts val="600"/>
              </a:spcBef>
              <a:buFontTx/>
              <a:buChar char="-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Korea: Program, Test Materials, Grading</a:t>
            </a:r>
          </a:p>
          <a:p>
            <a:pPr marL="285750" indent="-173038" latinLnBrk="0">
              <a:spcBef>
                <a:spcPts val="600"/>
              </a:spcBef>
              <a:buFontTx/>
              <a:buChar char="-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Thailand: Recruitment, Promotion, Location)</a:t>
            </a:r>
            <a:endParaRPr lang="en-US" altLang="ko-KR" sz="16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Reward for Highest Scoring Examinee</a:t>
            </a:r>
            <a:r>
              <a:rPr lang="ko-KR" altLang="en-US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(Certification and Trip to Korea)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308597" y="5043995"/>
            <a:ext cx="8627582" cy="1314336"/>
            <a:chOff x="265593" y="812922"/>
            <a:chExt cx="8627582" cy="969099"/>
          </a:xfrm>
        </p:grpSpPr>
        <p:sp>
          <p:nvSpPr>
            <p:cNvPr id="15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266988" y="1212262"/>
              <a:ext cx="57600" cy="463367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7" name="직사각형 51"/>
          <p:cNvSpPr>
            <a:spLocks noChangeArrowheads="1"/>
          </p:cNvSpPr>
          <p:nvPr/>
        </p:nvSpPr>
        <p:spPr bwMode="auto">
          <a:xfrm flipH="1">
            <a:off x="723746" y="5153817"/>
            <a:ext cx="791682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Philippines - </a:t>
            </a:r>
            <a:r>
              <a:rPr lang="en-US" altLang="ko-KR" sz="1600" spc="-15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Commission on Higher </a:t>
            </a:r>
            <a:r>
              <a:rPr lang="en-US" altLang="ko-KR" sz="1600" spc="-15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Education (CHED</a:t>
            </a:r>
            <a:r>
              <a:rPr lang="en-US" altLang="ko-KR" sz="1600" spc="-15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) / National University </a:t>
            </a:r>
            <a:r>
              <a:rPr lang="en-US" altLang="ko-KR" sz="1600" spc="-15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/ Asia </a:t>
            </a:r>
            <a:r>
              <a:rPr lang="en-US" altLang="ko-KR" sz="1600" spc="-15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Pacific </a:t>
            </a:r>
            <a:r>
              <a:rPr lang="en-US" altLang="ko-KR" sz="1600" spc="-15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University</a:t>
            </a:r>
            <a:endParaRPr lang="en-US" altLang="ko-KR" sz="2000" spc="-15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305282" y="2864606"/>
            <a:ext cx="8627582" cy="1927338"/>
            <a:chOff x="265593" y="812922"/>
            <a:chExt cx="8627582" cy="969099"/>
          </a:xfrm>
        </p:grpSpPr>
        <p:sp>
          <p:nvSpPr>
            <p:cNvPr id="20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266988" y="1104845"/>
              <a:ext cx="57600" cy="589272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5" name="직사각형 51"/>
          <p:cNvSpPr>
            <a:spLocks noChangeArrowheads="1"/>
          </p:cNvSpPr>
          <p:nvPr/>
        </p:nvSpPr>
        <p:spPr bwMode="auto">
          <a:xfrm flipH="1">
            <a:off x="720431" y="2986145"/>
            <a:ext cx="75527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Mongolia - </a:t>
            </a:r>
            <a:r>
              <a:rPr lang="en-US" altLang="ko-KR" sz="1600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Information Technology, Post and Telecommunications Authority (ITPTA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)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9</a:t>
            </a:r>
            <a:endParaRPr lang="ko-KR" altLang="en-US" dirty="0"/>
          </a:p>
        </p:txBody>
      </p:sp>
      <p:sp>
        <p:nvSpPr>
          <p:cNvPr id="27" name="직사각형 54"/>
          <p:cNvSpPr>
            <a:spLocks noChangeArrowheads="1"/>
          </p:cNvSpPr>
          <p:nvPr/>
        </p:nvSpPr>
        <p:spPr bwMode="auto">
          <a:xfrm flipH="1">
            <a:off x="826891" y="3361496"/>
            <a:ext cx="7585823" cy="13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Biannual TOPCIT Mongolia</a:t>
            </a:r>
          </a:p>
          <a:p>
            <a:pPr marL="285750" indent="-173038" latinLnBrk="0">
              <a:spcBef>
                <a:spcPts val="600"/>
              </a:spcBef>
              <a:buFontTx/>
              <a:buChar char="-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Korea: Program, Test Materials, Grading</a:t>
            </a:r>
          </a:p>
          <a:p>
            <a:pPr marL="285750" indent="-173038" latinLnBrk="0">
              <a:spcBef>
                <a:spcPts val="600"/>
              </a:spcBef>
              <a:buFontTx/>
              <a:buChar char="-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Mongolia: Recruitment, Promotion, Location)</a:t>
            </a:r>
            <a:endParaRPr lang="en-US" altLang="ko-KR" sz="16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Reward for Highest Scoring Examinee</a:t>
            </a:r>
            <a:r>
              <a:rPr lang="ko-KR" altLang="en-US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(Certification and Trip to Korea)</a:t>
            </a:r>
          </a:p>
        </p:txBody>
      </p:sp>
      <p:sp>
        <p:nvSpPr>
          <p:cNvPr id="28" name="직사각형 54"/>
          <p:cNvSpPr>
            <a:spLocks noChangeArrowheads="1"/>
          </p:cNvSpPr>
          <p:nvPr/>
        </p:nvSpPr>
        <p:spPr bwMode="auto">
          <a:xfrm flipH="1">
            <a:off x="825181" y="5568696"/>
            <a:ext cx="7585823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Biannual </a:t>
            </a:r>
            <a:r>
              <a:rPr lang="en-US" altLang="ko-KR" sz="1600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TOPCIT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Philippines (student </a:t>
            </a:r>
            <a:r>
              <a:rPr lang="en-US" altLang="ko-KR" sz="1600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evaluation before/after mandatory internship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Reward for Highest Scoring Examinee</a:t>
            </a:r>
            <a:r>
              <a:rPr lang="ko-KR" altLang="en-US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(Certification and Trip to Korea)</a:t>
            </a:r>
          </a:p>
        </p:txBody>
      </p:sp>
    </p:spTree>
    <p:extLst>
      <p:ext uri="{BB962C8B-B14F-4D97-AF65-F5344CB8AC3E}">
        <p14:creationId xmlns:p14="http://schemas.microsoft.com/office/powerpoint/2010/main" val="235577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직사각형 73"/>
          <p:cNvSpPr/>
          <p:nvPr/>
        </p:nvSpPr>
        <p:spPr>
          <a:xfrm>
            <a:off x="0" y="1818000"/>
            <a:ext cx="87081" cy="504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20" name="모서리가 둥근 직사각형 19"/>
          <p:cNvSpPr/>
          <p:nvPr/>
        </p:nvSpPr>
        <p:spPr bwMode="auto">
          <a:xfrm>
            <a:off x="754649" y="2049132"/>
            <a:ext cx="7410215" cy="2280105"/>
          </a:xfrm>
          <a:prstGeom prst="roundRect">
            <a:avLst>
              <a:gd name="adj" fmla="val 12476"/>
            </a:avLst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  <p:txBody>
          <a:bodyPr wrap="none" lIns="0" tIns="0" rIns="0" bIns="0" rtlCol="0" anchor="ctr"/>
          <a:lstStyle/>
          <a:p>
            <a:pPr fontAlgn="base" latinLnBrk="0">
              <a:lnSpc>
                <a:spcPct val="110000"/>
              </a:lnSpc>
              <a:spcBef>
                <a:spcPts val="300"/>
              </a:spcBef>
              <a:spcAft>
                <a:spcPts val="700"/>
              </a:spcAft>
              <a:buClr>
                <a:srgbClr val="F79646">
                  <a:lumMod val="75000"/>
                </a:srgbClr>
              </a:buClr>
            </a:pPr>
            <a:r>
              <a:rPr kumimoji="1" lang="en-US" altLang="ko-KR" sz="5400" b="1" kern="0" spc="-60" dirty="0" smtClean="0">
                <a:gradFill>
                  <a:gsLst>
                    <a:gs pos="6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0"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Part 3</a:t>
            </a:r>
            <a:r>
              <a:rPr kumimoji="1" lang="ko-KR" altLang="en-US" sz="5400" b="1" kern="0" spc="-60" dirty="0" smtClean="0">
                <a:gradFill>
                  <a:gsLst>
                    <a:gs pos="6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0"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kumimoji="1" lang="en-US" altLang="ko-KR" sz="5400" b="1" kern="0" spc="-60" dirty="0" smtClean="0">
                <a:gradFill>
                  <a:gsLst>
                    <a:gs pos="6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0"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kumimoji="1" lang="ko-KR" altLang="en-US" sz="3200" b="1" kern="0" spc="-60" dirty="0" smtClean="0">
                <a:gradFill>
                  <a:gsLst>
                    <a:gs pos="6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0"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endParaRPr kumimoji="1" lang="en-US" altLang="ko-KR" sz="3200" b="1" kern="0" spc="-60" dirty="0">
              <a:gradFill>
                <a:gsLst>
                  <a:gs pos="60000">
                    <a:schemeClr val="tx1">
                      <a:lumMod val="75000"/>
                      <a:lumOff val="25000"/>
                    </a:schemeClr>
                  </a:gs>
                  <a:gs pos="50000">
                    <a:schemeClr val="tx1"/>
                  </a:gs>
                </a:gsLst>
                <a:lin ang="5400000" scaled="0"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fontAlgn="base" latinLnBrk="0">
              <a:lnSpc>
                <a:spcPct val="110000"/>
              </a:lnSpc>
              <a:spcBef>
                <a:spcPts val="300"/>
              </a:spcBef>
              <a:spcAft>
                <a:spcPts val="700"/>
              </a:spcAft>
              <a:buClr>
                <a:srgbClr val="F79646">
                  <a:lumMod val="75000"/>
                </a:srgbClr>
              </a:buClr>
            </a:pPr>
            <a:r>
              <a:rPr kumimoji="1" lang="en-US" altLang="ko-KR" sz="3200" b="1" kern="0" spc="-60" dirty="0" smtClean="0">
                <a:gradFill>
                  <a:gsLst>
                    <a:gs pos="6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0"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TOPCIT Quality Assurance</a:t>
            </a:r>
            <a:endParaRPr kumimoji="1" lang="ko-KR" altLang="en-US" sz="3200" b="1" kern="0" spc="-60" dirty="0">
              <a:gradFill>
                <a:gsLst>
                  <a:gs pos="60000">
                    <a:schemeClr val="tx1">
                      <a:lumMod val="75000"/>
                      <a:lumOff val="25000"/>
                    </a:schemeClr>
                  </a:gs>
                  <a:gs pos="50000">
                    <a:schemeClr val="tx1"/>
                  </a:gs>
                </a:gsLst>
                <a:lin ang="5400000" scaled="0"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3665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그룹 22"/>
          <p:cNvGrpSpPr/>
          <p:nvPr/>
        </p:nvGrpSpPr>
        <p:grpSpPr>
          <a:xfrm>
            <a:off x="624916" y="1793444"/>
            <a:ext cx="7929117" cy="3748027"/>
            <a:chOff x="257503" y="812922"/>
            <a:chExt cx="8635672" cy="969099"/>
          </a:xfrm>
        </p:grpSpPr>
        <p:sp>
          <p:nvSpPr>
            <p:cNvPr id="24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57503" y="922455"/>
              <a:ext cx="57600" cy="761256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III. </a:t>
            </a:r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TOPCIT Quality Assurance  ① Process</a:t>
            </a:r>
            <a:endParaRPr lang="ko-KR" altLang="en-US" dirty="0"/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3156075867"/>
              </p:ext>
            </p:extLst>
          </p:nvPr>
        </p:nvGraphicFramePr>
        <p:xfrm>
          <a:off x="1126088" y="1692750"/>
          <a:ext cx="6934200" cy="3983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4" name="직사각형 51"/>
          <p:cNvSpPr>
            <a:spLocks noChangeArrowheads="1"/>
          </p:cNvSpPr>
          <p:nvPr/>
        </p:nvSpPr>
        <p:spPr bwMode="auto">
          <a:xfrm flipH="1">
            <a:off x="518270" y="1161906"/>
            <a:ext cx="830359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Guarantee ICT </a:t>
            </a:r>
            <a:r>
              <a:rPr lang="en-US" altLang="ko-KR" sz="20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HR Competencies Verification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with </a:t>
            </a:r>
            <a:r>
              <a:rPr lang="en-US" altLang="ko-KR" sz="20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2 year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TOPCIT score validity</a:t>
            </a:r>
            <a:endParaRPr lang="en-US" altLang="ko-KR" sz="2000" b="1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10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597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III. TOPCIT Quality </a:t>
            </a:r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Assurance  ② Survey</a:t>
            </a:r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345706" y="652405"/>
            <a:ext cx="8627752" cy="5956649"/>
            <a:chOff x="265423" y="812922"/>
            <a:chExt cx="8627752" cy="969099"/>
          </a:xfrm>
        </p:grpSpPr>
        <p:sp>
          <p:nvSpPr>
            <p:cNvPr id="6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265423" y="1156065"/>
              <a:ext cx="57600" cy="566280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8" name="직사각형 51"/>
          <p:cNvSpPr>
            <a:spLocks noChangeArrowheads="1"/>
          </p:cNvSpPr>
          <p:nvPr/>
        </p:nvSpPr>
        <p:spPr bwMode="auto">
          <a:xfrm flipH="1">
            <a:off x="840405" y="826737"/>
            <a:ext cx="6414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Summary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9" name="직사각형 54"/>
          <p:cNvSpPr>
            <a:spLocks noChangeArrowheads="1"/>
          </p:cNvSpPr>
          <p:nvPr/>
        </p:nvSpPr>
        <p:spPr bwMode="auto">
          <a:xfrm flipH="1">
            <a:off x="951889" y="1318680"/>
            <a:ext cx="757588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Surveys (difficulty</a:t>
            </a:r>
            <a:r>
              <a:rPr lang="en-US" altLang="ko-KR" sz="1600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, time adequacy and test subject importance /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sufficiency) </a:t>
            </a:r>
            <a:r>
              <a:rPr lang="en-US" altLang="ko-KR" sz="1600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conducted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every TOPCIT test day.</a:t>
            </a:r>
          </a:p>
        </p:txBody>
      </p:sp>
      <p:sp>
        <p:nvSpPr>
          <p:cNvPr id="12" name="직사각형 51"/>
          <p:cNvSpPr>
            <a:spLocks noChangeArrowheads="1"/>
          </p:cNvSpPr>
          <p:nvPr/>
        </p:nvSpPr>
        <p:spPr bwMode="auto">
          <a:xfrm flipH="1">
            <a:off x="843720" y="2201634"/>
            <a:ext cx="6414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Survey Results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3" name="직사각형 54"/>
          <p:cNvSpPr>
            <a:spLocks noChangeArrowheads="1"/>
          </p:cNvSpPr>
          <p:nvPr/>
        </p:nvSpPr>
        <p:spPr bwMode="auto">
          <a:xfrm flipH="1">
            <a:off x="955204" y="2693577"/>
            <a:ext cx="7572569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Participants: 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Verdana"/>
                <a:ea typeface="Verdana"/>
                <a:cs typeface="Verdana"/>
              </a:rPr>
              <a:t>≈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3,500 Examinees (Korea </a:t>
            </a:r>
            <a:r>
              <a:rPr lang="ko-KR" altLang="en-US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맑은 고딕"/>
                <a:ea typeface="맑은 고딕"/>
              </a:rPr>
              <a:t>∙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맑은 고딕"/>
                <a:ea typeface="맑은 고딕"/>
              </a:rPr>
              <a:t>Thailand </a:t>
            </a:r>
            <a:r>
              <a:rPr lang="ko-KR" altLang="en-US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맑은 고딕"/>
                <a:ea typeface="맑은 고딕"/>
              </a:rPr>
              <a:t>∙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맑은 고딕"/>
                <a:ea typeface="맑은 고딕"/>
              </a:rPr>
              <a:t>Philippines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) </a:t>
            </a:r>
            <a:endParaRPr lang="en-US" altLang="ko-KR" sz="16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Method: Survey at the end of CBT</a:t>
            </a: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Analysis (Example: Level of Difficulty) </a:t>
            </a:r>
            <a:r>
              <a:rPr lang="en-US" altLang="ko-KR" sz="1600" b="1" spc="-12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en-US" altLang="ko-KR" sz="1600" spc="-12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(Scale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of </a:t>
            </a:r>
            <a:r>
              <a:rPr lang="en-US" altLang="ko-KR" sz="1600" spc="-12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0~5)</a:t>
            </a:r>
            <a:endParaRPr lang="en-US" altLang="ko-KR" sz="1600" b="1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3" name="차트 2"/>
          <p:cNvGraphicFramePr/>
          <p:nvPr>
            <p:extLst>
              <p:ext uri="{D42A27DB-BD31-4B8C-83A1-F6EECF244321}">
                <p14:modId xmlns:p14="http://schemas.microsoft.com/office/powerpoint/2010/main" val="3194075025"/>
              </p:ext>
            </p:extLst>
          </p:nvPr>
        </p:nvGraphicFramePr>
        <p:xfrm>
          <a:off x="567440" y="3835608"/>
          <a:ext cx="7960333" cy="2584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직사각형 13"/>
          <p:cNvSpPr/>
          <p:nvPr/>
        </p:nvSpPr>
        <p:spPr>
          <a:xfrm>
            <a:off x="1161195" y="6078237"/>
            <a:ext cx="2621039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tabLst>
                <a:tab pos="179388" algn="l"/>
              </a:tabLst>
            </a:pPr>
            <a:r>
              <a:rPr lang="en-US" altLang="ko-KR" sz="1400" spc="-40" dirty="0" smtClean="0">
                <a:gradFill flip="none" rotWithShape="1">
                  <a:gsLst>
                    <a:gs pos="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*	 </a:t>
            </a:r>
            <a:r>
              <a:rPr lang="en-US" altLang="ko-KR" sz="1400" spc="-40" dirty="0">
                <a:gradFill flip="none" rotWithShape="1">
                  <a:gsLst>
                    <a:gs pos="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5 = Very </a:t>
            </a:r>
            <a:r>
              <a:rPr lang="en-US" altLang="ko-KR" sz="1400" spc="-40" dirty="0" smtClean="0">
                <a:gradFill flip="none" rotWithShape="1">
                  <a:gsLst>
                    <a:gs pos="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HARD / 1= Very EASY</a:t>
            </a:r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11</a:t>
            </a:r>
            <a:endParaRPr lang="ko-KR" altLang="en-US" dirty="0"/>
          </a:p>
        </p:txBody>
      </p:sp>
      <p:sp>
        <p:nvSpPr>
          <p:cNvPr id="15" name="직사각형 14"/>
          <p:cNvSpPr/>
          <p:nvPr/>
        </p:nvSpPr>
        <p:spPr>
          <a:xfrm>
            <a:off x="341344" y="1336685"/>
            <a:ext cx="57600" cy="626033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0">
                <a:srgbClr val="8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7244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III. TOPCIT Quality </a:t>
            </a:r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Assurance  ③ Test Question Inspection</a:t>
            </a:r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294083" y="751129"/>
            <a:ext cx="8636461" cy="5529267"/>
            <a:chOff x="256714" y="812922"/>
            <a:chExt cx="8636461" cy="969099"/>
          </a:xfrm>
        </p:grpSpPr>
        <p:sp>
          <p:nvSpPr>
            <p:cNvPr id="6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256714" y="1193215"/>
              <a:ext cx="57600" cy="468000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8" name="직사각형 51"/>
          <p:cNvSpPr>
            <a:spLocks noChangeArrowheads="1"/>
          </p:cNvSpPr>
          <p:nvPr/>
        </p:nvSpPr>
        <p:spPr bwMode="auto">
          <a:xfrm flipH="1">
            <a:off x="840405" y="896310"/>
            <a:ext cx="6414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Summary</a:t>
            </a:r>
            <a:r>
              <a:rPr lang="ko-KR" altLang="en-US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9" name="직사각형 54"/>
          <p:cNvSpPr>
            <a:spLocks noChangeArrowheads="1"/>
          </p:cNvSpPr>
          <p:nvPr/>
        </p:nvSpPr>
        <p:spPr bwMode="auto">
          <a:xfrm flipH="1">
            <a:off x="951889" y="1388253"/>
            <a:ext cx="75460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noProof="1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For each TOPCIT, the </a:t>
            </a:r>
            <a:r>
              <a:rPr lang="en-US" altLang="ko-KR" sz="1600" spc="-120" noProof="1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test questions (difficulty and distinction) </a:t>
            </a:r>
            <a:r>
              <a:rPr lang="en-US" altLang="ko-KR" sz="1600" spc="-120" noProof="1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and reliability are analyzed to improve test question quality and to adjust difficulty level</a:t>
            </a:r>
          </a:p>
        </p:txBody>
      </p:sp>
      <p:sp>
        <p:nvSpPr>
          <p:cNvPr id="39" name="직사각형 54"/>
          <p:cNvSpPr>
            <a:spLocks noChangeArrowheads="1"/>
          </p:cNvSpPr>
          <p:nvPr/>
        </p:nvSpPr>
        <p:spPr bwMode="auto">
          <a:xfrm flipH="1">
            <a:off x="955205" y="2902296"/>
            <a:ext cx="7062803" cy="284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Subject: 2015</a:t>
            </a:r>
            <a:r>
              <a:rPr lang="ko-KR" altLang="en-US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Test Questions</a:t>
            </a:r>
            <a:r>
              <a:rPr lang="ko-KR" altLang="en-US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(total: 130)</a:t>
            </a:r>
            <a:endParaRPr lang="en-US" altLang="ko-KR" sz="16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Process</a:t>
            </a: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1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1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1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1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1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Results</a:t>
            </a:r>
            <a:br>
              <a:rPr lang="en-US" altLang="ko-KR" sz="16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- Difficulty / Distinction (Specialist Analysis): </a:t>
            </a:r>
            <a:r>
              <a:rPr lang="en-US" altLang="ko-KR" sz="16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Adequate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895828" y="3743283"/>
            <a:ext cx="7890533" cy="1146232"/>
            <a:chOff x="1839423" y="4549565"/>
            <a:chExt cx="5481602" cy="696841"/>
          </a:xfrm>
        </p:grpSpPr>
        <p:grpSp>
          <p:nvGrpSpPr>
            <p:cNvPr id="13" name="그룹 12"/>
            <p:cNvGrpSpPr/>
            <p:nvPr/>
          </p:nvGrpSpPr>
          <p:grpSpPr>
            <a:xfrm>
              <a:off x="6530625" y="4551911"/>
              <a:ext cx="790400" cy="694495"/>
              <a:chOff x="7429869" y="3083255"/>
              <a:chExt cx="1632465" cy="1632464"/>
            </a:xfrm>
          </p:grpSpPr>
          <p:sp>
            <p:nvSpPr>
              <p:cNvPr id="34" name="자유형 33"/>
              <p:cNvSpPr/>
              <p:nvPr/>
            </p:nvSpPr>
            <p:spPr>
              <a:xfrm>
                <a:off x="7429869" y="3083255"/>
                <a:ext cx="1632465" cy="1632464"/>
              </a:xfrm>
              <a:custGeom>
                <a:avLst/>
                <a:gdLst>
                  <a:gd name="connsiteX0" fmla="*/ 0 w 1229546"/>
                  <a:gd name="connsiteY0" fmla="*/ 614773 h 1229545"/>
                  <a:gd name="connsiteX1" fmla="*/ 614773 w 1229546"/>
                  <a:gd name="connsiteY1" fmla="*/ 0 h 1229545"/>
                  <a:gd name="connsiteX2" fmla="*/ 1229546 w 1229546"/>
                  <a:gd name="connsiteY2" fmla="*/ 614773 h 1229545"/>
                  <a:gd name="connsiteX3" fmla="*/ 614773 w 1229546"/>
                  <a:gd name="connsiteY3" fmla="*/ 1229546 h 1229545"/>
                  <a:gd name="connsiteX4" fmla="*/ 0 w 1229546"/>
                  <a:gd name="connsiteY4" fmla="*/ 614773 h 122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9546" h="1229545">
                    <a:moveTo>
                      <a:pt x="0" y="614773"/>
                    </a:moveTo>
                    <a:cubicBezTo>
                      <a:pt x="0" y="275243"/>
                      <a:pt x="275243" y="0"/>
                      <a:pt x="614773" y="0"/>
                    </a:cubicBezTo>
                    <a:cubicBezTo>
                      <a:pt x="954303" y="0"/>
                      <a:pt x="1229546" y="275243"/>
                      <a:pt x="1229546" y="614773"/>
                    </a:cubicBezTo>
                    <a:cubicBezTo>
                      <a:pt x="1229546" y="954303"/>
                      <a:pt x="954303" y="1229546"/>
                      <a:pt x="614773" y="1229546"/>
                    </a:cubicBezTo>
                    <a:cubicBezTo>
                      <a:pt x="275243" y="1229546"/>
                      <a:pt x="0" y="954303"/>
                      <a:pt x="0" y="614773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4">
                  <a:hueOff val="-1116192"/>
                  <a:satOff val="6725"/>
                  <a:lumOff val="539"/>
                  <a:alphaOff val="0"/>
                </a:schemeClr>
              </a:fillRef>
              <a:effectRef idx="3">
                <a:schemeClr val="accent4">
                  <a:hueOff val="-1116192"/>
                  <a:satOff val="6725"/>
                  <a:lumOff val="539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193729" tIns="193462" rIns="193030" bIns="193463" numCol="1" spcCol="1270" anchor="ctr" anchorCtr="0"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6223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ko-KR" altLang="en-US" sz="700" b="1" kern="1200" noProof="1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  <p:sp>
            <p:nvSpPr>
              <p:cNvPr id="35" name="자유형 34"/>
              <p:cNvSpPr/>
              <p:nvPr/>
            </p:nvSpPr>
            <p:spPr>
              <a:xfrm>
                <a:off x="7502266" y="3159896"/>
                <a:ext cx="1484058" cy="1484058"/>
              </a:xfrm>
              <a:custGeom>
                <a:avLst/>
                <a:gdLst>
                  <a:gd name="connsiteX0" fmla="*/ 0 w 1229546"/>
                  <a:gd name="connsiteY0" fmla="*/ 614773 h 1229545"/>
                  <a:gd name="connsiteX1" fmla="*/ 614773 w 1229546"/>
                  <a:gd name="connsiteY1" fmla="*/ 0 h 1229545"/>
                  <a:gd name="connsiteX2" fmla="*/ 1229546 w 1229546"/>
                  <a:gd name="connsiteY2" fmla="*/ 614773 h 1229545"/>
                  <a:gd name="connsiteX3" fmla="*/ 614773 w 1229546"/>
                  <a:gd name="connsiteY3" fmla="*/ 1229546 h 1229545"/>
                  <a:gd name="connsiteX4" fmla="*/ 0 w 1229546"/>
                  <a:gd name="connsiteY4" fmla="*/ 614773 h 122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9546" h="1229545">
                    <a:moveTo>
                      <a:pt x="0" y="614773"/>
                    </a:moveTo>
                    <a:cubicBezTo>
                      <a:pt x="0" y="275243"/>
                      <a:pt x="275243" y="0"/>
                      <a:pt x="614773" y="0"/>
                    </a:cubicBezTo>
                    <a:cubicBezTo>
                      <a:pt x="954303" y="0"/>
                      <a:pt x="1229546" y="275243"/>
                      <a:pt x="1229546" y="614773"/>
                    </a:cubicBezTo>
                    <a:cubicBezTo>
                      <a:pt x="1229546" y="954303"/>
                      <a:pt x="954303" y="1229546"/>
                      <a:pt x="614773" y="1229546"/>
                    </a:cubicBezTo>
                    <a:cubicBezTo>
                      <a:pt x="275243" y="1229546"/>
                      <a:pt x="0" y="954303"/>
                      <a:pt x="0" y="61477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1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93730" tIns="193462" rIns="193029" bIns="193463" numCol="1" spcCol="1270" anchor="ctr" anchorCtr="0"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ko-KR" sz="1600" spc="-120" noProof="1">
                    <a:gradFill flip="none" rotWithShape="1">
                      <a:gsLst>
                        <a:gs pos="60000">
                          <a:srgbClr val="111111"/>
                        </a:gs>
                        <a:gs pos="40000">
                          <a:srgbClr val="000000">
                            <a:lumMod val="75000"/>
                            <a:lumOff val="25000"/>
                          </a:srgbClr>
                        </a:gs>
                      </a:gsLst>
                      <a:lin ang="16200000" scaled="1"/>
                      <a:tileRect/>
                    </a:gradFill>
                    <a:latin typeface="나눔고딕" pitchFamily="50" charset="-127"/>
                    <a:ea typeface="나눔고딕" pitchFamily="50" charset="-127"/>
                  </a:rPr>
                  <a:t>Analysis</a:t>
                </a:r>
                <a:endParaRPr lang="ko-KR" altLang="en-US" sz="1600" spc="-120" noProof="1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latin typeface="나눔고딕" pitchFamily="50" charset="-127"/>
                  <a:ea typeface="나눔고딕" pitchFamily="50" charset="-127"/>
                </a:endParaRPr>
              </a:p>
              <a:p>
                <a:pPr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ko-KR" sz="1600" spc="-120" noProof="1" smtClean="0">
                    <a:gradFill flip="none" rotWithShape="1">
                      <a:gsLst>
                        <a:gs pos="60000">
                          <a:srgbClr val="111111"/>
                        </a:gs>
                        <a:gs pos="40000">
                          <a:srgbClr val="000000">
                            <a:lumMod val="75000"/>
                            <a:lumOff val="25000"/>
                          </a:srgbClr>
                        </a:gs>
                      </a:gsLst>
                      <a:lin ang="16200000" scaled="1"/>
                      <a:tileRect/>
                    </a:gradFill>
                    <a:latin typeface="나눔고딕" pitchFamily="50" charset="-127"/>
                    <a:ea typeface="나눔고딕" pitchFamily="50" charset="-127"/>
                  </a:rPr>
                  <a:t>Result</a:t>
                </a:r>
              </a:p>
            </p:txBody>
          </p:sp>
        </p:grpSp>
        <p:grpSp>
          <p:nvGrpSpPr>
            <p:cNvPr id="14" name="그룹 13"/>
            <p:cNvGrpSpPr/>
            <p:nvPr/>
          </p:nvGrpSpPr>
          <p:grpSpPr>
            <a:xfrm>
              <a:off x="4150086" y="4551911"/>
              <a:ext cx="790400" cy="694495"/>
              <a:chOff x="4061784" y="3083255"/>
              <a:chExt cx="1632465" cy="1632464"/>
            </a:xfrm>
          </p:grpSpPr>
          <p:sp>
            <p:nvSpPr>
              <p:cNvPr id="32" name="자유형 31"/>
              <p:cNvSpPr/>
              <p:nvPr/>
            </p:nvSpPr>
            <p:spPr>
              <a:xfrm>
                <a:off x="4061784" y="3083255"/>
                <a:ext cx="1632465" cy="1632464"/>
              </a:xfrm>
              <a:custGeom>
                <a:avLst/>
                <a:gdLst>
                  <a:gd name="connsiteX0" fmla="*/ 0 w 1229546"/>
                  <a:gd name="connsiteY0" fmla="*/ 614773 h 1229545"/>
                  <a:gd name="connsiteX1" fmla="*/ 614773 w 1229546"/>
                  <a:gd name="connsiteY1" fmla="*/ 0 h 1229545"/>
                  <a:gd name="connsiteX2" fmla="*/ 1229546 w 1229546"/>
                  <a:gd name="connsiteY2" fmla="*/ 614773 h 1229545"/>
                  <a:gd name="connsiteX3" fmla="*/ 614773 w 1229546"/>
                  <a:gd name="connsiteY3" fmla="*/ 1229546 h 1229545"/>
                  <a:gd name="connsiteX4" fmla="*/ 0 w 1229546"/>
                  <a:gd name="connsiteY4" fmla="*/ 614773 h 122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9546" h="1229545">
                    <a:moveTo>
                      <a:pt x="0" y="614773"/>
                    </a:moveTo>
                    <a:cubicBezTo>
                      <a:pt x="0" y="275243"/>
                      <a:pt x="275243" y="0"/>
                      <a:pt x="614773" y="0"/>
                    </a:cubicBezTo>
                    <a:cubicBezTo>
                      <a:pt x="954303" y="0"/>
                      <a:pt x="1229546" y="275243"/>
                      <a:pt x="1229546" y="614773"/>
                    </a:cubicBezTo>
                    <a:cubicBezTo>
                      <a:pt x="1229546" y="954303"/>
                      <a:pt x="954303" y="1229546"/>
                      <a:pt x="614773" y="1229546"/>
                    </a:cubicBezTo>
                    <a:cubicBezTo>
                      <a:pt x="275243" y="1229546"/>
                      <a:pt x="0" y="954303"/>
                      <a:pt x="0" y="614773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4">
                  <a:hueOff val="-2232385"/>
                  <a:satOff val="13449"/>
                  <a:lumOff val="1078"/>
                  <a:alphaOff val="0"/>
                </a:schemeClr>
              </a:fillRef>
              <a:effectRef idx="3">
                <a:schemeClr val="accent4">
                  <a:hueOff val="-2232385"/>
                  <a:satOff val="13449"/>
                  <a:lumOff val="1078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193729" tIns="193462" rIns="193030" bIns="193463" numCol="1" spcCol="1270" anchor="ctr" anchorCtr="0"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ko-KR" altLang="en-US" sz="700" b="1" noProof="1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  <p:sp>
            <p:nvSpPr>
              <p:cNvPr id="33" name="자유형 32"/>
              <p:cNvSpPr/>
              <p:nvPr/>
            </p:nvSpPr>
            <p:spPr>
              <a:xfrm>
                <a:off x="4135986" y="3157458"/>
                <a:ext cx="1484058" cy="1484060"/>
              </a:xfrm>
              <a:custGeom>
                <a:avLst/>
                <a:gdLst>
                  <a:gd name="connsiteX0" fmla="*/ 0 w 1229546"/>
                  <a:gd name="connsiteY0" fmla="*/ 614773 h 1229545"/>
                  <a:gd name="connsiteX1" fmla="*/ 614773 w 1229546"/>
                  <a:gd name="connsiteY1" fmla="*/ 0 h 1229545"/>
                  <a:gd name="connsiteX2" fmla="*/ 1229546 w 1229546"/>
                  <a:gd name="connsiteY2" fmla="*/ 614773 h 1229545"/>
                  <a:gd name="connsiteX3" fmla="*/ 614773 w 1229546"/>
                  <a:gd name="connsiteY3" fmla="*/ 1229546 h 1229545"/>
                  <a:gd name="connsiteX4" fmla="*/ 0 w 1229546"/>
                  <a:gd name="connsiteY4" fmla="*/ 614773 h 122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9546" h="1229545">
                    <a:moveTo>
                      <a:pt x="0" y="614773"/>
                    </a:moveTo>
                    <a:cubicBezTo>
                      <a:pt x="0" y="275243"/>
                      <a:pt x="275243" y="0"/>
                      <a:pt x="614773" y="0"/>
                    </a:cubicBezTo>
                    <a:cubicBezTo>
                      <a:pt x="954303" y="0"/>
                      <a:pt x="1229546" y="275243"/>
                      <a:pt x="1229546" y="614773"/>
                    </a:cubicBezTo>
                    <a:cubicBezTo>
                      <a:pt x="1229546" y="954303"/>
                      <a:pt x="954303" y="1229546"/>
                      <a:pt x="614773" y="1229546"/>
                    </a:cubicBezTo>
                    <a:cubicBezTo>
                      <a:pt x="275243" y="1229546"/>
                      <a:pt x="0" y="954303"/>
                      <a:pt x="0" y="6147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4">
                  <a:hueOff val="-1116192"/>
                  <a:satOff val="6725"/>
                  <a:lumOff val="539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none" lIns="193029" tIns="193462" rIns="193730" bIns="193463" numCol="1" spcCol="1270" anchor="ctr" anchorCtr="0"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ko-KR" sz="1600" spc="-120" noProof="1">
                    <a:gradFill flip="none" rotWithShape="1">
                      <a:gsLst>
                        <a:gs pos="60000">
                          <a:srgbClr val="111111"/>
                        </a:gs>
                        <a:gs pos="40000">
                          <a:srgbClr val="000000">
                            <a:lumMod val="75000"/>
                            <a:lumOff val="25000"/>
                          </a:srgbClr>
                        </a:gs>
                      </a:gsLst>
                      <a:lin ang="16200000" scaled="1"/>
                      <a:tileRect/>
                    </a:gradFill>
                    <a:latin typeface="나눔고딕" pitchFamily="50" charset="-127"/>
                    <a:ea typeface="나눔고딕" pitchFamily="50" charset="-127"/>
                  </a:rPr>
                  <a:t>Test Question</a:t>
                </a:r>
              </a:p>
              <a:p>
                <a:pPr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ko-KR" sz="1600" spc="-120" noProof="1" smtClean="0">
                    <a:gradFill flip="none" rotWithShape="1">
                      <a:gsLst>
                        <a:gs pos="60000">
                          <a:srgbClr val="111111"/>
                        </a:gs>
                        <a:gs pos="40000">
                          <a:srgbClr val="000000">
                            <a:lumMod val="75000"/>
                            <a:lumOff val="25000"/>
                          </a:srgbClr>
                        </a:gs>
                      </a:gsLst>
                      <a:lin ang="16200000" scaled="1"/>
                      <a:tileRect/>
                    </a:gradFill>
                    <a:latin typeface="나눔고딕" pitchFamily="50" charset="-127"/>
                    <a:ea typeface="나눔고딕" pitchFamily="50" charset="-127"/>
                  </a:rPr>
                  <a:t>Analysis</a:t>
                </a:r>
                <a:endParaRPr lang="ko-KR" altLang="en-US" sz="1200" spc="-120" noProof="1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latin typeface="나눔고딕" pitchFamily="50" charset="-127"/>
                  <a:ea typeface="나눔고딕" pitchFamily="50" charset="-127"/>
                </a:endParaRPr>
              </a:p>
            </p:txBody>
          </p:sp>
        </p:grpSp>
        <p:grpSp>
          <p:nvGrpSpPr>
            <p:cNvPr id="15" name="그룹 14"/>
            <p:cNvGrpSpPr/>
            <p:nvPr/>
          </p:nvGrpSpPr>
          <p:grpSpPr>
            <a:xfrm>
              <a:off x="2979557" y="4551911"/>
              <a:ext cx="790400" cy="694495"/>
              <a:chOff x="1976007" y="3083255"/>
              <a:chExt cx="1632465" cy="1632464"/>
            </a:xfrm>
          </p:grpSpPr>
          <p:sp>
            <p:nvSpPr>
              <p:cNvPr id="30" name="자유형 29"/>
              <p:cNvSpPr/>
              <p:nvPr/>
            </p:nvSpPr>
            <p:spPr>
              <a:xfrm>
                <a:off x="1976007" y="3083255"/>
                <a:ext cx="1632465" cy="1632464"/>
              </a:xfrm>
              <a:custGeom>
                <a:avLst/>
                <a:gdLst>
                  <a:gd name="connsiteX0" fmla="*/ 0 w 1229546"/>
                  <a:gd name="connsiteY0" fmla="*/ 614773 h 1229545"/>
                  <a:gd name="connsiteX1" fmla="*/ 614773 w 1229546"/>
                  <a:gd name="connsiteY1" fmla="*/ 0 h 1229545"/>
                  <a:gd name="connsiteX2" fmla="*/ 1229546 w 1229546"/>
                  <a:gd name="connsiteY2" fmla="*/ 614773 h 1229545"/>
                  <a:gd name="connsiteX3" fmla="*/ 614773 w 1229546"/>
                  <a:gd name="connsiteY3" fmla="*/ 1229546 h 1229545"/>
                  <a:gd name="connsiteX4" fmla="*/ 0 w 1229546"/>
                  <a:gd name="connsiteY4" fmla="*/ 614773 h 122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9546" h="1229545">
                    <a:moveTo>
                      <a:pt x="0" y="614773"/>
                    </a:moveTo>
                    <a:cubicBezTo>
                      <a:pt x="0" y="275243"/>
                      <a:pt x="275243" y="0"/>
                      <a:pt x="614773" y="0"/>
                    </a:cubicBezTo>
                    <a:cubicBezTo>
                      <a:pt x="954303" y="0"/>
                      <a:pt x="1229546" y="275243"/>
                      <a:pt x="1229546" y="614773"/>
                    </a:cubicBezTo>
                    <a:cubicBezTo>
                      <a:pt x="1229546" y="954303"/>
                      <a:pt x="954303" y="1229546"/>
                      <a:pt x="614773" y="1229546"/>
                    </a:cubicBezTo>
                    <a:cubicBezTo>
                      <a:pt x="275243" y="1229546"/>
                      <a:pt x="0" y="954303"/>
                      <a:pt x="0" y="614773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4">
                  <a:hueOff val="-3348577"/>
                  <a:satOff val="20174"/>
                  <a:lumOff val="1617"/>
                  <a:alphaOff val="0"/>
                </a:schemeClr>
              </a:fillRef>
              <a:effectRef idx="3">
                <a:schemeClr val="accent4">
                  <a:hueOff val="-3348577"/>
                  <a:satOff val="20174"/>
                  <a:lumOff val="1617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193729" tIns="193462" rIns="193030" bIns="193463" numCol="1" spcCol="1270" anchor="ctr" anchorCtr="0"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6223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ko-KR" altLang="en-US" sz="700" b="1" kern="1200" noProof="1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  <p:sp>
            <p:nvSpPr>
              <p:cNvPr id="31" name="자유형 30"/>
              <p:cNvSpPr/>
              <p:nvPr/>
            </p:nvSpPr>
            <p:spPr>
              <a:xfrm>
                <a:off x="2050210" y="3159896"/>
                <a:ext cx="1484058" cy="1484058"/>
              </a:xfrm>
              <a:custGeom>
                <a:avLst/>
                <a:gdLst>
                  <a:gd name="connsiteX0" fmla="*/ 0 w 1229546"/>
                  <a:gd name="connsiteY0" fmla="*/ 614773 h 1229545"/>
                  <a:gd name="connsiteX1" fmla="*/ 614773 w 1229546"/>
                  <a:gd name="connsiteY1" fmla="*/ 0 h 1229545"/>
                  <a:gd name="connsiteX2" fmla="*/ 1229546 w 1229546"/>
                  <a:gd name="connsiteY2" fmla="*/ 614773 h 1229545"/>
                  <a:gd name="connsiteX3" fmla="*/ 614773 w 1229546"/>
                  <a:gd name="connsiteY3" fmla="*/ 1229546 h 1229545"/>
                  <a:gd name="connsiteX4" fmla="*/ 0 w 1229546"/>
                  <a:gd name="connsiteY4" fmla="*/ 614773 h 122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9546" h="1229545">
                    <a:moveTo>
                      <a:pt x="0" y="614773"/>
                    </a:moveTo>
                    <a:cubicBezTo>
                      <a:pt x="0" y="275243"/>
                      <a:pt x="275243" y="0"/>
                      <a:pt x="614773" y="0"/>
                    </a:cubicBezTo>
                    <a:cubicBezTo>
                      <a:pt x="954303" y="0"/>
                      <a:pt x="1229546" y="275243"/>
                      <a:pt x="1229546" y="614773"/>
                    </a:cubicBezTo>
                    <a:cubicBezTo>
                      <a:pt x="1229546" y="954303"/>
                      <a:pt x="954303" y="1229546"/>
                      <a:pt x="614773" y="1229546"/>
                    </a:cubicBezTo>
                    <a:cubicBezTo>
                      <a:pt x="275243" y="1229546"/>
                      <a:pt x="0" y="954303"/>
                      <a:pt x="0" y="61477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1">
                <a:schemeClr val="accent4">
                  <a:hueOff val="-4464770"/>
                  <a:satOff val="26899"/>
                  <a:lumOff val="2156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none" lIns="193729" tIns="193462" rIns="193030" bIns="193463" numCol="1" spcCol="1270" anchor="ctr" anchorCtr="0"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ko-KR" sz="1600" spc="-120" noProof="1" smtClean="0">
                    <a:gradFill flip="none" rotWithShape="1">
                      <a:gsLst>
                        <a:gs pos="60000">
                          <a:srgbClr val="111111"/>
                        </a:gs>
                        <a:gs pos="40000">
                          <a:srgbClr val="000000">
                            <a:lumMod val="75000"/>
                            <a:lumOff val="25000"/>
                          </a:srgbClr>
                        </a:gs>
                      </a:gsLst>
                      <a:lin ang="16200000" scaled="1"/>
                      <a:tileRect/>
                    </a:gradFill>
                    <a:latin typeface="나눔고딕" pitchFamily="50" charset="-127"/>
                    <a:ea typeface="나눔고딕" pitchFamily="50" charset="-127"/>
                  </a:rPr>
                  <a:t>Grading  </a:t>
                </a:r>
              </a:p>
              <a:p>
                <a:pPr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ko-KR" sz="1600" spc="-120" noProof="1" smtClean="0">
                    <a:gradFill flip="none" rotWithShape="1">
                      <a:gsLst>
                        <a:gs pos="60000">
                          <a:srgbClr val="111111"/>
                        </a:gs>
                        <a:gs pos="40000">
                          <a:srgbClr val="000000">
                            <a:lumMod val="75000"/>
                            <a:lumOff val="25000"/>
                          </a:srgbClr>
                        </a:gs>
                      </a:gsLst>
                      <a:lin ang="16200000" scaled="1"/>
                      <a:tileRect/>
                    </a:gradFill>
                    <a:latin typeface="나눔고딕" pitchFamily="50" charset="-127"/>
                    <a:ea typeface="나눔고딕" pitchFamily="50" charset="-127"/>
                  </a:rPr>
                  <a:t>Supervising</a:t>
                </a:r>
                <a:endParaRPr lang="ko-KR" altLang="en-US" sz="1600" spc="-120" noProof="1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latin typeface="나눔고딕" pitchFamily="50" charset="-127"/>
                  <a:ea typeface="나눔고딕" pitchFamily="50" charset="-127"/>
                </a:endParaRPr>
              </a:p>
            </p:txBody>
          </p:sp>
        </p:grpSp>
        <p:grpSp>
          <p:nvGrpSpPr>
            <p:cNvPr id="16" name="그룹 15"/>
            <p:cNvGrpSpPr/>
            <p:nvPr/>
          </p:nvGrpSpPr>
          <p:grpSpPr>
            <a:xfrm>
              <a:off x="1839423" y="4551911"/>
              <a:ext cx="790400" cy="694495"/>
              <a:chOff x="-23119" y="3083255"/>
              <a:chExt cx="1632465" cy="1632464"/>
            </a:xfrm>
          </p:grpSpPr>
          <p:sp>
            <p:nvSpPr>
              <p:cNvPr id="28" name="자유형 27"/>
              <p:cNvSpPr/>
              <p:nvPr/>
            </p:nvSpPr>
            <p:spPr>
              <a:xfrm>
                <a:off x="-23119" y="3083255"/>
                <a:ext cx="1632465" cy="1632464"/>
              </a:xfrm>
              <a:custGeom>
                <a:avLst/>
                <a:gdLst>
                  <a:gd name="connsiteX0" fmla="*/ 0 w 1229546"/>
                  <a:gd name="connsiteY0" fmla="*/ 614773 h 1229545"/>
                  <a:gd name="connsiteX1" fmla="*/ 614773 w 1229546"/>
                  <a:gd name="connsiteY1" fmla="*/ 0 h 1229545"/>
                  <a:gd name="connsiteX2" fmla="*/ 1229546 w 1229546"/>
                  <a:gd name="connsiteY2" fmla="*/ 614773 h 1229545"/>
                  <a:gd name="connsiteX3" fmla="*/ 614773 w 1229546"/>
                  <a:gd name="connsiteY3" fmla="*/ 1229546 h 1229545"/>
                  <a:gd name="connsiteX4" fmla="*/ 0 w 1229546"/>
                  <a:gd name="connsiteY4" fmla="*/ 614773 h 122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9546" h="1229545">
                    <a:moveTo>
                      <a:pt x="0" y="614773"/>
                    </a:moveTo>
                    <a:cubicBezTo>
                      <a:pt x="0" y="275243"/>
                      <a:pt x="275243" y="0"/>
                      <a:pt x="614773" y="0"/>
                    </a:cubicBezTo>
                    <a:cubicBezTo>
                      <a:pt x="954303" y="0"/>
                      <a:pt x="1229546" y="275243"/>
                      <a:pt x="1229546" y="614773"/>
                    </a:cubicBezTo>
                    <a:cubicBezTo>
                      <a:pt x="1229546" y="954303"/>
                      <a:pt x="954303" y="1229546"/>
                      <a:pt x="614773" y="1229546"/>
                    </a:cubicBezTo>
                    <a:cubicBezTo>
                      <a:pt x="275243" y="1229546"/>
                      <a:pt x="0" y="954303"/>
                      <a:pt x="0" y="614773"/>
                    </a:cubicBezTo>
                    <a:close/>
                  </a:path>
                </a:pathLst>
              </a:custGeom>
              <a:solidFill>
                <a:schemeClr val="bg2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4">
                  <a:hueOff val="-4464770"/>
                  <a:satOff val="26899"/>
                  <a:lumOff val="2156"/>
                  <a:alphaOff val="0"/>
                </a:schemeClr>
              </a:fillRef>
              <a:effectRef idx="3">
                <a:schemeClr val="accent4">
                  <a:hueOff val="-4464770"/>
                  <a:satOff val="26899"/>
                  <a:lumOff val="2156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193729" tIns="193462" rIns="193030" bIns="193463" numCol="1" spcCol="1270" anchor="ctr" anchorCtr="0"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6223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ko-KR" altLang="en-US" sz="700" b="1" kern="1200" noProof="1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  <p:sp>
            <p:nvSpPr>
              <p:cNvPr id="29" name="자유형 28"/>
              <p:cNvSpPr/>
              <p:nvPr/>
            </p:nvSpPr>
            <p:spPr>
              <a:xfrm>
                <a:off x="51084" y="3157458"/>
                <a:ext cx="1484058" cy="1484060"/>
              </a:xfrm>
              <a:custGeom>
                <a:avLst/>
                <a:gdLst>
                  <a:gd name="connsiteX0" fmla="*/ 0 w 1229546"/>
                  <a:gd name="connsiteY0" fmla="*/ 614773 h 1229545"/>
                  <a:gd name="connsiteX1" fmla="*/ 614773 w 1229546"/>
                  <a:gd name="connsiteY1" fmla="*/ 0 h 1229545"/>
                  <a:gd name="connsiteX2" fmla="*/ 1229546 w 1229546"/>
                  <a:gd name="connsiteY2" fmla="*/ 614773 h 1229545"/>
                  <a:gd name="connsiteX3" fmla="*/ 614773 w 1229546"/>
                  <a:gd name="connsiteY3" fmla="*/ 1229546 h 1229545"/>
                  <a:gd name="connsiteX4" fmla="*/ 0 w 1229546"/>
                  <a:gd name="connsiteY4" fmla="*/ 614773 h 122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9546" h="1229545">
                    <a:moveTo>
                      <a:pt x="0" y="614773"/>
                    </a:moveTo>
                    <a:cubicBezTo>
                      <a:pt x="0" y="275243"/>
                      <a:pt x="275243" y="0"/>
                      <a:pt x="614773" y="0"/>
                    </a:cubicBezTo>
                    <a:cubicBezTo>
                      <a:pt x="954303" y="0"/>
                      <a:pt x="1229546" y="275243"/>
                      <a:pt x="1229546" y="614773"/>
                    </a:cubicBezTo>
                    <a:cubicBezTo>
                      <a:pt x="1229546" y="954303"/>
                      <a:pt x="954303" y="1229546"/>
                      <a:pt x="614773" y="1229546"/>
                    </a:cubicBezTo>
                    <a:cubicBezTo>
                      <a:pt x="275243" y="1229546"/>
                      <a:pt x="0" y="954303"/>
                      <a:pt x="0" y="61477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1">
                <a:schemeClr val="accent4">
                  <a:hueOff val="-4464770"/>
                  <a:satOff val="26899"/>
                  <a:lumOff val="2156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none" lIns="193729" tIns="193462" rIns="193030" bIns="193463" numCol="1" spcCol="1270" anchor="ctr" anchorCtr="0"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6223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ko-KR" sz="1600" spc="-120" noProof="1" smtClean="0">
                    <a:gradFill flip="none" rotWithShape="1">
                      <a:gsLst>
                        <a:gs pos="60000">
                          <a:srgbClr val="111111"/>
                        </a:gs>
                        <a:gs pos="40000">
                          <a:srgbClr val="000000">
                            <a:lumMod val="75000"/>
                            <a:lumOff val="25000"/>
                          </a:srgbClr>
                        </a:gs>
                      </a:gsLst>
                      <a:lin ang="16200000" scaled="1"/>
                      <a:tileRect/>
                    </a:gradFill>
                    <a:latin typeface="나눔고딕" pitchFamily="50" charset="-127"/>
                    <a:ea typeface="나눔고딕" pitchFamily="50" charset="-127"/>
                  </a:rPr>
                  <a:t>Execute</a:t>
                </a:r>
              </a:p>
              <a:p>
                <a:pPr lvl="0" algn="ctr" defTabSz="6223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ko-KR" sz="1600" spc="-120" noProof="1" smtClean="0">
                    <a:gradFill flip="none" rotWithShape="1">
                      <a:gsLst>
                        <a:gs pos="60000">
                          <a:srgbClr val="111111"/>
                        </a:gs>
                        <a:gs pos="40000">
                          <a:srgbClr val="000000">
                            <a:lumMod val="75000"/>
                            <a:lumOff val="25000"/>
                          </a:srgbClr>
                        </a:gs>
                      </a:gsLst>
                      <a:lin ang="16200000" scaled="1"/>
                      <a:tileRect/>
                    </a:gradFill>
                    <a:latin typeface="나눔고딕" pitchFamily="50" charset="-127"/>
                    <a:ea typeface="나눔고딕" pitchFamily="50" charset="-127"/>
                  </a:rPr>
                  <a:t>TOPCIT</a:t>
                </a:r>
                <a:endParaRPr lang="ko-KR" altLang="en-US" sz="1600" spc="-120" noProof="1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latin typeface="나눔고딕" pitchFamily="50" charset="-127"/>
                  <a:ea typeface="나눔고딕" pitchFamily="50" charset="-127"/>
                </a:endParaRPr>
              </a:p>
            </p:txBody>
          </p:sp>
        </p:grpSp>
        <p:grpSp>
          <p:nvGrpSpPr>
            <p:cNvPr id="22" name="그룹 21"/>
            <p:cNvGrpSpPr/>
            <p:nvPr/>
          </p:nvGrpSpPr>
          <p:grpSpPr>
            <a:xfrm>
              <a:off x="5343811" y="4549565"/>
              <a:ext cx="790400" cy="694494"/>
              <a:chOff x="5811939" y="4006980"/>
              <a:chExt cx="1632465" cy="1632464"/>
            </a:xfrm>
          </p:grpSpPr>
          <p:sp>
            <p:nvSpPr>
              <p:cNvPr id="26" name="자유형 25"/>
              <p:cNvSpPr/>
              <p:nvPr/>
            </p:nvSpPr>
            <p:spPr>
              <a:xfrm>
                <a:off x="5811939" y="4006980"/>
                <a:ext cx="1632465" cy="1632464"/>
              </a:xfrm>
              <a:custGeom>
                <a:avLst/>
                <a:gdLst>
                  <a:gd name="connsiteX0" fmla="*/ 0 w 1229546"/>
                  <a:gd name="connsiteY0" fmla="*/ 614773 h 1229545"/>
                  <a:gd name="connsiteX1" fmla="*/ 614773 w 1229546"/>
                  <a:gd name="connsiteY1" fmla="*/ 0 h 1229545"/>
                  <a:gd name="connsiteX2" fmla="*/ 1229546 w 1229546"/>
                  <a:gd name="connsiteY2" fmla="*/ 614773 h 1229545"/>
                  <a:gd name="connsiteX3" fmla="*/ 614773 w 1229546"/>
                  <a:gd name="connsiteY3" fmla="*/ 1229546 h 1229545"/>
                  <a:gd name="connsiteX4" fmla="*/ 0 w 1229546"/>
                  <a:gd name="connsiteY4" fmla="*/ 614773 h 122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9546" h="1229545">
                    <a:moveTo>
                      <a:pt x="0" y="614773"/>
                    </a:moveTo>
                    <a:cubicBezTo>
                      <a:pt x="0" y="275243"/>
                      <a:pt x="275243" y="0"/>
                      <a:pt x="614773" y="0"/>
                    </a:cubicBezTo>
                    <a:cubicBezTo>
                      <a:pt x="954303" y="0"/>
                      <a:pt x="1229546" y="275243"/>
                      <a:pt x="1229546" y="614773"/>
                    </a:cubicBezTo>
                    <a:cubicBezTo>
                      <a:pt x="1229546" y="954303"/>
                      <a:pt x="954303" y="1229546"/>
                      <a:pt x="614773" y="1229546"/>
                    </a:cubicBezTo>
                    <a:cubicBezTo>
                      <a:pt x="275243" y="1229546"/>
                      <a:pt x="0" y="954303"/>
                      <a:pt x="0" y="614773"/>
                    </a:cubicBezTo>
                    <a:close/>
                  </a:path>
                </a:pathLst>
              </a:custGeom>
              <a:solidFill>
                <a:srgbClr val="94A3BA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4">
                  <a:hueOff val="-2232385"/>
                  <a:satOff val="13449"/>
                  <a:lumOff val="1078"/>
                  <a:alphaOff val="0"/>
                </a:schemeClr>
              </a:fillRef>
              <a:effectRef idx="3">
                <a:schemeClr val="accent4">
                  <a:hueOff val="-2232385"/>
                  <a:satOff val="13449"/>
                  <a:lumOff val="1078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193729" tIns="193462" rIns="193030" bIns="193463" numCol="1" spcCol="1270" anchor="ctr" anchorCtr="0"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ko-KR" altLang="en-US" sz="1400" b="1" noProof="1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  <p:sp>
            <p:nvSpPr>
              <p:cNvPr id="27" name="자유형 26"/>
              <p:cNvSpPr/>
              <p:nvPr/>
            </p:nvSpPr>
            <p:spPr>
              <a:xfrm>
                <a:off x="5886145" y="4081180"/>
                <a:ext cx="1484060" cy="1484055"/>
              </a:xfrm>
              <a:custGeom>
                <a:avLst/>
                <a:gdLst>
                  <a:gd name="connsiteX0" fmla="*/ 0 w 1229546"/>
                  <a:gd name="connsiteY0" fmla="*/ 614773 h 1229545"/>
                  <a:gd name="connsiteX1" fmla="*/ 614773 w 1229546"/>
                  <a:gd name="connsiteY1" fmla="*/ 0 h 1229545"/>
                  <a:gd name="connsiteX2" fmla="*/ 1229546 w 1229546"/>
                  <a:gd name="connsiteY2" fmla="*/ 614773 h 1229545"/>
                  <a:gd name="connsiteX3" fmla="*/ 614773 w 1229546"/>
                  <a:gd name="connsiteY3" fmla="*/ 1229546 h 1229545"/>
                  <a:gd name="connsiteX4" fmla="*/ 0 w 1229546"/>
                  <a:gd name="connsiteY4" fmla="*/ 614773 h 122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9546" h="1229545">
                    <a:moveTo>
                      <a:pt x="0" y="614773"/>
                    </a:moveTo>
                    <a:cubicBezTo>
                      <a:pt x="0" y="275243"/>
                      <a:pt x="275243" y="0"/>
                      <a:pt x="614773" y="0"/>
                    </a:cubicBezTo>
                    <a:cubicBezTo>
                      <a:pt x="954303" y="0"/>
                      <a:pt x="1229546" y="275243"/>
                      <a:pt x="1229546" y="614773"/>
                    </a:cubicBezTo>
                    <a:cubicBezTo>
                      <a:pt x="1229546" y="954303"/>
                      <a:pt x="954303" y="1229546"/>
                      <a:pt x="614773" y="1229546"/>
                    </a:cubicBezTo>
                    <a:cubicBezTo>
                      <a:pt x="275243" y="1229546"/>
                      <a:pt x="0" y="954303"/>
                      <a:pt x="0" y="6147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4">
                  <a:hueOff val="-1116192"/>
                  <a:satOff val="6725"/>
                  <a:lumOff val="539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none" lIns="193029" tIns="193462" rIns="193730" bIns="193463" numCol="1" spcCol="1270" anchor="ctr" anchorCtr="0"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ko-KR" sz="1600" spc="-120" noProof="1">
                    <a:gradFill flip="none" rotWithShape="1">
                      <a:gsLst>
                        <a:gs pos="60000">
                          <a:srgbClr val="111111"/>
                        </a:gs>
                        <a:gs pos="40000">
                          <a:srgbClr val="000000">
                            <a:lumMod val="75000"/>
                            <a:lumOff val="25000"/>
                          </a:srgbClr>
                        </a:gs>
                      </a:gsLst>
                      <a:lin ang="16200000" scaled="1"/>
                      <a:tileRect/>
                    </a:gradFill>
                    <a:latin typeface="나눔고딕" pitchFamily="50" charset="-127"/>
                    <a:ea typeface="나눔고딕" pitchFamily="50" charset="-127"/>
                  </a:rPr>
                  <a:t>Verify</a:t>
                </a:r>
              </a:p>
              <a:p>
                <a:pPr lvl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ko-KR" sz="1600" spc="-120" noProof="1" smtClean="0">
                    <a:gradFill flip="none" rotWithShape="1">
                      <a:gsLst>
                        <a:gs pos="60000">
                          <a:srgbClr val="111111"/>
                        </a:gs>
                        <a:gs pos="40000">
                          <a:srgbClr val="000000">
                            <a:lumMod val="75000"/>
                            <a:lumOff val="25000"/>
                          </a:srgbClr>
                        </a:gs>
                      </a:gsLst>
                      <a:lin ang="16200000" scaled="1"/>
                      <a:tileRect/>
                    </a:gradFill>
                    <a:latin typeface="나눔고딕" pitchFamily="50" charset="-127"/>
                    <a:ea typeface="나눔고딕" pitchFamily="50" charset="-127"/>
                  </a:rPr>
                  <a:t>Reliability</a:t>
                </a:r>
                <a:endParaRPr lang="ko-KR" altLang="en-US" sz="1600" spc="-120" noProof="1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latin typeface="나눔고딕" pitchFamily="50" charset="-127"/>
                  <a:ea typeface="나눔고딕" pitchFamily="50" charset="-127"/>
                </a:endParaRPr>
              </a:p>
            </p:txBody>
          </p:sp>
        </p:grpSp>
        <p:cxnSp>
          <p:nvCxnSpPr>
            <p:cNvPr id="18" name="직선 화살표 연결선 17"/>
            <p:cNvCxnSpPr/>
            <p:nvPr/>
          </p:nvCxnSpPr>
          <p:spPr>
            <a:xfrm>
              <a:off x="2609087" y="4899159"/>
              <a:ext cx="360000" cy="0"/>
            </a:xfrm>
            <a:prstGeom prst="straightConnector1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  <a:headEnd w="sm" len="med"/>
              <a:tailEnd type="arrow" w="sm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화살표 연결선 18"/>
            <p:cNvCxnSpPr>
              <a:stCxn id="30" idx="2"/>
              <a:endCxn id="32" idx="0"/>
            </p:cNvCxnSpPr>
            <p:nvPr/>
          </p:nvCxnSpPr>
          <p:spPr>
            <a:xfrm>
              <a:off x="3769957" y="4899159"/>
              <a:ext cx="380129" cy="0"/>
            </a:xfrm>
            <a:prstGeom prst="straightConnector1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  <a:headEnd w="sm" len="med"/>
              <a:tailEnd type="arrow" w="sm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화살표 연결선 19"/>
            <p:cNvCxnSpPr/>
            <p:nvPr/>
          </p:nvCxnSpPr>
          <p:spPr>
            <a:xfrm>
              <a:off x="4947363" y="4899159"/>
              <a:ext cx="358346" cy="2439"/>
            </a:xfrm>
            <a:prstGeom prst="straightConnector1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  <a:headEnd type="none" w="sm" len="med"/>
              <a:tailEnd type="arrow" w="sm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화살표 연결선 20"/>
            <p:cNvCxnSpPr/>
            <p:nvPr/>
          </p:nvCxnSpPr>
          <p:spPr>
            <a:xfrm flipV="1">
              <a:off x="6142323" y="4899159"/>
              <a:ext cx="360000" cy="2439"/>
            </a:xfrm>
            <a:prstGeom prst="straightConnector1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  <a:headEnd type="none" w="sm" len="med"/>
              <a:tailEnd type="arrow" w="sm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직사각형 51"/>
          <p:cNvSpPr>
            <a:spLocks noChangeArrowheads="1"/>
          </p:cNvSpPr>
          <p:nvPr/>
        </p:nvSpPr>
        <p:spPr bwMode="auto">
          <a:xfrm flipH="1">
            <a:off x="843720" y="2410353"/>
            <a:ext cx="6414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Inspection Results</a:t>
            </a:r>
            <a:endParaRPr lang="en-US" altLang="ko-KR" sz="24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12</a:t>
            </a:r>
            <a:endParaRPr lang="ko-KR" altLang="en-US" dirty="0"/>
          </a:p>
        </p:txBody>
      </p:sp>
      <p:sp>
        <p:nvSpPr>
          <p:cNvPr id="36" name="직사각형 35"/>
          <p:cNvSpPr/>
          <p:nvPr/>
        </p:nvSpPr>
        <p:spPr>
          <a:xfrm>
            <a:off x="306508" y="1380230"/>
            <a:ext cx="57600" cy="626033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0">
                <a:srgbClr val="8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1869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III. TOPCIT Quality </a:t>
            </a:r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Assurance  ④ Industry / Academia Feedback</a:t>
            </a:r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299318" y="901546"/>
            <a:ext cx="8636461" cy="5221154"/>
            <a:chOff x="256714" y="812922"/>
            <a:chExt cx="8636461" cy="969099"/>
          </a:xfrm>
        </p:grpSpPr>
        <p:sp>
          <p:nvSpPr>
            <p:cNvPr id="6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256714" y="1202371"/>
              <a:ext cx="57600" cy="468000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8" name="직사각형 51"/>
          <p:cNvSpPr>
            <a:spLocks noChangeArrowheads="1"/>
          </p:cNvSpPr>
          <p:nvPr/>
        </p:nvSpPr>
        <p:spPr bwMode="auto">
          <a:xfrm flipH="1">
            <a:off x="840405" y="1025715"/>
            <a:ext cx="6414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Summary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9" name="직사각형 54"/>
          <p:cNvSpPr>
            <a:spLocks noChangeArrowheads="1"/>
          </p:cNvSpPr>
          <p:nvPr/>
        </p:nvSpPr>
        <p:spPr bwMode="auto">
          <a:xfrm flipH="1">
            <a:off x="951890" y="1517658"/>
            <a:ext cx="70628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Periodic survey of industry /</a:t>
            </a:r>
            <a:r>
              <a:rPr lang="en-US" altLang="ko-KR" sz="1600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academia’s various feedbacks on matters such as </a:t>
            </a:r>
            <a:b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Testing System, Question Quality, and Possible Improvements</a:t>
            </a:r>
          </a:p>
        </p:txBody>
      </p:sp>
      <p:sp>
        <p:nvSpPr>
          <p:cNvPr id="11" name="직사각형 51"/>
          <p:cNvSpPr>
            <a:spLocks noChangeArrowheads="1"/>
          </p:cNvSpPr>
          <p:nvPr/>
        </p:nvSpPr>
        <p:spPr bwMode="auto">
          <a:xfrm flipH="1">
            <a:off x="843720" y="2380734"/>
            <a:ext cx="6414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Results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3" name="직사각형 54"/>
          <p:cNvSpPr>
            <a:spLocks noChangeArrowheads="1"/>
          </p:cNvSpPr>
          <p:nvPr/>
        </p:nvSpPr>
        <p:spPr bwMode="auto">
          <a:xfrm flipH="1">
            <a:off x="982523" y="2896761"/>
            <a:ext cx="744636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Participants: 700 ICT Professors, Engineers, HR Managers, Students</a:t>
            </a: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Results: TOPCIT is adequate for industry demand</a:t>
            </a:r>
          </a:p>
          <a:p>
            <a:pPr fontAlgn="auto" latinLnBrk="0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ko-KR" sz="1400" b="1" spc="-120" dirty="0" smtClean="0">
                <a:solidFill>
                  <a:srgbClr val="700000"/>
                </a:solidFill>
                <a:latin typeface="나눔고딕" pitchFamily="50" charset="-127"/>
                <a:ea typeface="나눔고딕" pitchFamily="50" charset="-127"/>
              </a:rPr>
              <a:t>   → </a:t>
            </a:r>
            <a:r>
              <a:rPr lang="en-US" altLang="ko-KR" sz="1400" spc="-120" dirty="0" smtClean="0">
                <a:solidFill>
                  <a:srgbClr val="700000"/>
                </a:solidFill>
                <a:latin typeface="나눔고딕" pitchFamily="50" charset="-127"/>
                <a:ea typeface="나눔고딕" pitchFamily="50" charset="-127"/>
              </a:rPr>
              <a:t>Test System:</a:t>
            </a:r>
            <a:r>
              <a:rPr lang="ko-KR" altLang="en-US" sz="1400" spc="-120" dirty="0" smtClean="0">
                <a:solidFill>
                  <a:srgbClr val="700000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b="1" spc="-120" dirty="0" smtClean="0">
                <a:solidFill>
                  <a:srgbClr val="700000"/>
                </a:solidFill>
                <a:latin typeface="나눔고딕" pitchFamily="50" charset="-127"/>
                <a:ea typeface="나눔고딕" pitchFamily="50" charset="-127"/>
              </a:rPr>
              <a:t>Satisfactory</a:t>
            </a:r>
            <a:r>
              <a:rPr lang="ko-KR" altLang="en-US" sz="1400" b="1" spc="-120" dirty="0" smtClean="0">
                <a:solidFill>
                  <a:srgbClr val="700000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b="1" spc="-120" dirty="0">
                <a:solidFill>
                  <a:srgbClr val="700000"/>
                </a:solidFill>
                <a:latin typeface="Verdana"/>
                <a:ea typeface="Verdana"/>
                <a:cs typeface="Verdana"/>
              </a:rPr>
              <a:t>›</a:t>
            </a:r>
            <a:r>
              <a:rPr lang="en-US" altLang="ko-KR" sz="1400" b="1" spc="-120" dirty="0">
                <a:solidFill>
                  <a:srgbClr val="700000"/>
                </a:solidFill>
                <a:latin typeface="나눔고딕" pitchFamily="50" charset="-127"/>
                <a:ea typeface="나눔고딕" pitchFamily="50" charset="-127"/>
              </a:rPr>
              <a:t>80</a:t>
            </a:r>
            <a:r>
              <a:rPr lang="en-US" altLang="ko-KR" sz="1400" b="1" spc="-120" dirty="0" smtClean="0">
                <a:solidFill>
                  <a:srgbClr val="700000"/>
                </a:solidFill>
                <a:latin typeface="나눔고딕" pitchFamily="50" charset="-127"/>
                <a:ea typeface="나눔고딕" pitchFamily="50" charset="-127"/>
              </a:rPr>
              <a:t>%		</a:t>
            </a:r>
            <a:r>
              <a:rPr lang="ko-KR" altLang="en-US" sz="1400" b="1" spc="-120" dirty="0" smtClean="0">
                <a:solidFill>
                  <a:srgbClr val="700000"/>
                </a:solidFill>
                <a:latin typeface="나눔고딕" pitchFamily="50" charset="-127"/>
                <a:ea typeface="나눔고딕" pitchFamily="50" charset="-127"/>
              </a:rPr>
              <a:t>→ </a:t>
            </a:r>
            <a:r>
              <a:rPr lang="en-US" altLang="ko-KR" sz="1400" spc="-120" dirty="0" smtClean="0">
                <a:solidFill>
                  <a:srgbClr val="700000"/>
                </a:solidFill>
                <a:latin typeface="나눔고딕" pitchFamily="50" charset="-127"/>
                <a:ea typeface="나눔고딕" pitchFamily="50" charset="-127"/>
              </a:rPr>
              <a:t>Test Question Standards:</a:t>
            </a:r>
            <a:r>
              <a:rPr lang="ko-KR" altLang="en-US" sz="1400" spc="-120" dirty="0" smtClean="0">
                <a:solidFill>
                  <a:srgbClr val="700000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b="1" spc="-120" dirty="0" smtClean="0">
                <a:solidFill>
                  <a:srgbClr val="700000"/>
                </a:solidFill>
                <a:latin typeface="나눔고딕" pitchFamily="50" charset="-127"/>
                <a:ea typeface="나눔고딕" pitchFamily="50" charset="-127"/>
              </a:rPr>
              <a:t>Satisfactory </a:t>
            </a:r>
            <a:r>
              <a:rPr lang="en-US" altLang="ko-KR" sz="1400" b="1" spc="-120" dirty="0" smtClean="0">
                <a:solidFill>
                  <a:srgbClr val="700000"/>
                </a:solidFill>
                <a:latin typeface="Verdana"/>
                <a:ea typeface="Verdana"/>
                <a:cs typeface="Verdana"/>
              </a:rPr>
              <a:t>›</a:t>
            </a:r>
            <a:r>
              <a:rPr lang="en-US" altLang="ko-KR" sz="1400" b="1" spc="-120" dirty="0" smtClean="0">
                <a:solidFill>
                  <a:srgbClr val="700000"/>
                </a:solidFill>
                <a:latin typeface="나눔고딕" pitchFamily="50" charset="-127"/>
                <a:ea typeface="나눔고딕" pitchFamily="50" charset="-127"/>
              </a:rPr>
              <a:t>80%</a:t>
            </a:r>
          </a:p>
        </p:txBody>
      </p:sp>
      <p:graphicFrame>
        <p:nvGraphicFramePr>
          <p:cNvPr id="14" name="차트 13"/>
          <p:cNvGraphicFramePr/>
          <p:nvPr>
            <p:extLst>
              <p:ext uri="{D42A27DB-BD31-4B8C-83A1-F6EECF244321}">
                <p14:modId xmlns:p14="http://schemas.microsoft.com/office/powerpoint/2010/main" val="4091141437"/>
              </p:ext>
            </p:extLst>
          </p:nvPr>
        </p:nvGraphicFramePr>
        <p:xfrm>
          <a:off x="745680" y="3886848"/>
          <a:ext cx="3768879" cy="2081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차트 14"/>
          <p:cNvGraphicFramePr/>
          <p:nvPr>
            <p:extLst>
              <p:ext uri="{D42A27DB-BD31-4B8C-83A1-F6EECF244321}">
                <p14:modId xmlns:p14="http://schemas.microsoft.com/office/powerpoint/2010/main" val="2321220036"/>
              </p:ext>
            </p:extLst>
          </p:nvPr>
        </p:nvGraphicFramePr>
        <p:xfrm>
          <a:off x="4604231" y="3885944"/>
          <a:ext cx="3738849" cy="2081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13</a:t>
            </a:r>
            <a:endParaRPr lang="ko-KR" altLang="en-US" dirty="0"/>
          </a:p>
        </p:txBody>
      </p:sp>
      <p:sp>
        <p:nvSpPr>
          <p:cNvPr id="16" name="직사각형 15"/>
          <p:cNvSpPr/>
          <p:nvPr/>
        </p:nvSpPr>
        <p:spPr>
          <a:xfrm>
            <a:off x="306508" y="1510865"/>
            <a:ext cx="57600" cy="626033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0">
                <a:srgbClr val="8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8371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III. TOPCIT Quality </a:t>
            </a:r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Assurance  ⑤ Specialist Analysis</a:t>
            </a:r>
            <a:endParaRPr lang="ko-KR" altLang="en-US" dirty="0"/>
          </a:p>
        </p:txBody>
      </p:sp>
      <p:grpSp>
        <p:nvGrpSpPr>
          <p:cNvPr id="8" name="그룹 7"/>
          <p:cNvGrpSpPr/>
          <p:nvPr/>
        </p:nvGrpSpPr>
        <p:grpSpPr>
          <a:xfrm>
            <a:off x="308027" y="732328"/>
            <a:ext cx="8627752" cy="5444454"/>
            <a:chOff x="265423" y="812922"/>
            <a:chExt cx="8627752" cy="969099"/>
          </a:xfrm>
        </p:grpSpPr>
        <p:sp>
          <p:nvSpPr>
            <p:cNvPr id="9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265423" y="1196087"/>
              <a:ext cx="57600" cy="496433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2" name="직사각형 51"/>
          <p:cNvSpPr>
            <a:spLocks noChangeArrowheads="1"/>
          </p:cNvSpPr>
          <p:nvPr/>
        </p:nvSpPr>
        <p:spPr bwMode="auto">
          <a:xfrm flipH="1">
            <a:off x="840405" y="1182477"/>
            <a:ext cx="6414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Summary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3" name="직사각형 54"/>
          <p:cNvSpPr>
            <a:spLocks noChangeArrowheads="1"/>
          </p:cNvSpPr>
          <p:nvPr/>
        </p:nvSpPr>
        <p:spPr bwMode="auto">
          <a:xfrm flipH="1">
            <a:off x="951890" y="1587330"/>
            <a:ext cx="70628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Deduce improvements needed for TOPCIT through industry-academia specialists’ detailed analyses, then implement improvements to the system.</a:t>
            </a:r>
          </a:p>
        </p:txBody>
      </p:sp>
      <p:sp>
        <p:nvSpPr>
          <p:cNvPr id="14" name="직사각형 51"/>
          <p:cNvSpPr>
            <a:spLocks noChangeArrowheads="1"/>
          </p:cNvSpPr>
          <p:nvPr/>
        </p:nvSpPr>
        <p:spPr bwMode="auto">
          <a:xfrm flipH="1">
            <a:off x="843720" y="2383095"/>
            <a:ext cx="6414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Analysis Result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9" name="직사각형 54"/>
          <p:cNvSpPr>
            <a:spLocks noChangeArrowheads="1"/>
          </p:cNvSpPr>
          <p:nvPr/>
        </p:nvSpPr>
        <p:spPr bwMode="auto">
          <a:xfrm flipH="1">
            <a:off x="955205" y="2818896"/>
            <a:ext cx="7062803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Analysts: 50 </a:t>
            </a:r>
            <a:r>
              <a:rPr lang="en-US" altLang="ko-KR" sz="1600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ICT Professors and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Technical Officers</a:t>
            </a: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Period: up to 3 Months</a:t>
            </a: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Results</a:t>
            </a:r>
          </a:p>
        </p:txBody>
      </p:sp>
      <p:sp>
        <p:nvSpPr>
          <p:cNvPr id="21" name="텍스트 개체 틀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14</a:t>
            </a:r>
            <a:endParaRPr lang="ko-KR" altLang="en-US" dirty="0"/>
          </a:p>
        </p:txBody>
      </p:sp>
      <p:sp>
        <p:nvSpPr>
          <p:cNvPr id="15" name="직사각형 14"/>
          <p:cNvSpPr/>
          <p:nvPr/>
        </p:nvSpPr>
        <p:spPr>
          <a:xfrm>
            <a:off x="306508" y="1580537"/>
            <a:ext cx="57600" cy="626033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0">
                <a:srgbClr val="8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aphicFrame>
        <p:nvGraphicFramePr>
          <p:cNvPr id="4" name="다이어그램 3"/>
          <p:cNvGraphicFramePr/>
          <p:nvPr>
            <p:extLst>
              <p:ext uri="{D42A27DB-BD31-4B8C-83A1-F6EECF244321}">
                <p14:modId xmlns:p14="http://schemas.microsoft.com/office/powerpoint/2010/main" val="2265761887"/>
              </p:ext>
            </p:extLst>
          </p:nvPr>
        </p:nvGraphicFramePr>
        <p:xfrm>
          <a:off x="1162590" y="3749078"/>
          <a:ext cx="7301992" cy="1963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07521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오른쪽 화살표 25"/>
          <p:cNvSpPr/>
          <p:nvPr/>
        </p:nvSpPr>
        <p:spPr>
          <a:xfrm>
            <a:off x="86110" y="3509951"/>
            <a:ext cx="7308990" cy="385762"/>
          </a:xfrm>
          <a:prstGeom prst="rightArrow">
            <a:avLst>
              <a:gd name="adj1" fmla="val 100000"/>
              <a:gd name="adj2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8" name="오른쪽 화살표 37"/>
          <p:cNvSpPr/>
          <p:nvPr/>
        </p:nvSpPr>
        <p:spPr>
          <a:xfrm>
            <a:off x="79971" y="4107243"/>
            <a:ext cx="7483804" cy="385762"/>
          </a:xfrm>
          <a:prstGeom prst="rightArrow">
            <a:avLst>
              <a:gd name="adj1" fmla="val 100000"/>
              <a:gd name="adj2" fmla="val 50000"/>
            </a:avLst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7" name="모서리가 둥근 직사각형 36"/>
          <p:cNvSpPr/>
          <p:nvPr/>
        </p:nvSpPr>
        <p:spPr bwMode="auto">
          <a:xfrm>
            <a:off x="2344680" y="3496995"/>
            <a:ext cx="1870289" cy="394387"/>
          </a:xfrm>
          <a:prstGeom prst="roundRect">
            <a:avLst>
              <a:gd name="adj" fmla="val 12476"/>
            </a:avLst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  <p:txBody>
          <a:bodyPr wrap="none" lIns="0" tIns="0" rIns="0" bIns="0" rtlCol="0" anchor="ctr"/>
          <a:lstStyle/>
          <a:p>
            <a:pPr fontAlgn="base" latinLnBrk="0">
              <a:lnSpc>
                <a:spcPct val="110000"/>
              </a:lnSpc>
              <a:spcBef>
                <a:spcPts val="300"/>
              </a:spcBef>
              <a:spcAft>
                <a:spcPts val="700"/>
              </a:spcAft>
              <a:buClr>
                <a:srgbClr val="F79646">
                  <a:lumMod val="75000"/>
                </a:srgbClr>
              </a:buClr>
              <a:defRPr/>
            </a:pPr>
            <a:r>
              <a:rPr kumimoji="1" lang="en-US" altLang="ko-KR" sz="2000" b="1" kern="0" spc="-100" dirty="0" smtClean="0">
                <a:gradFill>
                  <a:gsLst>
                    <a:gs pos="70000">
                      <a:srgbClr val="C00000"/>
                    </a:gs>
                    <a:gs pos="30000">
                      <a:srgbClr val="800000"/>
                    </a:gs>
                  </a:gsLst>
                  <a:lin ang="5400000" scaled="0"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TOPCIT Introduction</a:t>
            </a:r>
            <a:endParaRPr kumimoji="1" lang="ko-KR" altLang="en-US" sz="2000" b="1" kern="0" spc="-100" dirty="0">
              <a:gradFill>
                <a:gsLst>
                  <a:gs pos="70000">
                    <a:srgbClr val="C00000"/>
                  </a:gs>
                  <a:gs pos="30000">
                    <a:srgbClr val="800000"/>
                  </a:gs>
                </a:gsLst>
                <a:lin ang="5400000" scaled="0"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7" name="오른쪽 화살표 46"/>
          <p:cNvSpPr/>
          <p:nvPr/>
        </p:nvSpPr>
        <p:spPr>
          <a:xfrm>
            <a:off x="88375" y="2878361"/>
            <a:ext cx="7134676" cy="441655"/>
          </a:xfrm>
          <a:prstGeom prst="rightArrow">
            <a:avLst>
              <a:gd name="adj1" fmla="val 100000"/>
              <a:gd name="adj2" fmla="val 50000"/>
            </a:avLst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8" name="모서리가 둥근 직사각형 47"/>
          <p:cNvSpPr/>
          <p:nvPr/>
        </p:nvSpPr>
        <p:spPr bwMode="auto">
          <a:xfrm>
            <a:off x="2340433" y="2895533"/>
            <a:ext cx="4851050" cy="394387"/>
          </a:xfrm>
          <a:prstGeom prst="roundRect">
            <a:avLst>
              <a:gd name="adj" fmla="val 12476"/>
            </a:avLst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  <p:txBody>
          <a:bodyPr wrap="none" lIns="0" tIns="0" rIns="0" bIns="0" rtlCol="0" anchor="ctr"/>
          <a:lstStyle/>
          <a:p>
            <a:pPr fontAlgn="base" latinLnBrk="0">
              <a:lnSpc>
                <a:spcPct val="110000"/>
              </a:lnSpc>
              <a:spcBef>
                <a:spcPts val="300"/>
              </a:spcBef>
              <a:spcAft>
                <a:spcPts val="700"/>
              </a:spcAft>
              <a:buClr>
                <a:srgbClr val="F79646">
                  <a:lumMod val="75000"/>
                </a:srgbClr>
              </a:buClr>
              <a:defRPr/>
            </a:pPr>
            <a:r>
              <a:rPr kumimoji="1" lang="en-US" altLang="ko-KR" sz="2000" b="1" kern="0" spc="-100" dirty="0" smtClean="0">
                <a:gradFill>
                  <a:gsLst>
                    <a:gs pos="70000">
                      <a:srgbClr val="C00000"/>
                    </a:gs>
                    <a:gs pos="30000">
                      <a:srgbClr val="800000"/>
                    </a:gs>
                  </a:gsLst>
                  <a:lin ang="5400000" scaled="0"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K-ICT HRD Strategy &amp; Performance Mgmt.</a:t>
            </a:r>
            <a:endParaRPr kumimoji="1" lang="ko-KR" altLang="en-US" sz="2000" b="1" kern="0" spc="-100" dirty="0">
              <a:gradFill>
                <a:gsLst>
                  <a:gs pos="70000">
                    <a:srgbClr val="C00000"/>
                  </a:gs>
                  <a:gs pos="30000">
                    <a:srgbClr val="800000"/>
                  </a:gs>
                </a:gsLst>
                <a:lin ang="5400000" scaled="0"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 bwMode="auto">
          <a:xfrm>
            <a:off x="2348188" y="4086621"/>
            <a:ext cx="1870289" cy="394387"/>
          </a:xfrm>
          <a:prstGeom prst="roundRect">
            <a:avLst>
              <a:gd name="adj" fmla="val 12476"/>
            </a:avLst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  <p:txBody>
          <a:bodyPr wrap="none" lIns="0" tIns="0" rIns="0" bIns="0" rtlCol="0" anchor="ctr"/>
          <a:lstStyle/>
          <a:p>
            <a:pPr fontAlgn="base" latinLnBrk="0">
              <a:lnSpc>
                <a:spcPct val="110000"/>
              </a:lnSpc>
              <a:spcBef>
                <a:spcPts val="300"/>
              </a:spcBef>
              <a:spcAft>
                <a:spcPts val="700"/>
              </a:spcAft>
              <a:buClr>
                <a:srgbClr val="F79646">
                  <a:lumMod val="75000"/>
                </a:srgbClr>
              </a:buClr>
              <a:defRPr/>
            </a:pPr>
            <a:r>
              <a:rPr kumimoji="1" lang="en-US" altLang="ko-KR" sz="2000" b="1" kern="0" spc="-100" dirty="0" smtClean="0">
                <a:gradFill>
                  <a:gsLst>
                    <a:gs pos="70000">
                      <a:srgbClr val="C00000"/>
                    </a:gs>
                    <a:gs pos="30000">
                      <a:srgbClr val="800000"/>
                    </a:gs>
                  </a:gsLst>
                  <a:lin ang="5400000" scaled="0"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TOPCIT Quality Assurance </a:t>
            </a:r>
            <a:endParaRPr kumimoji="1" lang="ko-KR" altLang="en-US" sz="2000" b="1" kern="0" spc="-100" dirty="0">
              <a:gradFill>
                <a:gsLst>
                  <a:gs pos="70000">
                    <a:srgbClr val="C00000"/>
                  </a:gs>
                  <a:gs pos="30000">
                    <a:srgbClr val="800000"/>
                  </a:gs>
                </a:gsLst>
                <a:lin ang="5400000" scaled="0"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 bwMode="auto">
          <a:xfrm>
            <a:off x="754649" y="1757821"/>
            <a:ext cx="2343691" cy="396000"/>
          </a:xfrm>
          <a:prstGeom prst="roundRect">
            <a:avLst>
              <a:gd name="adj" fmla="val 12476"/>
            </a:avLst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  <p:txBody>
          <a:bodyPr wrap="none" lIns="0" tIns="0" rIns="0" bIns="0" rtlCol="0" anchor="ctr"/>
          <a:lstStyle/>
          <a:p>
            <a:pPr algn="r" fontAlgn="base" latinLnBrk="0">
              <a:lnSpc>
                <a:spcPct val="110000"/>
              </a:lnSpc>
              <a:spcBef>
                <a:spcPts val="300"/>
              </a:spcBef>
              <a:spcAft>
                <a:spcPts val="700"/>
              </a:spcAft>
              <a:buClr>
                <a:srgbClr val="F79646">
                  <a:lumMod val="75000"/>
                </a:srgbClr>
              </a:buClr>
            </a:pPr>
            <a:r>
              <a:rPr kumimoji="1" lang="en-US" altLang="ko-KR" sz="3200" b="1" kern="0" spc="-60" dirty="0" smtClean="0">
                <a:gradFill>
                  <a:gsLst>
                    <a:gs pos="6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0"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CONTENTS</a:t>
            </a:r>
            <a:endParaRPr kumimoji="1" lang="ko-KR" altLang="en-US" sz="3200" b="1" kern="0" spc="-60" dirty="0">
              <a:gradFill>
                <a:gsLst>
                  <a:gs pos="60000">
                    <a:schemeClr val="tx1">
                      <a:lumMod val="75000"/>
                      <a:lumOff val="25000"/>
                    </a:schemeClr>
                  </a:gs>
                  <a:gs pos="50000">
                    <a:schemeClr val="tx1"/>
                  </a:gs>
                </a:gsLst>
                <a:lin ang="5400000" scaled="0"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74" name="직사각형 73"/>
          <p:cNvSpPr/>
          <p:nvPr/>
        </p:nvSpPr>
        <p:spPr>
          <a:xfrm>
            <a:off x="0" y="1818000"/>
            <a:ext cx="87081" cy="504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8778" y="2943099"/>
            <a:ext cx="103641" cy="34140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8295" y="3544914"/>
            <a:ext cx="164606" cy="34140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0861" y="4137851"/>
            <a:ext cx="219475" cy="341406"/>
          </a:xfrm>
          <a:prstGeom prst="rect">
            <a:avLst/>
          </a:prstGeom>
        </p:spPr>
      </p:pic>
      <p:cxnSp>
        <p:nvCxnSpPr>
          <p:cNvPr id="63" name="직선 연결선 62"/>
          <p:cNvCxnSpPr/>
          <p:nvPr/>
        </p:nvCxnSpPr>
        <p:spPr>
          <a:xfrm>
            <a:off x="2193718" y="2965370"/>
            <a:ext cx="0" cy="333052"/>
          </a:xfrm>
          <a:prstGeom prst="line">
            <a:avLst/>
          </a:prstGeom>
          <a:ln w="12700">
            <a:gradFill flip="none" rotWithShape="1">
              <a:gsLst>
                <a:gs pos="97368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</a:gsLst>
              <a:lin ang="54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/>
          <p:cNvCxnSpPr/>
          <p:nvPr/>
        </p:nvCxnSpPr>
        <p:spPr>
          <a:xfrm>
            <a:off x="2193718" y="3562661"/>
            <a:ext cx="0" cy="333052"/>
          </a:xfrm>
          <a:prstGeom prst="line">
            <a:avLst/>
          </a:prstGeom>
          <a:ln w="12700">
            <a:gradFill flip="none" rotWithShape="1">
              <a:gsLst>
                <a:gs pos="97368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</a:gsLst>
              <a:lin ang="54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/>
          <p:cNvCxnSpPr/>
          <p:nvPr/>
        </p:nvCxnSpPr>
        <p:spPr>
          <a:xfrm>
            <a:off x="2193718" y="4159953"/>
            <a:ext cx="0" cy="333052"/>
          </a:xfrm>
          <a:prstGeom prst="line">
            <a:avLst/>
          </a:prstGeom>
          <a:ln w="12700">
            <a:gradFill flip="none" rotWithShape="1">
              <a:gsLst>
                <a:gs pos="97368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</a:gsLst>
              <a:lin ang="54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374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III. TOPCIT Quality </a:t>
            </a:r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Assurance  ⑥ System Improvement</a:t>
            </a:r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313289" y="702566"/>
            <a:ext cx="8636461" cy="5658475"/>
            <a:chOff x="256714" y="812922"/>
            <a:chExt cx="8636461" cy="969099"/>
          </a:xfrm>
        </p:grpSpPr>
        <p:sp>
          <p:nvSpPr>
            <p:cNvPr id="6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256714" y="1193193"/>
              <a:ext cx="57600" cy="477407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8" name="직사각형 51"/>
          <p:cNvSpPr>
            <a:spLocks noChangeArrowheads="1"/>
          </p:cNvSpPr>
          <p:nvPr/>
        </p:nvSpPr>
        <p:spPr bwMode="auto">
          <a:xfrm flipH="1">
            <a:off x="840405" y="886371"/>
            <a:ext cx="6414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Summary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9" name="직사각형 54"/>
          <p:cNvSpPr>
            <a:spLocks noChangeArrowheads="1"/>
          </p:cNvSpPr>
          <p:nvPr/>
        </p:nvSpPr>
        <p:spPr bwMode="auto">
          <a:xfrm flipH="1">
            <a:off x="951890" y="1388253"/>
            <a:ext cx="70628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Applying Results from Surveys, Test Question Inspections, IND-ACA Feedbacks and Technological Changes to Qualifications Standards Modification</a:t>
            </a:r>
          </a:p>
        </p:txBody>
      </p:sp>
      <p:sp>
        <p:nvSpPr>
          <p:cNvPr id="26" name="눈물 방울 25"/>
          <p:cNvSpPr/>
          <p:nvPr/>
        </p:nvSpPr>
        <p:spPr>
          <a:xfrm rot="2700000">
            <a:off x="5908440" y="4146632"/>
            <a:ext cx="1085744" cy="987040"/>
          </a:xfrm>
          <a:prstGeom prst="teardrop">
            <a:avLst>
              <a:gd name="adj" fmla="val 100000"/>
            </a:avLst>
          </a:prstGeom>
          <a:solidFill>
            <a:schemeClr val="tx2">
              <a:lumMod val="7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-1116192"/>
              <a:satOff val="6725"/>
              <a:lumOff val="539"/>
              <a:alphaOff val="0"/>
            </a:schemeClr>
          </a:fillRef>
          <a:effectRef idx="3">
            <a:schemeClr val="accent4">
              <a:hueOff val="-1116192"/>
              <a:satOff val="6725"/>
              <a:lumOff val="539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sp>
        <p:nvSpPr>
          <p:cNvPr id="27" name="눈물 방울 26"/>
          <p:cNvSpPr/>
          <p:nvPr/>
        </p:nvSpPr>
        <p:spPr>
          <a:xfrm rot="2700000">
            <a:off x="4638898" y="4146633"/>
            <a:ext cx="1085744" cy="987041"/>
          </a:xfrm>
          <a:prstGeom prst="teardrop">
            <a:avLst>
              <a:gd name="adj" fmla="val 100000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-2232385"/>
              <a:satOff val="13449"/>
              <a:lumOff val="1078"/>
              <a:alphaOff val="0"/>
            </a:schemeClr>
          </a:fillRef>
          <a:effectRef idx="3">
            <a:schemeClr val="accent4">
              <a:hueOff val="-2232385"/>
              <a:satOff val="13449"/>
              <a:lumOff val="1078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sp>
        <p:nvSpPr>
          <p:cNvPr id="28" name="눈물 방울 27"/>
          <p:cNvSpPr/>
          <p:nvPr/>
        </p:nvSpPr>
        <p:spPr>
          <a:xfrm rot="2700000">
            <a:off x="3355807" y="4146633"/>
            <a:ext cx="1085744" cy="987041"/>
          </a:xfrm>
          <a:prstGeom prst="teardrop">
            <a:avLst>
              <a:gd name="adj" fmla="val 10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-3348577"/>
              <a:satOff val="20174"/>
              <a:lumOff val="1617"/>
              <a:alphaOff val="0"/>
            </a:schemeClr>
          </a:fillRef>
          <a:effectRef idx="3">
            <a:schemeClr val="accent4">
              <a:hueOff val="-3348577"/>
              <a:satOff val="20174"/>
              <a:lumOff val="1617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sp>
        <p:nvSpPr>
          <p:cNvPr id="29" name="눈물 방울 28"/>
          <p:cNvSpPr/>
          <p:nvPr/>
        </p:nvSpPr>
        <p:spPr>
          <a:xfrm rot="2700000">
            <a:off x="2077465" y="4146633"/>
            <a:ext cx="1085744" cy="987041"/>
          </a:xfrm>
          <a:prstGeom prst="teardrop">
            <a:avLst>
              <a:gd name="adj" fmla="val 10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-4464770"/>
              <a:satOff val="26899"/>
              <a:lumOff val="2156"/>
              <a:alphaOff val="0"/>
            </a:schemeClr>
          </a:fillRef>
          <a:effectRef idx="3">
            <a:schemeClr val="accent4">
              <a:hueOff val="-4464770"/>
              <a:satOff val="26899"/>
              <a:lumOff val="2156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sp>
        <p:nvSpPr>
          <p:cNvPr id="30" name="눈물 방울 29"/>
          <p:cNvSpPr/>
          <p:nvPr/>
        </p:nvSpPr>
        <p:spPr>
          <a:xfrm rot="2700000">
            <a:off x="797647" y="4146632"/>
            <a:ext cx="1085744" cy="987040"/>
          </a:xfrm>
          <a:prstGeom prst="teardrop">
            <a:avLst>
              <a:gd name="adj" fmla="val 10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-4464770"/>
              <a:satOff val="26899"/>
              <a:lumOff val="2156"/>
              <a:alphaOff val="0"/>
            </a:schemeClr>
          </a:fillRef>
          <a:effectRef idx="3">
            <a:schemeClr val="accent4">
              <a:hueOff val="-4464770"/>
              <a:satOff val="26899"/>
              <a:lumOff val="2156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sp>
        <p:nvSpPr>
          <p:cNvPr id="40" name="직사각형 54"/>
          <p:cNvSpPr>
            <a:spLocks noChangeArrowheads="1"/>
          </p:cNvSpPr>
          <p:nvPr/>
        </p:nvSpPr>
        <p:spPr bwMode="auto">
          <a:xfrm flipH="1">
            <a:off x="982523" y="2844606"/>
            <a:ext cx="7446367" cy="284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Composition: 7 Branches with 26 Specialists(Industry Employees</a:t>
            </a:r>
            <a:r>
              <a:rPr lang="ko-KR" altLang="en-US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+ Univ. Professors)</a:t>
            </a: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Contents: Apply Latest Trends and Industrial Technology, Eliminate Redundancy, Implement Specialists’ Suggestions</a:t>
            </a: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Process</a:t>
            </a: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Result</a:t>
            </a:r>
            <a:r>
              <a:rPr lang="ko-KR" altLang="en-US" sz="16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: Over 30% of the Qualifications Standards Modified</a:t>
            </a:r>
          </a:p>
        </p:txBody>
      </p:sp>
      <p:grpSp>
        <p:nvGrpSpPr>
          <p:cNvPr id="31" name="그룹 30"/>
          <p:cNvGrpSpPr/>
          <p:nvPr/>
        </p:nvGrpSpPr>
        <p:grpSpPr>
          <a:xfrm>
            <a:off x="834127" y="4096856"/>
            <a:ext cx="7546801" cy="1086047"/>
            <a:chOff x="788313" y="3979106"/>
            <a:chExt cx="7546801" cy="1086047"/>
          </a:xfrm>
        </p:grpSpPr>
        <p:sp>
          <p:nvSpPr>
            <p:cNvPr id="32" name="타원 31"/>
            <p:cNvSpPr/>
            <p:nvPr/>
          </p:nvSpPr>
          <p:spPr>
            <a:xfrm>
              <a:off x="7140658" y="3979106"/>
              <a:ext cx="1194456" cy="1086047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ko-KR" altLang="en-US"/>
            </a:p>
          </p:txBody>
        </p:sp>
        <p:sp>
          <p:nvSpPr>
            <p:cNvPr id="33" name="자유형 32"/>
            <p:cNvSpPr/>
            <p:nvPr/>
          </p:nvSpPr>
          <p:spPr>
            <a:xfrm>
              <a:off x="7196361" y="4030220"/>
              <a:ext cx="1082203" cy="983821"/>
            </a:xfrm>
            <a:custGeom>
              <a:avLst/>
              <a:gdLst>
                <a:gd name="connsiteX0" fmla="*/ 0 w 1229546"/>
                <a:gd name="connsiteY0" fmla="*/ 614773 h 1229545"/>
                <a:gd name="connsiteX1" fmla="*/ 614773 w 1229546"/>
                <a:gd name="connsiteY1" fmla="*/ 0 h 1229545"/>
                <a:gd name="connsiteX2" fmla="*/ 1229546 w 1229546"/>
                <a:gd name="connsiteY2" fmla="*/ 614773 h 1229545"/>
                <a:gd name="connsiteX3" fmla="*/ 614773 w 1229546"/>
                <a:gd name="connsiteY3" fmla="*/ 1229546 h 1229545"/>
                <a:gd name="connsiteX4" fmla="*/ 0 w 1229546"/>
                <a:gd name="connsiteY4" fmla="*/ 614773 h 122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9546" h="1229545">
                  <a:moveTo>
                    <a:pt x="0" y="614773"/>
                  </a:moveTo>
                  <a:cubicBezTo>
                    <a:pt x="0" y="275243"/>
                    <a:pt x="275243" y="0"/>
                    <a:pt x="614773" y="0"/>
                  </a:cubicBezTo>
                  <a:cubicBezTo>
                    <a:pt x="954303" y="0"/>
                    <a:pt x="1229546" y="275243"/>
                    <a:pt x="1229546" y="614773"/>
                  </a:cubicBezTo>
                  <a:cubicBezTo>
                    <a:pt x="1229546" y="954303"/>
                    <a:pt x="954303" y="1229546"/>
                    <a:pt x="614773" y="1229546"/>
                  </a:cubicBezTo>
                  <a:cubicBezTo>
                    <a:pt x="275243" y="1229546"/>
                    <a:pt x="0" y="954303"/>
                    <a:pt x="0" y="614773"/>
                  </a:cubicBezTo>
                  <a:close/>
                </a:path>
              </a:pathLst>
            </a:custGeom>
            <a:ln>
              <a:noFill/>
            </a:ln>
          </p:spPr>
          <p:style>
            <a:lnRef idx="1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3730" tIns="193462" rIns="193029" bIns="193463" numCol="1" spcCol="1270" anchor="ctr" anchorCtr="0"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1400" spc="-120" noProof="1" smtClean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latin typeface="나눔고딕" pitchFamily="50" charset="-127"/>
                  <a:ea typeface="나눔고딕" pitchFamily="50" charset="-127"/>
                </a:rPr>
                <a:t>Standards Revision</a:t>
              </a:r>
              <a:endParaRPr lang="ko-KR" altLang="en-US" sz="1400" spc="-120" noProof="1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34" name="자유형 33"/>
            <p:cNvSpPr/>
            <p:nvPr/>
          </p:nvSpPr>
          <p:spPr>
            <a:xfrm>
              <a:off x="5899951" y="4061388"/>
              <a:ext cx="1013632" cy="921484"/>
            </a:xfrm>
            <a:custGeom>
              <a:avLst/>
              <a:gdLst>
                <a:gd name="connsiteX0" fmla="*/ 0 w 1229546"/>
                <a:gd name="connsiteY0" fmla="*/ 614773 h 1229545"/>
                <a:gd name="connsiteX1" fmla="*/ 614773 w 1229546"/>
                <a:gd name="connsiteY1" fmla="*/ 0 h 1229545"/>
                <a:gd name="connsiteX2" fmla="*/ 1229546 w 1229546"/>
                <a:gd name="connsiteY2" fmla="*/ 614773 h 1229545"/>
                <a:gd name="connsiteX3" fmla="*/ 614773 w 1229546"/>
                <a:gd name="connsiteY3" fmla="*/ 1229546 h 1229545"/>
                <a:gd name="connsiteX4" fmla="*/ 0 w 1229546"/>
                <a:gd name="connsiteY4" fmla="*/ 614773 h 122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9546" h="1229545">
                  <a:moveTo>
                    <a:pt x="0" y="614773"/>
                  </a:moveTo>
                  <a:cubicBezTo>
                    <a:pt x="0" y="275243"/>
                    <a:pt x="275243" y="0"/>
                    <a:pt x="614773" y="0"/>
                  </a:cubicBezTo>
                  <a:cubicBezTo>
                    <a:pt x="954303" y="0"/>
                    <a:pt x="1229546" y="275243"/>
                    <a:pt x="1229546" y="614773"/>
                  </a:cubicBezTo>
                  <a:cubicBezTo>
                    <a:pt x="1229546" y="954303"/>
                    <a:pt x="954303" y="1229546"/>
                    <a:pt x="614773" y="1229546"/>
                  </a:cubicBezTo>
                  <a:cubicBezTo>
                    <a:pt x="275243" y="1229546"/>
                    <a:pt x="0" y="954303"/>
                    <a:pt x="0" y="614773"/>
                  </a:cubicBezTo>
                  <a:close/>
                </a:path>
              </a:pathLst>
            </a:custGeom>
            <a:ln>
              <a:noFill/>
            </a:ln>
          </p:spPr>
          <p:style>
            <a:lnRef idx="1">
              <a:schemeClr val="accent4">
                <a:hueOff val="-1116192"/>
                <a:satOff val="6725"/>
                <a:lumOff val="539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3029" tIns="193462" rIns="193730" bIns="193463" numCol="1" spcCol="1270" anchor="ctr" anchorCtr="0"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1400" spc="-120" noProof="1" smtClean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latin typeface="나눔고딕" pitchFamily="50" charset="-127"/>
                  <a:ea typeface="나눔고딕" pitchFamily="50" charset="-127"/>
                </a:rPr>
                <a:t>Final Report</a:t>
              </a:r>
              <a:endParaRPr lang="ko-KR" altLang="en-US" sz="1400" spc="-120" noProof="1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35" name="자유형 34"/>
            <p:cNvSpPr/>
            <p:nvPr/>
          </p:nvSpPr>
          <p:spPr>
            <a:xfrm>
              <a:off x="4621611" y="4061388"/>
              <a:ext cx="1013632" cy="921484"/>
            </a:xfrm>
            <a:custGeom>
              <a:avLst/>
              <a:gdLst>
                <a:gd name="connsiteX0" fmla="*/ 0 w 1229546"/>
                <a:gd name="connsiteY0" fmla="*/ 614773 h 1229545"/>
                <a:gd name="connsiteX1" fmla="*/ 614773 w 1229546"/>
                <a:gd name="connsiteY1" fmla="*/ 0 h 1229545"/>
                <a:gd name="connsiteX2" fmla="*/ 1229546 w 1229546"/>
                <a:gd name="connsiteY2" fmla="*/ 614773 h 1229545"/>
                <a:gd name="connsiteX3" fmla="*/ 614773 w 1229546"/>
                <a:gd name="connsiteY3" fmla="*/ 1229546 h 1229545"/>
                <a:gd name="connsiteX4" fmla="*/ 0 w 1229546"/>
                <a:gd name="connsiteY4" fmla="*/ 614773 h 122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9546" h="1229545">
                  <a:moveTo>
                    <a:pt x="0" y="614773"/>
                  </a:moveTo>
                  <a:cubicBezTo>
                    <a:pt x="0" y="275243"/>
                    <a:pt x="275243" y="0"/>
                    <a:pt x="614773" y="0"/>
                  </a:cubicBezTo>
                  <a:cubicBezTo>
                    <a:pt x="954303" y="0"/>
                    <a:pt x="1229546" y="275243"/>
                    <a:pt x="1229546" y="614773"/>
                  </a:cubicBezTo>
                  <a:cubicBezTo>
                    <a:pt x="1229546" y="954303"/>
                    <a:pt x="954303" y="1229546"/>
                    <a:pt x="614773" y="1229546"/>
                  </a:cubicBezTo>
                  <a:cubicBezTo>
                    <a:pt x="275243" y="1229546"/>
                    <a:pt x="0" y="954303"/>
                    <a:pt x="0" y="614773"/>
                  </a:cubicBezTo>
                  <a:close/>
                </a:path>
              </a:pathLst>
            </a:custGeom>
            <a:ln>
              <a:noFill/>
            </a:ln>
          </p:spPr>
          <p:style>
            <a:lnRef idx="1">
              <a:schemeClr val="accent4">
                <a:hueOff val="-2232385"/>
                <a:satOff val="13449"/>
                <a:lumOff val="1078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3029" tIns="193462" rIns="193730" bIns="193463" numCol="1" spcCol="1270" anchor="ctr" anchorCtr="0"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1400" spc="-120" noProof="1" smtClean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latin typeface="나눔고딕" pitchFamily="50" charset="-127"/>
                  <a:ea typeface="나눔고딕" pitchFamily="50" charset="-127"/>
                </a:rPr>
                <a:t>Interim Report</a:t>
              </a:r>
              <a:endParaRPr lang="ko-KR" altLang="en-US" sz="1400" spc="-120" noProof="1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36" name="자유형 35"/>
            <p:cNvSpPr/>
            <p:nvPr/>
          </p:nvSpPr>
          <p:spPr>
            <a:xfrm>
              <a:off x="3346472" y="4061388"/>
              <a:ext cx="1013632" cy="921484"/>
            </a:xfrm>
            <a:custGeom>
              <a:avLst/>
              <a:gdLst>
                <a:gd name="connsiteX0" fmla="*/ 0 w 1229546"/>
                <a:gd name="connsiteY0" fmla="*/ 614773 h 1229545"/>
                <a:gd name="connsiteX1" fmla="*/ 614773 w 1229546"/>
                <a:gd name="connsiteY1" fmla="*/ 0 h 1229545"/>
                <a:gd name="connsiteX2" fmla="*/ 1229546 w 1229546"/>
                <a:gd name="connsiteY2" fmla="*/ 614773 h 1229545"/>
                <a:gd name="connsiteX3" fmla="*/ 614773 w 1229546"/>
                <a:gd name="connsiteY3" fmla="*/ 1229546 h 1229545"/>
                <a:gd name="connsiteX4" fmla="*/ 0 w 1229546"/>
                <a:gd name="connsiteY4" fmla="*/ 614773 h 122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9546" h="1229545">
                  <a:moveTo>
                    <a:pt x="0" y="614773"/>
                  </a:moveTo>
                  <a:cubicBezTo>
                    <a:pt x="0" y="275243"/>
                    <a:pt x="275243" y="0"/>
                    <a:pt x="614773" y="0"/>
                  </a:cubicBezTo>
                  <a:cubicBezTo>
                    <a:pt x="954303" y="0"/>
                    <a:pt x="1229546" y="275243"/>
                    <a:pt x="1229546" y="614773"/>
                  </a:cubicBezTo>
                  <a:cubicBezTo>
                    <a:pt x="1229546" y="954303"/>
                    <a:pt x="954303" y="1229546"/>
                    <a:pt x="614773" y="1229546"/>
                  </a:cubicBezTo>
                  <a:cubicBezTo>
                    <a:pt x="275243" y="1229546"/>
                    <a:pt x="0" y="954303"/>
                    <a:pt x="0" y="614773"/>
                  </a:cubicBezTo>
                  <a:close/>
                </a:path>
              </a:pathLst>
            </a:custGeom>
            <a:ln>
              <a:noFill/>
            </a:ln>
          </p:spPr>
          <p:style>
            <a:lnRef idx="1">
              <a:schemeClr val="accent4">
                <a:hueOff val="-3348577"/>
                <a:satOff val="20174"/>
                <a:lumOff val="1617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193730" tIns="193462" rIns="193029" bIns="193463" numCol="1" spcCol="1270" anchor="ctr" anchorCtr="0"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1200" spc="-120" noProof="1" smtClean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latin typeface="나눔고딕" pitchFamily="50" charset="-127"/>
                  <a:ea typeface="나눔고딕" pitchFamily="50" charset="-127"/>
                </a:rPr>
                <a:t>Branch</a:t>
              </a:r>
              <a:br>
                <a:rPr lang="en-US" altLang="ko-KR" sz="1200" spc="-120" noProof="1" smtClean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latin typeface="나눔고딕" pitchFamily="50" charset="-127"/>
                  <a:ea typeface="나눔고딕" pitchFamily="50" charset="-127"/>
                </a:rPr>
              </a:br>
              <a:r>
                <a:rPr lang="en-US" altLang="ko-KR" sz="1200" spc="-120" noProof="1" smtClean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latin typeface="나눔고딕" pitchFamily="50" charset="-127"/>
                  <a:ea typeface="나눔고딕" pitchFamily="50" charset="-127"/>
                </a:rPr>
                <a:t>Meetings</a:t>
              </a:r>
              <a:endParaRPr lang="ko-KR" altLang="en-US" sz="1200" spc="-120" noProof="1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37" name="자유형 36"/>
            <p:cNvSpPr/>
            <p:nvPr/>
          </p:nvSpPr>
          <p:spPr>
            <a:xfrm>
              <a:off x="2068128" y="4061388"/>
              <a:ext cx="1013632" cy="921484"/>
            </a:xfrm>
            <a:custGeom>
              <a:avLst/>
              <a:gdLst>
                <a:gd name="connsiteX0" fmla="*/ 0 w 1229546"/>
                <a:gd name="connsiteY0" fmla="*/ 614773 h 1229545"/>
                <a:gd name="connsiteX1" fmla="*/ 614773 w 1229546"/>
                <a:gd name="connsiteY1" fmla="*/ 0 h 1229545"/>
                <a:gd name="connsiteX2" fmla="*/ 1229546 w 1229546"/>
                <a:gd name="connsiteY2" fmla="*/ 614773 h 1229545"/>
                <a:gd name="connsiteX3" fmla="*/ 614773 w 1229546"/>
                <a:gd name="connsiteY3" fmla="*/ 1229546 h 1229545"/>
                <a:gd name="connsiteX4" fmla="*/ 0 w 1229546"/>
                <a:gd name="connsiteY4" fmla="*/ 614773 h 122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9546" h="1229545">
                  <a:moveTo>
                    <a:pt x="0" y="614773"/>
                  </a:moveTo>
                  <a:cubicBezTo>
                    <a:pt x="0" y="275243"/>
                    <a:pt x="275243" y="0"/>
                    <a:pt x="614773" y="0"/>
                  </a:cubicBezTo>
                  <a:cubicBezTo>
                    <a:pt x="954303" y="0"/>
                    <a:pt x="1229546" y="275243"/>
                    <a:pt x="1229546" y="614773"/>
                  </a:cubicBezTo>
                  <a:cubicBezTo>
                    <a:pt x="1229546" y="954303"/>
                    <a:pt x="954303" y="1229546"/>
                    <a:pt x="614773" y="1229546"/>
                  </a:cubicBezTo>
                  <a:cubicBezTo>
                    <a:pt x="275243" y="1229546"/>
                    <a:pt x="0" y="954303"/>
                    <a:pt x="0" y="614773"/>
                  </a:cubicBezTo>
                  <a:close/>
                </a:path>
              </a:pathLst>
            </a:custGeom>
            <a:ln>
              <a:noFill/>
            </a:ln>
          </p:spPr>
          <p:style>
            <a:lnRef idx="1">
              <a:schemeClr val="accent4">
                <a:hueOff val="-4464770"/>
                <a:satOff val="26899"/>
                <a:lumOff val="2156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3729" tIns="193462" rIns="193030" bIns="193463" numCol="1" spcCol="1270" anchor="ctr" anchorCtr="0"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1200" spc="-120" noProof="1" smtClean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latin typeface="나눔고딕" pitchFamily="50" charset="-127"/>
                  <a:ea typeface="나눔고딕" pitchFamily="50" charset="-127"/>
                </a:rPr>
                <a:t>Combined Meetings</a:t>
              </a:r>
              <a:endParaRPr lang="ko-KR" altLang="en-US" sz="1200" spc="-120" noProof="1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38" name="자유형 37"/>
            <p:cNvSpPr/>
            <p:nvPr/>
          </p:nvSpPr>
          <p:spPr>
            <a:xfrm>
              <a:off x="788313" y="4061388"/>
              <a:ext cx="1013632" cy="921484"/>
            </a:xfrm>
            <a:custGeom>
              <a:avLst/>
              <a:gdLst>
                <a:gd name="connsiteX0" fmla="*/ 0 w 1229546"/>
                <a:gd name="connsiteY0" fmla="*/ 614773 h 1229545"/>
                <a:gd name="connsiteX1" fmla="*/ 614773 w 1229546"/>
                <a:gd name="connsiteY1" fmla="*/ 0 h 1229545"/>
                <a:gd name="connsiteX2" fmla="*/ 1229546 w 1229546"/>
                <a:gd name="connsiteY2" fmla="*/ 614773 h 1229545"/>
                <a:gd name="connsiteX3" fmla="*/ 614773 w 1229546"/>
                <a:gd name="connsiteY3" fmla="*/ 1229546 h 1229545"/>
                <a:gd name="connsiteX4" fmla="*/ 0 w 1229546"/>
                <a:gd name="connsiteY4" fmla="*/ 614773 h 122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9546" h="1229545">
                  <a:moveTo>
                    <a:pt x="0" y="614773"/>
                  </a:moveTo>
                  <a:cubicBezTo>
                    <a:pt x="0" y="275243"/>
                    <a:pt x="275243" y="0"/>
                    <a:pt x="614773" y="0"/>
                  </a:cubicBezTo>
                  <a:cubicBezTo>
                    <a:pt x="954303" y="0"/>
                    <a:pt x="1229546" y="275243"/>
                    <a:pt x="1229546" y="614773"/>
                  </a:cubicBezTo>
                  <a:cubicBezTo>
                    <a:pt x="1229546" y="954303"/>
                    <a:pt x="954303" y="1229546"/>
                    <a:pt x="614773" y="1229546"/>
                  </a:cubicBezTo>
                  <a:cubicBezTo>
                    <a:pt x="275243" y="1229546"/>
                    <a:pt x="0" y="954303"/>
                    <a:pt x="0" y="614773"/>
                  </a:cubicBezTo>
                  <a:close/>
                </a:path>
              </a:pathLst>
            </a:custGeom>
            <a:ln>
              <a:noFill/>
            </a:ln>
          </p:spPr>
          <p:style>
            <a:lnRef idx="1">
              <a:schemeClr val="accent4">
                <a:hueOff val="-4464770"/>
                <a:satOff val="26899"/>
                <a:lumOff val="2156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3729" tIns="193462" rIns="193030" bIns="193463" numCol="1" spcCol="1270" anchor="ctr" anchorCtr="0"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1200" spc="-120" noProof="1" smtClean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latin typeface="나눔고딕" pitchFamily="50" charset="-127"/>
                  <a:ea typeface="나눔고딕" pitchFamily="50" charset="-127"/>
                </a:rPr>
                <a:t>CommiteeAssembly</a:t>
              </a:r>
              <a:endParaRPr lang="ko-KR" altLang="en-US" sz="1200" spc="-120" noProof="1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endParaRPr>
            </a:p>
          </p:txBody>
        </p:sp>
      </p:grpSp>
      <p:sp>
        <p:nvSpPr>
          <p:cNvPr id="39" name="직사각형 51"/>
          <p:cNvSpPr>
            <a:spLocks noChangeArrowheads="1"/>
          </p:cNvSpPr>
          <p:nvPr/>
        </p:nvSpPr>
        <p:spPr bwMode="auto">
          <a:xfrm flipH="1">
            <a:off x="843720" y="2328579"/>
            <a:ext cx="6414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Improvement Results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15</a:t>
            </a:r>
            <a:endParaRPr lang="ko-KR" altLang="en-US" dirty="0"/>
          </a:p>
        </p:txBody>
      </p:sp>
      <p:sp>
        <p:nvSpPr>
          <p:cNvPr id="24" name="직사각형 23"/>
          <p:cNvSpPr/>
          <p:nvPr/>
        </p:nvSpPr>
        <p:spPr>
          <a:xfrm>
            <a:off x="315217" y="1415066"/>
            <a:ext cx="57600" cy="626033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0">
                <a:srgbClr val="8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6708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III. TOPCIT Quality </a:t>
            </a:r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Assurance  ⑦ New Model Implementation (2016)</a:t>
            </a:r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313289" y="702566"/>
            <a:ext cx="8636461" cy="5658475"/>
            <a:chOff x="256714" y="812922"/>
            <a:chExt cx="8636461" cy="969099"/>
          </a:xfrm>
        </p:grpSpPr>
        <p:sp>
          <p:nvSpPr>
            <p:cNvPr id="6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256714" y="960527"/>
              <a:ext cx="57600" cy="713022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16</a:t>
            </a:r>
            <a:endParaRPr lang="ko-KR" altLang="en-US" dirty="0"/>
          </a:p>
        </p:txBody>
      </p:sp>
      <p:sp>
        <p:nvSpPr>
          <p:cNvPr id="16" name="직사각형 54"/>
          <p:cNvSpPr>
            <a:spLocks noChangeArrowheads="1"/>
          </p:cNvSpPr>
          <p:nvPr/>
        </p:nvSpPr>
        <p:spPr bwMode="auto">
          <a:xfrm flipH="1">
            <a:off x="673593" y="5838335"/>
            <a:ext cx="784424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Tests are Jointly Organized and Executed by IITP and Collaborating Institution/Agency</a:t>
            </a: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332134"/>
              </p:ext>
            </p:extLst>
          </p:nvPr>
        </p:nvGraphicFramePr>
        <p:xfrm>
          <a:off x="648286" y="1020359"/>
          <a:ext cx="7879491" cy="470732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05610"/>
                <a:gridCol w="1610938"/>
                <a:gridCol w="2061323"/>
                <a:gridCol w="3001620"/>
              </a:tblGrid>
              <a:tr h="59294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Country</a:t>
                      </a:r>
                      <a:endParaRPr 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T="71882" marB="71882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Type</a:t>
                      </a:r>
                      <a:endParaRPr 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Period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35941" marR="35941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Location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</a:tr>
              <a:tr h="514297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Korea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2016-1</a:t>
                      </a:r>
                      <a:r>
                        <a:rPr lang="en-US" altLang="ko-KR" sz="1400" kern="1200" spc="-120" baseline="3000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st</a:t>
                      </a: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Periodic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5.28 (Sat)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120 Universities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</a:tr>
              <a:tr h="514297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2016-2</a:t>
                      </a:r>
                      <a:r>
                        <a:rPr lang="en-US" altLang="ko-KR" sz="1400" kern="1200" spc="-120" baseline="3000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nd</a:t>
                      </a: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Periodic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10.29 (Sat) /</a:t>
                      </a:r>
                      <a:r>
                        <a:rPr lang="en-US" altLang="ko-KR" sz="1400" kern="1200" spc="-120" baseline="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Concurrent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Universities</a:t>
                      </a:r>
                      <a:endParaRPr lang="ko-KR" altLang="en-US" sz="1400" kern="1200" spc="-120" dirty="0" smtClean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</a:tr>
              <a:tr h="514297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Thailand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2016-1</a:t>
                      </a:r>
                      <a:r>
                        <a:rPr lang="en-US" altLang="ko-KR" sz="1400" kern="1200" spc="-120" baseline="3000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st</a:t>
                      </a: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Periodic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4.18 (Mon) </a:t>
                      </a:r>
                      <a:r>
                        <a:rPr lang="en-US" altLang="ko-KR" sz="1400" kern="1200" spc="-12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~ </a:t>
                      </a:r>
                      <a:r>
                        <a:rPr lang="en-US" altLang="ko-KR" sz="1400" kern="1200" spc="-12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4.20</a:t>
                      </a:r>
                      <a:r>
                        <a:rPr lang="en-US" altLang="ko-KR" sz="1400" kern="1200" spc="-120" baseline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400" kern="1200" spc="-120" baseline="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(Wed</a:t>
                      </a: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)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</a:rPr>
                        <a:t>3 Universities</a:t>
                      </a:r>
                      <a:endParaRPr 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</a:tr>
              <a:tr h="514297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2016-2</a:t>
                      </a:r>
                      <a:r>
                        <a:rPr lang="en-US" altLang="ko-KR" sz="1400" kern="1200" spc="-120" baseline="3000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nd</a:t>
                      </a: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Periodic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Oct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</a:rPr>
                        <a:t>Universities</a:t>
                      </a:r>
                      <a:endParaRPr lang="en-US" altLang="ko-KR" sz="1400" kern="1200" spc="-120" dirty="0" smtClean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</a:tr>
              <a:tr h="514297">
                <a:tc rowSpan="2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Mongolia</a:t>
                      </a:r>
                      <a:endParaRPr lang="ko-KR" altLang="en-US" sz="1400" kern="1200" spc="-120" dirty="0" smtClean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2016-1</a:t>
                      </a:r>
                      <a:r>
                        <a:rPr lang="en-US" altLang="ko-KR" sz="1400" kern="1200" spc="-120" baseline="3000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st</a:t>
                      </a: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Periodic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May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Nation</a:t>
                      </a:r>
                      <a:r>
                        <a:rPr lang="en-US" sz="1400" kern="1200" spc="-120" baseline="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al IT Park</a:t>
                      </a:r>
                      <a:endParaRPr 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</a:tr>
              <a:tr h="514297">
                <a:tc vMerge="1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kern="1200" spc="-120" dirty="0" smtClean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2016-2</a:t>
                      </a:r>
                      <a:r>
                        <a:rPr lang="en-US" altLang="ko-KR" sz="1400" kern="1200" spc="-120" baseline="3000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nd</a:t>
                      </a: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Periodic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Oct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Nation</a:t>
                      </a:r>
                      <a:r>
                        <a:rPr lang="en-US" altLang="ko-KR" sz="1400" kern="1200" spc="-120" baseline="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al IT Park</a:t>
                      </a:r>
                      <a:endParaRPr 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</a:tr>
              <a:tr h="514297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Philippine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2016-1</a:t>
                      </a:r>
                      <a:r>
                        <a:rPr lang="en-US" altLang="ko-KR" sz="1400" kern="1200" spc="-120" baseline="3000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st</a:t>
                      </a: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Periodic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May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2 Universities</a:t>
                      </a:r>
                    </a:p>
                  </a:txBody>
                  <a:tcPr anchor="ctr"/>
                </a:tc>
              </a:tr>
              <a:tr h="514297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2016-2</a:t>
                      </a:r>
                      <a:r>
                        <a:rPr lang="en-US" altLang="ko-KR" sz="1400" kern="1200" spc="-120" baseline="3000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nd</a:t>
                      </a: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Periodic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Oct</a:t>
                      </a:r>
                      <a:endParaRPr lang="ko-KR" alt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Universities</a:t>
                      </a:r>
                      <a:endParaRPr lang="en-US" sz="140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590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IV. Conclusion</a:t>
            </a:r>
            <a:endParaRPr lang="ko-KR" altLang="en-US" dirty="0"/>
          </a:p>
        </p:txBody>
      </p:sp>
      <p:grpSp>
        <p:nvGrpSpPr>
          <p:cNvPr id="22" name="그룹 21"/>
          <p:cNvGrpSpPr/>
          <p:nvPr/>
        </p:nvGrpSpPr>
        <p:grpSpPr>
          <a:xfrm>
            <a:off x="301857" y="762202"/>
            <a:ext cx="8633922" cy="5797624"/>
            <a:chOff x="259253" y="812922"/>
            <a:chExt cx="8633922" cy="969099"/>
          </a:xfrm>
        </p:grpSpPr>
        <p:sp>
          <p:nvSpPr>
            <p:cNvPr id="23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259253" y="870843"/>
              <a:ext cx="57600" cy="845757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5" name="직사각형 51"/>
          <p:cNvSpPr>
            <a:spLocks noChangeArrowheads="1"/>
          </p:cNvSpPr>
          <p:nvPr/>
        </p:nvSpPr>
        <p:spPr bwMode="auto">
          <a:xfrm flipH="1">
            <a:off x="1072395" y="1060551"/>
            <a:ext cx="7258027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Through </a:t>
            </a:r>
            <a:r>
              <a:rPr lang="en-US" altLang="ko-KR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TOPCIT’s </a:t>
            </a:r>
            <a:r>
              <a:rPr lang="en-US" altLang="ko-KR" sz="24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Biennial </a:t>
            </a:r>
            <a:r>
              <a:rPr lang="en-US" altLang="ko-KR" sz="2400" b="1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ICT HR </a:t>
            </a:r>
            <a:r>
              <a:rPr lang="en-US" altLang="ko-KR" sz="24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Quality </a:t>
            </a:r>
            <a:r>
              <a:rPr lang="en-US" altLang="ko-KR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Guarantee, we hope to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b="1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output qualified </a:t>
            </a:r>
            <a:r>
              <a:rPr lang="en-US" altLang="ko-KR" b="1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ICT/SW graduates </a:t>
            </a:r>
            <a:r>
              <a:rPr lang="en-US" altLang="ko-KR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into </a:t>
            </a:r>
            <a:r>
              <a:rPr lang="en-US" altLang="ko-KR" b="1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the </a:t>
            </a:r>
            <a:r>
              <a:rPr lang="en-US" altLang="ko-KR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industry, which will not only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b="1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strengthen </a:t>
            </a:r>
            <a:r>
              <a:rPr lang="en-US" altLang="ko-KR" sz="24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Industry </a:t>
            </a:r>
            <a:r>
              <a:rPr lang="en-US" altLang="ko-KR" sz="2400" b="1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Competiveness </a:t>
            </a:r>
            <a:r>
              <a:rPr lang="en-US" altLang="ko-KR" b="1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but also </a:t>
            </a:r>
            <a:r>
              <a:rPr lang="en-US" altLang="ko-KR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bring out </a:t>
            </a:r>
            <a:r>
              <a:rPr lang="en-US" altLang="ko-KR" sz="24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Innovative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2400" b="1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4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Curriculum </a:t>
            </a:r>
            <a:r>
              <a:rPr lang="en-US" altLang="ko-KR" sz="2400" b="1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Reformation </a:t>
            </a:r>
            <a:r>
              <a:rPr lang="en-US" altLang="ko-KR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to the ICT/SW education in Universities.</a:t>
            </a:r>
            <a:endParaRPr lang="en-US" altLang="ko-KR" b="1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b="1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defRPr/>
            </a:pPr>
            <a:endParaRPr lang="en-US" altLang="ko-KR" b="1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defRPr/>
            </a:pPr>
            <a:endParaRPr lang="en-US" altLang="ko-KR" b="1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defRPr/>
            </a:pPr>
            <a:r>
              <a:rPr lang="en-US" altLang="ko-KR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Moreover</a:t>
            </a:r>
            <a:r>
              <a:rPr lang="en-US" altLang="ko-KR" b="1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, through</a:t>
            </a:r>
            <a:r>
              <a:rPr lang="ko-KR" altLang="en-US" b="1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our collaboration </a:t>
            </a:r>
            <a:r>
              <a:rPr lang="en-US" altLang="ko-KR" b="1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with </a:t>
            </a:r>
            <a:r>
              <a:rPr lang="en-US" altLang="ko-KR" sz="2400" b="1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Thailand, Mongolia and </a:t>
            </a:r>
            <a:endParaRPr lang="en-US" altLang="ko-KR" sz="2400" b="1" spc="-120" dirty="0" smtClean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defRPr/>
            </a:pPr>
            <a:endParaRPr lang="en-US" altLang="ko-KR" sz="2400" b="1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defRPr/>
            </a:pPr>
            <a:r>
              <a:rPr lang="en-US" altLang="ko-KR" sz="24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Philippines </a:t>
            </a:r>
            <a:r>
              <a:rPr lang="en-US" altLang="ko-KR" b="1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(MOU Countries</a:t>
            </a:r>
            <a:r>
              <a:rPr lang="en-US" altLang="ko-KR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), we will contribute to Asian ICT/SW </a:t>
            </a:r>
            <a:r>
              <a:rPr lang="en-US" altLang="ko-KR" sz="24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HR </a:t>
            </a:r>
          </a:p>
          <a:p>
            <a:pPr>
              <a:defRPr/>
            </a:pPr>
            <a:endParaRPr lang="en-US" altLang="ko-KR" sz="2400" b="1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defRPr/>
            </a:pPr>
            <a:r>
              <a:rPr lang="en-US" altLang="ko-KR" sz="24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Quality Development </a:t>
            </a:r>
            <a:r>
              <a:rPr lang="en-US" altLang="ko-KR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rPr>
              <a:t>and </a:t>
            </a:r>
            <a:r>
              <a:rPr lang="en-US" altLang="ko-KR" sz="2400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Industry Competitiveness</a:t>
            </a:r>
            <a:endParaRPr lang="en-US" altLang="ko-KR" sz="2400" b="1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17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4832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4"/>
          <p:cNvSpPr txBox="1">
            <a:spLocks/>
          </p:cNvSpPr>
          <p:nvPr/>
        </p:nvSpPr>
        <p:spPr>
          <a:xfrm>
            <a:off x="1030289" y="2332366"/>
            <a:ext cx="5508000" cy="835326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400" b="1" kern="1200" spc="-100" baseline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effectLst>
                  <a:glow rad="1016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  <a:latin typeface="HY각헤드라인M" panose="02030600000101010101" pitchFamily="18" charset="-127"/>
                <a:ea typeface="HY각헤드라인M" panose="02030600000101010101" pitchFamily="18" charset="-127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ko-KR" sz="5400" spc="-200" dirty="0" smtClean="0">
                <a:ln w="15875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C00000"/>
                    </a:gs>
                    <a:gs pos="100000">
                      <a:srgbClr val="800000"/>
                    </a:gs>
                  </a:gsLst>
                  <a:lin ang="16200000" scaled="1"/>
                  <a:tileRect/>
                </a:gradFill>
                <a:effectLst>
                  <a:glow rad="101600">
                    <a:schemeClr val="tx1">
                      <a:lumMod val="95000"/>
                      <a:lumOff val="5000"/>
                      <a:alpha val="25000"/>
                    </a:schemeClr>
                  </a:glow>
                </a:effectLst>
                <a:latin typeface="HY각헤드라인B" panose="02030600000101010101" pitchFamily="18" charset="-127"/>
                <a:ea typeface="HY각헤드라인B" panose="02030600000101010101" pitchFamily="18" charset="-127"/>
              </a:rPr>
              <a:t>Thank You</a:t>
            </a:r>
            <a:endParaRPr lang="ko-KR" altLang="en-US" sz="5400" spc="-200" dirty="0">
              <a:ln w="15875">
                <a:solidFill>
                  <a:schemeClr val="bg1"/>
                </a:solidFill>
              </a:ln>
              <a:gradFill flip="none" rotWithShape="1">
                <a:gsLst>
                  <a:gs pos="0">
                    <a:srgbClr val="C00000"/>
                  </a:gs>
                  <a:gs pos="100000">
                    <a:srgbClr val="800000"/>
                  </a:gs>
                </a:gsLst>
                <a:lin ang="16200000" scaled="1"/>
                <a:tileRect/>
              </a:gradFill>
              <a:effectLst>
                <a:glow rad="101600">
                  <a:schemeClr val="tx1">
                    <a:lumMod val="95000"/>
                    <a:lumOff val="5000"/>
                    <a:alpha val="25000"/>
                  </a:schemeClr>
                </a:glow>
              </a:effectLst>
              <a:latin typeface="HY각헤드라인B" panose="02030600000101010101" pitchFamily="18" charset="-127"/>
              <a:ea typeface="HY각헤드라인B" panose="02030600000101010101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5822074" y="4147795"/>
            <a:ext cx="2409606" cy="2244115"/>
            <a:chOff x="4017571" y="3604846"/>
            <a:chExt cx="2409606" cy="2244115"/>
          </a:xfrm>
        </p:grpSpPr>
        <p:grpSp>
          <p:nvGrpSpPr>
            <p:cNvPr id="4" name="그룹 3"/>
            <p:cNvGrpSpPr/>
            <p:nvPr/>
          </p:nvGrpSpPr>
          <p:grpSpPr>
            <a:xfrm>
              <a:off x="4017571" y="3604846"/>
              <a:ext cx="2370147" cy="2244115"/>
              <a:chOff x="876692" y="2660645"/>
              <a:chExt cx="3743416" cy="3544363"/>
            </a:xfrm>
          </p:grpSpPr>
          <p:grpSp>
            <p:nvGrpSpPr>
              <p:cNvPr id="5" name="Group 26"/>
              <p:cNvGrpSpPr>
                <a:grpSpLocks/>
              </p:cNvGrpSpPr>
              <p:nvPr/>
            </p:nvGrpSpPr>
            <p:grpSpPr bwMode="auto">
              <a:xfrm>
                <a:off x="876692" y="2660645"/>
                <a:ext cx="1501694" cy="3544363"/>
                <a:chOff x="6408" y="661"/>
                <a:chExt cx="1718" cy="4055"/>
              </a:xfrm>
            </p:grpSpPr>
            <p:sp>
              <p:nvSpPr>
                <p:cNvPr id="7" name="Freeform 27"/>
                <p:cNvSpPr>
                  <a:spLocks/>
                </p:cNvSpPr>
                <p:nvPr/>
              </p:nvSpPr>
              <p:spPr bwMode="auto">
                <a:xfrm flipH="1">
                  <a:off x="6410" y="3798"/>
                  <a:ext cx="580" cy="918"/>
                </a:xfrm>
                <a:custGeom>
                  <a:avLst/>
                  <a:gdLst>
                    <a:gd name="T0" fmla="*/ 3136 w 290"/>
                    <a:gd name="T1" fmla="*/ 5792 h 459"/>
                    <a:gd name="T2" fmla="*/ 3120 w 290"/>
                    <a:gd name="T3" fmla="*/ 4992 h 459"/>
                    <a:gd name="T4" fmla="*/ 3856 w 290"/>
                    <a:gd name="T5" fmla="*/ 2848 h 459"/>
                    <a:gd name="T6" fmla="*/ 4000 w 290"/>
                    <a:gd name="T7" fmla="*/ 2160 h 459"/>
                    <a:gd name="T8" fmla="*/ 4496 w 290"/>
                    <a:gd name="T9" fmla="*/ 1616 h 459"/>
                    <a:gd name="T10" fmla="*/ 4192 w 290"/>
                    <a:gd name="T11" fmla="*/ 1040 h 459"/>
                    <a:gd name="T12" fmla="*/ 3136 w 290"/>
                    <a:gd name="T13" fmla="*/ 176 h 459"/>
                    <a:gd name="T14" fmla="*/ 2848 w 290"/>
                    <a:gd name="T15" fmla="*/ 848 h 459"/>
                    <a:gd name="T16" fmla="*/ 2512 w 290"/>
                    <a:gd name="T17" fmla="*/ 1504 h 459"/>
                    <a:gd name="T18" fmla="*/ 1984 w 290"/>
                    <a:gd name="T19" fmla="*/ 1584 h 459"/>
                    <a:gd name="T20" fmla="*/ 2208 w 290"/>
                    <a:gd name="T21" fmla="*/ 1040 h 459"/>
                    <a:gd name="T22" fmla="*/ 1568 w 290"/>
                    <a:gd name="T23" fmla="*/ 368 h 459"/>
                    <a:gd name="T24" fmla="*/ 784 w 290"/>
                    <a:gd name="T25" fmla="*/ 1072 h 459"/>
                    <a:gd name="T26" fmla="*/ 816 w 290"/>
                    <a:gd name="T27" fmla="*/ 1648 h 459"/>
                    <a:gd name="T28" fmla="*/ 816 w 290"/>
                    <a:gd name="T29" fmla="*/ 1744 h 459"/>
                    <a:gd name="T30" fmla="*/ 464 w 290"/>
                    <a:gd name="T31" fmla="*/ 3168 h 459"/>
                    <a:gd name="T32" fmla="*/ 736 w 290"/>
                    <a:gd name="T33" fmla="*/ 3840 h 459"/>
                    <a:gd name="T34" fmla="*/ 992 w 290"/>
                    <a:gd name="T35" fmla="*/ 4192 h 459"/>
                    <a:gd name="T36" fmla="*/ 32 w 290"/>
                    <a:gd name="T37" fmla="*/ 6656 h 459"/>
                    <a:gd name="T38" fmla="*/ 0 w 290"/>
                    <a:gd name="T39" fmla="*/ 7344 h 459"/>
                    <a:gd name="T40" fmla="*/ 3296 w 290"/>
                    <a:gd name="T41" fmla="*/ 7344 h 459"/>
                    <a:gd name="T42" fmla="*/ 3136 w 290"/>
                    <a:gd name="T43" fmla="*/ 5792 h 459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90"/>
                    <a:gd name="T67" fmla="*/ 0 h 459"/>
                    <a:gd name="T68" fmla="*/ 290 w 290"/>
                    <a:gd name="T69" fmla="*/ 459 h 459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90" h="459">
                      <a:moveTo>
                        <a:pt x="196" y="362"/>
                      </a:moveTo>
                      <a:cubicBezTo>
                        <a:pt x="186" y="328"/>
                        <a:pt x="195" y="312"/>
                        <a:pt x="195" y="312"/>
                      </a:cubicBezTo>
                      <a:cubicBezTo>
                        <a:pt x="220" y="281"/>
                        <a:pt x="241" y="178"/>
                        <a:pt x="241" y="178"/>
                      </a:cubicBezTo>
                      <a:cubicBezTo>
                        <a:pt x="244" y="136"/>
                        <a:pt x="250" y="135"/>
                        <a:pt x="250" y="135"/>
                      </a:cubicBezTo>
                      <a:cubicBezTo>
                        <a:pt x="281" y="101"/>
                        <a:pt x="281" y="101"/>
                        <a:pt x="281" y="101"/>
                      </a:cubicBezTo>
                      <a:cubicBezTo>
                        <a:pt x="290" y="86"/>
                        <a:pt x="262" y="65"/>
                        <a:pt x="262" y="65"/>
                      </a:cubicBezTo>
                      <a:cubicBezTo>
                        <a:pt x="196" y="11"/>
                        <a:pt x="196" y="11"/>
                        <a:pt x="196" y="11"/>
                      </a:cubicBezTo>
                      <a:cubicBezTo>
                        <a:pt x="173" y="0"/>
                        <a:pt x="178" y="53"/>
                        <a:pt x="178" y="53"/>
                      </a:cubicBezTo>
                      <a:cubicBezTo>
                        <a:pt x="177" y="83"/>
                        <a:pt x="157" y="94"/>
                        <a:pt x="157" y="94"/>
                      </a:cubicBezTo>
                      <a:cubicBezTo>
                        <a:pt x="117" y="133"/>
                        <a:pt x="124" y="99"/>
                        <a:pt x="124" y="99"/>
                      </a:cubicBezTo>
                      <a:cubicBezTo>
                        <a:pt x="138" y="65"/>
                        <a:pt x="138" y="65"/>
                        <a:pt x="138" y="65"/>
                      </a:cubicBezTo>
                      <a:cubicBezTo>
                        <a:pt x="144" y="24"/>
                        <a:pt x="98" y="23"/>
                        <a:pt x="98" y="23"/>
                      </a:cubicBezTo>
                      <a:cubicBezTo>
                        <a:pt x="47" y="20"/>
                        <a:pt x="49" y="67"/>
                        <a:pt x="49" y="67"/>
                      </a:cubicBezTo>
                      <a:cubicBezTo>
                        <a:pt x="40" y="78"/>
                        <a:pt x="51" y="103"/>
                        <a:pt x="51" y="103"/>
                      </a:cubicBezTo>
                      <a:cubicBezTo>
                        <a:pt x="55" y="107"/>
                        <a:pt x="51" y="109"/>
                        <a:pt x="51" y="109"/>
                      </a:cubicBezTo>
                      <a:cubicBezTo>
                        <a:pt x="24" y="128"/>
                        <a:pt x="29" y="198"/>
                        <a:pt x="29" y="198"/>
                      </a:cubicBezTo>
                      <a:cubicBezTo>
                        <a:pt x="31" y="224"/>
                        <a:pt x="46" y="240"/>
                        <a:pt x="46" y="240"/>
                      </a:cubicBezTo>
                      <a:cubicBezTo>
                        <a:pt x="63" y="247"/>
                        <a:pt x="62" y="262"/>
                        <a:pt x="62" y="262"/>
                      </a:cubicBezTo>
                      <a:cubicBezTo>
                        <a:pt x="31" y="305"/>
                        <a:pt x="2" y="416"/>
                        <a:pt x="2" y="416"/>
                      </a:cubicBezTo>
                      <a:cubicBezTo>
                        <a:pt x="0" y="459"/>
                        <a:pt x="0" y="459"/>
                        <a:pt x="0" y="459"/>
                      </a:cubicBezTo>
                      <a:cubicBezTo>
                        <a:pt x="206" y="459"/>
                        <a:pt x="206" y="459"/>
                        <a:pt x="206" y="459"/>
                      </a:cubicBezTo>
                      <a:lnTo>
                        <a:pt x="196" y="36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7B7B7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9525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8" name="Group 28"/>
                <p:cNvGrpSpPr>
                  <a:grpSpLocks/>
                </p:cNvGrpSpPr>
                <p:nvPr/>
              </p:nvGrpSpPr>
              <p:grpSpPr bwMode="auto">
                <a:xfrm>
                  <a:off x="6408" y="661"/>
                  <a:ext cx="1718" cy="3327"/>
                  <a:chOff x="6408" y="661"/>
                  <a:chExt cx="1718" cy="3327"/>
                </a:xfrm>
              </p:grpSpPr>
              <p:sp>
                <p:nvSpPr>
                  <p:cNvPr id="9" name="Freeform 29"/>
                  <p:cNvSpPr>
                    <a:spLocks/>
                  </p:cNvSpPr>
                  <p:nvPr/>
                </p:nvSpPr>
                <p:spPr bwMode="auto">
                  <a:xfrm flipH="1">
                    <a:off x="6408" y="661"/>
                    <a:ext cx="1718" cy="3327"/>
                  </a:xfrm>
                  <a:custGeom>
                    <a:avLst/>
                    <a:gdLst>
                      <a:gd name="T0" fmla="*/ 7664 w 859"/>
                      <a:gd name="T1" fmla="*/ 3715 h 1663"/>
                      <a:gd name="T2" fmla="*/ 5408 w 859"/>
                      <a:gd name="T3" fmla="*/ 4547 h 1663"/>
                      <a:gd name="T4" fmla="*/ 5248 w 859"/>
                      <a:gd name="T5" fmla="*/ 5476 h 1663"/>
                      <a:gd name="T6" fmla="*/ 3952 w 859"/>
                      <a:gd name="T7" fmla="*/ 7800 h 1663"/>
                      <a:gd name="T8" fmla="*/ 2416 w 859"/>
                      <a:gd name="T9" fmla="*/ 10779 h 1663"/>
                      <a:gd name="T10" fmla="*/ 864 w 859"/>
                      <a:gd name="T11" fmla="*/ 11868 h 1663"/>
                      <a:gd name="T12" fmla="*/ 0 w 859"/>
                      <a:gd name="T13" fmla="*/ 12284 h 1663"/>
                      <a:gd name="T14" fmla="*/ 2736 w 859"/>
                      <a:gd name="T15" fmla="*/ 12348 h 1663"/>
                      <a:gd name="T16" fmla="*/ 5712 w 859"/>
                      <a:gd name="T17" fmla="*/ 8345 h 1663"/>
                      <a:gd name="T18" fmla="*/ 5568 w 859"/>
                      <a:gd name="T19" fmla="*/ 12604 h 1663"/>
                      <a:gd name="T20" fmla="*/ 5632 w 859"/>
                      <a:gd name="T21" fmla="*/ 15045 h 1663"/>
                      <a:gd name="T22" fmla="*/ 7504 w 859"/>
                      <a:gd name="T23" fmla="*/ 14436 h 1663"/>
                      <a:gd name="T24" fmla="*/ 9088 w 859"/>
                      <a:gd name="T25" fmla="*/ 18840 h 1663"/>
                      <a:gd name="T26" fmla="*/ 10096 w 859"/>
                      <a:gd name="T27" fmla="*/ 22445 h 1663"/>
                      <a:gd name="T28" fmla="*/ 9568 w 859"/>
                      <a:gd name="T29" fmla="*/ 23487 h 1663"/>
                      <a:gd name="T30" fmla="*/ 9936 w 859"/>
                      <a:gd name="T31" fmla="*/ 24992 h 1663"/>
                      <a:gd name="T32" fmla="*/ 10672 w 859"/>
                      <a:gd name="T33" fmla="*/ 26272 h 1663"/>
                      <a:gd name="T34" fmla="*/ 11104 w 859"/>
                      <a:gd name="T35" fmla="*/ 25056 h 1663"/>
                      <a:gd name="T36" fmla="*/ 11968 w 859"/>
                      <a:gd name="T37" fmla="*/ 25792 h 1663"/>
                      <a:gd name="T38" fmla="*/ 13296 w 859"/>
                      <a:gd name="T39" fmla="*/ 25600 h 1663"/>
                      <a:gd name="T40" fmla="*/ 13120 w 859"/>
                      <a:gd name="T41" fmla="*/ 24479 h 1663"/>
                      <a:gd name="T42" fmla="*/ 12224 w 859"/>
                      <a:gd name="T43" fmla="*/ 21645 h 1663"/>
                      <a:gd name="T44" fmla="*/ 12736 w 859"/>
                      <a:gd name="T45" fmla="*/ 15957 h 1663"/>
                      <a:gd name="T46" fmla="*/ 13520 w 859"/>
                      <a:gd name="T47" fmla="*/ 15061 h 1663"/>
                      <a:gd name="T48" fmla="*/ 13520 w 859"/>
                      <a:gd name="T49" fmla="*/ 13924 h 1663"/>
                      <a:gd name="T50" fmla="*/ 12672 w 859"/>
                      <a:gd name="T51" fmla="*/ 5028 h 1663"/>
                      <a:gd name="T52" fmla="*/ 10160 w 859"/>
                      <a:gd name="T53" fmla="*/ 3955 h 1663"/>
                      <a:gd name="T54" fmla="*/ 9856 w 859"/>
                      <a:gd name="T55" fmla="*/ 3185 h 1663"/>
                      <a:gd name="T56" fmla="*/ 10176 w 859"/>
                      <a:gd name="T57" fmla="*/ 2241 h 1663"/>
                      <a:gd name="T58" fmla="*/ 8560 w 859"/>
                      <a:gd name="T59" fmla="*/ 368 h 1663"/>
                      <a:gd name="T60" fmla="*/ 7744 w 859"/>
                      <a:gd name="T61" fmla="*/ 2033 h 1663"/>
                      <a:gd name="T62" fmla="*/ 7840 w 859"/>
                      <a:gd name="T63" fmla="*/ 2913 h 1663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859"/>
                      <a:gd name="T97" fmla="*/ 0 h 1663"/>
                      <a:gd name="T98" fmla="*/ 859 w 859"/>
                      <a:gd name="T99" fmla="*/ 1663 h 1663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859" h="1663">
                        <a:moveTo>
                          <a:pt x="498" y="221"/>
                        </a:moveTo>
                        <a:cubicBezTo>
                          <a:pt x="498" y="221"/>
                          <a:pt x="495" y="230"/>
                          <a:pt x="479" y="232"/>
                        </a:cubicBezTo>
                        <a:cubicBezTo>
                          <a:pt x="358" y="267"/>
                          <a:pt x="358" y="267"/>
                          <a:pt x="358" y="267"/>
                        </a:cubicBezTo>
                        <a:cubicBezTo>
                          <a:pt x="358" y="267"/>
                          <a:pt x="343" y="268"/>
                          <a:pt x="338" y="284"/>
                        </a:cubicBezTo>
                        <a:cubicBezTo>
                          <a:pt x="338" y="284"/>
                          <a:pt x="330" y="327"/>
                          <a:pt x="330" y="333"/>
                        </a:cubicBezTo>
                        <a:cubicBezTo>
                          <a:pt x="328" y="342"/>
                          <a:pt x="328" y="342"/>
                          <a:pt x="328" y="342"/>
                        </a:cubicBezTo>
                        <a:cubicBezTo>
                          <a:pt x="328" y="342"/>
                          <a:pt x="273" y="438"/>
                          <a:pt x="262" y="449"/>
                        </a:cubicBezTo>
                        <a:cubicBezTo>
                          <a:pt x="262" y="449"/>
                          <a:pt x="249" y="469"/>
                          <a:pt x="247" y="487"/>
                        </a:cubicBezTo>
                        <a:cubicBezTo>
                          <a:pt x="247" y="487"/>
                          <a:pt x="180" y="585"/>
                          <a:pt x="177" y="619"/>
                        </a:cubicBezTo>
                        <a:cubicBezTo>
                          <a:pt x="177" y="619"/>
                          <a:pt x="154" y="635"/>
                          <a:pt x="151" y="673"/>
                        </a:cubicBezTo>
                        <a:cubicBezTo>
                          <a:pt x="151" y="673"/>
                          <a:pt x="117" y="702"/>
                          <a:pt x="102" y="731"/>
                        </a:cubicBezTo>
                        <a:cubicBezTo>
                          <a:pt x="102" y="731"/>
                          <a:pt x="66" y="736"/>
                          <a:pt x="54" y="741"/>
                        </a:cubicBezTo>
                        <a:cubicBezTo>
                          <a:pt x="54" y="741"/>
                          <a:pt x="20" y="746"/>
                          <a:pt x="13" y="759"/>
                        </a:cubicBezTo>
                        <a:cubicBezTo>
                          <a:pt x="0" y="767"/>
                          <a:pt x="0" y="767"/>
                          <a:pt x="0" y="767"/>
                        </a:cubicBezTo>
                        <a:cubicBezTo>
                          <a:pt x="0" y="770"/>
                          <a:pt x="0" y="770"/>
                          <a:pt x="0" y="770"/>
                        </a:cubicBezTo>
                        <a:cubicBezTo>
                          <a:pt x="171" y="771"/>
                          <a:pt x="171" y="771"/>
                          <a:pt x="171" y="771"/>
                        </a:cubicBezTo>
                        <a:cubicBezTo>
                          <a:pt x="171" y="771"/>
                          <a:pt x="233" y="715"/>
                          <a:pt x="230" y="703"/>
                        </a:cubicBezTo>
                        <a:cubicBezTo>
                          <a:pt x="230" y="703"/>
                          <a:pt x="291" y="636"/>
                          <a:pt x="357" y="521"/>
                        </a:cubicBezTo>
                        <a:cubicBezTo>
                          <a:pt x="366" y="519"/>
                          <a:pt x="366" y="519"/>
                          <a:pt x="366" y="519"/>
                        </a:cubicBezTo>
                        <a:cubicBezTo>
                          <a:pt x="366" y="519"/>
                          <a:pt x="373" y="663"/>
                          <a:pt x="348" y="787"/>
                        </a:cubicBezTo>
                        <a:cubicBezTo>
                          <a:pt x="351" y="789"/>
                          <a:pt x="351" y="789"/>
                          <a:pt x="351" y="789"/>
                        </a:cubicBezTo>
                        <a:cubicBezTo>
                          <a:pt x="352" y="939"/>
                          <a:pt x="352" y="939"/>
                          <a:pt x="352" y="939"/>
                        </a:cubicBezTo>
                        <a:cubicBezTo>
                          <a:pt x="352" y="939"/>
                          <a:pt x="425" y="981"/>
                          <a:pt x="442" y="955"/>
                        </a:cubicBezTo>
                        <a:cubicBezTo>
                          <a:pt x="469" y="901"/>
                          <a:pt x="469" y="901"/>
                          <a:pt x="469" y="901"/>
                        </a:cubicBezTo>
                        <a:cubicBezTo>
                          <a:pt x="484" y="900"/>
                          <a:pt x="484" y="900"/>
                          <a:pt x="484" y="900"/>
                        </a:cubicBezTo>
                        <a:cubicBezTo>
                          <a:pt x="484" y="900"/>
                          <a:pt x="517" y="1036"/>
                          <a:pt x="568" y="1176"/>
                        </a:cubicBezTo>
                        <a:cubicBezTo>
                          <a:pt x="571" y="1248"/>
                          <a:pt x="571" y="1248"/>
                          <a:pt x="571" y="1248"/>
                        </a:cubicBezTo>
                        <a:cubicBezTo>
                          <a:pt x="571" y="1248"/>
                          <a:pt x="600" y="1359"/>
                          <a:pt x="631" y="1401"/>
                        </a:cubicBezTo>
                        <a:cubicBezTo>
                          <a:pt x="631" y="1401"/>
                          <a:pt x="632" y="1416"/>
                          <a:pt x="616" y="1424"/>
                        </a:cubicBezTo>
                        <a:cubicBezTo>
                          <a:pt x="616" y="1424"/>
                          <a:pt x="600" y="1439"/>
                          <a:pt x="598" y="1466"/>
                        </a:cubicBezTo>
                        <a:cubicBezTo>
                          <a:pt x="598" y="1466"/>
                          <a:pt x="593" y="1535"/>
                          <a:pt x="621" y="1554"/>
                        </a:cubicBezTo>
                        <a:cubicBezTo>
                          <a:pt x="621" y="1554"/>
                          <a:pt x="624" y="1557"/>
                          <a:pt x="621" y="1560"/>
                        </a:cubicBezTo>
                        <a:cubicBezTo>
                          <a:pt x="621" y="1560"/>
                          <a:pt x="610" y="1585"/>
                          <a:pt x="618" y="1596"/>
                        </a:cubicBezTo>
                        <a:cubicBezTo>
                          <a:pt x="618" y="1596"/>
                          <a:pt x="616" y="1643"/>
                          <a:pt x="667" y="1640"/>
                        </a:cubicBezTo>
                        <a:cubicBezTo>
                          <a:pt x="667" y="1640"/>
                          <a:pt x="713" y="1639"/>
                          <a:pt x="707" y="1598"/>
                        </a:cubicBezTo>
                        <a:cubicBezTo>
                          <a:pt x="694" y="1564"/>
                          <a:pt x="694" y="1564"/>
                          <a:pt x="694" y="1564"/>
                        </a:cubicBezTo>
                        <a:cubicBezTo>
                          <a:pt x="694" y="1564"/>
                          <a:pt x="686" y="1530"/>
                          <a:pt x="726" y="1569"/>
                        </a:cubicBezTo>
                        <a:cubicBezTo>
                          <a:pt x="726" y="1569"/>
                          <a:pt x="746" y="1580"/>
                          <a:pt x="748" y="1610"/>
                        </a:cubicBezTo>
                        <a:cubicBezTo>
                          <a:pt x="748" y="1610"/>
                          <a:pt x="742" y="1663"/>
                          <a:pt x="765" y="1653"/>
                        </a:cubicBezTo>
                        <a:cubicBezTo>
                          <a:pt x="831" y="1598"/>
                          <a:pt x="831" y="1598"/>
                          <a:pt x="831" y="1598"/>
                        </a:cubicBezTo>
                        <a:cubicBezTo>
                          <a:pt x="831" y="1598"/>
                          <a:pt x="859" y="1577"/>
                          <a:pt x="850" y="1562"/>
                        </a:cubicBezTo>
                        <a:cubicBezTo>
                          <a:pt x="820" y="1528"/>
                          <a:pt x="820" y="1528"/>
                          <a:pt x="820" y="1528"/>
                        </a:cubicBezTo>
                        <a:cubicBezTo>
                          <a:pt x="820" y="1528"/>
                          <a:pt x="813" y="1527"/>
                          <a:pt x="810" y="1485"/>
                        </a:cubicBezTo>
                        <a:cubicBezTo>
                          <a:pt x="810" y="1485"/>
                          <a:pt x="789" y="1383"/>
                          <a:pt x="764" y="1351"/>
                        </a:cubicBezTo>
                        <a:cubicBezTo>
                          <a:pt x="764" y="1351"/>
                          <a:pt x="755" y="1335"/>
                          <a:pt x="766" y="1301"/>
                        </a:cubicBezTo>
                        <a:cubicBezTo>
                          <a:pt x="796" y="996"/>
                          <a:pt x="796" y="996"/>
                          <a:pt x="796" y="996"/>
                        </a:cubicBezTo>
                        <a:cubicBezTo>
                          <a:pt x="796" y="996"/>
                          <a:pt x="811" y="987"/>
                          <a:pt x="820" y="973"/>
                        </a:cubicBezTo>
                        <a:cubicBezTo>
                          <a:pt x="820" y="973"/>
                          <a:pt x="844" y="972"/>
                          <a:pt x="845" y="940"/>
                        </a:cubicBezTo>
                        <a:cubicBezTo>
                          <a:pt x="845" y="940"/>
                          <a:pt x="848" y="914"/>
                          <a:pt x="842" y="875"/>
                        </a:cubicBezTo>
                        <a:cubicBezTo>
                          <a:pt x="845" y="869"/>
                          <a:pt x="845" y="869"/>
                          <a:pt x="845" y="869"/>
                        </a:cubicBezTo>
                        <a:cubicBezTo>
                          <a:pt x="845" y="869"/>
                          <a:pt x="857" y="704"/>
                          <a:pt x="853" y="667"/>
                        </a:cubicBezTo>
                        <a:cubicBezTo>
                          <a:pt x="853" y="667"/>
                          <a:pt x="852" y="554"/>
                          <a:pt x="792" y="314"/>
                        </a:cubicBezTo>
                        <a:cubicBezTo>
                          <a:pt x="792" y="314"/>
                          <a:pt x="790" y="299"/>
                          <a:pt x="765" y="295"/>
                        </a:cubicBezTo>
                        <a:cubicBezTo>
                          <a:pt x="765" y="295"/>
                          <a:pt x="648" y="258"/>
                          <a:pt x="635" y="247"/>
                        </a:cubicBezTo>
                        <a:cubicBezTo>
                          <a:pt x="635" y="247"/>
                          <a:pt x="622" y="229"/>
                          <a:pt x="616" y="217"/>
                        </a:cubicBezTo>
                        <a:cubicBezTo>
                          <a:pt x="616" y="199"/>
                          <a:pt x="616" y="199"/>
                          <a:pt x="616" y="199"/>
                        </a:cubicBezTo>
                        <a:cubicBezTo>
                          <a:pt x="616" y="199"/>
                          <a:pt x="628" y="206"/>
                          <a:pt x="642" y="170"/>
                        </a:cubicBezTo>
                        <a:cubicBezTo>
                          <a:pt x="642" y="170"/>
                          <a:pt x="664" y="142"/>
                          <a:pt x="636" y="140"/>
                        </a:cubicBezTo>
                        <a:cubicBezTo>
                          <a:pt x="636" y="140"/>
                          <a:pt x="652" y="61"/>
                          <a:pt x="617" y="54"/>
                        </a:cubicBezTo>
                        <a:cubicBezTo>
                          <a:pt x="617" y="54"/>
                          <a:pt x="610" y="0"/>
                          <a:pt x="535" y="23"/>
                        </a:cubicBezTo>
                        <a:cubicBezTo>
                          <a:pt x="535" y="23"/>
                          <a:pt x="496" y="31"/>
                          <a:pt x="484" y="92"/>
                        </a:cubicBezTo>
                        <a:cubicBezTo>
                          <a:pt x="484" y="127"/>
                          <a:pt x="484" y="127"/>
                          <a:pt x="484" y="127"/>
                        </a:cubicBezTo>
                        <a:cubicBezTo>
                          <a:pt x="484" y="127"/>
                          <a:pt x="474" y="121"/>
                          <a:pt x="477" y="142"/>
                        </a:cubicBezTo>
                        <a:cubicBezTo>
                          <a:pt x="477" y="142"/>
                          <a:pt x="484" y="183"/>
                          <a:pt x="490" y="182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808080">
                          <a:gamma/>
                          <a:shade val="26275"/>
                          <a:invGamma/>
                        </a:srgbClr>
                      </a:gs>
                      <a:gs pos="100000">
                        <a:srgbClr val="808080"/>
                      </a:gs>
                    </a:gsLst>
                    <a:lin ang="5400000" scaled="1"/>
                  </a:gradFill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marL="0" marR="0" lvl="0" indent="0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" name="Freeform 30"/>
                  <p:cNvSpPr>
                    <a:spLocks/>
                  </p:cNvSpPr>
                  <p:nvPr/>
                </p:nvSpPr>
                <p:spPr bwMode="auto">
                  <a:xfrm flipH="1">
                    <a:off x="6884" y="1101"/>
                    <a:ext cx="248" cy="932"/>
                  </a:xfrm>
                  <a:custGeom>
                    <a:avLst/>
                    <a:gdLst>
                      <a:gd name="T0" fmla="*/ 32 w 124"/>
                      <a:gd name="T1" fmla="*/ 16 h 466"/>
                      <a:gd name="T2" fmla="*/ 736 w 124"/>
                      <a:gd name="T3" fmla="*/ 880 h 466"/>
                      <a:gd name="T4" fmla="*/ 976 w 124"/>
                      <a:gd name="T5" fmla="*/ 896 h 466"/>
                      <a:gd name="T6" fmla="*/ 1248 w 124"/>
                      <a:gd name="T7" fmla="*/ 816 h 466"/>
                      <a:gd name="T8" fmla="*/ 1904 w 124"/>
                      <a:gd name="T9" fmla="*/ 64 h 466"/>
                      <a:gd name="T10" fmla="*/ 1920 w 124"/>
                      <a:gd name="T11" fmla="*/ 0 h 466"/>
                      <a:gd name="T12" fmla="*/ 1984 w 124"/>
                      <a:gd name="T13" fmla="*/ 112 h 466"/>
                      <a:gd name="T14" fmla="*/ 1712 w 124"/>
                      <a:gd name="T15" fmla="*/ 5232 h 466"/>
                      <a:gd name="T16" fmla="*/ 1872 w 124"/>
                      <a:gd name="T17" fmla="*/ 6880 h 466"/>
                      <a:gd name="T18" fmla="*/ 320 w 124"/>
                      <a:gd name="T19" fmla="*/ 7296 h 466"/>
                      <a:gd name="T20" fmla="*/ 0 w 124"/>
                      <a:gd name="T21" fmla="*/ 80 h 466"/>
                      <a:gd name="T22" fmla="*/ 32 w 124"/>
                      <a:gd name="T23" fmla="*/ 16 h 46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4"/>
                      <a:gd name="T37" fmla="*/ 0 h 466"/>
                      <a:gd name="T38" fmla="*/ 124 w 124"/>
                      <a:gd name="T39" fmla="*/ 466 h 46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4" h="466">
                        <a:moveTo>
                          <a:pt x="2" y="1"/>
                        </a:moveTo>
                        <a:cubicBezTo>
                          <a:pt x="2" y="1"/>
                          <a:pt x="27" y="32"/>
                          <a:pt x="46" y="55"/>
                        </a:cubicBezTo>
                        <a:cubicBezTo>
                          <a:pt x="54" y="57"/>
                          <a:pt x="52" y="57"/>
                          <a:pt x="61" y="56"/>
                        </a:cubicBezTo>
                        <a:cubicBezTo>
                          <a:pt x="61" y="56"/>
                          <a:pt x="67" y="58"/>
                          <a:pt x="78" y="51"/>
                        </a:cubicBezTo>
                        <a:cubicBezTo>
                          <a:pt x="90" y="39"/>
                          <a:pt x="105" y="34"/>
                          <a:pt x="119" y="4"/>
                        </a:cubicBezTo>
                        <a:cubicBezTo>
                          <a:pt x="120" y="0"/>
                          <a:pt x="120" y="0"/>
                          <a:pt x="120" y="0"/>
                        </a:cubicBezTo>
                        <a:cubicBezTo>
                          <a:pt x="124" y="7"/>
                          <a:pt x="124" y="7"/>
                          <a:pt x="124" y="7"/>
                        </a:cubicBezTo>
                        <a:cubicBezTo>
                          <a:pt x="124" y="7"/>
                          <a:pt x="102" y="232"/>
                          <a:pt x="107" y="327"/>
                        </a:cubicBezTo>
                        <a:cubicBezTo>
                          <a:pt x="107" y="327"/>
                          <a:pt x="112" y="421"/>
                          <a:pt x="117" y="430"/>
                        </a:cubicBezTo>
                        <a:cubicBezTo>
                          <a:pt x="117" y="430"/>
                          <a:pt x="42" y="466"/>
                          <a:pt x="20" y="456"/>
                        </a:cubicBezTo>
                        <a:cubicBezTo>
                          <a:pt x="20" y="456"/>
                          <a:pt x="33" y="118"/>
                          <a:pt x="0" y="5"/>
                        </a:cubicBezTo>
                        <a:lnTo>
                          <a:pt x="2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marL="0" marR="0" lvl="0" indent="0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1" name="Freeform 31"/>
                  <p:cNvSpPr>
                    <a:spLocks/>
                  </p:cNvSpPr>
                  <p:nvPr/>
                </p:nvSpPr>
                <p:spPr bwMode="auto">
                  <a:xfrm flipH="1">
                    <a:off x="6932" y="1211"/>
                    <a:ext cx="126" cy="776"/>
                  </a:xfrm>
                  <a:custGeom>
                    <a:avLst/>
                    <a:gdLst>
                      <a:gd name="T0" fmla="*/ 144 w 63"/>
                      <a:gd name="T1" fmla="*/ 0 h 388"/>
                      <a:gd name="T2" fmla="*/ 576 w 63"/>
                      <a:gd name="T3" fmla="*/ 0 h 388"/>
                      <a:gd name="T4" fmla="*/ 752 w 63"/>
                      <a:gd name="T5" fmla="*/ 256 h 388"/>
                      <a:gd name="T6" fmla="*/ 640 w 63"/>
                      <a:gd name="T7" fmla="*/ 544 h 388"/>
                      <a:gd name="T8" fmla="*/ 928 w 63"/>
                      <a:gd name="T9" fmla="*/ 5792 h 388"/>
                      <a:gd name="T10" fmla="*/ 528 w 63"/>
                      <a:gd name="T11" fmla="*/ 6208 h 388"/>
                      <a:gd name="T12" fmla="*/ 0 w 63"/>
                      <a:gd name="T13" fmla="*/ 5920 h 388"/>
                      <a:gd name="T14" fmla="*/ 272 w 63"/>
                      <a:gd name="T15" fmla="*/ 608 h 388"/>
                      <a:gd name="T16" fmla="*/ 48 w 63"/>
                      <a:gd name="T17" fmla="*/ 304 h 388"/>
                      <a:gd name="T18" fmla="*/ 144 w 63"/>
                      <a:gd name="T19" fmla="*/ 0 h 38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63"/>
                      <a:gd name="T31" fmla="*/ 0 h 388"/>
                      <a:gd name="T32" fmla="*/ 63 w 63"/>
                      <a:gd name="T33" fmla="*/ 388 h 38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63" h="388">
                        <a:moveTo>
                          <a:pt x="9" y="0"/>
                        </a:moveTo>
                        <a:cubicBezTo>
                          <a:pt x="36" y="0"/>
                          <a:pt x="36" y="0"/>
                          <a:pt x="36" y="0"/>
                        </a:cubicBezTo>
                        <a:cubicBezTo>
                          <a:pt x="36" y="0"/>
                          <a:pt x="46" y="12"/>
                          <a:pt x="47" y="16"/>
                        </a:cubicBezTo>
                        <a:cubicBezTo>
                          <a:pt x="47" y="19"/>
                          <a:pt x="43" y="29"/>
                          <a:pt x="40" y="34"/>
                        </a:cubicBezTo>
                        <a:cubicBezTo>
                          <a:pt x="40" y="34"/>
                          <a:pt x="63" y="138"/>
                          <a:pt x="58" y="362"/>
                        </a:cubicBezTo>
                        <a:cubicBezTo>
                          <a:pt x="33" y="388"/>
                          <a:pt x="33" y="388"/>
                          <a:pt x="33" y="388"/>
                        </a:cubicBezTo>
                        <a:cubicBezTo>
                          <a:pt x="0" y="370"/>
                          <a:pt x="0" y="370"/>
                          <a:pt x="0" y="370"/>
                        </a:cubicBezTo>
                        <a:cubicBezTo>
                          <a:pt x="0" y="370"/>
                          <a:pt x="4" y="98"/>
                          <a:pt x="17" y="38"/>
                        </a:cubicBezTo>
                        <a:cubicBezTo>
                          <a:pt x="17" y="38"/>
                          <a:pt x="2" y="22"/>
                          <a:pt x="3" y="19"/>
                        </a:cubicBezTo>
                        <a:close/>
                      </a:path>
                    </a:pathLst>
                  </a:custGeom>
                  <a:solidFill>
                    <a:srgbClr val="99141B"/>
                  </a:solidFill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marL="0" marR="0" lvl="0" indent="0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2" name="Line 3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840" y="1215"/>
                    <a:ext cx="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3" name="Line 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840" y="1215"/>
                    <a:ext cx="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6" name="직사각형 5"/>
              <p:cNvSpPr/>
              <p:nvPr/>
            </p:nvSpPr>
            <p:spPr>
              <a:xfrm>
                <a:off x="1854890" y="3821597"/>
                <a:ext cx="2765218" cy="11180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ko-KR" sz="4000" b="1" spc="-200" dirty="0" smtClean="0">
                    <a:gradFill flip="none" rotWithShape="1">
                      <a:gsLst>
                        <a:gs pos="0">
                          <a:srgbClr val="800000"/>
                        </a:gs>
                        <a:gs pos="100000">
                          <a:srgbClr val="C00000"/>
                        </a:gs>
                      </a:gsLst>
                      <a:lin ang="5400000" scaled="1"/>
                      <a:tileRect/>
                    </a:gra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HY헤드라인B" panose="02030600000101010101" pitchFamily="18" charset="-127"/>
                    <a:ea typeface="HY헤드라인B" panose="02030600000101010101" pitchFamily="18" charset="-127"/>
                  </a:rPr>
                  <a:t>TOPCIT</a:t>
                </a:r>
                <a:endParaRPr lang="ko-KR" altLang="en-US" sz="105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ysClr val="window" lastClr="FFFFFF">
                          <a:lumMod val="75000"/>
                          <a:alpha val="60000"/>
                        </a:sysClr>
                      </a:gs>
                    </a:gsLst>
                    <a:lin ang="5400000" scaled="0"/>
                  </a:gradFill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</p:txBody>
          </p:sp>
        </p:grpSp>
        <p:sp>
          <p:nvSpPr>
            <p:cNvPr id="14" name="직사각형 13"/>
            <p:cNvSpPr/>
            <p:nvPr/>
          </p:nvSpPr>
          <p:spPr>
            <a:xfrm>
              <a:off x="4713363" y="4944249"/>
              <a:ext cx="171381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altLang="ko-KR" sz="1150" dirty="0" smtClean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Test Of </a:t>
              </a:r>
            </a:p>
            <a:p>
              <a:pPr>
                <a:lnSpc>
                  <a:spcPts val="1200"/>
                </a:lnSpc>
              </a:pPr>
              <a:r>
                <a:rPr lang="en-US" altLang="ko-KR" sz="1150" dirty="0" smtClean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Practical Competency </a:t>
              </a:r>
            </a:p>
            <a:p>
              <a:pPr>
                <a:lnSpc>
                  <a:spcPts val="1200"/>
                </a:lnSpc>
              </a:pPr>
              <a:r>
                <a:rPr lang="en-US" altLang="ko-KR" sz="1150" dirty="0" smtClean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In ICT</a:t>
              </a:r>
              <a:endParaRPr lang="ko-KR" altLang="en-US" sz="115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161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직사각형 73"/>
          <p:cNvSpPr/>
          <p:nvPr/>
        </p:nvSpPr>
        <p:spPr>
          <a:xfrm>
            <a:off x="0" y="1818000"/>
            <a:ext cx="87081" cy="504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20" name="모서리가 둥근 직사각형 19"/>
          <p:cNvSpPr/>
          <p:nvPr/>
        </p:nvSpPr>
        <p:spPr bwMode="auto">
          <a:xfrm>
            <a:off x="754649" y="2049132"/>
            <a:ext cx="7410215" cy="2280105"/>
          </a:xfrm>
          <a:prstGeom prst="roundRect">
            <a:avLst>
              <a:gd name="adj" fmla="val 12476"/>
            </a:avLst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  <p:txBody>
          <a:bodyPr wrap="none" lIns="0" tIns="0" rIns="0" bIns="0" rtlCol="0" anchor="ctr"/>
          <a:lstStyle/>
          <a:p>
            <a:pPr fontAlgn="base" latinLnBrk="0">
              <a:lnSpc>
                <a:spcPct val="110000"/>
              </a:lnSpc>
              <a:spcBef>
                <a:spcPts val="300"/>
              </a:spcBef>
              <a:spcAft>
                <a:spcPts val="700"/>
              </a:spcAft>
              <a:buClr>
                <a:srgbClr val="F79646">
                  <a:lumMod val="75000"/>
                </a:srgbClr>
              </a:buClr>
            </a:pPr>
            <a:r>
              <a:rPr kumimoji="1" lang="en-US" altLang="ko-KR" sz="5400" b="1" kern="0" spc="-60" dirty="0" smtClean="0">
                <a:gradFill>
                  <a:gsLst>
                    <a:gs pos="6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0"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Part 1</a:t>
            </a:r>
            <a:endParaRPr kumimoji="1" lang="en-US" altLang="ko-KR" sz="3200" b="1" kern="0" spc="-60" dirty="0">
              <a:gradFill>
                <a:gsLst>
                  <a:gs pos="60000">
                    <a:schemeClr val="tx1">
                      <a:lumMod val="75000"/>
                      <a:lumOff val="25000"/>
                    </a:schemeClr>
                  </a:gs>
                  <a:gs pos="50000">
                    <a:schemeClr val="tx1"/>
                  </a:gs>
                </a:gsLst>
                <a:lin ang="5400000" scaled="0"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fontAlgn="base" latinLnBrk="0">
              <a:lnSpc>
                <a:spcPct val="110000"/>
              </a:lnSpc>
              <a:spcBef>
                <a:spcPts val="300"/>
              </a:spcBef>
              <a:spcAft>
                <a:spcPts val="700"/>
              </a:spcAft>
              <a:buClr>
                <a:srgbClr val="F79646">
                  <a:lumMod val="75000"/>
                </a:srgbClr>
              </a:buClr>
            </a:pPr>
            <a:r>
              <a:rPr kumimoji="1" lang="en-US" altLang="ko-KR" sz="3200" b="1" kern="0" spc="-60" dirty="0" smtClean="0">
                <a:gradFill>
                  <a:gsLst>
                    <a:gs pos="6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0"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K-ICT HRD Strategy and</a:t>
            </a:r>
          </a:p>
          <a:p>
            <a:pPr fontAlgn="base" latinLnBrk="0">
              <a:lnSpc>
                <a:spcPct val="110000"/>
              </a:lnSpc>
              <a:spcBef>
                <a:spcPts val="300"/>
              </a:spcBef>
              <a:spcAft>
                <a:spcPts val="700"/>
              </a:spcAft>
              <a:buClr>
                <a:srgbClr val="F79646">
                  <a:lumMod val="75000"/>
                </a:srgbClr>
              </a:buClr>
            </a:pPr>
            <a:r>
              <a:rPr kumimoji="1" lang="en-US" altLang="ko-KR" sz="3200" b="1" kern="0" spc="-60" dirty="0" smtClean="0">
                <a:gradFill>
                  <a:gsLst>
                    <a:gs pos="6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0"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Performance Management</a:t>
            </a:r>
            <a:endParaRPr kumimoji="1" lang="ko-KR" altLang="en-US" sz="3200" b="1" kern="0" spc="-60" dirty="0">
              <a:gradFill>
                <a:gsLst>
                  <a:gs pos="60000">
                    <a:schemeClr val="tx1">
                      <a:lumMod val="75000"/>
                      <a:lumOff val="25000"/>
                    </a:schemeClr>
                  </a:gs>
                  <a:gs pos="50000">
                    <a:schemeClr val="tx1"/>
                  </a:gs>
                </a:gsLst>
                <a:lin ang="5400000" scaled="0"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2414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/>
          <p:cNvGrpSpPr/>
          <p:nvPr/>
        </p:nvGrpSpPr>
        <p:grpSpPr>
          <a:xfrm>
            <a:off x="237678" y="3445862"/>
            <a:ext cx="8629660" cy="2937182"/>
            <a:chOff x="318860" y="826028"/>
            <a:chExt cx="8629660" cy="969099"/>
          </a:xfrm>
        </p:grpSpPr>
        <p:sp>
          <p:nvSpPr>
            <p:cNvPr id="22" name="텍스트 개체 틀 1"/>
            <p:cNvSpPr txBox="1">
              <a:spLocks/>
            </p:cNvSpPr>
            <p:nvPr/>
          </p:nvSpPr>
          <p:spPr>
            <a:xfrm>
              <a:off x="320938" y="826028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318860" y="1020547"/>
              <a:ext cx="57600" cy="685199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235424" y="2290147"/>
            <a:ext cx="8636461" cy="944362"/>
            <a:chOff x="256714" y="812922"/>
            <a:chExt cx="8636461" cy="969099"/>
          </a:xfrm>
        </p:grpSpPr>
        <p:sp>
          <p:nvSpPr>
            <p:cNvPr id="34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256714" y="1260086"/>
              <a:ext cx="57600" cy="425455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241718" y="840750"/>
            <a:ext cx="8636461" cy="1256946"/>
            <a:chOff x="256714" y="812922"/>
            <a:chExt cx="8636461" cy="969099"/>
          </a:xfrm>
        </p:grpSpPr>
        <p:sp>
          <p:nvSpPr>
            <p:cNvPr id="29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256714" y="1202371"/>
              <a:ext cx="57600" cy="468000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I. K-ICT HRD 	①</a:t>
            </a:r>
            <a:r>
              <a:rPr lang="ko-KR" altLang="en-US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 </a:t>
            </a:r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Current Situation</a:t>
            </a:r>
            <a:endParaRPr lang="ko-KR" altLang="en-US" dirty="0"/>
          </a:p>
        </p:txBody>
      </p:sp>
      <p:sp>
        <p:nvSpPr>
          <p:cNvPr id="19" name="직사각형 54"/>
          <p:cNvSpPr>
            <a:spLocks noChangeArrowheads="1"/>
          </p:cNvSpPr>
          <p:nvPr/>
        </p:nvSpPr>
        <p:spPr bwMode="auto">
          <a:xfrm flipH="1">
            <a:off x="1200366" y="1309819"/>
            <a:ext cx="6575919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Shortage of ICT/SW HR with Masters &amp; Doctorates</a:t>
            </a: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Low employment in small &amp; medium sized businesses and venture companies</a:t>
            </a:r>
          </a:p>
        </p:txBody>
      </p:sp>
      <p:sp>
        <p:nvSpPr>
          <p:cNvPr id="20" name="직사각형 51"/>
          <p:cNvSpPr>
            <a:spLocks noChangeArrowheads="1"/>
          </p:cNvSpPr>
          <p:nvPr/>
        </p:nvSpPr>
        <p:spPr bwMode="auto">
          <a:xfrm flipH="1">
            <a:off x="887004" y="891599"/>
            <a:ext cx="66110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Shortage of HR with both Research and Field Competencies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3" name="직사각형 51"/>
          <p:cNvSpPr>
            <a:spLocks noChangeArrowheads="1"/>
          </p:cNvSpPr>
          <p:nvPr/>
        </p:nvSpPr>
        <p:spPr bwMode="auto">
          <a:xfrm flipH="1">
            <a:off x="906883" y="2362218"/>
            <a:ext cx="64142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2000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Need for a Standardized </a:t>
            </a:r>
            <a:r>
              <a:rPr lang="ko-KR" altLang="en-US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ICT/SW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Competency Index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4" name="직사각형 54"/>
          <p:cNvSpPr>
            <a:spLocks noChangeArrowheads="1"/>
          </p:cNvSpPr>
          <p:nvPr/>
        </p:nvSpPr>
        <p:spPr bwMode="auto">
          <a:xfrm flipH="1">
            <a:off x="1220245" y="2776591"/>
            <a:ext cx="6991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Experience-centered recruitment programs and too many types of qualifications</a:t>
            </a:r>
            <a:endParaRPr lang="en-US" altLang="ko-KR" sz="16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6" name="직사각형 51"/>
          <p:cNvSpPr>
            <a:spLocks noChangeArrowheads="1"/>
          </p:cNvSpPr>
          <p:nvPr/>
        </p:nvSpPr>
        <p:spPr bwMode="auto">
          <a:xfrm flipH="1">
            <a:off x="902962" y="3542443"/>
            <a:ext cx="64142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HUGE Disagreement between the Industry and Academia</a:t>
            </a:r>
          </a:p>
        </p:txBody>
      </p:sp>
      <p:graphicFrame>
        <p:nvGraphicFramePr>
          <p:cNvPr id="37" name="차트 36"/>
          <p:cNvGraphicFramePr/>
          <p:nvPr>
            <p:extLst>
              <p:ext uri="{D42A27DB-BD31-4B8C-83A1-F6EECF244321}">
                <p14:modId xmlns:p14="http://schemas.microsoft.com/office/powerpoint/2010/main" val="2879137794"/>
              </p:ext>
            </p:extLst>
          </p:nvPr>
        </p:nvGraphicFramePr>
        <p:xfrm>
          <a:off x="1367972" y="4199138"/>
          <a:ext cx="6556244" cy="2732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직사각형 54"/>
          <p:cNvSpPr>
            <a:spLocks noChangeArrowheads="1"/>
          </p:cNvSpPr>
          <p:nvPr/>
        </p:nvSpPr>
        <p:spPr bwMode="auto">
          <a:xfrm flipH="1">
            <a:off x="1230179" y="3940136"/>
            <a:ext cx="69195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Areas Lacking in Univ. Graduates’ Competency </a:t>
            </a:r>
            <a:r>
              <a:rPr lang="en-US" altLang="ko-KR" sz="12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* 100 : Extremely Inadequate /  0 : Competent</a:t>
            </a:r>
            <a:endParaRPr lang="en-US" altLang="ko-KR" sz="12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2754200" y="4308665"/>
            <a:ext cx="974035" cy="11239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/>
        </p:nvSpPr>
        <p:spPr>
          <a:xfrm>
            <a:off x="1791295" y="4637506"/>
            <a:ext cx="884583" cy="83914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6853077" y="4278690"/>
            <a:ext cx="1070345" cy="90243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9976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057" y="4472526"/>
            <a:ext cx="14287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576470" y="5506265"/>
            <a:ext cx="7971182" cy="94421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41" name="그룹 40"/>
          <p:cNvGrpSpPr/>
          <p:nvPr/>
        </p:nvGrpSpPr>
        <p:grpSpPr>
          <a:xfrm>
            <a:off x="248348" y="3596906"/>
            <a:ext cx="8636461" cy="858511"/>
            <a:chOff x="256714" y="812922"/>
            <a:chExt cx="8636461" cy="969099"/>
          </a:xfrm>
        </p:grpSpPr>
        <p:sp>
          <p:nvSpPr>
            <p:cNvPr id="42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4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256714" y="1319547"/>
              <a:ext cx="57600" cy="351616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245033" y="2185663"/>
            <a:ext cx="8636461" cy="1142678"/>
            <a:chOff x="256714" y="812922"/>
            <a:chExt cx="8636461" cy="969099"/>
          </a:xfrm>
        </p:grpSpPr>
        <p:sp>
          <p:nvSpPr>
            <p:cNvPr id="39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4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56714" y="1202371"/>
              <a:ext cx="57600" cy="468000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241718" y="787099"/>
            <a:ext cx="8636461" cy="1142678"/>
            <a:chOff x="256714" y="812922"/>
            <a:chExt cx="8636461" cy="969099"/>
          </a:xfrm>
        </p:grpSpPr>
        <p:sp>
          <p:nvSpPr>
            <p:cNvPr id="36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4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256714" y="1202371"/>
              <a:ext cx="57600" cy="468000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I. </a:t>
            </a:r>
            <a:r>
              <a:rPr lang="en-US" altLang="ko-KR" dirty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K-ICT </a:t>
            </a:r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HRD 	② Strategy</a:t>
            </a:r>
            <a:endParaRPr lang="ko-KR" altLang="en-US" dirty="0"/>
          </a:p>
        </p:txBody>
      </p:sp>
      <p:sp>
        <p:nvSpPr>
          <p:cNvPr id="19" name="직사각형 54"/>
          <p:cNvSpPr>
            <a:spLocks noChangeArrowheads="1"/>
          </p:cNvSpPr>
          <p:nvPr/>
        </p:nvSpPr>
        <p:spPr bwMode="auto">
          <a:xfrm flipH="1">
            <a:off x="1230181" y="1187074"/>
            <a:ext cx="7776658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Univ. ICT Research Centers</a:t>
            </a: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Programs for Field Experience  and Technical Competency, etc.</a:t>
            </a:r>
          </a:p>
        </p:txBody>
      </p:sp>
      <p:sp>
        <p:nvSpPr>
          <p:cNvPr id="20" name="직사각형 51"/>
          <p:cNvSpPr>
            <a:spLocks noChangeArrowheads="1"/>
          </p:cNvSpPr>
          <p:nvPr/>
        </p:nvSpPr>
        <p:spPr bwMode="auto">
          <a:xfrm flipH="1">
            <a:off x="916822" y="795818"/>
            <a:ext cx="68892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Developing Qualified ICT HR for Creative Economy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3" name="직사각형 51"/>
          <p:cNvSpPr>
            <a:spLocks noChangeArrowheads="1"/>
          </p:cNvSpPr>
          <p:nvPr/>
        </p:nvSpPr>
        <p:spPr bwMode="auto">
          <a:xfrm flipH="1">
            <a:off x="916821" y="2185744"/>
            <a:ext cx="68892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2000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HRD for a SW Oriented Society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4" name="직사각형 54"/>
          <p:cNvSpPr>
            <a:spLocks noChangeArrowheads="1"/>
          </p:cNvSpPr>
          <p:nvPr/>
        </p:nvSpPr>
        <p:spPr bwMode="auto">
          <a:xfrm flipH="1">
            <a:off x="1230184" y="2549553"/>
            <a:ext cx="6575918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b="1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Expansion of SW Oriented Universities</a:t>
            </a: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Implementation of SW Curriculum in Primary and Secondary Education</a:t>
            </a:r>
            <a:endParaRPr lang="ko-KR" altLang="en-US" sz="16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9" name="직사각형 54"/>
          <p:cNvSpPr>
            <a:spLocks noChangeArrowheads="1"/>
          </p:cNvSpPr>
          <p:nvPr/>
        </p:nvSpPr>
        <p:spPr bwMode="auto">
          <a:xfrm flipH="1">
            <a:off x="1230182" y="4029616"/>
            <a:ext cx="643341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TOPCIT Quality Improvement and Implementation to Industry/Universities</a:t>
            </a:r>
          </a:p>
        </p:txBody>
      </p:sp>
      <p:sp>
        <p:nvSpPr>
          <p:cNvPr id="43" name="직사각형 51"/>
          <p:cNvSpPr>
            <a:spLocks noChangeArrowheads="1"/>
          </p:cNvSpPr>
          <p:nvPr/>
        </p:nvSpPr>
        <p:spPr bwMode="auto">
          <a:xfrm flipH="1">
            <a:off x="902970" y="3630860"/>
            <a:ext cx="76446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2000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HR Competency Centered Education and Field Training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2</a:t>
            </a:r>
            <a:endParaRPr lang="ko-KR" altLang="en-US" dirty="0"/>
          </a:p>
        </p:txBody>
      </p:sp>
      <p:sp>
        <p:nvSpPr>
          <p:cNvPr id="25" name="직사각형 24"/>
          <p:cNvSpPr/>
          <p:nvPr/>
        </p:nvSpPr>
        <p:spPr>
          <a:xfrm>
            <a:off x="658431" y="5647645"/>
            <a:ext cx="7809708" cy="630942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35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$1.1 Billion Funded to </a:t>
            </a:r>
            <a:r>
              <a:rPr lang="en-US" altLang="ko-KR" sz="3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IITP </a:t>
            </a:r>
            <a:r>
              <a:rPr lang="en-US" altLang="ko-KR" sz="35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for 2016</a:t>
            </a:r>
            <a:endParaRPr lang="en-US" altLang="ko-KR" sz="3500" b="1" spc="50" dirty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ea typeface="다음_Regular" panose="02000603060000000000" pitchFamily="2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87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그룹 48"/>
          <p:cNvGrpSpPr/>
          <p:nvPr/>
        </p:nvGrpSpPr>
        <p:grpSpPr>
          <a:xfrm>
            <a:off x="279397" y="4374410"/>
            <a:ext cx="8627582" cy="1759261"/>
            <a:chOff x="265593" y="812922"/>
            <a:chExt cx="8627582" cy="969099"/>
          </a:xfrm>
        </p:grpSpPr>
        <p:sp>
          <p:nvSpPr>
            <p:cNvPr id="50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266988" y="1167653"/>
              <a:ext cx="57600" cy="514800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241718" y="732384"/>
            <a:ext cx="8636461" cy="1761563"/>
            <a:chOff x="256714" y="812922"/>
            <a:chExt cx="8636461" cy="969099"/>
          </a:xfrm>
        </p:grpSpPr>
        <p:sp>
          <p:nvSpPr>
            <p:cNvPr id="26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lang="en-US" altLang="ko-KR" sz="1700" spc="-10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6714" y="1147324"/>
              <a:ext cx="57600" cy="544183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I. </a:t>
            </a:r>
            <a:r>
              <a:rPr lang="en-US" altLang="ko-KR" dirty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K-ICT </a:t>
            </a:r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HRD 	③ Performance Management</a:t>
            </a:r>
            <a:endParaRPr lang="ko-KR" altLang="en-US" dirty="0"/>
          </a:p>
        </p:txBody>
      </p:sp>
      <p:sp>
        <p:nvSpPr>
          <p:cNvPr id="19" name="직사각형 54"/>
          <p:cNvSpPr>
            <a:spLocks noChangeArrowheads="1"/>
          </p:cNvSpPr>
          <p:nvPr/>
        </p:nvSpPr>
        <p:spPr bwMode="auto">
          <a:xfrm flipH="1">
            <a:off x="1250061" y="1302142"/>
            <a:ext cx="6575919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Graduate Employment Rate</a:t>
            </a: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Thesis and Academia-Industry Project Collaborations</a:t>
            </a: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University Efforts in Curriculum / Education Reformations</a:t>
            </a:r>
            <a:endParaRPr lang="en-US" altLang="ko-KR" sz="16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직사각형 51"/>
          <p:cNvSpPr>
            <a:spLocks noChangeArrowheads="1"/>
          </p:cNvSpPr>
          <p:nvPr/>
        </p:nvSpPr>
        <p:spPr bwMode="auto">
          <a:xfrm flipH="1">
            <a:off x="936700" y="878143"/>
            <a:ext cx="70435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2000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Performance Management System (Previous)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9" name="직사각형 54"/>
          <p:cNvSpPr>
            <a:spLocks noChangeArrowheads="1"/>
          </p:cNvSpPr>
          <p:nvPr/>
        </p:nvSpPr>
        <p:spPr bwMode="auto">
          <a:xfrm flipH="1">
            <a:off x="1250060" y="4964636"/>
            <a:ext cx="6433417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Govt. (MSIP)’s HRD Performance Index</a:t>
            </a:r>
            <a:r>
              <a:rPr lang="ko-KR" altLang="en-US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(Test Score)</a:t>
            </a:r>
            <a:r>
              <a:rPr lang="ko-KR" altLang="en-US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Verification of Students’ Objective Competency</a:t>
            </a:r>
          </a:p>
          <a:p>
            <a:pPr marL="108000" indent="-108000" fontAlgn="auto" latinLnBrk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" pitchFamily="50" charset="-127"/>
                <a:ea typeface="나눔고딕" pitchFamily="50" charset="-127"/>
              </a:rPr>
              <a:t> Industry Oriented Univ. Education Standards</a:t>
            </a:r>
            <a:endParaRPr lang="ko-KR" altLang="en-US" sz="12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3" name="직사각형 51"/>
          <p:cNvSpPr>
            <a:spLocks noChangeArrowheads="1"/>
          </p:cNvSpPr>
          <p:nvPr/>
        </p:nvSpPr>
        <p:spPr bwMode="auto">
          <a:xfrm flipH="1">
            <a:off x="922848" y="4524790"/>
            <a:ext cx="72806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8000" indent="-1080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2000" spc="-120" dirty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Performance Management System (New): TOPCIT Included</a:t>
            </a:r>
            <a:endParaRPr lang="en-US" altLang="ko-KR" sz="2000" spc="-120" dirty="0">
              <a:gradFill flip="none" rotWithShape="1">
                <a:gsLst>
                  <a:gs pos="60000">
                    <a:srgbClr val="111111"/>
                  </a:gs>
                  <a:gs pos="40000">
                    <a:srgbClr val="000000"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아래쪽 화살표 설명선 4"/>
          <p:cNvSpPr/>
          <p:nvPr/>
        </p:nvSpPr>
        <p:spPr>
          <a:xfrm>
            <a:off x="2057394" y="2884064"/>
            <a:ext cx="4601818" cy="1346950"/>
          </a:xfrm>
          <a:prstGeom prst="downArrowCallou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000" spc="-120" dirty="0" smtClean="0">
                <a:gradFill flip="none" rotWithShape="1">
                  <a:gsLst>
                    <a:gs pos="60000">
                      <a:srgbClr val="111111"/>
                    </a:gs>
                    <a:gs pos="4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Demand for an Objective and  Verifiable Performance Indicator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763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직사각형 73"/>
          <p:cNvSpPr/>
          <p:nvPr/>
        </p:nvSpPr>
        <p:spPr>
          <a:xfrm>
            <a:off x="0" y="1818000"/>
            <a:ext cx="87081" cy="504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20" name="모서리가 둥근 직사각형 19"/>
          <p:cNvSpPr/>
          <p:nvPr/>
        </p:nvSpPr>
        <p:spPr bwMode="auto">
          <a:xfrm>
            <a:off x="754649" y="2049132"/>
            <a:ext cx="7410215" cy="2280105"/>
          </a:xfrm>
          <a:prstGeom prst="roundRect">
            <a:avLst>
              <a:gd name="adj" fmla="val 12476"/>
            </a:avLst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  <p:txBody>
          <a:bodyPr wrap="none" lIns="0" tIns="0" rIns="0" bIns="0" rtlCol="0" anchor="ctr"/>
          <a:lstStyle/>
          <a:p>
            <a:pPr fontAlgn="base" latinLnBrk="0">
              <a:lnSpc>
                <a:spcPct val="110000"/>
              </a:lnSpc>
              <a:spcBef>
                <a:spcPts val="300"/>
              </a:spcBef>
              <a:spcAft>
                <a:spcPts val="700"/>
              </a:spcAft>
              <a:buClr>
                <a:srgbClr val="F79646">
                  <a:lumMod val="75000"/>
                </a:srgbClr>
              </a:buClr>
            </a:pPr>
            <a:r>
              <a:rPr kumimoji="1" lang="en-US" altLang="ko-KR" sz="5400" b="1" kern="0" spc="-60" dirty="0" smtClean="0">
                <a:gradFill>
                  <a:gsLst>
                    <a:gs pos="6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0"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Part 2</a:t>
            </a:r>
            <a:endParaRPr kumimoji="1" lang="en-US" altLang="ko-KR" sz="3200" b="1" kern="0" spc="-60" dirty="0">
              <a:gradFill>
                <a:gsLst>
                  <a:gs pos="60000">
                    <a:schemeClr val="tx1">
                      <a:lumMod val="75000"/>
                      <a:lumOff val="25000"/>
                    </a:schemeClr>
                  </a:gs>
                  <a:gs pos="50000">
                    <a:schemeClr val="tx1"/>
                  </a:gs>
                </a:gsLst>
                <a:lin ang="5400000" scaled="0"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fontAlgn="base" latinLnBrk="0">
              <a:lnSpc>
                <a:spcPct val="110000"/>
              </a:lnSpc>
              <a:spcBef>
                <a:spcPts val="300"/>
              </a:spcBef>
              <a:spcAft>
                <a:spcPts val="700"/>
              </a:spcAft>
              <a:buClr>
                <a:srgbClr val="F79646">
                  <a:lumMod val="75000"/>
                </a:srgbClr>
              </a:buClr>
            </a:pPr>
            <a:r>
              <a:rPr kumimoji="1" lang="en-US" altLang="ko-KR" sz="3200" b="1" kern="0" spc="-60" dirty="0" smtClean="0">
                <a:gradFill>
                  <a:gsLst>
                    <a:gs pos="6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0"/>
                </a:gra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TOPCIT Introduction</a:t>
            </a:r>
            <a:endParaRPr kumimoji="1" lang="ko-KR" altLang="en-US" sz="3200" b="1" kern="0" spc="-60" dirty="0">
              <a:gradFill>
                <a:gsLst>
                  <a:gs pos="60000">
                    <a:schemeClr val="tx1">
                      <a:lumMod val="75000"/>
                      <a:lumOff val="25000"/>
                    </a:schemeClr>
                  </a:gs>
                  <a:gs pos="50000">
                    <a:schemeClr val="tx1"/>
                  </a:gs>
                </a:gsLst>
                <a:lin ang="5400000" scaled="0"/>
              </a:gra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690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7214" y="67295"/>
            <a:ext cx="7886700" cy="360000"/>
          </a:xfrm>
        </p:spPr>
        <p:txBody>
          <a:bodyPr/>
          <a:lstStyle/>
          <a:p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II.TOPCIT		</a:t>
            </a:r>
            <a:r>
              <a:rPr lang="en-US" altLang="ko-KR" dirty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① Evaluation (</a:t>
            </a:r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Test) Model</a:t>
            </a:r>
            <a:endParaRPr lang="ko-KR" altLang="en-US" dirty="0"/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3121026" y="124947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2019301" y="1619360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2019301" y="1619360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241718" y="945800"/>
            <a:ext cx="8636461" cy="1142678"/>
            <a:chOff x="256714" y="812922"/>
            <a:chExt cx="8636461" cy="969099"/>
          </a:xfrm>
        </p:grpSpPr>
        <p:sp>
          <p:nvSpPr>
            <p:cNvPr id="22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r>
                <a:rPr kumimoji="1" lang="en-US" altLang="ko-KR" sz="1700" b="1" kern="0" spc="-100" dirty="0" smtClean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</a:rPr>
                <a:t>TOPCIT </a:t>
              </a:r>
              <a:r>
                <a:rPr kumimoji="1" lang="en-US" altLang="ko-KR" sz="1700" kern="0" spc="-1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</a:rPr>
                <a:t>is a performance-evaluation-centered test designed to diagnose and assess the competency of ICT specialists and SW developers that is critically needed to perform jobs on the professional frontier</a:t>
              </a: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256714" y="928811"/>
              <a:ext cx="57600" cy="753718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393991" y="2394041"/>
            <a:ext cx="7467859" cy="4144983"/>
            <a:chOff x="393991" y="2472422"/>
            <a:chExt cx="7467859" cy="4144983"/>
          </a:xfrm>
        </p:grpSpPr>
        <p:graphicFrame>
          <p:nvGraphicFramePr>
            <p:cNvPr id="3" name="차트 2"/>
            <p:cNvGraphicFramePr/>
            <p:nvPr>
              <p:extLst>
                <p:ext uri="{D42A27DB-BD31-4B8C-83A1-F6EECF244321}">
                  <p14:modId xmlns:p14="http://schemas.microsoft.com/office/powerpoint/2010/main" val="2345512948"/>
                </p:ext>
              </p:extLst>
            </p:nvPr>
          </p:nvGraphicFramePr>
          <p:xfrm>
            <a:off x="393991" y="2502605"/>
            <a:ext cx="4244008" cy="41148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0" name="자유형 19"/>
            <p:cNvSpPr/>
            <p:nvPr/>
          </p:nvSpPr>
          <p:spPr>
            <a:xfrm>
              <a:off x="1113127" y="3920809"/>
              <a:ext cx="6735250" cy="2012751"/>
            </a:xfrm>
            <a:custGeom>
              <a:avLst/>
              <a:gdLst>
                <a:gd name="connsiteX0" fmla="*/ 0 w 2550711"/>
                <a:gd name="connsiteY0" fmla="*/ 0 h 1467760"/>
                <a:gd name="connsiteX1" fmla="*/ 2550711 w 2550711"/>
                <a:gd name="connsiteY1" fmla="*/ 0 h 1467760"/>
                <a:gd name="connsiteX2" fmla="*/ 2550711 w 2550711"/>
                <a:gd name="connsiteY2" fmla="*/ 179565 h 1467760"/>
                <a:gd name="connsiteX3" fmla="*/ 2505726 w 2550711"/>
                <a:gd name="connsiteY3" fmla="*/ 1467760 h 1467760"/>
                <a:gd name="connsiteX4" fmla="*/ 46081 w 2550711"/>
                <a:gd name="connsiteY4" fmla="*/ 1467760 h 1467760"/>
                <a:gd name="connsiteX5" fmla="*/ 0 w 2550711"/>
                <a:gd name="connsiteY5" fmla="*/ 148187 h 146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0711" h="1467760">
                  <a:moveTo>
                    <a:pt x="0" y="0"/>
                  </a:moveTo>
                  <a:lnTo>
                    <a:pt x="2550711" y="0"/>
                  </a:lnTo>
                  <a:lnTo>
                    <a:pt x="2550711" y="179565"/>
                  </a:lnTo>
                  <a:lnTo>
                    <a:pt x="2505726" y="1467760"/>
                  </a:lnTo>
                  <a:lnTo>
                    <a:pt x="46081" y="1467760"/>
                  </a:lnTo>
                  <a:lnTo>
                    <a:pt x="0" y="148187"/>
                  </a:lnTo>
                  <a:close/>
                </a:path>
              </a:pathLst>
            </a:custGeom>
            <a:solidFill>
              <a:srgbClr val="FDCE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576000" rtlCol="0" anchor="t"/>
            <a:lstStyle/>
            <a:p>
              <a:pPr algn="ctr"/>
              <a:endParaRPr lang="ko-KR" altLang="en-US" sz="1000" dirty="0"/>
            </a:p>
          </p:txBody>
        </p:sp>
        <p:sp>
          <p:nvSpPr>
            <p:cNvPr id="15" name="사다리꼴 14"/>
            <p:cNvSpPr/>
            <p:nvPr/>
          </p:nvSpPr>
          <p:spPr>
            <a:xfrm>
              <a:off x="1077397" y="3009985"/>
              <a:ext cx="6784453" cy="251695"/>
            </a:xfrm>
            <a:prstGeom prst="trapezoid">
              <a:avLst>
                <a:gd name="adj" fmla="val 230383"/>
              </a:avLst>
            </a:prstGeom>
            <a:gradFill flip="none" rotWithShape="1">
              <a:gsLst>
                <a:gs pos="0">
                  <a:srgbClr val="DB8C0B"/>
                </a:gs>
                <a:gs pos="100000">
                  <a:srgbClr val="945A8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/>
            </a:p>
          </p:txBody>
        </p:sp>
        <p:grpSp>
          <p:nvGrpSpPr>
            <p:cNvPr id="24" name="그룹 23"/>
            <p:cNvGrpSpPr/>
            <p:nvPr/>
          </p:nvGrpSpPr>
          <p:grpSpPr>
            <a:xfrm>
              <a:off x="1077398" y="3261902"/>
              <a:ext cx="6784450" cy="574720"/>
              <a:chOff x="800100" y="8505916"/>
              <a:chExt cx="5329237" cy="442822"/>
            </a:xfrm>
          </p:grpSpPr>
          <p:sp>
            <p:nvSpPr>
              <p:cNvPr id="71" name="직사각형 70"/>
              <p:cNvSpPr/>
              <p:nvPr/>
            </p:nvSpPr>
            <p:spPr>
              <a:xfrm>
                <a:off x="800100" y="8505916"/>
                <a:ext cx="5329237" cy="442822"/>
              </a:xfrm>
              <a:prstGeom prst="rect">
                <a:avLst/>
              </a:prstGeom>
              <a:gradFill flip="none" rotWithShape="1">
                <a:gsLst>
                  <a:gs pos="0">
                    <a:srgbClr val="F39E19"/>
                  </a:gs>
                  <a:gs pos="100000">
                    <a:srgbClr val="ED839D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400" b="1" spc="-30" dirty="0" smtClean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Integrated Field</a:t>
                </a:r>
                <a:r>
                  <a:rPr lang="en-US" altLang="ko-KR" sz="1400" b="1" spc="-30" dirty="0" smtClean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/>
                </a:r>
                <a:br>
                  <a:rPr lang="en-US" altLang="ko-KR" sz="1400" b="1" spc="-30" dirty="0" smtClean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</a:br>
                <a:r>
                  <a:rPr lang="en-US" altLang="ko-KR" sz="1400" spc="-30" dirty="0" smtClean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(Technical + Business)</a:t>
                </a:r>
                <a:endParaRPr lang="ko-KR" altLang="en-US" sz="1400" spc="-3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  <p:sp>
            <p:nvSpPr>
              <p:cNvPr id="72" name="오각형 71"/>
              <p:cNvSpPr/>
              <p:nvPr/>
            </p:nvSpPr>
            <p:spPr>
              <a:xfrm>
                <a:off x="800100" y="8547327"/>
                <a:ext cx="432000" cy="360000"/>
              </a:xfrm>
              <a:prstGeom prst="homePlate">
                <a:avLst/>
              </a:prstGeom>
              <a:solidFill>
                <a:srgbClr val="FFC761"/>
              </a:solidFill>
              <a:ln>
                <a:noFill/>
              </a:ln>
              <a:effectLst>
                <a:outerShdw blurRad="50800" dist="127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>
                  <a:lnSpc>
                    <a:spcPct val="90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altLang="ko-KR" sz="1000" spc="-8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26</a:t>
                </a:r>
                <a:r>
                  <a:rPr lang="en-US" altLang="ko-KR" sz="1000" b="1" spc="-8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%</a:t>
                </a:r>
                <a:endParaRPr lang="ko-KR" altLang="en-US" sz="1000" dirty="0">
                  <a:solidFill>
                    <a:prstClr val="white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grpSp>
          <p:nvGrpSpPr>
            <p:cNvPr id="25" name="그룹 24"/>
            <p:cNvGrpSpPr/>
            <p:nvPr/>
          </p:nvGrpSpPr>
          <p:grpSpPr>
            <a:xfrm>
              <a:off x="1850002" y="4512351"/>
              <a:ext cx="4143039" cy="997945"/>
              <a:chOff x="1420051" y="7772545"/>
              <a:chExt cx="3254388" cy="768917"/>
            </a:xfrm>
          </p:grpSpPr>
          <p:grpSp>
            <p:nvGrpSpPr>
              <p:cNvPr id="62" name="그룹 61"/>
              <p:cNvGrpSpPr/>
              <p:nvPr/>
            </p:nvGrpSpPr>
            <p:grpSpPr>
              <a:xfrm>
                <a:off x="1420051" y="7772545"/>
                <a:ext cx="827869" cy="768917"/>
                <a:chOff x="1420051" y="7772545"/>
                <a:chExt cx="827869" cy="768917"/>
              </a:xfrm>
            </p:grpSpPr>
            <p:sp>
              <p:nvSpPr>
                <p:cNvPr id="69" name="직사각형 68"/>
                <p:cNvSpPr/>
                <p:nvPr/>
              </p:nvSpPr>
              <p:spPr>
                <a:xfrm>
                  <a:off x="1421094" y="7772545"/>
                  <a:ext cx="826826" cy="278332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noAutofit/>
                </a:bodyPr>
                <a:lstStyle/>
                <a:p>
                  <a:pPr lvl="0" algn="ctr">
                    <a:lnSpc>
                      <a:spcPct val="90000"/>
                    </a:lnSpc>
                  </a:pPr>
                  <a:r>
                    <a:rPr lang="en-US" altLang="ko-KR" sz="1400" b="1" spc="-30" dirty="0" smtClean="0">
                      <a:gradFill flip="none" rotWithShape="1">
                        <a:gsLst>
                          <a:gs pos="0">
                            <a:prstClr val="black">
                              <a:lumMod val="85000"/>
                              <a:lumOff val="15000"/>
                            </a:prstClr>
                          </a:gs>
                          <a:gs pos="100000">
                            <a:prstClr val="black">
                              <a:lumMod val="65000"/>
                              <a:lumOff val="35000"/>
                            </a:prstClr>
                          </a:gs>
                        </a:gsLst>
                        <a:lin ang="5400000" scaled="1"/>
                        <a:tileRect/>
                      </a:gra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Software</a:t>
                  </a:r>
                  <a:endParaRPr lang="ko-KR" altLang="en-US" sz="1400" spc="-30" dirty="0">
                    <a:gradFill flip="none" rotWithShape="1">
                      <a:gsLst>
                        <a:gs pos="0">
                          <a:prstClr val="black">
                            <a:lumMod val="85000"/>
                            <a:lumOff val="15000"/>
                          </a:prstClr>
                        </a:gs>
                        <a:gs pos="100000">
                          <a:prstClr val="black">
                            <a:lumMod val="65000"/>
                            <a:lumOff val="35000"/>
                          </a:prstClr>
                        </a:gs>
                      </a:gsLst>
                      <a:lin ang="5400000" scaled="1"/>
                      <a:tileRect/>
                    </a:gradFill>
                    <a:latin typeface="나눔고딕" panose="020D0604000000000000" pitchFamily="50" charset="-127"/>
                    <a:ea typeface="나눔고딕" panose="020D0604000000000000" pitchFamily="50" charset="-127"/>
                  </a:endParaRPr>
                </a:p>
              </p:txBody>
            </p:sp>
            <p:sp>
              <p:nvSpPr>
                <p:cNvPr id="70" name="직사각형 69"/>
                <p:cNvSpPr/>
                <p:nvPr/>
              </p:nvSpPr>
              <p:spPr>
                <a:xfrm>
                  <a:off x="1420051" y="8074233"/>
                  <a:ext cx="826826" cy="467229"/>
                </a:xfrm>
                <a:prstGeom prst="rect">
                  <a:avLst/>
                </a:prstGeom>
                <a:noFill/>
              </p:spPr>
              <p:txBody>
                <a:bodyPr wrap="square"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300"/>
                    </a:spcAft>
                  </a:pPr>
                  <a:r>
                    <a:rPr lang="en-US" altLang="ko-KR" sz="1000" spc="-40" dirty="0" smtClean="0">
                      <a:gradFill flip="none" rotWithShape="1">
                        <a:gsLst>
                          <a:gs pos="0">
                            <a:prstClr val="black">
                              <a:lumMod val="85000"/>
                              <a:lumOff val="15000"/>
                            </a:prstClr>
                          </a:gs>
                          <a:gs pos="100000">
                            <a:prstClr val="black">
                              <a:lumMod val="65000"/>
                              <a:lumOff val="35000"/>
                            </a:prstClr>
                          </a:gs>
                        </a:gsLst>
                        <a:lin ang="5400000" scaled="1"/>
                        <a:tileRect/>
                      </a:gra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Ability to Develop Software</a:t>
                  </a:r>
                  <a:endParaRPr lang="ko-KR" altLang="en-US" sz="1000" spc="-40" dirty="0">
                    <a:gradFill flip="none" rotWithShape="1">
                      <a:gsLst>
                        <a:gs pos="0">
                          <a:prstClr val="black">
                            <a:lumMod val="85000"/>
                            <a:lumOff val="15000"/>
                          </a:prstClr>
                        </a:gs>
                        <a:gs pos="100000">
                          <a:prstClr val="black">
                            <a:lumMod val="65000"/>
                            <a:lumOff val="35000"/>
                          </a:prstClr>
                        </a:gs>
                      </a:gsLst>
                      <a:lin ang="5400000" scaled="1"/>
                      <a:tileRect/>
                    </a:gradFill>
                    <a:latin typeface="나눔고딕" panose="020D0604000000000000" pitchFamily="50" charset="-127"/>
                    <a:ea typeface="나눔고딕" panose="020D0604000000000000" pitchFamily="50" charset="-127"/>
                  </a:endParaRPr>
                </a:p>
              </p:txBody>
            </p:sp>
          </p:grpSp>
          <p:grpSp>
            <p:nvGrpSpPr>
              <p:cNvPr id="63" name="그룹 62"/>
              <p:cNvGrpSpPr/>
              <p:nvPr/>
            </p:nvGrpSpPr>
            <p:grpSpPr>
              <a:xfrm>
                <a:off x="2857112" y="7772545"/>
                <a:ext cx="827869" cy="748786"/>
                <a:chOff x="2857112" y="7772545"/>
                <a:chExt cx="827869" cy="748786"/>
              </a:xfrm>
            </p:grpSpPr>
            <p:sp>
              <p:nvSpPr>
                <p:cNvPr id="67" name="직사각형 66"/>
                <p:cNvSpPr/>
                <p:nvPr/>
              </p:nvSpPr>
              <p:spPr>
                <a:xfrm>
                  <a:off x="2858155" y="7772545"/>
                  <a:ext cx="826826" cy="278332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noAutofit/>
                </a:bodyPr>
                <a:lstStyle/>
                <a:p>
                  <a:pPr lvl="0" algn="ctr">
                    <a:lnSpc>
                      <a:spcPct val="90000"/>
                    </a:lnSpc>
                  </a:pPr>
                  <a:r>
                    <a:rPr lang="en-US" altLang="ko-KR" sz="1200" b="1" spc="-30" dirty="0" smtClean="0">
                      <a:gradFill flip="none" rotWithShape="1">
                        <a:gsLst>
                          <a:gs pos="0">
                            <a:prstClr val="black">
                              <a:lumMod val="85000"/>
                              <a:lumOff val="15000"/>
                            </a:prstClr>
                          </a:gs>
                          <a:gs pos="100000">
                            <a:prstClr val="black">
                              <a:lumMod val="65000"/>
                              <a:lumOff val="35000"/>
                            </a:prstClr>
                          </a:gs>
                        </a:gsLst>
                        <a:lin ang="5400000" scaled="1"/>
                        <a:tileRect/>
                      </a:gra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Database</a:t>
                  </a:r>
                  <a:endParaRPr lang="ko-KR" altLang="en-US" sz="1200" b="1" spc="-30" dirty="0">
                    <a:gradFill flip="none" rotWithShape="1">
                      <a:gsLst>
                        <a:gs pos="0">
                          <a:prstClr val="black">
                            <a:lumMod val="85000"/>
                            <a:lumOff val="15000"/>
                          </a:prstClr>
                        </a:gs>
                        <a:gs pos="100000">
                          <a:prstClr val="black">
                            <a:lumMod val="65000"/>
                            <a:lumOff val="35000"/>
                          </a:prstClr>
                        </a:gs>
                      </a:gsLst>
                      <a:lin ang="5400000" scaled="1"/>
                      <a:tileRect/>
                    </a:gradFill>
                    <a:latin typeface="나눔고딕" panose="020D0604000000000000" pitchFamily="50" charset="-127"/>
                    <a:ea typeface="나눔고딕" panose="020D0604000000000000" pitchFamily="50" charset="-127"/>
                  </a:endParaRPr>
                </a:p>
              </p:txBody>
            </p:sp>
            <p:sp>
              <p:nvSpPr>
                <p:cNvPr id="68" name="직사각형 67"/>
                <p:cNvSpPr/>
                <p:nvPr/>
              </p:nvSpPr>
              <p:spPr>
                <a:xfrm>
                  <a:off x="2857112" y="8054102"/>
                  <a:ext cx="826826" cy="467229"/>
                </a:xfrm>
                <a:prstGeom prst="rect">
                  <a:avLst/>
                </a:prstGeom>
                <a:noFill/>
              </p:spPr>
              <p:txBody>
                <a:bodyPr wrap="square">
                  <a:noAutofit/>
                </a:bodyPr>
                <a:lstStyle/>
                <a:p>
                  <a:pPr lvl="0" algn="ctr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300"/>
                    </a:spcAft>
                  </a:pPr>
                  <a:r>
                    <a:rPr lang="en-US" altLang="ko-KR" sz="1000" spc="-40" dirty="0" smtClean="0">
                      <a:gradFill flip="none" rotWithShape="1">
                        <a:gsLst>
                          <a:gs pos="0">
                            <a:prstClr val="black">
                              <a:lumMod val="85000"/>
                              <a:lumOff val="15000"/>
                            </a:prstClr>
                          </a:gs>
                          <a:gs pos="100000">
                            <a:prstClr val="black">
                              <a:lumMod val="65000"/>
                              <a:lumOff val="35000"/>
                            </a:prstClr>
                          </a:gs>
                        </a:gsLst>
                        <a:lin ang="5400000" scaled="1"/>
                        <a:tileRect/>
                      </a:gra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Ability to </a:t>
                  </a:r>
                  <a:br>
                    <a:rPr lang="en-US" altLang="ko-KR" sz="1000" spc="-40" dirty="0" smtClean="0">
                      <a:gradFill flip="none" rotWithShape="1">
                        <a:gsLst>
                          <a:gs pos="0">
                            <a:prstClr val="black">
                              <a:lumMod val="85000"/>
                              <a:lumOff val="15000"/>
                            </a:prstClr>
                          </a:gs>
                          <a:gs pos="100000">
                            <a:prstClr val="black">
                              <a:lumMod val="65000"/>
                              <a:lumOff val="35000"/>
                            </a:prstClr>
                          </a:gs>
                        </a:gsLst>
                        <a:lin ang="5400000" scaled="1"/>
                        <a:tileRect/>
                      </a:gra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</a:br>
                  <a:r>
                    <a:rPr lang="en-US" altLang="ko-KR" sz="1000" spc="-40" dirty="0" smtClean="0">
                      <a:gradFill flip="none" rotWithShape="1">
                        <a:gsLst>
                          <a:gs pos="0">
                            <a:prstClr val="black">
                              <a:lumMod val="85000"/>
                              <a:lumOff val="15000"/>
                            </a:prstClr>
                          </a:gs>
                          <a:gs pos="100000">
                            <a:prstClr val="black">
                              <a:lumMod val="65000"/>
                              <a:lumOff val="35000"/>
                            </a:prstClr>
                          </a:gs>
                        </a:gsLst>
                        <a:lin ang="5400000" scaled="1"/>
                        <a:tileRect/>
                      </a:gra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Design and Operate Database</a:t>
                  </a:r>
                  <a:endParaRPr lang="ko-KR" altLang="en-US" sz="1000" spc="-40" dirty="0">
                    <a:gradFill flip="none" rotWithShape="1">
                      <a:gsLst>
                        <a:gs pos="0">
                          <a:prstClr val="black">
                            <a:lumMod val="85000"/>
                            <a:lumOff val="15000"/>
                          </a:prstClr>
                        </a:gs>
                        <a:gs pos="100000">
                          <a:prstClr val="black">
                            <a:lumMod val="65000"/>
                            <a:lumOff val="35000"/>
                          </a:prstClr>
                        </a:gs>
                      </a:gsLst>
                      <a:lin ang="5400000" scaled="1"/>
                      <a:tileRect/>
                    </a:gradFill>
                    <a:latin typeface="나눔고딕" panose="020D0604000000000000" pitchFamily="50" charset="-127"/>
                    <a:ea typeface="나눔고딕" panose="020D0604000000000000" pitchFamily="50" charset="-127"/>
                  </a:endParaRPr>
                </a:p>
                <a:p>
                  <a:pPr lvl="0" algn="ctr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300"/>
                    </a:spcAft>
                  </a:pPr>
                  <a:endParaRPr lang="ko-KR" altLang="en-US" sz="1000" b="1" spc="-40" dirty="0">
                    <a:gradFill flip="none" rotWithShape="1">
                      <a:gsLst>
                        <a:gs pos="0">
                          <a:prstClr val="black">
                            <a:lumMod val="85000"/>
                            <a:lumOff val="15000"/>
                          </a:prstClr>
                        </a:gs>
                        <a:gs pos="100000">
                          <a:prstClr val="black">
                            <a:lumMod val="65000"/>
                            <a:lumOff val="35000"/>
                          </a:prstClr>
                        </a:gs>
                      </a:gsLst>
                      <a:lin ang="5400000" scaled="1"/>
                      <a:tileRect/>
                    </a:gradFill>
                    <a:latin typeface="나눔고딕" panose="020D0604000000000000" pitchFamily="50" charset="-127"/>
                    <a:ea typeface="나눔고딕" panose="020D0604000000000000" pitchFamily="50" charset="-127"/>
                  </a:endParaRPr>
                </a:p>
              </p:txBody>
            </p:sp>
          </p:grpSp>
          <p:grpSp>
            <p:nvGrpSpPr>
              <p:cNvPr id="64" name="그룹 63"/>
              <p:cNvGrpSpPr/>
              <p:nvPr/>
            </p:nvGrpSpPr>
            <p:grpSpPr>
              <a:xfrm>
                <a:off x="3846570" y="7772545"/>
                <a:ext cx="827869" cy="749438"/>
                <a:chOff x="3846570" y="7772545"/>
                <a:chExt cx="827869" cy="749438"/>
              </a:xfrm>
            </p:grpSpPr>
            <p:sp>
              <p:nvSpPr>
                <p:cNvPr id="65" name="직사각형 64"/>
                <p:cNvSpPr/>
                <p:nvPr/>
              </p:nvSpPr>
              <p:spPr>
                <a:xfrm>
                  <a:off x="3847613" y="7772545"/>
                  <a:ext cx="826826" cy="278332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noAutofit/>
                </a:bodyPr>
                <a:lstStyle/>
                <a:p>
                  <a:pPr lvl="0" algn="ctr">
                    <a:lnSpc>
                      <a:spcPct val="90000"/>
                    </a:lnSpc>
                  </a:pPr>
                  <a:r>
                    <a:rPr lang="en-US" altLang="ko-KR" sz="1200" b="1" spc="-30" dirty="0" smtClean="0">
                      <a:gradFill flip="none" rotWithShape="1">
                        <a:gsLst>
                          <a:gs pos="0">
                            <a:prstClr val="black">
                              <a:lumMod val="85000"/>
                              <a:lumOff val="15000"/>
                            </a:prstClr>
                          </a:gs>
                          <a:gs pos="100000">
                            <a:prstClr val="black">
                              <a:lumMod val="65000"/>
                              <a:lumOff val="35000"/>
                            </a:prstClr>
                          </a:gs>
                        </a:gsLst>
                        <a:lin ang="5400000" scaled="1"/>
                        <a:tileRect/>
                      </a:gra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Network</a:t>
                  </a:r>
                  <a:r>
                    <a:rPr lang="en-US" altLang="ko-KR" sz="1200" spc="-30" dirty="0" smtClean="0">
                      <a:gradFill flip="none" rotWithShape="1">
                        <a:gsLst>
                          <a:gs pos="0">
                            <a:prstClr val="black">
                              <a:lumMod val="85000"/>
                              <a:lumOff val="15000"/>
                            </a:prstClr>
                          </a:gs>
                          <a:gs pos="100000">
                            <a:prstClr val="black">
                              <a:lumMod val="65000"/>
                              <a:lumOff val="35000"/>
                            </a:prstClr>
                          </a:gs>
                        </a:gsLst>
                        <a:lin ang="5400000" scaled="1"/>
                        <a:tileRect/>
                      </a:gra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 &amp;</a:t>
                  </a:r>
                  <a:br>
                    <a:rPr lang="en-US" altLang="ko-KR" sz="1200" spc="-30" dirty="0" smtClean="0">
                      <a:gradFill flip="none" rotWithShape="1">
                        <a:gsLst>
                          <a:gs pos="0">
                            <a:prstClr val="black">
                              <a:lumMod val="85000"/>
                              <a:lumOff val="15000"/>
                            </a:prstClr>
                          </a:gs>
                          <a:gs pos="100000">
                            <a:prstClr val="black">
                              <a:lumMod val="65000"/>
                              <a:lumOff val="35000"/>
                            </a:prstClr>
                          </a:gs>
                        </a:gsLst>
                        <a:lin ang="5400000" scaled="1"/>
                        <a:tileRect/>
                      </a:gra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</a:br>
                  <a:r>
                    <a:rPr lang="en-US" altLang="ko-KR" sz="1200" b="1" spc="-30" dirty="0" smtClean="0">
                      <a:gradFill flip="none" rotWithShape="1">
                        <a:gsLst>
                          <a:gs pos="0">
                            <a:prstClr val="black">
                              <a:lumMod val="85000"/>
                              <a:lumOff val="15000"/>
                            </a:prstClr>
                          </a:gs>
                          <a:gs pos="100000">
                            <a:prstClr val="black">
                              <a:lumMod val="65000"/>
                              <a:lumOff val="35000"/>
                            </a:prstClr>
                          </a:gs>
                        </a:gsLst>
                        <a:lin ang="5400000" scaled="1"/>
                        <a:tileRect/>
                      </a:gra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Security</a:t>
                  </a:r>
                  <a:endParaRPr lang="ko-KR" altLang="en-US" sz="1200" b="1" spc="-30" dirty="0">
                    <a:gradFill flip="none" rotWithShape="1">
                      <a:gsLst>
                        <a:gs pos="0">
                          <a:prstClr val="black">
                            <a:lumMod val="85000"/>
                            <a:lumOff val="15000"/>
                          </a:prstClr>
                        </a:gs>
                        <a:gs pos="100000">
                          <a:prstClr val="black">
                            <a:lumMod val="65000"/>
                            <a:lumOff val="35000"/>
                          </a:prstClr>
                        </a:gs>
                      </a:gsLst>
                      <a:lin ang="5400000" scaled="1"/>
                      <a:tileRect/>
                    </a:gradFill>
                    <a:latin typeface="나눔고딕" panose="020D0604000000000000" pitchFamily="50" charset="-127"/>
                    <a:ea typeface="나눔고딕" panose="020D0604000000000000" pitchFamily="50" charset="-127"/>
                  </a:endParaRPr>
                </a:p>
              </p:txBody>
            </p:sp>
            <p:sp>
              <p:nvSpPr>
                <p:cNvPr id="66" name="직사각형 65"/>
                <p:cNvSpPr/>
                <p:nvPr/>
              </p:nvSpPr>
              <p:spPr>
                <a:xfrm>
                  <a:off x="3846570" y="8054754"/>
                  <a:ext cx="826826" cy="467229"/>
                </a:xfrm>
                <a:prstGeom prst="rect">
                  <a:avLst/>
                </a:prstGeom>
                <a:noFill/>
              </p:spPr>
              <p:txBody>
                <a:bodyPr wrap="square">
                  <a:noAutofit/>
                </a:bodyPr>
                <a:lstStyle/>
                <a:p>
                  <a:pPr lvl="0" algn="ctr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300"/>
                    </a:spcAft>
                  </a:pPr>
                  <a:r>
                    <a:rPr lang="en-US" altLang="ko-KR" sz="1000" spc="-40" dirty="0">
                      <a:gradFill flip="none" rotWithShape="1">
                        <a:gsLst>
                          <a:gs pos="0">
                            <a:prstClr val="black">
                              <a:lumMod val="85000"/>
                              <a:lumOff val="15000"/>
                            </a:prstClr>
                          </a:gs>
                          <a:gs pos="100000">
                            <a:prstClr val="black">
                              <a:lumMod val="65000"/>
                              <a:lumOff val="35000"/>
                            </a:prstClr>
                          </a:gs>
                        </a:gsLst>
                        <a:lin ang="5400000" scaled="1"/>
                        <a:tileRect/>
                      </a:gra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Ability </a:t>
                  </a:r>
                  <a:r>
                    <a:rPr lang="en-US" altLang="ko-KR" sz="1000" spc="-40" dirty="0" smtClean="0">
                      <a:gradFill flip="none" rotWithShape="1">
                        <a:gsLst>
                          <a:gs pos="0">
                            <a:prstClr val="black">
                              <a:lumMod val="85000"/>
                              <a:lumOff val="15000"/>
                            </a:prstClr>
                          </a:gs>
                          <a:gs pos="100000">
                            <a:prstClr val="black">
                              <a:lumMod val="65000"/>
                              <a:lumOff val="35000"/>
                            </a:prstClr>
                          </a:gs>
                        </a:gsLst>
                        <a:lin ang="5400000" scaled="1"/>
                        <a:tileRect/>
                      </a:gra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to Understand and Utilize Network and Security </a:t>
                  </a:r>
                  <a:endParaRPr lang="ko-KR" altLang="en-US" sz="1000" spc="-40" dirty="0">
                    <a:gradFill flip="none" rotWithShape="1">
                      <a:gsLst>
                        <a:gs pos="0">
                          <a:prstClr val="black">
                            <a:lumMod val="85000"/>
                            <a:lumOff val="15000"/>
                          </a:prstClr>
                        </a:gs>
                        <a:gs pos="100000">
                          <a:prstClr val="black">
                            <a:lumMod val="65000"/>
                            <a:lumOff val="35000"/>
                          </a:prstClr>
                        </a:gs>
                      </a:gsLst>
                      <a:lin ang="5400000" scaled="1"/>
                      <a:tileRect/>
                    </a:gradFill>
                    <a:latin typeface="나눔고딕" panose="020D0604000000000000" pitchFamily="50" charset="-127"/>
                    <a:ea typeface="나눔고딕" panose="020D0604000000000000" pitchFamily="50" charset="-127"/>
                  </a:endParaRPr>
                </a:p>
                <a:p>
                  <a:pPr lvl="0" algn="ctr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300"/>
                    </a:spcAft>
                  </a:pPr>
                  <a:endParaRPr lang="ko-KR" altLang="en-US" sz="1000" b="1" spc="-40" dirty="0">
                    <a:gradFill flip="none" rotWithShape="1">
                      <a:gsLst>
                        <a:gs pos="0">
                          <a:prstClr val="black">
                            <a:lumMod val="85000"/>
                            <a:lumOff val="15000"/>
                          </a:prstClr>
                        </a:gs>
                        <a:gs pos="100000">
                          <a:prstClr val="black">
                            <a:lumMod val="65000"/>
                            <a:lumOff val="35000"/>
                          </a:prstClr>
                        </a:gs>
                      </a:gsLst>
                      <a:lin ang="5400000" scaled="1"/>
                      <a:tileRect/>
                    </a:gradFill>
                    <a:latin typeface="나눔고딕" panose="020D0604000000000000" pitchFamily="50" charset="-127"/>
                    <a:ea typeface="나눔고딕" panose="020D0604000000000000" pitchFamily="50" charset="-127"/>
                  </a:endParaRPr>
                </a:p>
              </p:txBody>
            </p:sp>
          </p:grpSp>
        </p:grpSp>
        <p:cxnSp>
          <p:nvCxnSpPr>
            <p:cNvPr id="29" name="직선 연결선 28"/>
            <p:cNvCxnSpPr/>
            <p:nvPr/>
          </p:nvCxnSpPr>
          <p:spPr>
            <a:xfrm>
              <a:off x="3504537" y="4466030"/>
              <a:ext cx="9388" cy="1422865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 29"/>
            <p:cNvCxnSpPr/>
            <p:nvPr/>
          </p:nvCxnSpPr>
          <p:spPr>
            <a:xfrm>
              <a:off x="4809864" y="4466029"/>
              <a:ext cx="0" cy="1422864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1077398" y="3986924"/>
              <a:ext cx="6784450" cy="467447"/>
              <a:chOff x="800100" y="6917836"/>
              <a:chExt cx="5329237" cy="360169"/>
            </a:xfrm>
          </p:grpSpPr>
          <p:sp>
            <p:nvSpPr>
              <p:cNvPr id="60" name="직사각형 59"/>
              <p:cNvSpPr/>
              <p:nvPr/>
            </p:nvSpPr>
            <p:spPr>
              <a:xfrm>
                <a:off x="800100" y="6917836"/>
                <a:ext cx="5329237" cy="360000"/>
              </a:xfrm>
              <a:prstGeom prst="rect">
                <a:avLst/>
              </a:prstGeom>
              <a:solidFill>
                <a:srgbClr val="FFE6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400" b="1" spc="-30" dirty="0" smtClean="0">
                    <a:gradFill flip="none" rotWithShape="1">
                      <a:gsLst>
                        <a:gs pos="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  <a:tileRect/>
                    </a:gra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Technical Field</a:t>
                </a:r>
                <a:endParaRPr lang="ko-KR" altLang="en-US" sz="1400" b="1" spc="-30" dirty="0">
                  <a:gradFill flip="none" rotWithShape="1"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  <a:tileRect/>
                  </a:gradFill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  <p:sp>
            <p:nvSpPr>
              <p:cNvPr id="61" name="오각형 60"/>
              <p:cNvSpPr/>
              <p:nvPr/>
            </p:nvSpPr>
            <p:spPr>
              <a:xfrm>
                <a:off x="800101" y="6918005"/>
                <a:ext cx="432000" cy="360000"/>
              </a:xfrm>
              <a:prstGeom prst="homePlate">
                <a:avLst/>
              </a:prstGeom>
              <a:solidFill>
                <a:srgbClr val="FFB93B"/>
              </a:solidFill>
              <a:ln>
                <a:noFill/>
              </a:ln>
              <a:effectLst>
                <a:outerShdw blurRad="50800" dist="127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>
                  <a:lnSpc>
                    <a:spcPct val="90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altLang="ko-KR" sz="1000" spc="-8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74</a:t>
                </a:r>
                <a:r>
                  <a:rPr lang="en-US" altLang="ko-KR" sz="1000" b="1" spc="-8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%</a:t>
                </a:r>
                <a:endParaRPr lang="ko-KR" altLang="en-US" sz="1000" dirty="0">
                  <a:solidFill>
                    <a:prstClr val="white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grpSp>
          <p:nvGrpSpPr>
            <p:cNvPr id="40" name="그룹 39"/>
            <p:cNvGrpSpPr/>
            <p:nvPr/>
          </p:nvGrpSpPr>
          <p:grpSpPr>
            <a:xfrm>
              <a:off x="1495645" y="2472422"/>
              <a:ext cx="5947957" cy="663410"/>
              <a:chOff x="1059880" y="6200784"/>
              <a:chExt cx="4672165" cy="511158"/>
            </a:xfrm>
          </p:grpSpPr>
          <p:sp>
            <p:nvSpPr>
              <p:cNvPr id="42" name="모서리가 둥근 직사각형 41"/>
              <p:cNvSpPr/>
              <p:nvPr/>
            </p:nvSpPr>
            <p:spPr>
              <a:xfrm>
                <a:off x="1059880" y="6200784"/>
                <a:ext cx="1156100" cy="48191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8000">
                    <a:schemeClr val="bg1">
                      <a:lumMod val="75000"/>
                    </a:schemeClr>
                  </a:gs>
                  <a:gs pos="62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72000" rIns="0" rtlCol="0" anchor="ctr"/>
              <a:lstStyle/>
              <a:p>
                <a:pPr algn="ctr">
                  <a:lnSpc>
                    <a:spcPct val="90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altLang="ko-KR" sz="1200" b="1" spc="-2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Multiple Choice </a:t>
                </a:r>
                <a:br>
                  <a:rPr lang="en-US" altLang="ko-KR" sz="1200" b="1" spc="-2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</a:br>
                <a:r>
                  <a:rPr lang="en-US" altLang="ko-KR" sz="1200" b="1" spc="-2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Questions</a:t>
                </a:r>
              </a:p>
              <a:p>
                <a:pPr algn="ctr">
                  <a:lnSpc>
                    <a:spcPct val="90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altLang="ko-KR" sz="1200" spc="-8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16</a:t>
                </a:r>
                <a:r>
                  <a:rPr lang="en-US" altLang="ko-KR" sz="1200" b="1" spc="-80" dirty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%</a:t>
                </a:r>
                <a:endParaRPr lang="ko-KR" altLang="en-US" sz="1200" dirty="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43" name="모서리가 둥근 직사각형 42"/>
              <p:cNvSpPr/>
              <p:nvPr/>
            </p:nvSpPr>
            <p:spPr>
              <a:xfrm>
                <a:off x="2231902" y="6200784"/>
                <a:ext cx="1156100" cy="48191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8000">
                    <a:schemeClr val="bg1">
                      <a:lumMod val="75000"/>
                    </a:schemeClr>
                  </a:gs>
                  <a:gs pos="62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72000" rIns="0" rtlCol="0" anchor="ctr"/>
              <a:lstStyle/>
              <a:p>
                <a:pPr algn="ctr">
                  <a:lnSpc>
                    <a:spcPct val="90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altLang="ko-KR" sz="1200" b="1" spc="-20" dirty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Short </a:t>
                </a:r>
                <a:r>
                  <a:rPr lang="en-US" altLang="ko-KR" sz="1200" b="1" spc="-2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Answer </a:t>
                </a:r>
                <a:br>
                  <a:rPr lang="en-US" altLang="ko-KR" sz="1200" b="1" spc="-2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</a:br>
                <a:r>
                  <a:rPr lang="en-US" altLang="ko-KR" sz="1200" b="1" spc="-2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Questions</a:t>
                </a:r>
                <a:endParaRPr lang="en-US" altLang="ko-KR" sz="1200" b="1" spc="-2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  <a:p>
                <a:pPr algn="ctr">
                  <a:lnSpc>
                    <a:spcPct val="90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altLang="ko-KR" sz="1200" spc="-8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18</a:t>
                </a:r>
                <a:r>
                  <a:rPr lang="en-US" altLang="ko-KR" sz="1200" b="1" spc="-8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%</a:t>
                </a:r>
                <a:endParaRPr lang="ko-KR" altLang="en-US" sz="1200" dirty="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44" name="모서리가 둥근 직사각형 43"/>
              <p:cNvSpPr/>
              <p:nvPr/>
            </p:nvSpPr>
            <p:spPr>
              <a:xfrm>
                <a:off x="3403924" y="6200784"/>
                <a:ext cx="1156100" cy="48191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8000">
                    <a:schemeClr val="bg1">
                      <a:lumMod val="75000"/>
                    </a:schemeClr>
                  </a:gs>
                  <a:gs pos="62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72000" rIns="0" rtlCol="0" anchor="ctr"/>
              <a:lstStyle/>
              <a:p>
                <a:pPr algn="ctr">
                  <a:lnSpc>
                    <a:spcPct val="90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altLang="ko-KR" sz="1200" b="1" spc="-2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Descriptive </a:t>
                </a:r>
                <a:br>
                  <a:rPr lang="en-US" altLang="ko-KR" sz="1200" b="1" spc="-2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</a:br>
                <a:r>
                  <a:rPr lang="en-US" altLang="ko-KR" sz="1200" b="1" spc="-2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Questions</a:t>
                </a:r>
                <a:endParaRPr lang="en-US" altLang="ko-KR" sz="1200" b="1" spc="-2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  <a:p>
                <a:pPr algn="ctr">
                  <a:lnSpc>
                    <a:spcPct val="90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altLang="ko-KR" sz="1200" spc="-8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30</a:t>
                </a:r>
                <a:r>
                  <a:rPr lang="en-US" altLang="ko-KR" sz="1200" b="1" spc="-8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%</a:t>
                </a:r>
                <a:endParaRPr lang="ko-KR" altLang="en-US" sz="1200" dirty="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45" name="모서리가 둥근 직사각형 44"/>
              <p:cNvSpPr/>
              <p:nvPr/>
            </p:nvSpPr>
            <p:spPr>
              <a:xfrm>
                <a:off x="4575945" y="6200784"/>
                <a:ext cx="1156100" cy="51115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8000">
                    <a:schemeClr val="bg1">
                      <a:lumMod val="75000"/>
                    </a:schemeClr>
                  </a:gs>
                  <a:gs pos="62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72000" rIns="0" rtlCol="0" anchor="ctr"/>
              <a:lstStyle/>
              <a:p>
                <a:pPr algn="ctr">
                  <a:lnSpc>
                    <a:spcPct val="90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altLang="ko-KR" sz="1200" b="1" spc="-2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Critical Thinking</a:t>
                </a:r>
                <a:br>
                  <a:rPr lang="en-US" altLang="ko-KR" sz="1200" b="1" spc="-2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</a:br>
                <a:r>
                  <a:rPr lang="en-US" altLang="ko-KR" sz="1200" b="1" spc="-2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Questions</a:t>
                </a:r>
                <a:endParaRPr lang="en-US" altLang="ko-KR" sz="1200" b="1" spc="-2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  <a:p>
                <a:pPr algn="ctr">
                  <a:lnSpc>
                    <a:spcPct val="90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altLang="ko-KR" sz="1200" spc="-8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36</a:t>
                </a:r>
                <a:r>
                  <a:rPr lang="en-US" altLang="ko-KR" sz="1200" b="1" spc="-8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%</a:t>
                </a:r>
                <a:endParaRPr lang="ko-KR" altLang="en-US" sz="1200" dirty="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46" name="모서리가 둥근 직사각형 45"/>
              <p:cNvSpPr/>
              <p:nvPr/>
            </p:nvSpPr>
            <p:spPr>
              <a:xfrm flipV="1">
                <a:off x="2169941" y="6423740"/>
                <a:ext cx="108000" cy="36000"/>
              </a:xfrm>
              <a:prstGeom prst="roundRect">
                <a:avLst>
                  <a:gd name="adj" fmla="val 50000"/>
                </a:avLst>
              </a:prstGeom>
              <a:solidFill>
                <a:srgbClr val="FDD685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/>
              </a:p>
            </p:txBody>
          </p:sp>
          <p:sp>
            <p:nvSpPr>
              <p:cNvPr id="47" name="모서리가 둥근 직사각형 46"/>
              <p:cNvSpPr/>
              <p:nvPr/>
            </p:nvSpPr>
            <p:spPr>
              <a:xfrm flipV="1">
                <a:off x="3341963" y="6423740"/>
                <a:ext cx="108000" cy="36000"/>
              </a:xfrm>
              <a:prstGeom prst="roundRect">
                <a:avLst>
                  <a:gd name="adj" fmla="val 50000"/>
                </a:avLst>
              </a:prstGeom>
              <a:solidFill>
                <a:srgbClr val="FDD685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/>
              </a:p>
            </p:txBody>
          </p:sp>
          <p:sp>
            <p:nvSpPr>
              <p:cNvPr id="48" name="모서리가 둥근 직사각형 47"/>
              <p:cNvSpPr/>
              <p:nvPr/>
            </p:nvSpPr>
            <p:spPr>
              <a:xfrm flipV="1">
                <a:off x="4513985" y="6423740"/>
                <a:ext cx="108000" cy="36000"/>
              </a:xfrm>
              <a:prstGeom prst="roundRect">
                <a:avLst>
                  <a:gd name="adj" fmla="val 50000"/>
                </a:avLst>
              </a:prstGeom>
              <a:solidFill>
                <a:srgbClr val="FDD685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/>
              </a:p>
            </p:txBody>
          </p:sp>
        </p:grpSp>
        <p:sp>
          <p:nvSpPr>
            <p:cNvPr id="41" name="직사각형 40"/>
            <p:cNvSpPr/>
            <p:nvPr/>
          </p:nvSpPr>
          <p:spPr>
            <a:xfrm>
              <a:off x="1161195" y="6078237"/>
              <a:ext cx="1620315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tabLst>
                  <a:tab pos="179388" algn="l"/>
                </a:tabLst>
              </a:pPr>
              <a:r>
                <a:rPr lang="en-US" altLang="ko-KR" sz="1200" spc="-40" dirty="0" smtClean="0">
                  <a:gradFill flip="none" rotWithShape="1">
                    <a:gsLst>
                      <a:gs pos="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65000"/>
                          <a:lumOff val="35000"/>
                        </a:prstClr>
                      </a:gs>
                    </a:gsLst>
                    <a:lin ang="5400000" scaled="1"/>
                    <a:tileRect/>
                  </a:gra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*	  2hr </a:t>
              </a:r>
              <a:r>
                <a:rPr lang="en-US" altLang="ko-KR" sz="1200" spc="-40" dirty="0">
                  <a:gradFill flip="none" rotWithShape="1">
                    <a:gsLst>
                      <a:gs pos="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65000"/>
                          <a:lumOff val="35000"/>
                        </a:prstClr>
                      </a:gs>
                    </a:gsLst>
                    <a:lin ang="5400000" scaled="1"/>
                    <a:tileRect/>
                  </a:gra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30 min</a:t>
              </a:r>
              <a:endParaRPr lang="ko-KR" altLang="en-US" sz="1200" dirty="0"/>
            </a:p>
            <a:p>
              <a:pPr>
                <a:tabLst>
                  <a:tab pos="179388" algn="l"/>
                </a:tabLst>
              </a:pPr>
              <a:r>
                <a:rPr lang="en-US" altLang="ko-KR" sz="1200" spc="-40" dirty="0" smtClean="0">
                  <a:gradFill flip="none" rotWithShape="1">
                    <a:gsLst>
                      <a:gs pos="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65000"/>
                          <a:lumOff val="35000"/>
                        </a:prstClr>
                      </a:gs>
                    </a:gsLst>
                    <a:lin ang="5400000" scaled="1"/>
                    <a:tileRect/>
                  </a:gra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**  65 </a:t>
              </a:r>
              <a:r>
                <a:rPr lang="en-US" altLang="ko-KR" sz="1200" spc="-40" dirty="0">
                  <a:gradFill flip="none" rotWithShape="1">
                    <a:gsLst>
                      <a:gs pos="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65000"/>
                          <a:lumOff val="35000"/>
                        </a:prstClr>
                      </a:gs>
                    </a:gsLst>
                    <a:lin ang="5400000" scaled="1"/>
                    <a:tileRect/>
                  </a:gra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questions / 1set   </a:t>
              </a:r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6566571" y="4582859"/>
              <a:ext cx="826826" cy="278332"/>
            </a:xfrm>
            <a:prstGeom prst="rect">
              <a:avLst/>
            </a:prstGeom>
            <a:noFill/>
          </p:spPr>
          <p:txBody>
            <a:bodyPr wrap="square" anchor="ctr">
              <a:noAutofit/>
            </a:bodyPr>
            <a:lstStyle/>
            <a:p>
              <a:pPr lvl="0" algn="ctr">
                <a:lnSpc>
                  <a:spcPct val="90000"/>
                </a:lnSpc>
              </a:pPr>
              <a:r>
                <a:rPr lang="en-US" altLang="ko-KR" sz="1200" b="1" spc="-30" dirty="0" smtClean="0">
                  <a:gradFill flip="none" rotWithShape="1">
                    <a:gsLst>
                      <a:gs pos="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65000"/>
                          <a:lumOff val="35000"/>
                        </a:prstClr>
                      </a:gs>
                    </a:gsLst>
                    <a:lin ang="5400000" scaled="1"/>
                    <a:tileRect/>
                  </a:gra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Business</a:t>
              </a:r>
              <a:endParaRPr lang="ko-KR" altLang="en-US" sz="1200" b="1" spc="-30" dirty="0">
                <a:gradFill flip="none" rotWithShape="1">
                  <a:gsLst>
                    <a:gs pos="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1"/>
                  <a:tileRect/>
                </a:gra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cxnSp>
          <p:nvCxnSpPr>
            <p:cNvPr id="50" name="직선 연결선 49"/>
            <p:cNvCxnSpPr/>
            <p:nvPr/>
          </p:nvCxnSpPr>
          <p:spPr>
            <a:xfrm>
              <a:off x="6135065" y="4466029"/>
              <a:ext cx="0" cy="1422862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직사각형 8"/>
            <p:cNvSpPr/>
            <p:nvPr/>
          </p:nvSpPr>
          <p:spPr>
            <a:xfrm>
              <a:off x="1230656" y="5914334"/>
              <a:ext cx="6500191" cy="1552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타원 25"/>
            <p:cNvSpPr/>
            <p:nvPr/>
          </p:nvSpPr>
          <p:spPr>
            <a:xfrm>
              <a:off x="2101984" y="5517013"/>
              <a:ext cx="549963" cy="56067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B9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rtlCol="0" anchor="t"/>
            <a:lstStyle/>
            <a:p>
              <a:pPr algn="ctr"/>
              <a:r>
                <a:rPr lang="en-US" altLang="ko-KR" sz="1000" b="1" spc="-20" dirty="0"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나눔고딕" panose="020D0604000000000000" pitchFamily="50" charset="-127"/>
                  <a:ea typeface="나눔고딕" panose="020D0604000000000000" pitchFamily="50" charset="-127"/>
                </a:rPr>
                <a:t>30.5</a:t>
              </a:r>
              <a:r>
                <a:rPr lang="en-US" altLang="ko-KR" sz="1000" spc="-20" dirty="0"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나눔고딕" panose="020D0604000000000000" pitchFamily="50" charset="-127"/>
                  <a:ea typeface="나눔고딕" panose="020D0604000000000000" pitchFamily="50" charset="-127"/>
                </a:rPr>
                <a:t>%</a:t>
              </a:r>
              <a:endParaRPr lang="ko-KR" altLang="en-US" sz="1000" spc="-2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27" name="타원 26"/>
            <p:cNvSpPr/>
            <p:nvPr/>
          </p:nvSpPr>
          <p:spPr>
            <a:xfrm>
              <a:off x="3930789" y="5517013"/>
              <a:ext cx="549963" cy="56067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B9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rtlCol="0" anchor="t"/>
            <a:lstStyle/>
            <a:p>
              <a:pPr algn="ctr"/>
              <a:r>
                <a:rPr lang="en-US" altLang="ko-KR" sz="1000" b="1" spc="-20" dirty="0" smtClean="0"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나눔고딕" panose="020D0604000000000000" pitchFamily="50" charset="-127"/>
                  <a:ea typeface="나눔고딕" panose="020D0604000000000000" pitchFamily="50" charset="-127"/>
                </a:rPr>
                <a:t>10.5</a:t>
              </a:r>
              <a:r>
                <a:rPr lang="en-US" altLang="ko-KR" sz="1000" spc="-20" dirty="0"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나눔고딕" panose="020D0604000000000000" pitchFamily="50" charset="-127"/>
                  <a:ea typeface="나눔고딕" panose="020D0604000000000000" pitchFamily="50" charset="-127"/>
                </a:rPr>
                <a:t>%</a:t>
              </a:r>
              <a:endParaRPr lang="ko-KR" altLang="en-US" sz="1000" spc="-2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28" name="타원 27"/>
            <p:cNvSpPr/>
            <p:nvPr/>
          </p:nvSpPr>
          <p:spPr>
            <a:xfrm>
              <a:off x="5182076" y="5517013"/>
              <a:ext cx="549963" cy="56067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B9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rtlCol="0" anchor="t"/>
            <a:lstStyle/>
            <a:p>
              <a:pPr algn="ctr"/>
              <a:r>
                <a:rPr lang="en-US" altLang="ko-KR" sz="1000" b="1" spc="-20" dirty="0" smtClean="0"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나눔고딕" panose="020D0604000000000000" pitchFamily="50" charset="-127"/>
                  <a:ea typeface="나눔고딕" panose="020D0604000000000000" pitchFamily="50" charset="-127"/>
                </a:rPr>
                <a:t>10.5</a:t>
              </a:r>
              <a:r>
                <a:rPr lang="en-US" altLang="ko-KR" sz="1000" spc="-20" dirty="0"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나눔고딕" panose="020D0604000000000000" pitchFamily="50" charset="-127"/>
                  <a:ea typeface="나눔고딕" panose="020D0604000000000000" pitchFamily="50" charset="-127"/>
                </a:rPr>
                <a:t>%</a:t>
              </a:r>
              <a:endParaRPr lang="ko-KR" altLang="en-US" sz="1000" spc="-2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1" name="타원 50"/>
            <p:cNvSpPr/>
            <p:nvPr/>
          </p:nvSpPr>
          <p:spPr>
            <a:xfrm>
              <a:off x="6705002" y="5507073"/>
              <a:ext cx="549963" cy="56067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B9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rtlCol="0" anchor="t"/>
            <a:lstStyle/>
            <a:p>
              <a:pPr algn="ctr"/>
              <a:r>
                <a:rPr lang="en-US" altLang="ko-KR" sz="1000" b="1" spc="-20" dirty="0" smtClean="0"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나눔고딕" panose="020D0604000000000000" pitchFamily="50" charset="-127"/>
                  <a:ea typeface="나눔고딕" panose="020D0604000000000000" pitchFamily="50" charset="-127"/>
                </a:rPr>
                <a:t>22%</a:t>
              </a:r>
              <a:endParaRPr lang="ko-KR" altLang="en-US" sz="1000" b="1" spc="-2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49" name="텍스트 개체 틀 5"/>
          <p:cNvSpPr>
            <a:spLocks noGrp="1"/>
          </p:cNvSpPr>
          <p:nvPr>
            <p:ph type="body" sz="quarter" idx="11"/>
          </p:nvPr>
        </p:nvSpPr>
        <p:spPr>
          <a:xfrm>
            <a:off x="8195739" y="245792"/>
            <a:ext cx="915987" cy="168542"/>
          </a:xfrm>
        </p:spPr>
        <p:txBody>
          <a:bodyPr/>
          <a:lstStyle/>
          <a:p>
            <a:r>
              <a:rPr lang="en-US" altLang="ko-KR" dirty="0" smtClean="0"/>
              <a:t>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3447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87978" y="646043"/>
            <a:ext cx="8816874" cy="5834270"/>
            <a:chOff x="265593" y="812922"/>
            <a:chExt cx="8627582" cy="969099"/>
          </a:xfrm>
        </p:grpSpPr>
        <p:sp>
          <p:nvSpPr>
            <p:cNvPr id="7" name="텍스트 개체 틀 1"/>
            <p:cNvSpPr txBox="1">
              <a:spLocks/>
            </p:cNvSpPr>
            <p:nvPr/>
          </p:nvSpPr>
          <p:spPr>
            <a:xfrm>
              <a:off x="265593" y="812922"/>
              <a:ext cx="8627582" cy="969099"/>
            </a:xfrm>
            <a:prstGeom prst="roundRect">
              <a:avLst>
                <a:gd name="adj" fmla="val 6943"/>
              </a:avLst>
            </a:prstGeom>
            <a:gradFill flip="none" rotWithShape="1">
              <a:gsLst>
                <a:gs pos="85000">
                  <a:srgbClr val="FFFFFF"/>
                </a:gs>
                <a:gs pos="96000">
                  <a:srgbClr val="FFFFFF">
                    <a:lumMod val="85000"/>
                  </a:srgbClr>
                </a:gs>
                <a:gs pos="0">
                  <a:srgbClr val="FFFFFF">
                    <a:tint val="40000"/>
                    <a:satMod val="250000"/>
                  </a:srgbClr>
                </a:gs>
                <a:gs pos="18000">
                  <a:srgbClr val="DCDCDC"/>
                </a:gs>
                <a:gs pos="57000">
                  <a:srgbClr val="F5F5F5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FFFFFF">
                      <a:lumMod val="65000"/>
                    </a:srgbClr>
                  </a:gs>
                  <a:gs pos="0">
                    <a:srgbClr val="FFFFFF"/>
                  </a:gs>
                  <a:gs pos="50000">
                    <a:srgbClr val="FFFFFF">
                      <a:lumMod val="85000"/>
                    </a:srgbClr>
                  </a:gs>
                </a:gsLst>
                <a:lin ang="5400000" scaled="0"/>
              </a:gra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38100" h="12700"/>
            </a:sp3d>
          </p:spPr>
          <p:txBody>
            <a:bodyPr wrap="square" lIns="324000" tIns="72000" rIns="108000" bIns="72000" anchor="ctr">
              <a:noAutofit/>
            </a:bodyPr>
            <a:lstStyle>
              <a:lvl1pPr marL="957263" indent="-206375" algn="l" defTabSz="914400" rtl="0" eaLnBrk="1" fontAlgn="ctr" latinLnBrk="1" hangingPunct="1">
                <a:spcBef>
                  <a:spcPts val="1600"/>
                </a:spcBef>
                <a:spcAft>
                  <a:spcPts val="300"/>
                </a:spcAft>
                <a:buClr>
                  <a:srgbClr val="800000"/>
                </a:buClr>
                <a:buSzPct val="130000"/>
                <a:buFontTx/>
                <a:buBlip>
                  <a:blip r:embed="rId3"/>
                </a:buBlip>
                <a:defRPr sz="2000" b="1" kern="1200" spc="-100" baseline="0">
                  <a:gradFill flip="none" rotWithShape="1">
                    <a:gsLst>
                      <a:gs pos="60000">
                        <a:srgbClr val="111111"/>
                      </a:gs>
                      <a:gs pos="4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latin typeface="HY헤드라인M" pitchFamily="18" charset="-127"/>
                  <a:ea typeface="HY헤드라인M" pitchFamily="18" charset="-127"/>
                  <a:cs typeface="+mn-cs"/>
                  <a:sym typeface="Wingdings 2"/>
                </a:defRPr>
              </a:lvl1pPr>
              <a:lvl2pPr marL="982663" indent="-169863" algn="l" defTabSz="914400" rtl="0" eaLnBrk="1" latinLnBrk="1" hangingPunct="1">
                <a:spcBef>
                  <a:spcPts val="200"/>
                </a:spcBef>
                <a:spcAft>
                  <a:spcPts val="200"/>
                </a:spcAft>
                <a:buClr>
                  <a:srgbClr val="6C0000"/>
                </a:buClr>
                <a:buFont typeface="Wingdings" pitchFamily="2" charset="2"/>
                <a:buChar char="§"/>
                <a:defRPr sz="1450" kern="1200" spc="-120" baseline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나눔고딕" pitchFamily="50" charset="-127"/>
                  <a:ea typeface="나눔고딕" pitchFamily="50" charset="-127"/>
                  <a:cs typeface="+mn-cs"/>
                </a:defRPr>
              </a:lvl2pPr>
              <a:lvl3pPr marL="1392238" indent="-204788" algn="l" defTabSz="914400" rtl="0" eaLnBrk="1" latinLnBrk="1" hangingPunct="1">
                <a:spcBef>
                  <a:spcPts val="800"/>
                </a:spcBef>
                <a:spcAft>
                  <a:spcPts val="300"/>
                </a:spcAft>
                <a:buClr>
                  <a:srgbClr val="7D0000"/>
                </a:buClr>
                <a:buFont typeface="나눔고딕 ExtraBold" pitchFamily="50" charset="-127"/>
                <a:buChar char="‐"/>
                <a:tabLst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3pPr>
              <a:lvl4pPr marL="864000" indent="-184150" algn="l" defTabSz="914400" rtl="0" eaLnBrk="1" latinLnBrk="1" hangingPunct="1">
                <a:spcBef>
                  <a:spcPts val="400"/>
                </a:spcBef>
                <a:spcAft>
                  <a:spcPts val="300"/>
                </a:spcAft>
                <a:buClr>
                  <a:schemeClr val="tx1">
                    <a:lumMod val="50000"/>
                    <a:lumOff val="50000"/>
                  </a:schemeClr>
                </a:buClr>
                <a:buSzPct val="100000"/>
                <a:buFont typeface="Wingdings" pitchFamily="2" charset="2"/>
                <a:buChar char="§"/>
                <a:defRPr sz="17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800" kern="1200" spc="-100" baseline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 fontAlgn="ctr">
                <a:spcBef>
                  <a:spcPts val="600"/>
                </a:spcBef>
                <a:spcAft>
                  <a:spcPts val="600"/>
                </a:spcAft>
                <a:buClr>
                  <a:srgbClr val="800000"/>
                </a:buClr>
                <a:buSzPct val="130000"/>
                <a:buNone/>
                <a:defRPr/>
              </a:pPr>
              <a:endParaRPr kumimoji="1" lang="en-US" altLang="ko-KR" sz="1700" kern="0" spc="-1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266767" y="860715"/>
              <a:ext cx="57600" cy="871384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8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0" name="제목 7"/>
          <p:cNvSpPr>
            <a:spLocks noGrp="1"/>
          </p:cNvSpPr>
          <p:nvPr>
            <p:ph type="title"/>
          </p:nvPr>
        </p:nvSpPr>
        <p:spPr>
          <a:xfrm>
            <a:off x="218660" y="91886"/>
            <a:ext cx="6918217" cy="313183"/>
          </a:xfrm>
        </p:spPr>
        <p:txBody>
          <a:bodyPr/>
          <a:lstStyle/>
          <a:p>
            <a:r>
              <a:rPr lang="en-US" altLang="ko-KR" dirty="0" smtClean="0">
                <a:gradFill flip="none" rotWithShape="1">
                  <a:gsLst>
                    <a:gs pos="100000">
                      <a:srgbClr val="FF9900"/>
                    </a:gs>
                    <a:gs pos="0">
                      <a:srgbClr val="FFC000"/>
                    </a:gs>
                  </a:gsLst>
                  <a:lin ang="5400000" scaled="1"/>
                  <a:tileRect/>
                </a:gradFill>
              </a:rPr>
              <a:t>II.TOPCIT		② Evaluation (Test) Levels</a:t>
            </a:r>
            <a:endParaRPr lang="ko-KR" altLang="en-US" b="1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8" name="표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37921"/>
              </p:ext>
            </p:extLst>
          </p:nvPr>
        </p:nvGraphicFramePr>
        <p:xfrm>
          <a:off x="387626" y="934278"/>
          <a:ext cx="8468139" cy="524786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61130"/>
                <a:gridCol w="2009988"/>
                <a:gridCol w="5697021"/>
              </a:tblGrid>
              <a:tr h="981058"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Level 1</a:t>
                      </a:r>
                      <a:endParaRPr lang="ko-KR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72000" marR="72000" marT="71755" marB="71755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Novice</a:t>
                      </a:r>
                      <a:endParaRPr lang="ko-KR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  <a:p>
                      <a:pPr mar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(</a:t>
                      </a:r>
                      <a:r>
                        <a:rPr lang="en-US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0~99points</a:t>
                      </a:r>
                      <a:r>
                        <a:rPr lang="en-US" sz="1400" b="1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)</a:t>
                      </a:r>
                      <a:endParaRPr lang="ko-KR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72000" marR="72000" marT="71755" marB="7175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The examinee requires more intensive study and training as he/she lacks </a:t>
                      </a:r>
                      <a:r>
                        <a:rPr lang="en-US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             knowledge </a:t>
                      </a:r>
                      <a:r>
                        <a:rPr lang="en-US" sz="1400" b="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and </a:t>
                      </a:r>
                      <a:r>
                        <a:rPr lang="en-US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understanding </a:t>
                      </a:r>
                      <a:r>
                        <a:rPr lang="en-US" sz="1400" b="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of both </a:t>
                      </a:r>
                      <a:r>
                        <a:rPr lang="en-US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technical and business field of ICT.</a:t>
                      </a:r>
                      <a:endParaRPr lang="ko-KR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144145" marR="180000" marT="71755" marB="71755" anchor="ctr"/>
                </a:tc>
              </a:tr>
              <a:tr h="969090"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kern="1200" spc="-12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Level 2</a:t>
                      </a:r>
                      <a:endParaRPr lang="ko-KR" sz="1400" b="0" kern="1200" spc="-12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72000" marR="72000" marT="71755" marB="71755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Advanced Beginner</a:t>
                      </a:r>
                      <a:endParaRPr lang="ko-KR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  <a:p>
                      <a:pPr mar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(</a:t>
                      </a:r>
                      <a:r>
                        <a:rPr lang="en-US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100~399 </a:t>
                      </a:r>
                      <a:r>
                        <a:rPr lang="en-US" sz="1400" b="1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points)</a:t>
                      </a:r>
                      <a:endParaRPr lang="ko-KR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72000" marR="72000" marT="71755" marB="7175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The examinee </a:t>
                      </a:r>
                      <a:r>
                        <a:rPr lang="en-US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only has </a:t>
                      </a:r>
                      <a:r>
                        <a:rPr lang="en-US" sz="1400" b="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an understanding of the </a:t>
                      </a:r>
                      <a:r>
                        <a:rPr lang="en-US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theory and practice in </a:t>
                      </a:r>
                      <a:r>
                        <a:rPr lang="en-US" sz="1400" b="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the </a:t>
                      </a:r>
                      <a:r>
                        <a:rPr lang="en-US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         technical and business field of ICT.</a:t>
                      </a:r>
                      <a:endParaRPr lang="ko-KR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144145" marR="180000" marT="71755" marB="71755" anchor="ctr"/>
                </a:tc>
              </a:tr>
              <a:tr h="969090"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kern="1200" spc="-12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Level 3</a:t>
                      </a:r>
                      <a:endParaRPr lang="ko-KR" sz="1400" b="0" kern="1200" spc="-12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72000" marR="72000" marT="71755" marB="71755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Competent</a:t>
                      </a:r>
                      <a:endParaRPr lang="ko-KR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  <a:p>
                      <a:pPr mar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(</a:t>
                      </a:r>
                      <a:r>
                        <a:rPr lang="en-US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400~699 </a:t>
                      </a:r>
                      <a:r>
                        <a:rPr lang="en-US" sz="1400" b="1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points)</a:t>
                      </a:r>
                      <a:endParaRPr lang="ko-KR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72000" marR="72000" marT="71755" marB="7175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The examinee is capable of resolving tasks by applying </a:t>
                      </a:r>
                      <a:r>
                        <a:rPr lang="en-US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the theory and practice    from technical and business fields of ICT</a:t>
                      </a:r>
                      <a:endParaRPr lang="ko-KR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144145" marR="180000" marT="71755" marB="71755" anchor="ctr"/>
                </a:tc>
              </a:tr>
              <a:tr h="981058"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kern="1200" spc="-12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Level 4</a:t>
                      </a:r>
                      <a:endParaRPr lang="ko-KR" sz="1400" b="0" kern="1200" spc="-12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72000" marR="72000" marT="71755" marB="71755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Proficient</a:t>
                      </a:r>
                      <a:endParaRPr lang="ko-KR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  <a:p>
                      <a:pPr mar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(</a:t>
                      </a:r>
                      <a:r>
                        <a:rPr lang="en-US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700~899 </a:t>
                      </a:r>
                      <a:r>
                        <a:rPr lang="en-US" sz="1400" b="1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points)</a:t>
                      </a:r>
                      <a:endParaRPr lang="ko-KR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72000" marR="72000" marT="71755" marB="7175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The examinee is capable of resolving more complicated, profound tasks by </a:t>
                      </a:r>
                      <a:r>
                        <a:rPr lang="en-US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       applying </a:t>
                      </a:r>
                      <a:r>
                        <a:rPr lang="en-US" sz="1400" b="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knowledge and </a:t>
                      </a:r>
                      <a:r>
                        <a:rPr lang="en-US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practice from </a:t>
                      </a:r>
                      <a:r>
                        <a:rPr lang="en-US" sz="1400" b="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the </a:t>
                      </a:r>
                      <a:r>
                        <a:rPr lang="en-US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technical and business field of ICT.</a:t>
                      </a:r>
                    </a:p>
                  </a:txBody>
                  <a:tcPr marL="144145" marR="180000" marT="71755" marB="71755" anchor="ctr"/>
                </a:tc>
              </a:tr>
              <a:tr h="1347565"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kern="1200" spc="-12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Level 5</a:t>
                      </a:r>
                      <a:endParaRPr lang="ko-KR" sz="1400" b="0" kern="1200" spc="-12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72000" marR="72000" marT="71755" marB="71755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Expert</a:t>
                      </a:r>
                      <a:endParaRPr lang="ko-KR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  <a:p>
                      <a:pPr mar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(</a:t>
                      </a:r>
                      <a:r>
                        <a:rPr lang="en-US" sz="1400" b="1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900~1,000 </a:t>
                      </a:r>
                      <a:r>
                        <a:rPr lang="en-US" sz="1400" b="1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points)</a:t>
                      </a:r>
                      <a:endParaRPr lang="ko-KR" sz="1400" b="1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72000" marR="72000" marT="71755" marB="7175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The examinee is capable of playing a leading role in resolving tasks by applying </a:t>
                      </a:r>
                      <a:r>
                        <a:rPr lang="en-US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  theory and practice from </a:t>
                      </a:r>
                      <a:r>
                        <a:rPr lang="en-US" sz="1400" b="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the </a:t>
                      </a:r>
                      <a:r>
                        <a:rPr lang="en-US" sz="1400" b="0" kern="1200" spc="-120" dirty="0" smtClean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technical and business field of ICT and </a:t>
                      </a:r>
                      <a:r>
                        <a:rPr lang="en-US" sz="1400" b="0" kern="1200" spc="-120" dirty="0">
                          <a:gradFill flip="none" rotWithShape="1">
                            <a:gsLst>
                              <a:gs pos="60000">
                                <a:srgbClr val="111111"/>
                              </a:gs>
                              <a:gs pos="40000">
                                <a:srgbClr val="000000">
                                  <a:lumMod val="75000"/>
                                  <a:lumOff val="25000"/>
                                </a:srgbClr>
                              </a:gs>
                            </a:gsLst>
                            <a:lin ang="16200000" scaled="1"/>
                            <a:tileRect/>
                          </a:gra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coming up with innovative measures based on their own creativity.</a:t>
                      </a:r>
                      <a:endParaRPr lang="ko-KR" sz="1400" b="0" kern="1200" spc="-120" dirty="0">
                        <a:gradFill flip="none" rotWithShape="1">
                          <a:gsLst>
                            <a:gs pos="60000">
                              <a:srgbClr val="111111"/>
                            </a:gs>
                            <a:gs pos="40000">
                              <a:srgbClr val="000000">
                                <a:lumMod val="75000"/>
                                <a:lumOff val="25000"/>
                              </a:srgbClr>
                            </a:gs>
                          </a:gsLst>
                          <a:lin ang="16200000" scaled="1"/>
                          <a:tileRect/>
                        </a:gra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144145" marR="180000" marT="71755" marB="71755" anchor="ctr"/>
                </a:tc>
              </a:tr>
            </a:tbl>
          </a:graphicData>
        </a:graphic>
      </p:graphicFrame>
      <p:sp>
        <p:nvSpPr>
          <p:cNvPr id="4" name="모서리가 둥근 직사각형 3"/>
          <p:cNvSpPr/>
          <p:nvPr/>
        </p:nvSpPr>
        <p:spPr>
          <a:xfrm>
            <a:off x="337930" y="2812773"/>
            <a:ext cx="8448261" cy="1202635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5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2838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17335</TotalTime>
  <Words>1437</Words>
  <Application>Microsoft Office PowerPoint</Application>
  <PresentationFormat>화면 슬라이드 쇼(4:3)</PresentationFormat>
  <Paragraphs>345</Paragraphs>
  <Slides>23</Slides>
  <Notes>23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35" baseType="lpstr">
      <vt:lpstr>굴림</vt:lpstr>
      <vt:lpstr>Arial</vt:lpstr>
      <vt:lpstr>다음_Regular</vt:lpstr>
      <vt:lpstr>Wingdings</vt:lpstr>
      <vt:lpstr>맑은 고딕</vt:lpstr>
      <vt:lpstr>HY헤드라인B</vt:lpstr>
      <vt:lpstr>Verdana</vt:lpstr>
      <vt:lpstr>HY각헤드라인M</vt:lpstr>
      <vt:lpstr>HY각헤드라인B</vt:lpstr>
      <vt:lpstr>나눔고딕</vt:lpstr>
      <vt:lpstr>나눔고딕 ExtraBold</vt:lpstr>
      <vt:lpstr>1_디자인 사용자 지정</vt:lpstr>
      <vt:lpstr>Global ICT HR Competency Evaluation TOPCIT Quality Assurance</vt:lpstr>
      <vt:lpstr>PowerPoint 프레젠테이션</vt:lpstr>
      <vt:lpstr>PowerPoint 프레젠테이션</vt:lpstr>
      <vt:lpstr>I. K-ICT HRD  ① Current Situation</vt:lpstr>
      <vt:lpstr>I. K-ICT HRD  ② Strategy</vt:lpstr>
      <vt:lpstr>I. K-ICT HRD  ③ Performance Management</vt:lpstr>
      <vt:lpstr>PowerPoint 프레젠테이션</vt:lpstr>
      <vt:lpstr>II.TOPCIT  ① Evaluation (Test) Model</vt:lpstr>
      <vt:lpstr>II.TOPCIT  ② Evaluation (Test) Levels</vt:lpstr>
      <vt:lpstr>II.TOPCIT  ③ Evaluation (Test) Results</vt:lpstr>
      <vt:lpstr>II.TOPCIT  ④ Test Score Analysis</vt:lpstr>
      <vt:lpstr>II.TOPCIT  ⑤ Application</vt:lpstr>
      <vt:lpstr>II.TOPCIT  ⑥ Global Cooperation</vt:lpstr>
      <vt:lpstr>PowerPoint 프레젠테이션</vt:lpstr>
      <vt:lpstr>III. TOPCIT Quality Assurance  ① Process</vt:lpstr>
      <vt:lpstr>III. TOPCIT Quality Assurance  ② Survey</vt:lpstr>
      <vt:lpstr>III. TOPCIT Quality Assurance  ③ Test Question Inspection</vt:lpstr>
      <vt:lpstr>III. TOPCIT Quality Assurance  ④ Industry / Academia Feedback</vt:lpstr>
      <vt:lpstr>III. TOPCIT Quality Assurance  ⑤ Specialist Analysis</vt:lpstr>
      <vt:lpstr>III. TOPCIT Quality Assurance  ⑥ System Improvement</vt:lpstr>
      <vt:lpstr>III. TOPCIT Quality Assurance  ⑦ New Model Implementation (2016)</vt:lpstr>
      <vt:lpstr>IV. Conclusion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Racy Park</dc:creator>
  <cp:lastModifiedBy>박장순</cp:lastModifiedBy>
  <cp:revision>2819</cp:revision>
  <cp:lastPrinted>2016-04-05T00:33:58Z</cp:lastPrinted>
  <dcterms:created xsi:type="dcterms:W3CDTF">2013-05-13T14:36:08Z</dcterms:created>
  <dcterms:modified xsi:type="dcterms:W3CDTF">2016-04-11T06:03:47Z</dcterms:modified>
</cp:coreProperties>
</file>