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602" r:id="rId2"/>
    <p:sldId id="930" r:id="rId3"/>
    <p:sldId id="908" r:id="rId4"/>
    <p:sldId id="906" r:id="rId5"/>
    <p:sldId id="897" r:id="rId6"/>
    <p:sldId id="910" r:id="rId7"/>
    <p:sldId id="911" r:id="rId8"/>
    <p:sldId id="926" r:id="rId9"/>
    <p:sldId id="925" r:id="rId10"/>
    <p:sldId id="912" r:id="rId11"/>
    <p:sldId id="914" r:id="rId12"/>
    <p:sldId id="927" r:id="rId13"/>
    <p:sldId id="928" r:id="rId14"/>
    <p:sldId id="931" r:id="rId15"/>
    <p:sldId id="918" r:id="rId16"/>
    <p:sldId id="929" r:id="rId17"/>
    <p:sldId id="922" r:id="rId18"/>
  </p:sldIdLst>
  <p:sldSz cx="9144000" cy="6858000" type="screen4x3"/>
  <p:notesSz cx="6799263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2744" userDrawn="1">
          <p15:clr>
            <a:srgbClr val="A4A3A4"/>
          </p15:clr>
        </p15:guide>
        <p15:guide id="3" orient="horz" pos="777" userDrawn="1">
          <p15:clr>
            <a:srgbClr val="A4A3A4"/>
          </p15:clr>
        </p15:guide>
        <p15:guide id="4" orient="horz" pos="4020" userDrawn="1">
          <p15:clr>
            <a:srgbClr val="A4A3A4"/>
          </p15:clr>
        </p15:guide>
        <p15:guide id="5" pos="703" userDrawn="1">
          <p15:clr>
            <a:srgbClr val="A4A3A4"/>
          </p15:clr>
        </p15:guide>
        <p15:guide id="6" pos="55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9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F1F5F8"/>
    <a:srgbClr val="F0F3F8"/>
    <a:srgbClr val="195C93"/>
    <a:srgbClr val="026420"/>
    <a:srgbClr val="A5B3F1"/>
    <a:srgbClr val="217DAB"/>
    <a:srgbClr val="F1F8FD"/>
    <a:srgbClr val="D4E7F8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보통 스타일 3 - 강조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보통 스타일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03447BB-5D67-496B-8E87-E561075AD55C}" styleName="어두운 스타일 1 - 강조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테마 스타일 2 - 강조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98" autoAdjust="0"/>
    <p:restoredTop sz="96564" autoAdjust="0"/>
  </p:normalViewPr>
  <p:slideViewPr>
    <p:cSldViewPr>
      <p:cViewPr varScale="1">
        <p:scale>
          <a:sx n="74" d="100"/>
          <a:sy n="74" d="100"/>
        </p:scale>
        <p:origin x="1458" y="72"/>
      </p:cViewPr>
      <p:guideLst>
        <p:guide orient="horz" pos="2069"/>
        <p:guide pos="2744"/>
        <p:guide orient="horz" pos="777"/>
        <p:guide orient="horz" pos="4020"/>
        <p:guide pos="703"/>
        <p:guide pos="555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113" d="100"/>
          <a:sy n="113" d="100"/>
        </p:scale>
        <p:origin x="-5190" y="-126"/>
      </p:cViewPr>
      <p:guideLst>
        <p:guide orient="horz" pos="3129"/>
        <p:guide pos="214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46029" cy="495934"/>
          </a:xfrm>
          <a:prstGeom prst="rect">
            <a:avLst/>
          </a:prstGeom>
        </p:spPr>
        <p:txBody>
          <a:bodyPr vert="horz" lIns="91586" tIns="45793" rIns="91586" bIns="45793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1647" y="0"/>
            <a:ext cx="2946029" cy="495934"/>
          </a:xfrm>
          <a:prstGeom prst="rect">
            <a:avLst/>
          </a:prstGeom>
        </p:spPr>
        <p:txBody>
          <a:bodyPr vert="horz" lIns="91586" tIns="45793" rIns="91586" bIns="45793" rtlCol="0"/>
          <a:lstStyle>
            <a:lvl1pPr algn="r">
              <a:defRPr sz="1200"/>
            </a:lvl1pPr>
          </a:lstStyle>
          <a:p>
            <a:fld id="{E5FF623E-E4E1-4377-8F2A-9620BD84264F}" type="datetimeFigureOut">
              <a:rPr lang="ko-KR" altLang="en-US" smtClean="0"/>
              <a:pPr/>
              <a:t>2015-06-11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5" y="9433880"/>
            <a:ext cx="2946029" cy="495934"/>
          </a:xfrm>
          <a:prstGeom prst="rect">
            <a:avLst/>
          </a:prstGeom>
        </p:spPr>
        <p:txBody>
          <a:bodyPr vert="horz" lIns="91586" tIns="45793" rIns="91586" bIns="45793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1647" y="9433880"/>
            <a:ext cx="2946029" cy="495934"/>
          </a:xfrm>
          <a:prstGeom prst="rect">
            <a:avLst/>
          </a:prstGeom>
        </p:spPr>
        <p:txBody>
          <a:bodyPr vert="horz" lIns="91586" tIns="45793" rIns="91586" bIns="45793" rtlCol="0" anchor="b"/>
          <a:lstStyle>
            <a:lvl1pPr algn="r">
              <a:defRPr sz="1200"/>
            </a:lvl1pPr>
          </a:lstStyle>
          <a:p>
            <a:fld id="{B6E082AD-B565-4C64-86E4-59A712EADC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750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46347" cy="496570"/>
          </a:xfrm>
          <a:prstGeom prst="rect">
            <a:avLst/>
          </a:prstGeom>
        </p:spPr>
        <p:txBody>
          <a:bodyPr vert="horz" lIns="91448" tIns="45725" rIns="91448" bIns="4572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1345" y="1"/>
            <a:ext cx="2946347" cy="496570"/>
          </a:xfrm>
          <a:prstGeom prst="rect">
            <a:avLst/>
          </a:prstGeom>
        </p:spPr>
        <p:txBody>
          <a:bodyPr vert="horz" lIns="91448" tIns="45725" rIns="91448" bIns="45725" rtlCol="0"/>
          <a:lstStyle>
            <a:lvl1pPr algn="r">
              <a:defRPr sz="1200"/>
            </a:lvl1pPr>
          </a:lstStyle>
          <a:p>
            <a:fld id="{C78811E0-8E7A-4084-9558-2F7FCC7CDDED}" type="datetimeFigureOut">
              <a:rPr lang="ko-KR" altLang="en-US" smtClean="0"/>
              <a:pPr/>
              <a:t>2015-06-11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8" tIns="45725" rIns="91448" bIns="45725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927" y="4717419"/>
            <a:ext cx="5439410" cy="4469130"/>
          </a:xfrm>
          <a:prstGeom prst="rect">
            <a:avLst/>
          </a:prstGeom>
        </p:spPr>
        <p:txBody>
          <a:bodyPr vert="horz" lIns="91448" tIns="45725" rIns="91448" bIns="45725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4" y="9433109"/>
            <a:ext cx="2946347" cy="496570"/>
          </a:xfrm>
          <a:prstGeom prst="rect">
            <a:avLst/>
          </a:prstGeom>
        </p:spPr>
        <p:txBody>
          <a:bodyPr vert="horz" lIns="91448" tIns="45725" rIns="91448" bIns="4572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1345" y="9433109"/>
            <a:ext cx="2946347" cy="496570"/>
          </a:xfrm>
          <a:prstGeom prst="rect">
            <a:avLst/>
          </a:prstGeom>
        </p:spPr>
        <p:txBody>
          <a:bodyPr vert="horz" lIns="91448" tIns="45725" rIns="91448" bIns="45725" rtlCol="0" anchor="b"/>
          <a:lstStyle>
            <a:lvl1pPr algn="r">
              <a:defRPr sz="1200"/>
            </a:lvl1pPr>
          </a:lstStyle>
          <a:p>
            <a:fld id="{6FE145F1-CA09-494C-B913-76C4F0F3342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3139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main04_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3299" y="45811"/>
            <a:ext cx="9000701" cy="677365"/>
          </a:xfrm>
        </p:spPr>
        <p:txBody>
          <a:bodyPr>
            <a:normAutofit/>
          </a:bodyPr>
          <a:lstStyle>
            <a:lvl1pPr algn="l">
              <a:defRPr sz="2800" b="1" spc="-50" baseline="0">
                <a:gradFill>
                  <a:gsLst>
                    <a:gs pos="45000">
                      <a:srgbClr val="003372"/>
                    </a:gs>
                    <a:gs pos="5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24920" y="6545812"/>
            <a:ext cx="2448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 smtClean="0">
                <a:solidFill>
                  <a:schemeClr val="bg1">
                    <a:lumMod val="50000"/>
                  </a:schemeClr>
                </a:solidFill>
              </a:rPr>
              <a:t>세상을 바꾸는 힘</a:t>
            </a:r>
            <a:r>
              <a:rPr lang="en-US" altLang="ko-KR" sz="1000" b="1" dirty="0" smtClean="0">
                <a:solidFill>
                  <a:schemeClr val="bg1">
                    <a:lumMod val="50000"/>
                  </a:schemeClr>
                </a:solidFill>
              </a:rPr>
              <a:t>! </a:t>
            </a:r>
            <a:r>
              <a:rPr lang="ko-KR" altLang="en-US" sz="1000" b="1" dirty="0" smtClean="0">
                <a:solidFill>
                  <a:schemeClr val="bg1">
                    <a:lumMod val="50000"/>
                  </a:schemeClr>
                </a:solidFill>
              </a:rPr>
              <a:t>국가직무능력표준</a:t>
            </a:r>
            <a:endParaRPr lang="ko-KR" alt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019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B07A-E528-4017-B51B-6E8EE23D8045}" type="datetimeFigureOut">
              <a:rPr lang="ko-KR" altLang="en-US" smtClean="0"/>
              <a:pPr/>
              <a:t>2015-06-11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519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70" r:id="rId4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8" t="56300" r="23225" b="33200"/>
          <a:stretch/>
        </p:blipFill>
        <p:spPr>
          <a:xfrm>
            <a:off x="3203848" y="3861048"/>
            <a:ext cx="3816424" cy="7200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69864" y="3983169"/>
            <a:ext cx="26494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spc="-200" dirty="0" smtClean="0">
                <a:solidFill>
                  <a:srgbClr val="00699A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n-ea"/>
              </a:rPr>
              <a:t>국가직무능력표준</a:t>
            </a:r>
            <a:endParaRPr lang="ko-KR" altLang="en-US" sz="2200" b="1" spc="-200" dirty="0">
              <a:solidFill>
                <a:srgbClr val="00699A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508" y="1532982"/>
            <a:ext cx="9144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spc="-200" dirty="0" smtClean="0">
                <a:gradFill>
                  <a:gsLst>
                    <a:gs pos="45000">
                      <a:srgbClr val="003372"/>
                    </a:gs>
                    <a:gs pos="50000">
                      <a:schemeClr val="tx1"/>
                    </a:gs>
                  </a:gsLst>
                  <a:lin ang="5400000" scaled="0"/>
                </a:gradFill>
                <a:latin typeface="Arial Black" panose="020B0A04020102020204" pitchFamily="34" charset="0"/>
              </a:rPr>
              <a:t>Using NCS in Korean VET Systems</a:t>
            </a:r>
            <a:endParaRPr lang="ko-KR" altLang="en-US" sz="4000" spc="-200" dirty="0">
              <a:gradFill>
                <a:gsLst>
                  <a:gs pos="45000">
                    <a:srgbClr val="003372"/>
                  </a:gs>
                  <a:gs pos="50000">
                    <a:schemeClr val="tx1"/>
                  </a:gs>
                </a:gsLst>
                <a:lin ang="5400000" scaled="0"/>
              </a:gra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89200" y="2348880"/>
            <a:ext cx="2285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 smtClean="0">
                <a:latin typeface="Times New Roman" panose="02020603050405020304" pitchFamily="18" charset="0"/>
                <a:ea typeface="HY울릉도M" panose="02030600000101010101" pitchFamily="18" charset="-127"/>
                <a:cs typeface="Times New Roman" panose="02020603050405020304" pitchFamily="18" charset="0"/>
              </a:rPr>
              <a:t>Dr. Bae, Chang-Ok</a:t>
            </a:r>
            <a:endParaRPr lang="ko-KR" altLang="en-US" sz="2000" b="1" dirty="0" smtClean="0">
              <a:latin typeface="Times New Roman" panose="02020603050405020304" pitchFamily="18" charset="0"/>
              <a:ea typeface="HY울릉도M" panose="02030600000101010101" pitchFamily="18" charset="-127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그림 85" descr="07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3977640" cy="2117508"/>
          </a:xfrm>
          <a:prstGeom prst="rect">
            <a:avLst/>
          </a:prstGeom>
        </p:spPr>
      </p:pic>
      <p:sp>
        <p:nvSpPr>
          <p:cNvPr id="48" name="제목 4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ko-KR" dirty="0" smtClean="0">
                <a:latin typeface="Arial Black" panose="020B0A04020102020204" pitchFamily="34" charset="0"/>
              </a:rPr>
              <a:t>Range of NCS Use</a:t>
            </a:r>
            <a:endParaRPr lang="ko-KR" altLang="en-US" dirty="0">
              <a:latin typeface="Arial Black" panose="020B0A04020102020204" pitchFamily="34" charset="0"/>
            </a:endParaRPr>
          </a:p>
        </p:txBody>
      </p:sp>
      <p:pic>
        <p:nvPicPr>
          <p:cNvPr id="5" name="그림 4" descr="활용범위 다시.png"/>
          <p:cNvPicPr>
            <a:picLocks noChangeAspect="1"/>
          </p:cNvPicPr>
          <p:nvPr/>
        </p:nvPicPr>
        <p:blipFill rotWithShape="1">
          <a:blip r:embed="rId3" cstate="print"/>
          <a:srcRect l="5900" t="931" r="2751" b="2537"/>
          <a:stretch/>
        </p:blipFill>
        <p:spPr>
          <a:xfrm>
            <a:off x="719138" y="1233488"/>
            <a:ext cx="8101012" cy="514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03958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그림 85" descr="07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3977640" cy="2117508"/>
          </a:xfrm>
          <a:prstGeom prst="rect">
            <a:avLst/>
          </a:prstGeom>
        </p:spPr>
      </p:pic>
      <p:sp>
        <p:nvSpPr>
          <p:cNvPr id="48" name="제목 4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ko-KR" sz="2400" dirty="0" smtClean="0">
                <a:latin typeface="Arial Black" panose="020B0A04020102020204" pitchFamily="34" charset="0"/>
              </a:rPr>
              <a:t>Design Process of Module Course with NCS</a:t>
            </a:r>
            <a:endParaRPr lang="ko-KR" altLang="en-US" sz="2400" dirty="0">
              <a:latin typeface="Arial Black" panose="020B0A04020102020204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56" y="3203349"/>
            <a:ext cx="7455587" cy="1476163"/>
          </a:xfrm>
          <a:prstGeom prst="rect">
            <a:avLst/>
          </a:prstGeom>
        </p:spPr>
      </p:pic>
      <p:pic>
        <p:nvPicPr>
          <p:cNvPr id="7" name="그림 6" descr="09.png"/>
          <p:cNvPicPr>
            <a:picLocks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9000" contrast="40000"/>
          </a:blip>
          <a:srcRect l="18859" t="29299" r="10901" b="23390"/>
          <a:stretch/>
        </p:blipFill>
        <p:spPr>
          <a:xfrm rot="10800000">
            <a:off x="1512350" y="2762509"/>
            <a:ext cx="1474785" cy="396044"/>
          </a:xfrm>
          <a:prstGeom prst="rect">
            <a:avLst/>
          </a:prstGeom>
        </p:spPr>
      </p:pic>
      <p:pic>
        <p:nvPicPr>
          <p:cNvPr id="8" name="그림 7" descr="09.png"/>
          <p:cNvPicPr>
            <a:picLocks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9000" contrast="40000"/>
          </a:blip>
          <a:srcRect l="18859" t="29299" r="10901" b="23390"/>
          <a:stretch/>
        </p:blipFill>
        <p:spPr>
          <a:xfrm rot="10800000">
            <a:off x="1512350" y="4725144"/>
            <a:ext cx="1474785" cy="39604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56" y="1239006"/>
            <a:ext cx="7455587" cy="149712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2" y="5166821"/>
            <a:ext cx="7446271" cy="121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2870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그림 85" descr="07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3977640" cy="2117508"/>
          </a:xfrm>
          <a:prstGeom prst="rect">
            <a:avLst/>
          </a:prstGeom>
        </p:spPr>
      </p:pic>
      <p:sp>
        <p:nvSpPr>
          <p:cNvPr id="48" name="제목 4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ko-KR" sz="2400" dirty="0">
                <a:latin typeface="Arial Black" panose="020B0A04020102020204" pitchFamily="34" charset="0"/>
              </a:rPr>
              <a:t>Design Process of Module Course with NCS</a:t>
            </a:r>
            <a:endParaRPr lang="ko-KR" altLang="en-US" sz="2600" dirty="0">
              <a:latin typeface="Arial Black" panose="020B0A04020102020204" pitchFamily="34" charset="0"/>
            </a:endParaRPr>
          </a:p>
        </p:txBody>
      </p:sp>
      <p:pic>
        <p:nvPicPr>
          <p:cNvPr id="7" name="그림 6" descr="09.png"/>
          <p:cNvPicPr>
            <a:picLocks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9000" contrast="40000"/>
          </a:blip>
          <a:srcRect l="18859" t="29299" r="10901" b="23390"/>
          <a:stretch/>
        </p:blipFill>
        <p:spPr>
          <a:xfrm rot="10800000">
            <a:off x="1512350" y="2564903"/>
            <a:ext cx="1474785" cy="396044"/>
          </a:xfrm>
          <a:prstGeom prst="rect">
            <a:avLst/>
          </a:prstGeom>
        </p:spPr>
      </p:pic>
      <p:pic>
        <p:nvPicPr>
          <p:cNvPr id="8" name="그림 7" descr="09.png"/>
          <p:cNvPicPr>
            <a:picLocks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9000" contrast="40000"/>
          </a:blip>
          <a:srcRect l="18859" t="29299" r="10901" b="23390"/>
          <a:stretch/>
        </p:blipFill>
        <p:spPr>
          <a:xfrm rot="10800000">
            <a:off x="1512350" y="4329100"/>
            <a:ext cx="1474785" cy="39604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18" y="1244473"/>
            <a:ext cx="7471232" cy="1305382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18" y="4770049"/>
            <a:ext cx="7459881" cy="1287243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3005852"/>
            <a:ext cx="7453312" cy="135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77237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그림 85" descr="07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3977640" cy="2117508"/>
          </a:xfrm>
          <a:prstGeom prst="rect">
            <a:avLst/>
          </a:prstGeom>
        </p:spPr>
      </p:pic>
      <p:sp>
        <p:nvSpPr>
          <p:cNvPr id="48" name="제목 4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ko-KR" sz="2400" dirty="0">
                <a:latin typeface="Arial Black" panose="020B0A04020102020204" pitchFamily="34" charset="0"/>
              </a:rPr>
              <a:t>Design Process of Module Course with NCS</a:t>
            </a:r>
            <a:endParaRPr lang="ko-KR" altLang="en-US" sz="2600" dirty="0">
              <a:latin typeface="Arial Black" panose="020B0A04020102020204" pitchFamily="34" charset="0"/>
            </a:endParaRPr>
          </a:p>
        </p:txBody>
      </p:sp>
      <p:pic>
        <p:nvPicPr>
          <p:cNvPr id="7" name="그림 6" descr="09.png"/>
          <p:cNvPicPr>
            <a:picLocks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9000" contrast="40000"/>
          </a:blip>
          <a:srcRect l="18859" t="29299" r="10901" b="23390"/>
          <a:stretch/>
        </p:blipFill>
        <p:spPr>
          <a:xfrm rot="10800000">
            <a:off x="1512350" y="2780928"/>
            <a:ext cx="1474785" cy="396044"/>
          </a:xfrm>
          <a:prstGeom prst="rect">
            <a:avLst/>
          </a:prstGeom>
        </p:spPr>
      </p:pic>
      <p:pic>
        <p:nvPicPr>
          <p:cNvPr id="8" name="그림 7" descr="09.png"/>
          <p:cNvPicPr>
            <a:picLocks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9000" contrast="40000"/>
          </a:blip>
          <a:srcRect l="18859" t="29299" r="10901" b="23390"/>
          <a:stretch/>
        </p:blipFill>
        <p:spPr>
          <a:xfrm rot="10800000">
            <a:off x="1512350" y="4481908"/>
            <a:ext cx="1474785" cy="39604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47" y="3212822"/>
            <a:ext cx="7457432" cy="1296298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47" y="4935897"/>
            <a:ext cx="7472403" cy="130141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96" y="1233488"/>
            <a:ext cx="7435283" cy="154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33591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그림 85" descr="07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3977640" cy="2117508"/>
          </a:xfrm>
          <a:prstGeom prst="rect">
            <a:avLst/>
          </a:prstGeom>
        </p:spPr>
      </p:pic>
      <p:sp>
        <p:nvSpPr>
          <p:cNvPr id="48" name="제목 4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ko-KR" dirty="0" smtClean="0">
                <a:latin typeface="Arial Black" panose="020B0A04020102020204" pitchFamily="34" charset="0"/>
              </a:rPr>
              <a:t>Guideline for VET Courses</a:t>
            </a:r>
            <a:endParaRPr lang="ko-KR" altLang="en-US" dirty="0">
              <a:latin typeface="Arial Black" panose="020B0A04020102020204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72" y="1233488"/>
            <a:ext cx="3852438" cy="4805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7942" y="1233488"/>
            <a:ext cx="3842530" cy="4805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759698" y="6100439"/>
            <a:ext cx="3772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Y울릉도M" panose="02030600000101010101" pitchFamily="18" charset="-127"/>
                <a:cs typeface="Arial" panose="020B0604020202020204" pitchFamily="34" charset="0"/>
              </a:rPr>
              <a:t>f</a:t>
            </a:r>
            <a:r>
              <a:rPr lang="en-US" altLang="ko-KR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Y울릉도M" panose="02030600000101010101" pitchFamily="18" charset="-127"/>
                <a:cs typeface="Arial" panose="020B0604020202020204" pitchFamily="34" charset="0"/>
              </a:rPr>
              <a:t>or Education Course based on NCS</a:t>
            </a:r>
            <a:endParaRPr lang="ko-KR" altLang="en-US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HY울릉도M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9358" y="6100439"/>
            <a:ext cx="3579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Y울릉도M" panose="02030600000101010101" pitchFamily="18" charset="-127"/>
                <a:cs typeface="Arial" panose="020B0604020202020204" pitchFamily="34" charset="0"/>
              </a:rPr>
              <a:t>f</a:t>
            </a:r>
            <a:r>
              <a:rPr lang="en-US" altLang="ko-KR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Y울릉도M" panose="02030600000101010101" pitchFamily="18" charset="-127"/>
                <a:cs typeface="Arial" panose="020B0604020202020204" pitchFamily="34" charset="0"/>
              </a:rPr>
              <a:t>or Training Course based on NCS</a:t>
            </a:r>
            <a:endParaRPr lang="ko-KR" altLang="en-US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HY울릉도M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79679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그림 85" descr="07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3977640" cy="2117508"/>
          </a:xfrm>
          <a:prstGeom prst="rect">
            <a:avLst/>
          </a:prstGeom>
        </p:spPr>
      </p:pic>
      <p:sp>
        <p:nvSpPr>
          <p:cNvPr id="48" name="제목 4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ko-KR" dirty="0" smtClean="0">
                <a:latin typeface="Arial Black" panose="020B0A04020102020204" pitchFamily="34" charset="0"/>
              </a:rPr>
              <a:t>Sample of Course with NCS</a:t>
            </a:r>
            <a:endParaRPr lang="ko-KR" altLang="en-US" dirty="0">
              <a:latin typeface="Arial Black" panose="020B0A040201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64" y="1230184"/>
            <a:ext cx="8102286" cy="5151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419315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그림 85" descr="07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3977640" cy="2117508"/>
          </a:xfrm>
          <a:prstGeom prst="rect">
            <a:avLst/>
          </a:prstGeom>
        </p:spPr>
      </p:pic>
      <p:sp>
        <p:nvSpPr>
          <p:cNvPr id="48" name="제목 4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ko-KR" dirty="0" smtClean="0">
                <a:latin typeface="Arial Black" panose="020B0A04020102020204" pitchFamily="34" charset="0"/>
              </a:rPr>
              <a:t>Sample of Curriculum Roadmap</a:t>
            </a:r>
            <a:endParaRPr lang="ko-KR" altLang="en-US" dirty="0">
              <a:latin typeface="Arial Black" panose="020B0A04020102020204" pitchFamily="34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" y="1160748"/>
            <a:ext cx="9144000" cy="531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79483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e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5" t="21623" r="8974" b="32429"/>
          <a:stretch/>
        </p:blipFill>
        <p:spPr>
          <a:xfrm>
            <a:off x="1170372" y="2060848"/>
            <a:ext cx="6804756" cy="1224136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5800582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그림 85" descr="07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3977640" cy="2117508"/>
          </a:xfrm>
          <a:prstGeom prst="rect">
            <a:avLst/>
          </a:prstGeom>
        </p:spPr>
      </p:pic>
      <p:sp>
        <p:nvSpPr>
          <p:cNvPr id="48" name="제목 4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ko-KR" dirty="0" smtClean="0">
                <a:latin typeface="Arial Black" panose="020B0A04020102020204" pitchFamily="34" charset="0"/>
              </a:rPr>
              <a:t>Backgrounds</a:t>
            </a:r>
            <a:endParaRPr lang="ko-KR" altLang="en-US" dirty="0">
              <a:latin typeface="Arial Black" panose="020B0A04020102020204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6" y="1232756"/>
            <a:ext cx="7632848" cy="367283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40" y="5121188"/>
            <a:ext cx="8104610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101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그림 85" descr="07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3977640" cy="2117508"/>
          </a:xfrm>
          <a:prstGeom prst="rect">
            <a:avLst/>
          </a:prstGeom>
        </p:spPr>
      </p:pic>
      <p:sp>
        <p:nvSpPr>
          <p:cNvPr id="48" name="제목 4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ko-KR" dirty="0" smtClean="0">
                <a:latin typeface="Arial Black" panose="020B0A04020102020204" pitchFamily="34" charset="0"/>
              </a:rPr>
              <a:t>Backgrounds</a:t>
            </a:r>
            <a:endParaRPr lang="ko-KR" altLang="en-US" dirty="0">
              <a:latin typeface="Arial Black" panose="020B0A04020102020204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1238621"/>
            <a:ext cx="8101012" cy="219037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6" y="3540323"/>
            <a:ext cx="7884554" cy="284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72965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그림 85" descr="07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3977640" cy="2117508"/>
          </a:xfrm>
          <a:prstGeom prst="rect">
            <a:avLst/>
          </a:prstGeom>
        </p:spPr>
      </p:pic>
      <p:sp>
        <p:nvSpPr>
          <p:cNvPr id="7" name="제목 47"/>
          <p:cNvSpPr>
            <a:spLocks noGrp="1"/>
          </p:cNvSpPr>
          <p:nvPr>
            <p:ph type="title"/>
          </p:nvPr>
        </p:nvSpPr>
        <p:spPr>
          <a:xfrm>
            <a:off x="143299" y="45811"/>
            <a:ext cx="9000701" cy="677365"/>
          </a:xfrm>
        </p:spPr>
        <p:txBody>
          <a:bodyPr>
            <a:normAutofit/>
          </a:bodyPr>
          <a:lstStyle/>
          <a:p>
            <a:pPr lvl="0"/>
            <a:r>
              <a:rPr lang="en-US" altLang="ko-KR" dirty="0" smtClean="0">
                <a:latin typeface="Arial Black" panose="020B0A04020102020204" pitchFamily="34" charset="0"/>
              </a:rPr>
              <a:t>Backgrounds</a:t>
            </a:r>
            <a:endParaRPr lang="ko-KR" altLang="en-US" dirty="0">
              <a:latin typeface="Arial Black" panose="020B0A04020102020204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13" y="1233488"/>
            <a:ext cx="8088837" cy="514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38260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그림 85" descr="07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3977640" cy="2117508"/>
          </a:xfrm>
          <a:prstGeom prst="rect">
            <a:avLst/>
          </a:prstGeom>
        </p:spPr>
      </p:pic>
      <p:sp>
        <p:nvSpPr>
          <p:cNvPr id="48" name="제목 4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ko-KR" dirty="0" smtClean="0">
                <a:latin typeface="Arial Black" panose="020B0A04020102020204" pitchFamily="34" charset="0"/>
              </a:rPr>
              <a:t>National Competency Standards</a:t>
            </a:r>
            <a:endParaRPr lang="ko-KR" altLang="en-US" dirty="0">
              <a:latin typeface="Arial Black" panose="020B0A040201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573016"/>
            <a:ext cx="8136582" cy="292206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4" y="1198320"/>
            <a:ext cx="8212024" cy="226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7779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그림 85" descr="07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3977640" cy="2117508"/>
          </a:xfrm>
          <a:prstGeom prst="rect">
            <a:avLst/>
          </a:prstGeom>
        </p:spPr>
      </p:pic>
      <p:sp>
        <p:nvSpPr>
          <p:cNvPr id="48" name="제목 4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ko-KR" dirty="0" smtClean="0">
                <a:latin typeface="Arial Black" panose="020B0A04020102020204" pitchFamily="34" charset="0"/>
              </a:rPr>
              <a:t>Development Area of NCS</a:t>
            </a:r>
            <a:endParaRPr lang="ko-KR" altLang="en-US" dirty="0">
              <a:latin typeface="Arial Black" panose="020B0A040201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82"/>
          <a:stretch/>
        </p:blipFill>
        <p:spPr>
          <a:xfrm>
            <a:off x="719138" y="2168860"/>
            <a:ext cx="8101012" cy="3896845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760087" y="1232756"/>
            <a:ext cx="8060385" cy="822568"/>
            <a:chOff x="760087" y="1232756"/>
            <a:chExt cx="8060385" cy="822568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5" t="8540" r="1794" b="9870"/>
            <a:stretch/>
          </p:blipFill>
          <p:spPr>
            <a:xfrm>
              <a:off x="1007604" y="1232756"/>
              <a:ext cx="7812868" cy="822568"/>
            </a:xfrm>
            <a:prstGeom prst="rect">
              <a:avLst/>
            </a:prstGeom>
          </p:spPr>
        </p:pic>
        <p:sp>
          <p:nvSpPr>
            <p:cNvPr id="7" name="Oval 58"/>
            <p:cNvSpPr>
              <a:spLocks noChangeArrowheads="1"/>
            </p:cNvSpPr>
            <p:nvPr/>
          </p:nvSpPr>
          <p:spPr bwMode="auto">
            <a:xfrm>
              <a:off x="760087" y="1261640"/>
              <a:ext cx="175509" cy="176353"/>
            </a:xfrm>
            <a:prstGeom prst="ellipse">
              <a:avLst/>
            </a:prstGeom>
            <a:gradFill rotWithShape="1">
              <a:gsLst>
                <a:gs pos="0">
                  <a:srgbClr val="FF5050"/>
                </a:gs>
                <a:gs pos="100000">
                  <a:srgbClr val="FF505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274754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그림 85" descr="07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3977640" cy="2117508"/>
          </a:xfrm>
          <a:prstGeom prst="rect">
            <a:avLst/>
          </a:prstGeom>
        </p:spPr>
      </p:pic>
      <p:sp>
        <p:nvSpPr>
          <p:cNvPr id="48" name="제목 4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ko-KR" dirty="0" smtClean="0">
                <a:latin typeface="Arial Black" panose="020B0A04020102020204" pitchFamily="34" charset="0"/>
              </a:rPr>
              <a:t>Composition of NCS</a:t>
            </a:r>
            <a:endParaRPr lang="ko-KR" altLang="en-US" dirty="0">
              <a:latin typeface="Arial Black" panose="020B0A04020102020204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" t="2343" r="2448" b="1576"/>
          <a:stretch/>
        </p:blipFill>
        <p:spPr>
          <a:xfrm>
            <a:off x="719138" y="1233488"/>
            <a:ext cx="8101334" cy="514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65984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그림 85" descr="07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3977640" cy="2117508"/>
          </a:xfrm>
          <a:prstGeom prst="rect">
            <a:avLst/>
          </a:prstGeom>
        </p:spPr>
      </p:pic>
      <p:sp>
        <p:nvSpPr>
          <p:cNvPr id="48" name="제목 4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ko-KR" sz="2600" dirty="0" smtClean="0">
                <a:latin typeface="Arial Black" panose="020B0A04020102020204" pitchFamily="34" charset="0"/>
              </a:rPr>
              <a:t>Key Competency</a:t>
            </a:r>
            <a:endParaRPr lang="ko-KR" altLang="en-US" sz="2600" dirty="0">
              <a:latin typeface="Arial Black" panose="020B0A04020102020204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2456892"/>
            <a:ext cx="8101012" cy="392485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33488"/>
            <a:ext cx="7452828" cy="107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70916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그림 85" descr="07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3977640" cy="2117508"/>
          </a:xfrm>
          <a:prstGeom prst="rect">
            <a:avLst/>
          </a:prstGeom>
        </p:spPr>
      </p:pic>
      <p:sp>
        <p:nvSpPr>
          <p:cNvPr id="48" name="제목 4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ko-KR" dirty="0" smtClean="0">
                <a:latin typeface="Arial Black" panose="020B0A04020102020204" pitchFamily="34" charset="0"/>
              </a:rPr>
              <a:t>Sample of Competency Unit</a:t>
            </a:r>
            <a:endParaRPr lang="ko-KR" altLang="en-US" dirty="0">
              <a:latin typeface="Arial Black" panose="020B0A040201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004" y="1233488"/>
            <a:ext cx="4320034" cy="5219848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1233488"/>
            <a:ext cx="3996444" cy="5219848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3297012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r">
          <a:defRPr sz="2200" dirty="0" smtClean="0">
            <a:latin typeface="HY울릉도M" panose="02030600000101010101" pitchFamily="18" charset="-127"/>
            <a:ea typeface="HY울릉도M" panose="02030600000101010101" pitchFamily="18" charset="-12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11459</TotalTime>
  <Words>81</Words>
  <Application>Microsoft Office PowerPoint</Application>
  <PresentationFormat>On-screen Show (4:3)</PresentationFormat>
  <Paragraphs>20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맑은 고딕</vt:lpstr>
      <vt:lpstr>Arial</vt:lpstr>
      <vt:lpstr>Arial Black</vt:lpstr>
      <vt:lpstr>HY울릉도M</vt:lpstr>
      <vt:lpstr>Times New Roman</vt:lpstr>
      <vt:lpstr>Office 테마</vt:lpstr>
      <vt:lpstr>PowerPoint Presentation</vt:lpstr>
      <vt:lpstr>Backgrounds</vt:lpstr>
      <vt:lpstr>Backgrounds</vt:lpstr>
      <vt:lpstr>Backgrounds</vt:lpstr>
      <vt:lpstr>National Competency Standards</vt:lpstr>
      <vt:lpstr>Development Area of NCS</vt:lpstr>
      <vt:lpstr>Composition of NCS</vt:lpstr>
      <vt:lpstr>Key Competency</vt:lpstr>
      <vt:lpstr>Sample of Competency Unit</vt:lpstr>
      <vt:lpstr>Range of NCS Use</vt:lpstr>
      <vt:lpstr>Design Process of Module Course with NCS</vt:lpstr>
      <vt:lpstr>Design Process of Module Course with NCS</vt:lpstr>
      <vt:lpstr>Design Process of Module Course with NCS</vt:lpstr>
      <vt:lpstr>Guideline for VET Courses</vt:lpstr>
      <vt:lpstr>Sample of Course with NCS</vt:lpstr>
      <vt:lpstr>Sample of Curriculum Roadmap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제목을 입력하십시오</dc:title>
  <dc:creator>공진아(기계전자기준팀)</dc:creator>
  <cp:lastModifiedBy>Thunyamart Limugsorn</cp:lastModifiedBy>
  <cp:revision>856</cp:revision>
  <cp:lastPrinted>2015-06-09T01:02:41Z</cp:lastPrinted>
  <dcterms:created xsi:type="dcterms:W3CDTF">2011-09-19T07:24:34Z</dcterms:created>
  <dcterms:modified xsi:type="dcterms:W3CDTF">2015-06-11T03:51:53Z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TC100823911042</vt:lpwstr>
  </property>
</Properties>
</file>