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 id="2147483664" r:id="rId2"/>
  </p:sldMasterIdLst>
  <p:notesMasterIdLst>
    <p:notesMasterId r:id="rId23"/>
  </p:notesMasterIdLst>
  <p:sldIdLst>
    <p:sldId id="532" r:id="rId3"/>
    <p:sldId id="578" r:id="rId4"/>
    <p:sldId id="579" r:id="rId5"/>
    <p:sldId id="581" r:id="rId6"/>
    <p:sldId id="582" r:id="rId7"/>
    <p:sldId id="583" r:id="rId8"/>
    <p:sldId id="534" r:id="rId9"/>
    <p:sldId id="538" r:id="rId10"/>
    <p:sldId id="572" r:id="rId11"/>
    <p:sldId id="569" r:id="rId12"/>
    <p:sldId id="570" r:id="rId13"/>
    <p:sldId id="584" r:id="rId14"/>
    <p:sldId id="571" r:id="rId15"/>
    <p:sldId id="545" r:id="rId16"/>
    <p:sldId id="576" r:id="rId17"/>
    <p:sldId id="577" r:id="rId18"/>
    <p:sldId id="574" r:id="rId19"/>
    <p:sldId id="585" r:id="rId20"/>
    <p:sldId id="575" r:id="rId21"/>
    <p:sldId id="573" r:id="rId22"/>
  </p:sldIdLst>
  <p:sldSz cx="9144000" cy="6858000" type="screen4x3"/>
  <p:notesSz cx="6797675" cy="9928225"/>
  <p:defaultTextStyle>
    <a:defPPr>
      <a:defRPr lang="de-DE"/>
    </a:defPPr>
    <a:lvl1pPr algn="l" rtl="0" eaLnBrk="0" fontAlgn="base" hangingPunct="0">
      <a:spcBef>
        <a:spcPct val="50000"/>
      </a:spcBef>
      <a:spcAft>
        <a:spcPct val="0"/>
      </a:spcAft>
      <a:defRPr sz="900" kern="1200">
        <a:solidFill>
          <a:schemeClr val="tx1"/>
        </a:solidFill>
        <a:latin typeface="Arial" charset="0"/>
        <a:ea typeface="+mn-ea"/>
        <a:cs typeface="+mn-cs"/>
      </a:defRPr>
    </a:lvl1pPr>
    <a:lvl2pPr marL="457200" algn="l" rtl="0" eaLnBrk="0" fontAlgn="base" hangingPunct="0">
      <a:spcBef>
        <a:spcPct val="50000"/>
      </a:spcBef>
      <a:spcAft>
        <a:spcPct val="0"/>
      </a:spcAft>
      <a:defRPr sz="900" kern="1200">
        <a:solidFill>
          <a:schemeClr val="tx1"/>
        </a:solidFill>
        <a:latin typeface="Arial" charset="0"/>
        <a:ea typeface="+mn-ea"/>
        <a:cs typeface="+mn-cs"/>
      </a:defRPr>
    </a:lvl2pPr>
    <a:lvl3pPr marL="914400" algn="l" rtl="0" eaLnBrk="0" fontAlgn="base" hangingPunct="0">
      <a:spcBef>
        <a:spcPct val="50000"/>
      </a:spcBef>
      <a:spcAft>
        <a:spcPct val="0"/>
      </a:spcAft>
      <a:defRPr sz="900" kern="1200">
        <a:solidFill>
          <a:schemeClr val="tx1"/>
        </a:solidFill>
        <a:latin typeface="Arial" charset="0"/>
        <a:ea typeface="+mn-ea"/>
        <a:cs typeface="+mn-cs"/>
      </a:defRPr>
    </a:lvl3pPr>
    <a:lvl4pPr marL="1371600" algn="l" rtl="0" eaLnBrk="0" fontAlgn="base" hangingPunct="0">
      <a:spcBef>
        <a:spcPct val="50000"/>
      </a:spcBef>
      <a:spcAft>
        <a:spcPct val="0"/>
      </a:spcAft>
      <a:defRPr sz="900" kern="1200">
        <a:solidFill>
          <a:schemeClr val="tx1"/>
        </a:solidFill>
        <a:latin typeface="Arial" charset="0"/>
        <a:ea typeface="+mn-ea"/>
        <a:cs typeface="+mn-cs"/>
      </a:defRPr>
    </a:lvl4pPr>
    <a:lvl5pPr marL="1828800" algn="l" rtl="0" eaLnBrk="0" fontAlgn="base" hangingPunct="0">
      <a:spcBef>
        <a:spcPct val="50000"/>
      </a:spcBef>
      <a:spcAft>
        <a:spcPct val="0"/>
      </a:spcAft>
      <a:defRPr sz="900" kern="1200">
        <a:solidFill>
          <a:schemeClr val="tx1"/>
        </a:solidFill>
        <a:latin typeface="Arial" charset="0"/>
        <a:ea typeface="+mn-ea"/>
        <a:cs typeface="+mn-cs"/>
      </a:defRPr>
    </a:lvl5pPr>
    <a:lvl6pPr marL="2286000" algn="l" defTabSz="914400" rtl="0" eaLnBrk="1" latinLnBrk="0" hangingPunct="1">
      <a:defRPr sz="900" kern="1200">
        <a:solidFill>
          <a:schemeClr val="tx1"/>
        </a:solidFill>
        <a:latin typeface="Arial" charset="0"/>
        <a:ea typeface="+mn-ea"/>
        <a:cs typeface="+mn-cs"/>
      </a:defRPr>
    </a:lvl6pPr>
    <a:lvl7pPr marL="2743200" algn="l" defTabSz="914400" rtl="0" eaLnBrk="1" latinLnBrk="0" hangingPunct="1">
      <a:defRPr sz="900" kern="1200">
        <a:solidFill>
          <a:schemeClr val="tx1"/>
        </a:solidFill>
        <a:latin typeface="Arial" charset="0"/>
        <a:ea typeface="+mn-ea"/>
        <a:cs typeface="+mn-cs"/>
      </a:defRPr>
    </a:lvl7pPr>
    <a:lvl8pPr marL="3200400" algn="l" defTabSz="914400" rtl="0" eaLnBrk="1" latinLnBrk="0" hangingPunct="1">
      <a:defRPr sz="900" kern="1200">
        <a:solidFill>
          <a:schemeClr val="tx1"/>
        </a:solidFill>
        <a:latin typeface="Arial" charset="0"/>
        <a:ea typeface="+mn-ea"/>
        <a:cs typeface="+mn-cs"/>
      </a:defRPr>
    </a:lvl8pPr>
    <a:lvl9pPr marL="3657600" algn="l" defTabSz="914400" rtl="0" eaLnBrk="1" latinLnBrk="0" hangingPunct="1">
      <a:defRPr sz="9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B8CCE4"/>
    <a:srgbClr val="4F81BD"/>
    <a:srgbClr val="F23712"/>
    <a:srgbClr val="B4C6FA"/>
    <a:srgbClr val="CC0000"/>
    <a:srgbClr val="0000FF"/>
    <a:srgbClr val="5982F5"/>
    <a:srgbClr val="3190FF"/>
    <a:srgbClr val="429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Keine Formatvorlage, Tabellengitternetz">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83883" autoAdjust="0"/>
  </p:normalViewPr>
  <p:slideViewPr>
    <p:cSldViewPr>
      <p:cViewPr varScale="1">
        <p:scale>
          <a:sx n="62" d="100"/>
          <a:sy n="62" d="100"/>
        </p:scale>
        <p:origin x="158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22215" cy="459921"/>
          </a:xfrm>
          <a:prstGeom prst="rect">
            <a:avLst/>
          </a:prstGeom>
          <a:noFill/>
          <a:ln w="9525">
            <a:noFill/>
            <a:miter lim="800000"/>
            <a:headEnd/>
            <a:tailEnd/>
          </a:ln>
          <a:effectLst/>
        </p:spPr>
        <p:txBody>
          <a:bodyPr vert="horz" wrap="square" lIns="92153" tIns="46077" rIns="92153" bIns="46077" numCol="1" anchor="t" anchorCtr="0" compatLnSpc="1">
            <a:prstTxWarp prst="textNoShape">
              <a:avLst/>
            </a:prstTxWarp>
          </a:bodyPr>
          <a:lstStyle>
            <a:lvl1pPr>
              <a:spcBef>
                <a:spcPct val="0"/>
              </a:spcBef>
              <a:defRPr sz="1200">
                <a:latin typeface="Times New Roman" pitchFamily="18" charset="0"/>
              </a:defRPr>
            </a:lvl1pPr>
          </a:lstStyle>
          <a:p>
            <a:endParaRPr lang="de-DE" dirty="0"/>
          </a:p>
        </p:txBody>
      </p:sp>
      <p:sp>
        <p:nvSpPr>
          <p:cNvPr id="3075" name="Rectangle 3"/>
          <p:cNvSpPr>
            <a:spLocks noGrp="1" noChangeArrowheads="1"/>
          </p:cNvSpPr>
          <p:nvPr>
            <p:ph type="dt" idx="1"/>
          </p:nvPr>
        </p:nvSpPr>
        <p:spPr bwMode="auto">
          <a:xfrm>
            <a:off x="3845020" y="0"/>
            <a:ext cx="2922215" cy="459921"/>
          </a:xfrm>
          <a:prstGeom prst="rect">
            <a:avLst/>
          </a:prstGeom>
          <a:noFill/>
          <a:ln w="9525">
            <a:noFill/>
            <a:miter lim="800000"/>
            <a:headEnd/>
            <a:tailEnd/>
          </a:ln>
          <a:effectLst/>
        </p:spPr>
        <p:txBody>
          <a:bodyPr vert="horz" wrap="square" lIns="92153" tIns="46077" rIns="92153" bIns="46077" numCol="1" anchor="t" anchorCtr="0" compatLnSpc="1">
            <a:prstTxWarp prst="textNoShape">
              <a:avLst/>
            </a:prstTxWarp>
          </a:bodyPr>
          <a:lstStyle>
            <a:lvl1pPr algn="r">
              <a:spcBef>
                <a:spcPct val="0"/>
              </a:spcBef>
              <a:defRPr sz="1200">
                <a:latin typeface="Times New Roman" pitchFamily="18" charset="0"/>
              </a:defRPr>
            </a:lvl1pPr>
          </a:lstStyle>
          <a:p>
            <a:endParaRPr lang="de-DE" dirty="0"/>
          </a:p>
        </p:txBody>
      </p:sp>
      <p:sp>
        <p:nvSpPr>
          <p:cNvPr id="3076" name="Rectangle 4"/>
          <p:cNvSpPr>
            <a:spLocks noGrp="1" noRot="1" noChangeAspect="1" noChangeArrowheads="1" noTextEdit="1"/>
          </p:cNvSpPr>
          <p:nvPr>
            <p:ph type="sldImg" idx="2"/>
          </p:nvPr>
        </p:nvSpPr>
        <p:spPr bwMode="auto">
          <a:xfrm>
            <a:off x="969963" y="766763"/>
            <a:ext cx="4905375" cy="3678237"/>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22805" y="4752517"/>
            <a:ext cx="4998526" cy="4445903"/>
          </a:xfrm>
          <a:prstGeom prst="rect">
            <a:avLst/>
          </a:prstGeom>
          <a:noFill/>
          <a:ln w="9525">
            <a:noFill/>
            <a:miter lim="800000"/>
            <a:headEnd/>
            <a:tailEnd/>
          </a:ln>
          <a:effectLst/>
        </p:spPr>
        <p:txBody>
          <a:bodyPr vert="horz" wrap="square" lIns="92153" tIns="46077" rIns="92153" bIns="46077"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3078" name="Rectangle 6"/>
          <p:cNvSpPr>
            <a:spLocks noGrp="1" noChangeArrowheads="1"/>
          </p:cNvSpPr>
          <p:nvPr>
            <p:ph type="ftr" sz="quarter" idx="4"/>
          </p:nvPr>
        </p:nvSpPr>
        <p:spPr bwMode="auto">
          <a:xfrm>
            <a:off x="0" y="9428380"/>
            <a:ext cx="2922215" cy="536575"/>
          </a:xfrm>
          <a:prstGeom prst="rect">
            <a:avLst/>
          </a:prstGeom>
          <a:noFill/>
          <a:ln w="9525">
            <a:noFill/>
            <a:miter lim="800000"/>
            <a:headEnd/>
            <a:tailEnd/>
          </a:ln>
          <a:effectLst/>
        </p:spPr>
        <p:txBody>
          <a:bodyPr vert="horz" wrap="square" lIns="92153" tIns="46077" rIns="92153" bIns="46077" numCol="1" anchor="b" anchorCtr="0" compatLnSpc="1">
            <a:prstTxWarp prst="textNoShape">
              <a:avLst/>
            </a:prstTxWarp>
          </a:bodyPr>
          <a:lstStyle>
            <a:lvl1pPr>
              <a:spcBef>
                <a:spcPct val="0"/>
              </a:spcBef>
              <a:defRPr sz="1200">
                <a:latin typeface="Times New Roman" pitchFamily="18" charset="0"/>
              </a:defRPr>
            </a:lvl1pPr>
          </a:lstStyle>
          <a:p>
            <a:endParaRPr lang="de-DE" dirty="0"/>
          </a:p>
        </p:txBody>
      </p:sp>
      <p:sp>
        <p:nvSpPr>
          <p:cNvPr id="3079" name="Rectangle 7"/>
          <p:cNvSpPr>
            <a:spLocks noGrp="1" noChangeArrowheads="1"/>
          </p:cNvSpPr>
          <p:nvPr>
            <p:ph type="sldNum" sz="quarter" idx="5"/>
          </p:nvPr>
        </p:nvSpPr>
        <p:spPr bwMode="auto">
          <a:xfrm>
            <a:off x="3845020" y="9428380"/>
            <a:ext cx="2922215" cy="536575"/>
          </a:xfrm>
          <a:prstGeom prst="rect">
            <a:avLst/>
          </a:prstGeom>
          <a:noFill/>
          <a:ln w="9525">
            <a:noFill/>
            <a:miter lim="800000"/>
            <a:headEnd/>
            <a:tailEnd/>
          </a:ln>
          <a:effectLst/>
        </p:spPr>
        <p:txBody>
          <a:bodyPr vert="horz" wrap="square" lIns="92153" tIns="46077" rIns="92153" bIns="46077" numCol="1" anchor="b" anchorCtr="0" compatLnSpc="1">
            <a:prstTxWarp prst="textNoShape">
              <a:avLst/>
            </a:prstTxWarp>
          </a:bodyPr>
          <a:lstStyle>
            <a:lvl1pPr algn="r">
              <a:spcBef>
                <a:spcPct val="0"/>
              </a:spcBef>
              <a:defRPr sz="1200">
                <a:latin typeface="Times New Roman" pitchFamily="18" charset="0"/>
              </a:defRPr>
            </a:lvl1pPr>
          </a:lstStyle>
          <a:p>
            <a:fld id="{BA4A8F48-F3C8-4446-B923-24B7117857FD}" type="slidenum">
              <a:rPr lang="de-DE"/>
              <a:pPr/>
              <a:t>‹#›</a:t>
            </a:fld>
            <a:endParaRPr lang="de-DE" dirty="0"/>
          </a:p>
        </p:txBody>
      </p:sp>
    </p:spTree>
    <p:extLst>
      <p:ext uri="{BB962C8B-B14F-4D97-AF65-F5344CB8AC3E}">
        <p14:creationId xmlns:p14="http://schemas.microsoft.com/office/powerpoint/2010/main" val="9855177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bildplatzhalter 1"/>
          <p:cNvSpPr>
            <a:spLocks noGrp="1" noRot="1" noChangeAspect="1" noTextEdit="1"/>
          </p:cNvSpPr>
          <p:nvPr>
            <p:ph type="sldImg"/>
          </p:nvPr>
        </p:nvSpPr>
        <p:spPr>
          <a:ln/>
        </p:spPr>
      </p:sp>
      <p:sp>
        <p:nvSpPr>
          <p:cNvPr id="409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409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05" indent="-285732">
              <a:defRPr sz="2400">
                <a:solidFill>
                  <a:schemeClr val="tx1"/>
                </a:solidFill>
                <a:latin typeface="Times New Roman" pitchFamily="18" charset="0"/>
              </a:defRPr>
            </a:lvl2pPr>
            <a:lvl3pPr marL="1142931" indent="-228586">
              <a:defRPr sz="2400">
                <a:solidFill>
                  <a:schemeClr val="tx1"/>
                </a:solidFill>
                <a:latin typeface="Times New Roman" pitchFamily="18" charset="0"/>
              </a:defRPr>
            </a:lvl3pPr>
            <a:lvl4pPr marL="1600102" indent="-228586">
              <a:defRPr sz="2400">
                <a:solidFill>
                  <a:schemeClr val="tx1"/>
                </a:solidFill>
                <a:latin typeface="Times New Roman" pitchFamily="18" charset="0"/>
              </a:defRPr>
            </a:lvl4pPr>
            <a:lvl5pPr marL="2057275" indent="-228586">
              <a:defRPr sz="2400">
                <a:solidFill>
                  <a:schemeClr val="tx1"/>
                </a:solidFill>
                <a:latin typeface="Times New Roman" pitchFamily="18" charset="0"/>
              </a:defRPr>
            </a:lvl5pPr>
            <a:lvl6pPr marL="2514447" indent="-228586" eaLnBrk="0" fontAlgn="base" hangingPunct="0">
              <a:spcBef>
                <a:spcPct val="0"/>
              </a:spcBef>
              <a:spcAft>
                <a:spcPct val="0"/>
              </a:spcAft>
              <a:defRPr sz="2400">
                <a:solidFill>
                  <a:schemeClr val="tx1"/>
                </a:solidFill>
                <a:latin typeface="Times New Roman" pitchFamily="18" charset="0"/>
              </a:defRPr>
            </a:lvl6pPr>
            <a:lvl7pPr marL="2971619" indent="-228586" eaLnBrk="0" fontAlgn="base" hangingPunct="0">
              <a:spcBef>
                <a:spcPct val="0"/>
              </a:spcBef>
              <a:spcAft>
                <a:spcPct val="0"/>
              </a:spcAft>
              <a:defRPr sz="2400">
                <a:solidFill>
                  <a:schemeClr val="tx1"/>
                </a:solidFill>
                <a:latin typeface="Times New Roman" pitchFamily="18" charset="0"/>
              </a:defRPr>
            </a:lvl7pPr>
            <a:lvl8pPr marL="3428792" indent="-228586" eaLnBrk="0" fontAlgn="base" hangingPunct="0">
              <a:spcBef>
                <a:spcPct val="0"/>
              </a:spcBef>
              <a:spcAft>
                <a:spcPct val="0"/>
              </a:spcAft>
              <a:defRPr sz="2400">
                <a:solidFill>
                  <a:schemeClr val="tx1"/>
                </a:solidFill>
                <a:latin typeface="Times New Roman" pitchFamily="18" charset="0"/>
              </a:defRPr>
            </a:lvl8pPr>
            <a:lvl9pPr marL="3885964" indent="-228586" eaLnBrk="0" fontAlgn="base" hangingPunct="0">
              <a:spcBef>
                <a:spcPct val="0"/>
              </a:spcBef>
              <a:spcAft>
                <a:spcPct val="0"/>
              </a:spcAft>
              <a:defRPr sz="2400">
                <a:solidFill>
                  <a:schemeClr val="tx1"/>
                </a:solidFill>
                <a:latin typeface="Times New Roman" pitchFamily="18" charset="0"/>
              </a:defRPr>
            </a:lvl9pPr>
          </a:lstStyle>
          <a:p>
            <a:fld id="{867AC4FA-0A70-4BEA-8805-3B5A8A908925}" type="slidenum">
              <a:rPr lang="de-DE" altLang="de-DE" sz="1200"/>
              <a:pPr/>
              <a:t>1</a:t>
            </a:fld>
            <a:endParaRPr lang="de-DE" altLang="de-DE" sz="1200"/>
          </a:p>
        </p:txBody>
      </p:sp>
    </p:spTree>
    <p:extLst>
      <p:ext uri="{BB962C8B-B14F-4D97-AF65-F5344CB8AC3E}">
        <p14:creationId xmlns:p14="http://schemas.microsoft.com/office/powerpoint/2010/main" val="8886202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lienbildplatzhalter 1"/>
          <p:cNvSpPr>
            <a:spLocks noGrp="1" noRot="1" noChangeAspect="1" noTextEdit="1"/>
          </p:cNvSpPr>
          <p:nvPr>
            <p:ph type="sldImg"/>
          </p:nvPr>
        </p:nvSpPr>
        <p:spPr>
          <a:ln/>
        </p:spPr>
      </p:sp>
      <p:sp>
        <p:nvSpPr>
          <p:cNvPr id="471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471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05" indent="-285732">
              <a:defRPr sz="2400">
                <a:solidFill>
                  <a:schemeClr val="tx1"/>
                </a:solidFill>
                <a:latin typeface="Times New Roman" pitchFamily="18" charset="0"/>
              </a:defRPr>
            </a:lvl2pPr>
            <a:lvl3pPr marL="1142931" indent="-228586">
              <a:defRPr sz="2400">
                <a:solidFill>
                  <a:schemeClr val="tx1"/>
                </a:solidFill>
                <a:latin typeface="Times New Roman" pitchFamily="18" charset="0"/>
              </a:defRPr>
            </a:lvl3pPr>
            <a:lvl4pPr marL="1600102" indent="-228586">
              <a:defRPr sz="2400">
                <a:solidFill>
                  <a:schemeClr val="tx1"/>
                </a:solidFill>
                <a:latin typeface="Times New Roman" pitchFamily="18" charset="0"/>
              </a:defRPr>
            </a:lvl4pPr>
            <a:lvl5pPr marL="2057275" indent="-228586">
              <a:defRPr sz="2400">
                <a:solidFill>
                  <a:schemeClr val="tx1"/>
                </a:solidFill>
                <a:latin typeface="Times New Roman" pitchFamily="18" charset="0"/>
              </a:defRPr>
            </a:lvl5pPr>
            <a:lvl6pPr marL="2514447" indent="-228586" eaLnBrk="0" fontAlgn="base" hangingPunct="0">
              <a:spcBef>
                <a:spcPct val="0"/>
              </a:spcBef>
              <a:spcAft>
                <a:spcPct val="0"/>
              </a:spcAft>
              <a:defRPr sz="2400">
                <a:solidFill>
                  <a:schemeClr val="tx1"/>
                </a:solidFill>
                <a:latin typeface="Times New Roman" pitchFamily="18" charset="0"/>
              </a:defRPr>
            </a:lvl6pPr>
            <a:lvl7pPr marL="2971619" indent="-228586" eaLnBrk="0" fontAlgn="base" hangingPunct="0">
              <a:spcBef>
                <a:spcPct val="0"/>
              </a:spcBef>
              <a:spcAft>
                <a:spcPct val="0"/>
              </a:spcAft>
              <a:defRPr sz="2400">
                <a:solidFill>
                  <a:schemeClr val="tx1"/>
                </a:solidFill>
                <a:latin typeface="Times New Roman" pitchFamily="18" charset="0"/>
              </a:defRPr>
            </a:lvl7pPr>
            <a:lvl8pPr marL="3428792" indent="-228586" eaLnBrk="0" fontAlgn="base" hangingPunct="0">
              <a:spcBef>
                <a:spcPct val="0"/>
              </a:spcBef>
              <a:spcAft>
                <a:spcPct val="0"/>
              </a:spcAft>
              <a:defRPr sz="2400">
                <a:solidFill>
                  <a:schemeClr val="tx1"/>
                </a:solidFill>
                <a:latin typeface="Times New Roman" pitchFamily="18" charset="0"/>
              </a:defRPr>
            </a:lvl8pPr>
            <a:lvl9pPr marL="3885964" indent="-228586" eaLnBrk="0" fontAlgn="base" hangingPunct="0">
              <a:spcBef>
                <a:spcPct val="0"/>
              </a:spcBef>
              <a:spcAft>
                <a:spcPct val="0"/>
              </a:spcAft>
              <a:defRPr sz="2400">
                <a:solidFill>
                  <a:schemeClr val="tx1"/>
                </a:solidFill>
                <a:latin typeface="Times New Roman" pitchFamily="18" charset="0"/>
              </a:defRPr>
            </a:lvl9pPr>
          </a:lstStyle>
          <a:p>
            <a:fld id="{9340D450-7FD2-48D4-9F1A-1664D318D943}" type="slidenum">
              <a:rPr lang="de-DE" altLang="de-DE" sz="1200"/>
              <a:pPr/>
              <a:t>11</a:t>
            </a:fld>
            <a:endParaRPr lang="de-DE" altLang="de-DE" sz="1200"/>
          </a:p>
        </p:txBody>
      </p:sp>
    </p:spTree>
    <p:extLst>
      <p:ext uri="{BB962C8B-B14F-4D97-AF65-F5344CB8AC3E}">
        <p14:creationId xmlns:p14="http://schemas.microsoft.com/office/powerpoint/2010/main" val="3686885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lienbildplatzhalter 1"/>
          <p:cNvSpPr>
            <a:spLocks noGrp="1" noRot="1" noChangeAspect="1" noTextEdit="1"/>
          </p:cNvSpPr>
          <p:nvPr>
            <p:ph type="sldImg"/>
          </p:nvPr>
        </p:nvSpPr>
        <p:spPr>
          <a:ln/>
        </p:spPr>
      </p:sp>
      <p:sp>
        <p:nvSpPr>
          <p:cNvPr id="614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614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37155" indent="-283521">
              <a:defRPr sz="2400">
                <a:solidFill>
                  <a:schemeClr val="tx1"/>
                </a:solidFill>
                <a:latin typeface="Times New Roman" pitchFamily="18" charset="0"/>
              </a:defRPr>
            </a:lvl2pPr>
            <a:lvl3pPr marL="1134085" indent="-226817">
              <a:defRPr sz="2400">
                <a:solidFill>
                  <a:schemeClr val="tx1"/>
                </a:solidFill>
                <a:latin typeface="Times New Roman" pitchFamily="18" charset="0"/>
              </a:defRPr>
            </a:lvl3pPr>
            <a:lvl4pPr marL="1587718" indent="-226817">
              <a:defRPr sz="2400">
                <a:solidFill>
                  <a:schemeClr val="tx1"/>
                </a:solidFill>
                <a:latin typeface="Times New Roman" pitchFamily="18" charset="0"/>
              </a:defRPr>
            </a:lvl4pPr>
            <a:lvl5pPr marL="2041352" indent="-226817">
              <a:defRPr sz="2400">
                <a:solidFill>
                  <a:schemeClr val="tx1"/>
                </a:solidFill>
                <a:latin typeface="Times New Roman" pitchFamily="18" charset="0"/>
              </a:defRPr>
            </a:lvl5pPr>
            <a:lvl6pPr marL="2494986" indent="-226817" eaLnBrk="0" fontAlgn="base" hangingPunct="0">
              <a:spcBef>
                <a:spcPct val="0"/>
              </a:spcBef>
              <a:spcAft>
                <a:spcPct val="0"/>
              </a:spcAft>
              <a:defRPr sz="2400">
                <a:solidFill>
                  <a:schemeClr val="tx1"/>
                </a:solidFill>
                <a:latin typeface="Times New Roman" pitchFamily="18" charset="0"/>
              </a:defRPr>
            </a:lvl6pPr>
            <a:lvl7pPr marL="2948620" indent="-226817" eaLnBrk="0" fontAlgn="base" hangingPunct="0">
              <a:spcBef>
                <a:spcPct val="0"/>
              </a:spcBef>
              <a:spcAft>
                <a:spcPct val="0"/>
              </a:spcAft>
              <a:defRPr sz="2400">
                <a:solidFill>
                  <a:schemeClr val="tx1"/>
                </a:solidFill>
                <a:latin typeface="Times New Roman" pitchFamily="18" charset="0"/>
              </a:defRPr>
            </a:lvl7pPr>
            <a:lvl8pPr marL="3402254" indent="-226817" eaLnBrk="0" fontAlgn="base" hangingPunct="0">
              <a:spcBef>
                <a:spcPct val="0"/>
              </a:spcBef>
              <a:spcAft>
                <a:spcPct val="0"/>
              </a:spcAft>
              <a:defRPr sz="2400">
                <a:solidFill>
                  <a:schemeClr val="tx1"/>
                </a:solidFill>
                <a:latin typeface="Times New Roman" pitchFamily="18" charset="0"/>
              </a:defRPr>
            </a:lvl8pPr>
            <a:lvl9pPr marL="3855888" indent="-226817" eaLnBrk="0" fontAlgn="base" hangingPunct="0">
              <a:spcBef>
                <a:spcPct val="0"/>
              </a:spcBef>
              <a:spcAft>
                <a:spcPct val="0"/>
              </a:spcAft>
              <a:defRPr sz="2400">
                <a:solidFill>
                  <a:schemeClr val="tx1"/>
                </a:solidFill>
                <a:latin typeface="Times New Roman" pitchFamily="18" charset="0"/>
              </a:defRPr>
            </a:lvl9pPr>
          </a:lstStyle>
          <a:p>
            <a:fld id="{A899F32F-0F8E-43C5-9841-314363ED85E4}" type="slidenum">
              <a:rPr lang="de-DE" altLang="de-DE" sz="1200"/>
              <a:pPr/>
              <a:t>12</a:t>
            </a:fld>
            <a:endParaRPr lang="de-DE" altLang="de-DE" sz="1200"/>
          </a:p>
        </p:txBody>
      </p:sp>
    </p:spTree>
    <p:extLst>
      <p:ext uri="{BB962C8B-B14F-4D97-AF65-F5344CB8AC3E}">
        <p14:creationId xmlns:p14="http://schemas.microsoft.com/office/powerpoint/2010/main" val="33502683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lienbildplatzhalter 1"/>
          <p:cNvSpPr>
            <a:spLocks noGrp="1" noRot="1" noChangeAspect="1" noTextEdit="1"/>
          </p:cNvSpPr>
          <p:nvPr>
            <p:ph type="sldImg"/>
          </p:nvPr>
        </p:nvSpPr>
        <p:spPr>
          <a:ln/>
        </p:spPr>
      </p:sp>
      <p:sp>
        <p:nvSpPr>
          <p:cNvPr id="471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471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05" indent="-285732">
              <a:defRPr sz="2400">
                <a:solidFill>
                  <a:schemeClr val="tx1"/>
                </a:solidFill>
                <a:latin typeface="Times New Roman" pitchFamily="18" charset="0"/>
              </a:defRPr>
            </a:lvl2pPr>
            <a:lvl3pPr marL="1142931" indent="-228586">
              <a:defRPr sz="2400">
                <a:solidFill>
                  <a:schemeClr val="tx1"/>
                </a:solidFill>
                <a:latin typeface="Times New Roman" pitchFamily="18" charset="0"/>
              </a:defRPr>
            </a:lvl3pPr>
            <a:lvl4pPr marL="1600102" indent="-228586">
              <a:defRPr sz="2400">
                <a:solidFill>
                  <a:schemeClr val="tx1"/>
                </a:solidFill>
                <a:latin typeface="Times New Roman" pitchFamily="18" charset="0"/>
              </a:defRPr>
            </a:lvl4pPr>
            <a:lvl5pPr marL="2057275" indent="-228586">
              <a:defRPr sz="2400">
                <a:solidFill>
                  <a:schemeClr val="tx1"/>
                </a:solidFill>
                <a:latin typeface="Times New Roman" pitchFamily="18" charset="0"/>
              </a:defRPr>
            </a:lvl5pPr>
            <a:lvl6pPr marL="2514447" indent="-228586" eaLnBrk="0" fontAlgn="base" hangingPunct="0">
              <a:spcBef>
                <a:spcPct val="0"/>
              </a:spcBef>
              <a:spcAft>
                <a:spcPct val="0"/>
              </a:spcAft>
              <a:defRPr sz="2400">
                <a:solidFill>
                  <a:schemeClr val="tx1"/>
                </a:solidFill>
                <a:latin typeface="Times New Roman" pitchFamily="18" charset="0"/>
              </a:defRPr>
            </a:lvl6pPr>
            <a:lvl7pPr marL="2971619" indent="-228586" eaLnBrk="0" fontAlgn="base" hangingPunct="0">
              <a:spcBef>
                <a:spcPct val="0"/>
              </a:spcBef>
              <a:spcAft>
                <a:spcPct val="0"/>
              </a:spcAft>
              <a:defRPr sz="2400">
                <a:solidFill>
                  <a:schemeClr val="tx1"/>
                </a:solidFill>
                <a:latin typeface="Times New Roman" pitchFamily="18" charset="0"/>
              </a:defRPr>
            </a:lvl7pPr>
            <a:lvl8pPr marL="3428792" indent="-228586" eaLnBrk="0" fontAlgn="base" hangingPunct="0">
              <a:spcBef>
                <a:spcPct val="0"/>
              </a:spcBef>
              <a:spcAft>
                <a:spcPct val="0"/>
              </a:spcAft>
              <a:defRPr sz="2400">
                <a:solidFill>
                  <a:schemeClr val="tx1"/>
                </a:solidFill>
                <a:latin typeface="Times New Roman" pitchFamily="18" charset="0"/>
              </a:defRPr>
            </a:lvl8pPr>
            <a:lvl9pPr marL="3885964" indent="-228586" eaLnBrk="0" fontAlgn="base" hangingPunct="0">
              <a:spcBef>
                <a:spcPct val="0"/>
              </a:spcBef>
              <a:spcAft>
                <a:spcPct val="0"/>
              </a:spcAft>
              <a:defRPr sz="2400">
                <a:solidFill>
                  <a:schemeClr val="tx1"/>
                </a:solidFill>
                <a:latin typeface="Times New Roman" pitchFamily="18" charset="0"/>
              </a:defRPr>
            </a:lvl9pPr>
          </a:lstStyle>
          <a:p>
            <a:fld id="{9340D450-7FD2-48D4-9F1A-1664D318D943}" type="slidenum">
              <a:rPr lang="de-DE" altLang="de-DE" sz="1200"/>
              <a:pPr/>
              <a:t>13</a:t>
            </a:fld>
            <a:endParaRPr lang="de-DE" altLang="de-DE" sz="1200"/>
          </a:p>
        </p:txBody>
      </p:sp>
    </p:spTree>
    <p:extLst>
      <p:ext uri="{BB962C8B-B14F-4D97-AF65-F5344CB8AC3E}">
        <p14:creationId xmlns:p14="http://schemas.microsoft.com/office/powerpoint/2010/main" val="1734022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05" indent="-285732">
              <a:defRPr sz="2400">
                <a:solidFill>
                  <a:schemeClr val="tx1"/>
                </a:solidFill>
                <a:latin typeface="Times New Roman" pitchFamily="18" charset="0"/>
              </a:defRPr>
            </a:lvl2pPr>
            <a:lvl3pPr marL="1142931" indent="-228586">
              <a:defRPr sz="2400">
                <a:solidFill>
                  <a:schemeClr val="tx1"/>
                </a:solidFill>
                <a:latin typeface="Times New Roman" pitchFamily="18" charset="0"/>
              </a:defRPr>
            </a:lvl3pPr>
            <a:lvl4pPr marL="1600102" indent="-228586">
              <a:defRPr sz="2400">
                <a:solidFill>
                  <a:schemeClr val="tx1"/>
                </a:solidFill>
                <a:latin typeface="Times New Roman" pitchFamily="18" charset="0"/>
              </a:defRPr>
            </a:lvl4pPr>
            <a:lvl5pPr marL="2057275" indent="-228586">
              <a:defRPr sz="2400">
                <a:solidFill>
                  <a:schemeClr val="tx1"/>
                </a:solidFill>
                <a:latin typeface="Times New Roman" pitchFamily="18" charset="0"/>
              </a:defRPr>
            </a:lvl5pPr>
            <a:lvl6pPr marL="2514447" indent="-228586" eaLnBrk="0" fontAlgn="base" hangingPunct="0">
              <a:spcBef>
                <a:spcPct val="0"/>
              </a:spcBef>
              <a:spcAft>
                <a:spcPct val="0"/>
              </a:spcAft>
              <a:defRPr sz="2400">
                <a:solidFill>
                  <a:schemeClr val="tx1"/>
                </a:solidFill>
                <a:latin typeface="Times New Roman" pitchFamily="18" charset="0"/>
              </a:defRPr>
            </a:lvl6pPr>
            <a:lvl7pPr marL="2971619" indent="-228586" eaLnBrk="0" fontAlgn="base" hangingPunct="0">
              <a:spcBef>
                <a:spcPct val="0"/>
              </a:spcBef>
              <a:spcAft>
                <a:spcPct val="0"/>
              </a:spcAft>
              <a:defRPr sz="2400">
                <a:solidFill>
                  <a:schemeClr val="tx1"/>
                </a:solidFill>
                <a:latin typeface="Times New Roman" pitchFamily="18" charset="0"/>
              </a:defRPr>
            </a:lvl7pPr>
            <a:lvl8pPr marL="3428792" indent="-228586" eaLnBrk="0" fontAlgn="base" hangingPunct="0">
              <a:spcBef>
                <a:spcPct val="0"/>
              </a:spcBef>
              <a:spcAft>
                <a:spcPct val="0"/>
              </a:spcAft>
              <a:defRPr sz="2400">
                <a:solidFill>
                  <a:schemeClr val="tx1"/>
                </a:solidFill>
                <a:latin typeface="Times New Roman" pitchFamily="18" charset="0"/>
              </a:defRPr>
            </a:lvl8pPr>
            <a:lvl9pPr marL="3885964" indent="-228586" eaLnBrk="0" fontAlgn="base" hangingPunct="0">
              <a:spcBef>
                <a:spcPct val="0"/>
              </a:spcBef>
              <a:spcAft>
                <a:spcPct val="0"/>
              </a:spcAft>
              <a:defRPr sz="2400">
                <a:solidFill>
                  <a:schemeClr val="tx1"/>
                </a:solidFill>
                <a:latin typeface="Times New Roman" pitchFamily="18" charset="0"/>
              </a:defRPr>
            </a:lvl9pPr>
          </a:lstStyle>
          <a:p>
            <a:fld id="{D4C4F371-CB2F-45CF-8C22-6BE029CA3EDD}" type="slidenum">
              <a:rPr lang="de-DE" altLang="de-DE" sz="1200"/>
              <a:pPr/>
              <a:t>14</a:t>
            </a:fld>
            <a:endParaRPr lang="de-DE" altLang="de-DE" sz="1200"/>
          </a:p>
        </p:txBody>
      </p:sp>
    </p:spTree>
    <p:extLst>
      <p:ext uri="{BB962C8B-B14F-4D97-AF65-F5344CB8AC3E}">
        <p14:creationId xmlns:p14="http://schemas.microsoft.com/office/powerpoint/2010/main" val="19959812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05" indent="-285732">
              <a:defRPr sz="2400">
                <a:solidFill>
                  <a:schemeClr val="tx1"/>
                </a:solidFill>
                <a:latin typeface="Times New Roman" pitchFamily="18" charset="0"/>
              </a:defRPr>
            </a:lvl2pPr>
            <a:lvl3pPr marL="1142931" indent="-228586">
              <a:defRPr sz="2400">
                <a:solidFill>
                  <a:schemeClr val="tx1"/>
                </a:solidFill>
                <a:latin typeface="Times New Roman" pitchFamily="18" charset="0"/>
              </a:defRPr>
            </a:lvl3pPr>
            <a:lvl4pPr marL="1600102" indent="-228586">
              <a:defRPr sz="2400">
                <a:solidFill>
                  <a:schemeClr val="tx1"/>
                </a:solidFill>
                <a:latin typeface="Times New Roman" pitchFamily="18" charset="0"/>
              </a:defRPr>
            </a:lvl4pPr>
            <a:lvl5pPr marL="2057275" indent="-228586">
              <a:defRPr sz="2400">
                <a:solidFill>
                  <a:schemeClr val="tx1"/>
                </a:solidFill>
                <a:latin typeface="Times New Roman" pitchFamily="18" charset="0"/>
              </a:defRPr>
            </a:lvl5pPr>
            <a:lvl6pPr marL="2514447" indent="-228586" eaLnBrk="0" fontAlgn="base" hangingPunct="0">
              <a:spcBef>
                <a:spcPct val="0"/>
              </a:spcBef>
              <a:spcAft>
                <a:spcPct val="0"/>
              </a:spcAft>
              <a:defRPr sz="2400">
                <a:solidFill>
                  <a:schemeClr val="tx1"/>
                </a:solidFill>
                <a:latin typeface="Times New Roman" pitchFamily="18" charset="0"/>
              </a:defRPr>
            </a:lvl6pPr>
            <a:lvl7pPr marL="2971619" indent="-228586" eaLnBrk="0" fontAlgn="base" hangingPunct="0">
              <a:spcBef>
                <a:spcPct val="0"/>
              </a:spcBef>
              <a:spcAft>
                <a:spcPct val="0"/>
              </a:spcAft>
              <a:defRPr sz="2400">
                <a:solidFill>
                  <a:schemeClr val="tx1"/>
                </a:solidFill>
                <a:latin typeface="Times New Roman" pitchFamily="18" charset="0"/>
              </a:defRPr>
            </a:lvl7pPr>
            <a:lvl8pPr marL="3428792" indent="-228586" eaLnBrk="0" fontAlgn="base" hangingPunct="0">
              <a:spcBef>
                <a:spcPct val="0"/>
              </a:spcBef>
              <a:spcAft>
                <a:spcPct val="0"/>
              </a:spcAft>
              <a:defRPr sz="2400">
                <a:solidFill>
                  <a:schemeClr val="tx1"/>
                </a:solidFill>
                <a:latin typeface="Times New Roman" pitchFamily="18" charset="0"/>
              </a:defRPr>
            </a:lvl8pPr>
            <a:lvl9pPr marL="3885964" indent="-228586" eaLnBrk="0" fontAlgn="base" hangingPunct="0">
              <a:spcBef>
                <a:spcPct val="0"/>
              </a:spcBef>
              <a:spcAft>
                <a:spcPct val="0"/>
              </a:spcAft>
              <a:defRPr sz="2400">
                <a:solidFill>
                  <a:schemeClr val="tx1"/>
                </a:solidFill>
                <a:latin typeface="Times New Roman" pitchFamily="18" charset="0"/>
              </a:defRPr>
            </a:lvl9pPr>
          </a:lstStyle>
          <a:p>
            <a:fld id="{D4C4F371-CB2F-45CF-8C22-6BE029CA3EDD}" type="slidenum">
              <a:rPr lang="de-DE" altLang="de-DE" sz="1200"/>
              <a:pPr/>
              <a:t>15</a:t>
            </a:fld>
            <a:endParaRPr lang="de-DE" altLang="de-DE" sz="1200"/>
          </a:p>
        </p:txBody>
      </p:sp>
    </p:spTree>
    <p:extLst>
      <p:ext uri="{BB962C8B-B14F-4D97-AF65-F5344CB8AC3E}">
        <p14:creationId xmlns:p14="http://schemas.microsoft.com/office/powerpoint/2010/main" val="19042223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05" indent="-285732">
              <a:defRPr sz="2400">
                <a:solidFill>
                  <a:schemeClr val="tx1"/>
                </a:solidFill>
                <a:latin typeface="Times New Roman" pitchFamily="18" charset="0"/>
              </a:defRPr>
            </a:lvl2pPr>
            <a:lvl3pPr marL="1142931" indent="-228586">
              <a:defRPr sz="2400">
                <a:solidFill>
                  <a:schemeClr val="tx1"/>
                </a:solidFill>
                <a:latin typeface="Times New Roman" pitchFamily="18" charset="0"/>
              </a:defRPr>
            </a:lvl3pPr>
            <a:lvl4pPr marL="1600102" indent="-228586">
              <a:defRPr sz="2400">
                <a:solidFill>
                  <a:schemeClr val="tx1"/>
                </a:solidFill>
                <a:latin typeface="Times New Roman" pitchFamily="18" charset="0"/>
              </a:defRPr>
            </a:lvl4pPr>
            <a:lvl5pPr marL="2057275" indent="-228586">
              <a:defRPr sz="2400">
                <a:solidFill>
                  <a:schemeClr val="tx1"/>
                </a:solidFill>
                <a:latin typeface="Times New Roman" pitchFamily="18" charset="0"/>
              </a:defRPr>
            </a:lvl5pPr>
            <a:lvl6pPr marL="2514447" indent="-228586" eaLnBrk="0" fontAlgn="base" hangingPunct="0">
              <a:spcBef>
                <a:spcPct val="0"/>
              </a:spcBef>
              <a:spcAft>
                <a:spcPct val="0"/>
              </a:spcAft>
              <a:defRPr sz="2400">
                <a:solidFill>
                  <a:schemeClr val="tx1"/>
                </a:solidFill>
                <a:latin typeface="Times New Roman" pitchFamily="18" charset="0"/>
              </a:defRPr>
            </a:lvl6pPr>
            <a:lvl7pPr marL="2971619" indent="-228586" eaLnBrk="0" fontAlgn="base" hangingPunct="0">
              <a:spcBef>
                <a:spcPct val="0"/>
              </a:spcBef>
              <a:spcAft>
                <a:spcPct val="0"/>
              </a:spcAft>
              <a:defRPr sz="2400">
                <a:solidFill>
                  <a:schemeClr val="tx1"/>
                </a:solidFill>
                <a:latin typeface="Times New Roman" pitchFamily="18" charset="0"/>
              </a:defRPr>
            </a:lvl7pPr>
            <a:lvl8pPr marL="3428792" indent="-228586" eaLnBrk="0" fontAlgn="base" hangingPunct="0">
              <a:spcBef>
                <a:spcPct val="0"/>
              </a:spcBef>
              <a:spcAft>
                <a:spcPct val="0"/>
              </a:spcAft>
              <a:defRPr sz="2400">
                <a:solidFill>
                  <a:schemeClr val="tx1"/>
                </a:solidFill>
                <a:latin typeface="Times New Roman" pitchFamily="18" charset="0"/>
              </a:defRPr>
            </a:lvl8pPr>
            <a:lvl9pPr marL="3885964" indent="-228586" eaLnBrk="0" fontAlgn="base" hangingPunct="0">
              <a:spcBef>
                <a:spcPct val="0"/>
              </a:spcBef>
              <a:spcAft>
                <a:spcPct val="0"/>
              </a:spcAft>
              <a:defRPr sz="2400">
                <a:solidFill>
                  <a:schemeClr val="tx1"/>
                </a:solidFill>
                <a:latin typeface="Times New Roman" pitchFamily="18" charset="0"/>
              </a:defRPr>
            </a:lvl9pPr>
          </a:lstStyle>
          <a:p>
            <a:fld id="{D4C4F371-CB2F-45CF-8C22-6BE029CA3EDD}" type="slidenum">
              <a:rPr lang="de-DE" altLang="de-DE" sz="1200"/>
              <a:pPr/>
              <a:t>16</a:t>
            </a:fld>
            <a:endParaRPr lang="de-DE" altLang="de-DE" sz="1200"/>
          </a:p>
        </p:txBody>
      </p:sp>
    </p:spTree>
    <p:extLst>
      <p:ext uri="{BB962C8B-B14F-4D97-AF65-F5344CB8AC3E}">
        <p14:creationId xmlns:p14="http://schemas.microsoft.com/office/powerpoint/2010/main" val="1418405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lienbildplatzhalter 1"/>
          <p:cNvSpPr>
            <a:spLocks noGrp="1" noRot="1" noChangeAspect="1" noTextEdit="1"/>
          </p:cNvSpPr>
          <p:nvPr>
            <p:ph type="sldImg"/>
          </p:nvPr>
        </p:nvSpPr>
        <p:spPr>
          <a:ln/>
        </p:spPr>
      </p:sp>
      <p:sp>
        <p:nvSpPr>
          <p:cNvPr id="675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675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05" indent="-285732">
              <a:defRPr sz="2400">
                <a:solidFill>
                  <a:schemeClr val="tx1"/>
                </a:solidFill>
                <a:latin typeface="Times New Roman" pitchFamily="18" charset="0"/>
              </a:defRPr>
            </a:lvl2pPr>
            <a:lvl3pPr marL="1142931" indent="-228586">
              <a:defRPr sz="2400">
                <a:solidFill>
                  <a:schemeClr val="tx1"/>
                </a:solidFill>
                <a:latin typeface="Times New Roman" pitchFamily="18" charset="0"/>
              </a:defRPr>
            </a:lvl3pPr>
            <a:lvl4pPr marL="1600102" indent="-228586">
              <a:defRPr sz="2400">
                <a:solidFill>
                  <a:schemeClr val="tx1"/>
                </a:solidFill>
                <a:latin typeface="Times New Roman" pitchFamily="18" charset="0"/>
              </a:defRPr>
            </a:lvl4pPr>
            <a:lvl5pPr marL="2057275" indent="-228586">
              <a:defRPr sz="2400">
                <a:solidFill>
                  <a:schemeClr val="tx1"/>
                </a:solidFill>
                <a:latin typeface="Times New Roman" pitchFamily="18" charset="0"/>
              </a:defRPr>
            </a:lvl5pPr>
            <a:lvl6pPr marL="2514447" indent="-228586" eaLnBrk="0" fontAlgn="base" hangingPunct="0">
              <a:spcBef>
                <a:spcPct val="0"/>
              </a:spcBef>
              <a:spcAft>
                <a:spcPct val="0"/>
              </a:spcAft>
              <a:defRPr sz="2400">
                <a:solidFill>
                  <a:schemeClr val="tx1"/>
                </a:solidFill>
                <a:latin typeface="Times New Roman" pitchFamily="18" charset="0"/>
              </a:defRPr>
            </a:lvl6pPr>
            <a:lvl7pPr marL="2971619" indent="-228586" eaLnBrk="0" fontAlgn="base" hangingPunct="0">
              <a:spcBef>
                <a:spcPct val="0"/>
              </a:spcBef>
              <a:spcAft>
                <a:spcPct val="0"/>
              </a:spcAft>
              <a:defRPr sz="2400">
                <a:solidFill>
                  <a:schemeClr val="tx1"/>
                </a:solidFill>
                <a:latin typeface="Times New Roman" pitchFamily="18" charset="0"/>
              </a:defRPr>
            </a:lvl7pPr>
            <a:lvl8pPr marL="3428792" indent="-228586" eaLnBrk="0" fontAlgn="base" hangingPunct="0">
              <a:spcBef>
                <a:spcPct val="0"/>
              </a:spcBef>
              <a:spcAft>
                <a:spcPct val="0"/>
              </a:spcAft>
              <a:defRPr sz="2400">
                <a:solidFill>
                  <a:schemeClr val="tx1"/>
                </a:solidFill>
                <a:latin typeface="Times New Roman" pitchFamily="18" charset="0"/>
              </a:defRPr>
            </a:lvl8pPr>
            <a:lvl9pPr marL="3885964" indent="-228586" eaLnBrk="0" fontAlgn="base" hangingPunct="0">
              <a:spcBef>
                <a:spcPct val="0"/>
              </a:spcBef>
              <a:spcAft>
                <a:spcPct val="0"/>
              </a:spcAft>
              <a:defRPr sz="2400">
                <a:solidFill>
                  <a:schemeClr val="tx1"/>
                </a:solidFill>
                <a:latin typeface="Times New Roman" pitchFamily="18" charset="0"/>
              </a:defRPr>
            </a:lvl9pPr>
          </a:lstStyle>
          <a:p>
            <a:fld id="{6F6CC22B-F083-471A-B933-1B118E119346}" type="slidenum">
              <a:rPr lang="de-DE" altLang="de-DE" sz="1200"/>
              <a:pPr/>
              <a:t>17</a:t>
            </a:fld>
            <a:endParaRPr lang="de-DE" altLang="de-DE" sz="1200"/>
          </a:p>
        </p:txBody>
      </p:sp>
    </p:spTree>
    <p:extLst>
      <p:ext uri="{BB962C8B-B14F-4D97-AF65-F5344CB8AC3E}">
        <p14:creationId xmlns:p14="http://schemas.microsoft.com/office/powerpoint/2010/main" val="357299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lienbildplatzhalter 1"/>
          <p:cNvSpPr>
            <a:spLocks noGrp="1" noRot="1" noChangeAspect="1" noTextEdit="1"/>
          </p:cNvSpPr>
          <p:nvPr>
            <p:ph type="sldImg"/>
          </p:nvPr>
        </p:nvSpPr>
        <p:spPr>
          <a:ln/>
        </p:spPr>
      </p:sp>
      <p:sp>
        <p:nvSpPr>
          <p:cNvPr id="675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675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05" indent="-285732">
              <a:defRPr sz="2400">
                <a:solidFill>
                  <a:schemeClr val="tx1"/>
                </a:solidFill>
                <a:latin typeface="Times New Roman" pitchFamily="18" charset="0"/>
              </a:defRPr>
            </a:lvl2pPr>
            <a:lvl3pPr marL="1142931" indent="-228586">
              <a:defRPr sz="2400">
                <a:solidFill>
                  <a:schemeClr val="tx1"/>
                </a:solidFill>
                <a:latin typeface="Times New Roman" pitchFamily="18" charset="0"/>
              </a:defRPr>
            </a:lvl3pPr>
            <a:lvl4pPr marL="1600102" indent="-228586">
              <a:defRPr sz="2400">
                <a:solidFill>
                  <a:schemeClr val="tx1"/>
                </a:solidFill>
                <a:latin typeface="Times New Roman" pitchFamily="18" charset="0"/>
              </a:defRPr>
            </a:lvl4pPr>
            <a:lvl5pPr marL="2057275" indent="-228586">
              <a:defRPr sz="2400">
                <a:solidFill>
                  <a:schemeClr val="tx1"/>
                </a:solidFill>
                <a:latin typeface="Times New Roman" pitchFamily="18" charset="0"/>
              </a:defRPr>
            </a:lvl5pPr>
            <a:lvl6pPr marL="2514447" indent="-228586" eaLnBrk="0" fontAlgn="base" hangingPunct="0">
              <a:spcBef>
                <a:spcPct val="0"/>
              </a:spcBef>
              <a:spcAft>
                <a:spcPct val="0"/>
              </a:spcAft>
              <a:defRPr sz="2400">
                <a:solidFill>
                  <a:schemeClr val="tx1"/>
                </a:solidFill>
                <a:latin typeface="Times New Roman" pitchFamily="18" charset="0"/>
              </a:defRPr>
            </a:lvl6pPr>
            <a:lvl7pPr marL="2971619" indent="-228586" eaLnBrk="0" fontAlgn="base" hangingPunct="0">
              <a:spcBef>
                <a:spcPct val="0"/>
              </a:spcBef>
              <a:spcAft>
                <a:spcPct val="0"/>
              </a:spcAft>
              <a:defRPr sz="2400">
                <a:solidFill>
                  <a:schemeClr val="tx1"/>
                </a:solidFill>
                <a:latin typeface="Times New Roman" pitchFamily="18" charset="0"/>
              </a:defRPr>
            </a:lvl7pPr>
            <a:lvl8pPr marL="3428792" indent="-228586" eaLnBrk="0" fontAlgn="base" hangingPunct="0">
              <a:spcBef>
                <a:spcPct val="0"/>
              </a:spcBef>
              <a:spcAft>
                <a:spcPct val="0"/>
              </a:spcAft>
              <a:defRPr sz="2400">
                <a:solidFill>
                  <a:schemeClr val="tx1"/>
                </a:solidFill>
                <a:latin typeface="Times New Roman" pitchFamily="18" charset="0"/>
              </a:defRPr>
            </a:lvl8pPr>
            <a:lvl9pPr marL="3885964" indent="-228586" eaLnBrk="0" fontAlgn="base" hangingPunct="0">
              <a:spcBef>
                <a:spcPct val="0"/>
              </a:spcBef>
              <a:spcAft>
                <a:spcPct val="0"/>
              </a:spcAft>
              <a:defRPr sz="2400">
                <a:solidFill>
                  <a:schemeClr val="tx1"/>
                </a:solidFill>
                <a:latin typeface="Times New Roman" pitchFamily="18" charset="0"/>
              </a:defRPr>
            </a:lvl9pPr>
          </a:lstStyle>
          <a:p>
            <a:fld id="{6F6CC22B-F083-471A-B933-1B118E119346}" type="slidenum">
              <a:rPr lang="de-DE" altLang="de-DE" sz="1200"/>
              <a:pPr/>
              <a:t>18</a:t>
            </a:fld>
            <a:endParaRPr lang="de-DE" altLang="de-DE" sz="1200"/>
          </a:p>
        </p:txBody>
      </p:sp>
    </p:spTree>
    <p:extLst>
      <p:ext uri="{BB962C8B-B14F-4D97-AF65-F5344CB8AC3E}">
        <p14:creationId xmlns:p14="http://schemas.microsoft.com/office/powerpoint/2010/main" val="2189228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lienbildplatzhalter 1"/>
          <p:cNvSpPr>
            <a:spLocks noGrp="1" noRot="1" noChangeAspect="1" noTextEdit="1"/>
          </p:cNvSpPr>
          <p:nvPr>
            <p:ph type="sldImg"/>
          </p:nvPr>
        </p:nvSpPr>
        <p:spPr>
          <a:ln/>
        </p:spPr>
      </p:sp>
      <p:sp>
        <p:nvSpPr>
          <p:cNvPr id="675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675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05" indent="-285732">
              <a:defRPr sz="2400">
                <a:solidFill>
                  <a:schemeClr val="tx1"/>
                </a:solidFill>
                <a:latin typeface="Times New Roman" pitchFamily="18" charset="0"/>
              </a:defRPr>
            </a:lvl2pPr>
            <a:lvl3pPr marL="1142931" indent="-228586">
              <a:defRPr sz="2400">
                <a:solidFill>
                  <a:schemeClr val="tx1"/>
                </a:solidFill>
                <a:latin typeface="Times New Roman" pitchFamily="18" charset="0"/>
              </a:defRPr>
            </a:lvl3pPr>
            <a:lvl4pPr marL="1600102" indent="-228586">
              <a:defRPr sz="2400">
                <a:solidFill>
                  <a:schemeClr val="tx1"/>
                </a:solidFill>
                <a:latin typeface="Times New Roman" pitchFamily="18" charset="0"/>
              </a:defRPr>
            </a:lvl4pPr>
            <a:lvl5pPr marL="2057275" indent="-228586">
              <a:defRPr sz="2400">
                <a:solidFill>
                  <a:schemeClr val="tx1"/>
                </a:solidFill>
                <a:latin typeface="Times New Roman" pitchFamily="18" charset="0"/>
              </a:defRPr>
            </a:lvl5pPr>
            <a:lvl6pPr marL="2514447" indent="-228586" eaLnBrk="0" fontAlgn="base" hangingPunct="0">
              <a:spcBef>
                <a:spcPct val="0"/>
              </a:spcBef>
              <a:spcAft>
                <a:spcPct val="0"/>
              </a:spcAft>
              <a:defRPr sz="2400">
                <a:solidFill>
                  <a:schemeClr val="tx1"/>
                </a:solidFill>
                <a:latin typeface="Times New Roman" pitchFamily="18" charset="0"/>
              </a:defRPr>
            </a:lvl6pPr>
            <a:lvl7pPr marL="2971619" indent="-228586" eaLnBrk="0" fontAlgn="base" hangingPunct="0">
              <a:spcBef>
                <a:spcPct val="0"/>
              </a:spcBef>
              <a:spcAft>
                <a:spcPct val="0"/>
              </a:spcAft>
              <a:defRPr sz="2400">
                <a:solidFill>
                  <a:schemeClr val="tx1"/>
                </a:solidFill>
                <a:latin typeface="Times New Roman" pitchFamily="18" charset="0"/>
              </a:defRPr>
            </a:lvl7pPr>
            <a:lvl8pPr marL="3428792" indent="-228586" eaLnBrk="0" fontAlgn="base" hangingPunct="0">
              <a:spcBef>
                <a:spcPct val="0"/>
              </a:spcBef>
              <a:spcAft>
                <a:spcPct val="0"/>
              </a:spcAft>
              <a:defRPr sz="2400">
                <a:solidFill>
                  <a:schemeClr val="tx1"/>
                </a:solidFill>
                <a:latin typeface="Times New Roman" pitchFamily="18" charset="0"/>
              </a:defRPr>
            </a:lvl8pPr>
            <a:lvl9pPr marL="3885964" indent="-228586" eaLnBrk="0" fontAlgn="base" hangingPunct="0">
              <a:spcBef>
                <a:spcPct val="0"/>
              </a:spcBef>
              <a:spcAft>
                <a:spcPct val="0"/>
              </a:spcAft>
              <a:defRPr sz="2400">
                <a:solidFill>
                  <a:schemeClr val="tx1"/>
                </a:solidFill>
                <a:latin typeface="Times New Roman" pitchFamily="18" charset="0"/>
              </a:defRPr>
            </a:lvl9pPr>
          </a:lstStyle>
          <a:p>
            <a:fld id="{6F6CC22B-F083-471A-B933-1B118E119346}" type="slidenum">
              <a:rPr lang="de-DE" altLang="de-DE" sz="1200"/>
              <a:pPr/>
              <a:t>19</a:t>
            </a:fld>
            <a:endParaRPr lang="de-DE" altLang="de-DE" sz="1200"/>
          </a:p>
        </p:txBody>
      </p:sp>
    </p:spTree>
    <p:extLst>
      <p:ext uri="{BB962C8B-B14F-4D97-AF65-F5344CB8AC3E}">
        <p14:creationId xmlns:p14="http://schemas.microsoft.com/office/powerpoint/2010/main" val="8888077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a:ln/>
        </p:spPr>
      </p:sp>
      <p:sp>
        <p:nvSpPr>
          <p:cNvPr id="419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419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08">
              <a:defRPr sz="2400">
                <a:solidFill>
                  <a:schemeClr val="tx1"/>
                </a:solidFill>
                <a:latin typeface="Times New Roman" pitchFamily="18" charset="0"/>
              </a:defRPr>
            </a:lvl1pPr>
            <a:lvl2pPr marL="742905" indent="-285732" defTabSz="919108">
              <a:defRPr sz="2400">
                <a:solidFill>
                  <a:schemeClr val="tx1"/>
                </a:solidFill>
                <a:latin typeface="Times New Roman" pitchFamily="18" charset="0"/>
              </a:defRPr>
            </a:lvl2pPr>
            <a:lvl3pPr marL="1142931" indent="-228586" defTabSz="919108">
              <a:defRPr sz="2400">
                <a:solidFill>
                  <a:schemeClr val="tx1"/>
                </a:solidFill>
                <a:latin typeface="Times New Roman" pitchFamily="18" charset="0"/>
              </a:defRPr>
            </a:lvl3pPr>
            <a:lvl4pPr marL="1600102" indent="-228586" defTabSz="919108">
              <a:defRPr sz="2400">
                <a:solidFill>
                  <a:schemeClr val="tx1"/>
                </a:solidFill>
                <a:latin typeface="Times New Roman" pitchFamily="18" charset="0"/>
              </a:defRPr>
            </a:lvl4pPr>
            <a:lvl5pPr marL="2057275" indent="-228586" defTabSz="919108">
              <a:defRPr sz="2400">
                <a:solidFill>
                  <a:schemeClr val="tx1"/>
                </a:solidFill>
                <a:latin typeface="Times New Roman" pitchFamily="18" charset="0"/>
              </a:defRPr>
            </a:lvl5pPr>
            <a:lvl6pPr marL="2514447" indent="-228586" defTabSz="919108" eaLnBrk="0" fontAlgn="base" hangingPunct="0">
              <a:spcBef>
                <a:spcPct val="0"/>
              </a:spcBef>
              <a:spcAft>
                <a:spcPct val="0"/>
              </a:spcAft>
              <a:defRPr sz="2400">
                <a:solidFill>
                  <a:schemeClr val="tx1"/>
                </a:solidFill>
                <a:latin typeface="Times New Roman" pitchFamily="18" charset="0"/>
              </a:defRPr>
            </a:lvl6pPr>
            <a:lvl7pPr marL="2971619" indent="-228586" defTabSz="919108" eaLnBrk="0" fontAlgn="base" hangingPunct="0">
              <a:spcBef>
                <a:spcPct val="0"/>
              </a:spcBef>
              <a:spcAft>
                <a:spcPct val="0"/>
              </a:spcAft>
              <a:defRPr sz="2400">
                <a:solidFill>
                  <a:schemeClr val="tx1"/>
                </a:solidFill>
                <a:latin typeface="Times New Roman" pitchFamily="18" charset="0"/>
              </a:defRPr>
            </a:lvl7pPr>
            <a:lvl8pPr marL="3428792" indent="-228586" defTabSz="919108" eaLnBrk="0" fontAlgn="base" hangingPunct="0">
              <a:spcBef>
                <a:spcPct val="0"/>
              </a:spcBef>
              <a:spcAft>
                <a:spcPct val="0"/>
              </a:spcAft>
              <a:defRPr sz="2400">
                <a:solidFill>
                  <a:schemeClr val="tx1"/>
                </a:solidFill>
                <a:latin typeface="Times New Roman" pitchFamily="18" charset="0"/>
              </a:defRPr>
            </a:lvl8pPr>
            <a:lvl9pPr marL="3885964" indent="-228586" defTabSz="919108" eaLnBrk="0" fontAlgn="base" hangingPunct="0">
              <a:spcBef>
                <a:spcPct val="0"/>
              </a:spcBef>
              <a:spcAft>
                <a:spcPct val="0"/>
              </a:spcAft>
              <a:defRPr sz="2400">
                <a:solidFill>
                  <a:schemeClr val="tx1"/>
                </a:solidFill>
                <a:latin typeface="Times New Roman" pitchFamily="18" charset="0"/>
              </a:defRPr>
            </a:lvl9pPr>
          </a:lstStyle>
          <a:p>
            <a:fld id="{603AF283-43CE-40FB-9059-BCA6923943B4}" type="slidenum">
              <a:rPr lang="de-DE" altLang="de-DE" sz="1200"/>
              <a:pPr/>
              <a:t>20</a:t>
            </a:fld>
            <a:endParaRPr lang="de-DE" altLang="de-DE" sz="1200"/>
          </a:p>
        </p:txBody>
      </p:sp>
    </p:spTree>
    <p:extLst>
      <p:ext uri="{BB962C8B-B14F-4D97-AF65-F5344CB8AC3E}">
        <p14:creationId xmlns:p14="http://schemas.microsoft.com/office/powerpoint/2010/main" val="3147216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fld id="{97E430DD-362D-49A3-9C2F-3AEC35B2D082}" type="slidenum">
              <a:rPr lang="de-DE" smtClean="0">
                <a:solidFill>
                  <a:srgbClr val="000000"/>
                </a:solidFill>
                <a:latin typeface="Calibri" pitchFamily="34" charset="0"/>
              </a:rPr>
              <a:pPr>
                <a:defRPr/>
              </a:pPr>
              <a:t>2</a:t>
            </a:fld>
            <a:endParaRPr lang="de-DE" smtClean="0">
              <a:solidFill>
                <a:srgbClr val="000000"/>
              </a:solidFill>
              <a:latin typeface="Calibri" pitchFamily="34" charset="0"/>
            </a:endParaRPr>
          </a:p>
        </p:txBody>
      </p:sp>
      <p:sp>
        <p:nvSpPr>
          <p:cNvPr id="73731" name="Rectangle 1026"/>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2" name="Rectangle 102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de-DE" smtClean="0"/>
          </a:p>
        </p:txBody>
      </p:sp>
    </p:spTree>
    <p:extLst>
      <p:ext uri="{BB962C8B-B14F-4D97-AF65-F5344CB8AC3E}">
        <p14:creationId xmlns:p14="http://schemas.microsoft.com/office/powerpoint/2010/main" val="2530707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AF4F0D09-D99A-4C08-BE98-18089B36D0C7}" type="slidenum">
              <a:rPr lang="de-DE" smtClean="0">
                <a:solidFill>
                  <a:srgbClr val="000000"/>
                </a:solidFill>
                <a:latin typeface="Calibri" pitchFamily="34" charset="0"/>
              </a:rPr>
              <a:pPr fontAlgn="base">
                <a:spcBef>
                  <a:spcPct val="0"/>
                </a:spcBef>
                <a:spcAft>
                  <a:spcPct val="0"/>
                </a:spcAft>
                <a:defRPr/>
              </a:pPr>
              <a:t>3</a:t>
            </a:fld>
            <a:endParaRPr lang="de-DE" smtClean="0">
              <a:solidFill>
                <a:srgbClr val="000000"/>
              </a:solidFill>
              <a:latin typeface="Calibri" pitchFamily="34" charset="0"/>
            </a:endParaRPr>
          </a:p>
        </p:txBody>
      </p:sp>
      <p:sp>
        <p:nvSpPr>
          <p:cNvPr id="74755" name="Rectangle 1026"/>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102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de-DE" smtClean="0"/>
          </a:p>
        </p:txBody>
      </p:sp>
    </p:spTree>
    <p:extLst>
      <p:ext uri="{BB962C8B-B14F-4D97-AF65-F5344CB8AC3E}">
        <p14:creationId xmlns:p14="http://schemas.microsoft.com/office/powerpoint/2010/main" val="2511418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fld id="{7068DE4B-348C-41C0-A649-0957889FF9A1}" type="slidenum">
              <a:rPr lang="de-DE" smtClean="0">
                <a:solidFill>
                  <a:srgbClr val="000000"/>
                </a:solidFill>
                <a:latin typeface="Calibri" pitchFamily="34" charset="0"/>
              </a:rPr>
              <a:pPr>
                <a:defRPr/>
              </a:pPr>
              <a:t>4</a:t>
            </a:fld>
            <a:endParaRPr lang="de-DE" smtClean="0">
              <a:solidFill>
                <a:srgbClr val="000000"/>
              </a:solidFill>
              <a:latin typeface="Calibri" pitchFamily="34" charset="0"/>
            </a:endParaRPr>
          </a:p>
        </p:txBody>
      </p:sp>
      <p:sp>
        <p:nvSpPr>
          <p:cNvPr id="75779" name="Rectangle 1026"/>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102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de-DE" smtClean="0"/>
              <a:t>Remark: Though the Federation has only 5 representatives, it has eight votes which may only be cast en bloc.</a:t>
            </a:r>
          </a:p>
          <a:p>
            <a:pPr eaLnBrk="1" hangingPunct="1">
              <a:spcBef>
                <a:spcPct val="0"/>
              </a:spcBef>
            </a:pPr>
            <a:r>
              <a:rPr lang="en-GB" altLang="de-DE" smtClean="0"/>
              <a:t>In the Board: Employers, employees, the Federal States (Länder) and the Federal </a:t>
            </a:r>
            <a:endParaRPr lang="de-DE" altLang="de-DE" smtClean="0"/>
          </a:p>
          <a:p>
            <a:pPr eaLnBrk="1" hangingPunct="1">
              <a:spcBef>
                <a:spcPct val="0"/>
              </a:spcBef>
            </a:pPr>
            <a:r>
              <a:rPr lang="en-GB" altLang="de-DE" smtClean="0"/>
              <a:t> Government are representatives of the Board. Hence it is also known as the </a:t>
            </a:r>
            <a:r>
              <a:rPr lang="en-GB" altLang="de-DE" smtClean="0">
                <a:solidFill>
                  <a:srgbClr val="009900"/>
                </a:solidFill>
              </a:rPr>
              <a:t>“parliament of vocational education”</a:t>
            </a:r>
            <a:r>
              <a:rPr lang="en-GB" altLang="de-DE" smtClean="0"/>
              <a:t>.</a:t>
            </a:r>
          </a:p>
          <a:p>
            <a:pPr eaLnBrk="1" hangingPunct="1">
              <a:spcBef>
                <a:spcPct val="0"/>
              </a:spcBef>
            </a:pPr>
            <a:r>
              <a:rPr lang="en-GB" altLang="de-DE" smtClean="0">
                <a:latin typeface="Arial" charset="0"/>
              </a:rPr>
              <a:t>Alle haben 8 Delegierte, 8 Stimmen, nur Regierung 5 Delegierte und 8 Stimmen</a:t>
            </a:r>
          </a:p>
          <a:p>
            <a:pPr eaLnBrk="1" hangingPunct="1">
              <a:spcBef>
                <a:spcPct val="0"/>
              </a:spcBef>
            </a:pPr>
            <a:endParaRPr lang="de-DE" altLang="de-DE" smtClean="0"/>
          </a:p>
          <a:p>
            <a:pPr eaLnBrk="1" hangingPunct="1">
              <a:spcBef>
                <a:spcPct val="0"/>
              </a:spcBef>
            </a:pPr>
            <a:endParaRPr lang="en-GB" altLang="de-DE" smtClean="0"/>
          </a:p>
        </p:txBody>
      </p:sp>
    </p:spTree>
    <p:extLst>
      <p:ext uri="{BB962C8B-B14F-4D97-AF65-F5344CB8AC3E}">
        <p14:creationId xmlns:p14="http://schemas.microsoft.com/office/powerpoint/2010/main" val="911135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00">
                <a:solidFill>
                  <a:schemeClr val="tx1"/>
                </a:solidFill>
                <a:latin typeface="Arial" pitchFamily="34" charset="0"/>
              </a:defRPr>
            </a:lvl1pPr>
            <a:lvl2pPr marL="742950" indent="-285750">
              <a:defRPr sz="900">
                <a:solidFill>
                  <a:schemeClr val="tx1"/>
                </a:solidFill>
                <a:latin typeface="Arial" pitchFamily="34" charset="0"/>
              </a:defRPr>
            </a:lvl2pPr>
            <a:lvl3pPr marL="1143000" indent="-228600">
              <a:defRPr sz="900">
                <a:solidFill>
                  <a:schemeClr val="tx1"/>
                </a:solidFill>
                <a:latin typeface="Arial" pitchFamily="34" charset="0"/>
              </a:defRPr>
            </a:lvl3pPr>
            <a:lvl4pPr marL="1600200" indent="-228600">
              <a:defRPr sz="900">
                <a:solidFill>
                  <a:schemeClr val="tx1"/>
                </a:solidFill>
                <a:latin typeface="Arial" pitchFamily="34" charset="0"/>
              </a:defRPr>
            </a:lvl4pPr>
            <a:lvl5pPr marL="2057400" indent="-228600">
              <a:defRPr sz="900">
                <a:solidFill>
                  <a:schemeClr val="tx1"/>
                </a:solidFill>
                <a:latin typeface="Arial" pitchFamily="34" charset="0"/>
              </a:defRPr>
            </a:lvl5pPr>
            <a:lvl6pPr marL="2514600" indent="-228600" eaLnBrk="0" fontAlgn="base" hangingPunct="0">
              <a:spcBef>
                <a:spcPct val="50000"/>
              </a:spcBef>
              <a:spcAft>
                <a:spcPct val="0"/>
              </a:spcAft>
              <a:defRPr sz="900">
                <a:solidFill>
                  <a:schemeClr val="tx1"/>
                </a:solidFill>
                <a:latin typeface="Arial" pitchFamily="34" charset="0"/>
              </a:defRPr>
            </a:lvl6pPr>
            <a:lvl7pPr marL="2971800" indent="-228600" eaLnBrk="0" fontAlgn="base" hangingPunct="0">
              <a:spcBef>
                <a:spcPct val="50000"/>
              </a:spcBef>
              <a:spcAft>
                <a:spcPct val="0"/>
              </a:spcAft>
              <a:defRPr sz="900">
                <a:solidFill>
                  <a:schemeClr val="tx1"/>
                </a:solidFill>
                <a:latin typeface="Arial" pitchFamily="34" charset="0"/>
              </a:defRPr>
            </a:lvl7pPr>
            <a:lvl8pPr marL="3429000" indent="-228600" eaLnBrk="0" fontAlgn="base" hangingPunct="0">
              <a:spcBef>
                <a:spcPct val="50000"/>
              </a:spcBef>
              <a:spcAft>
                <a:spcPct val="0"/>
              </a:spcAft>
              <a:defRPr sz="900">
                <a:solidFill>
                  <a:schemeClr val="tx1"/>
                </a:solidFill>
                <a:latin typeface="Arial" pitchFamily="34" charset="0"/>
              </a:defRPr>
            </a:lvl8pPr>
            <a:lvl9pPr marL="3886200" indent="-228600" eaLnBrk="0" fontAlgn="base" hangingPunct="0">
              <a:spcBef>
                <a:spcPct val="50000"/>
              </a:spcBef>
              <a:spcAft>
                <a:spcPct val="0"/>
              </a:spcAft>
              <a:defRPr sz="900">
                <a:solidFill>
                  <a:schemeClr val="tx1"/>
                </a:solidFill>
                <a:latin typeface="Arial" pitchFamily="34" charset="0"/>
              </a:defRPr>
            </a:lvl9pPr>
          </a:lstStyle>
          <a:p>
            <a:pPr>
              <a:defRPr/>
            </a:pPr>
            <a:fld id="{9B8EDDA6-995D-4673-89FE-9F69A4AE7538}" type="slidenum">
              <a:rPr lang="de-DE" altLang="de-DE" sz="1200" smtClean="0">
                <a:solidFill>
                  <a:prstClr val="black"/>
                </a:solidFill>
              </a:rPr>
              <a:pPr>
                <a:defRPr/>
              </a:pPr>
              <a:t>5</a:t>
            </a:fld>
            <a:endParaRPr lang="de-DE" altLang="de-DE" sz="1200" smtClean="0">
              <a:solidFill>
                <a:prstClr val="black"/>
              </a:solidFill>
            </a:endParaRPr>
          </a:p>
        </p:txBody>
      </p:sp>
      <p:sp>
        <p:nvSpPr>
          <p:cNvPr id="76803" name="Rectangle 2"/>
          <p:cNvSpPr>
            <a:spLocks noGrp="1" noRot="1" noChangeAspect="1" noChangeArrowheads="1" noTextEdit="1"/>
          </p:cNvSpPr>
          <p:nvPr>
            <p:ph type="sldImg"/>
          </p:nvPr>
        </p:nvSpPr>
        <p:spPr bwMode="auto">
          <a:xfrm>
            <a:off x="917575" y="776288"/>
            <a:ext cx="4965700" cy="37242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4" name="Rectangle 3"/>
          <p:cNvSpPr>
            <a:spLocks noGrp="1" noChangeArrowheads="1"/>
          </p:cNvSpPr>
          <p:nvPr>
            <p:ph type="body" idx="1"/>
          </p:nvPr>
        </p:nvSpPr>
        <p:spPr bwMode="auto">
          <a:xfrm>
            <a:off x="577850" y="4733925"/>
            <a:ext cx="5734050" cy="5194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lnSpc>
                <a:spcPct val="80000"/>
              </a:lnSpc>
            </a:pPr>
            <a:r>
              <a:rPr lang="en-GB" altLang="de-DE" sz="1000" smtClean="0">
                <a:latin typeface="Arial" charset="0"/>
              </a:rPr>
              <a:t>The main feature of the German VET system is the close partnership between employers, trade unions and the government. This partnership is expressed through the involvement of management and labour in the formulation of the goals and content of vocational education and training. "Social dialogue" and codetermination are of crucial importance for the acceptance of reforms. Of particular importance is the institutionalised form of a close involvement of management and labour in the planning and implementation of in-company vocational education and training. Committees at all levels have been established for this involvement. These bodies deal with basic principles and individual details of implementation and development of vocational education and training. On </a:t>
            </a:r>
            <a:r>
              <a:rPr lang="en-GB" altLang="de-DE" sz="1000" b="1" smtClean="0">
                <a:latin typeface="Arial" charset="0"/>
              </a:rPr>
              <a:t>national level</a:t>
            </a:r>
            <a:r>
              <a:rPr lang="en-GB" altLang="de-DE" sz="1000" smtClean="0">
                <a:latin typeface="Arial" charset="0"/>
              </a:rPr>
              <a:t> social partner involvement is established with the Hauptausschuss (Main Board) of the Bundesinstitut für Berufbildung (Federal Institute of Vocational Education and Training) on a four-partite basis (Federal Government, States, Employers, Employees). One outstanding task is the involvement in the setting of standards and designing of training regulations. On </a:t>
            </a:r>
            <a:r>
              <a:rPr lang="en-GB" altLang="de-DE" sz="1000" b="1" smtClean="0">
                <a:latin typeface="Arial" charset="0"/>
              </a:rPr>
              <a:t>Länder level</a:t>
            </a:r>
            <a:r>
              <a:rPr lang="en-GB" altLang="de-DE" sz="1000" smtClean="0">
                <a:latin typeface="Arial" charset="0"/>
              </a:rPr>
              <a:t> there are committees for vocational training, with equal representation of employers, employees and the Länder authorities. They advise the Länder governments on vocational training issues. This does not give management and labour any co-determination in vocational school matters. However, they can advise the state government in this way and also to a certain degree influence concepts and schemes, for example those for providing support for disadvantaged youths, and opportunities for additional qualifications requiring school training. On </a:t>
            </a:r>
            <a:r>
              <a:rPr lang="en-GB" altLang="de-DE" sz="1000" b="1" smtClean="0">
                <a:latin typeface="Arial" charset="0"/>
              </a:rPr>
              <a:t>regional level</a:t>
            </a:r>
            <a:r>
              <a:rPr lang="en-GB" altLang="de-DE" sz="1000" smtClean="0">
                <a:latin typeface="Arial" charset="0"/>
              </a:rPr>
              <a:t>, the Zuständige Stellen (competent bodies) play an outstanding role. Competent bodies, in the sense of the Berufsbildungsgesetz (BBiG; Vocational Training Act), are above all the chambers of industry and commerce, the chambers of handicrafts, etc.  but also various federal and Land authorities. In every competent body there is a vocational training committee which is made up of tripartite representation of employers, trade unions, teachers. It has to be informed and consulted on all important issues of vocational training. Moreover, the committee has to decide which legal regulations are to be passed by for the implementation of vocational training. The most important duties of the competent bodies in vocational training are: ·setting up and keeping the directory of apprenticeships; ·promoting vocational training by providing counselling to enterprises and trainees; ·supervising the implementation of vocational training; ·conducting intermediate, final and further training examinations. The Betriebsverfassungsgesetz (BetrVG; Works Constitution Act) (private sector) and the Personalvertretungsgesetz (PVertrG; Staff Representation Act) (public service) grant works councils or staff councils numerous co-determination and involvement rights at the </a:t>
            </a:r>
            <a:r>
              <a:rPr lang="en-GB" altLang="de-DE" sz="1000" b="1" smtClean="0">
                <a:latin typeface="Arial" charset="0"/>
              </a:rPr>
              <a:t>company level</a:t>
            </a:r>
            <a:r>
              <a:rPr lang="en-GB" altLang="de-DE" sz="1000" smtClean="0">
                <a:latin typeface="Arial" charset="0"/>
              </a:rPr>
              <a:t> both in the field of initial and continuing training. The fields in which these rights are exerted include collective bargaining on the remuneration of trainees, planning and implementing in-company training, appointing the instructors, realising special in-company education and training measures, concluding employment contracts upon completion of training, continuing training leave. </a:t>
            </a:r>
            <a:r>
              <a:rPr lang="en-GB" altLang="de-DE" sz="1000" b="1" smtClean="0">
                <a:latin typeface="Arial" charset="0"/>
              </a:rPr>
              <a:t>Glossary:</a:t>
            </a:r>
            <a:r>
              <a:rPr lang="en-GB" altLang="de-DE" sz="1000" smtClean="0">
                <a:latin typeface="Arial" charset="0"/>
              </a:rPr>
              <a:t> Social partners, Vocational training system.</a:t>
            </a:r>
          </a:p>
        </p:txBody>
      </p:sp>
    </p:spTree>
    <p:extLst>
      <p:ext uri="{BB962C8B-B14F-4D97-AF65-F5344CB8AC3E}">
        <p14:creationId xmlns:p14="http://schemas.microsoft.com/office/powerpoint/2010/main" val="1267665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lienbildplatzhalter 1"/>
          <p:cNvSpPr>
            <a:spLocks noGrp="1" noRot="1" noChangeAspect="1" noTextEdit="1"/>
          </p:cNvSpPr>
          <p:nvPr>
            <p:ph type="sldImg"/>
          </p:nvPr>
        </p:nvSpPr>
        <p:spPr>
          <a:ln/>
        </p:spPr>
      </p:sp>
      <p:sp>
        <p:nvSpPr>
          <p:cNvPr id="512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512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ECE1833-5329-4955-A4D0-51780C9AEF6D}" type="slidenum">
              <a:rPr lang="de-DE" altLang="de-DE" sz="1200"/>
              <a:pPr/>
              <a:t>6</a:t>
            </a:fld>
            <a:endParaRPr lang="de-DE" altLang="de-DE" sz="1200"/>
          </a:p>
        </p:txBody>
      </p:sp>
    </p:spTree>
    <p:extLst>
      <p:ext uri="{BB962C8B-B14F-4D97-AF65-F5344CB8AC3E}">
        <p14:creationId xmlns:p14="http://schemas.microsoft.com/office/powerpoint/2010/main" val="2909166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4301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08">
              <a:defRPr sz="2400">
                <a:solidFill>
                  <a:schemeClr val="tx1"/>
                </a:solidFill>
                <a:latin typeface="Times New Roman" pitchFamily="18" charset="0"/>
              </a:defRPr>
            </a:lvl1pPr>
            <a:lvl2pPr marL="742905" indent="-285732" defTabSz="919108">
              <a:defRPr sz="2400">
                <a:solidFill>
                  <a:schemeClr val="tx1"/>
                </a:solidFill>
                <a:latin typeface="Times New Roman" pitchFamily="18" charset="0"/>
              </a:defRPr>
            </a:lvl2pPr>
            <a:lvl3pPr marL="1142931" indent="-228586" defTabSz="919108">
              <a:defRPr sz="2400">
                <a:solidFill>
                  <a:schemeClr val="tx1"/>
                </a:solidFill>
                <a:latin typeface="Times New Roman" pitchFamily="18" charset="0"/>
              </a:defRPr>
            </a:lvl3pPr>
            <a:lvl4pPr marL="1600102" indent="-228586" defTabSz="919108">
              <a:defRPr sz="2400">
                <a:solidFill>
                  <a:schemeClr val="tx1"/>
                </a:solidFill>
                <a:latin typeface="Times New Roman" pitchFamily="18" charset="0"/>
              </a:defRPr>
            </a:lvl4pPr>
            <a:lvl5pPr marL="2057275" indent="-228586" defTabSz="919108">
              <a:defRPr sz="2400">
                <a:solidFill>
                  <a:schemeClr val="tx1"/>
                </a:solidFill>
                <a:latin typeface="Times New Roman" pitchFamily="18" charset="0"/>
              </a:defRPr>
            </a:lvl5pPr>
            <a:lvl6pPr marL="2514447" indent="-228586" defTabSz="919108" eaLnBrk="0" fontAlgn="base" hangingPunct="0">
              <a:spcBef>
                <a:spcPct val="0"/>
              </a:spcBef>
              <a:spcAft>
                <a:spcPct val="0"/>
              </a:spcAft>
              <a:defRPr sz="2400">
                <a:solidFill>
                  <a:schemeClr val="tx1"/>
                </a:solidFill>
                <a:latin typeface="Times New Roman" pitchFamily="18" charset="0"/>
              </a:defRPr>
            </a:lvl6pPr>
            <a:lvl7pPr marL="2971619" indent="-228586" defTabSz="919108" eaLnBrk="0" fontAlgn="base" hangingPunct="0">
              <a:spcBef>
                <a:spcPct val="0"/>
              </a:spcBef>
              <a:spcAft>
                <a:spcPct val="0"/>
              </a:spcAft>
              <a:defRPr sz="2400">
                <a:solidFill>
                  <a:schemeClr val="tx1"/>
                </a:solidFill>
                <a:latin typeface="Times New Roman" pitchFamily="18" charset="0"/>
              </a:defRPr>
            </a:lvl7pPr>
            <a:lvl8pPr marL="3428792" indent="-228586" defTabSz="919108" eaLnBrk="0" fontAlgn="base" hangingPunct="0">
              <a:spcBef>
                <a:spcPct val="0"/>
              </a:spcBef>
              <a:spcAft>
                <a:spcPct val="0"/>
              </a:spcAft>
              <a:defRPr sz="2400">
                <a:solidFill>
                  <a:schemeClr val="tx1"/>
                </a:solidFill>
                <a:latin typeface="Times New Roman" pitchFamily="18" charset="0"/>
              </a:defRPr>
            </a:lvl8pPr>
            <a:lvl9pPr marL="3885964" indent="-228586" defTabSz="919108" eaLnBrk="0" fontAlgn="base" hangingPunct="0">
              <a:spcBef>
                <a:spcPct val="0"/>
              </a:spcBef>
              <a:spcAft>
                <a:spcPct val="0"/>
              </a:spcAft>
              <a:defRPr sz="2400">
                <a:solidFill>
                  <a:schemeClr val="tx1"/>
                </a:solidFill>
                <a:latin typeface="Times New Roman" pitchFamily="18" charset="0"/>
              </a:defRPr>
            </a:lvl9pPr>
          </a:lstStyle>
          <a:p>
            <a:fld id="{184B60AE-E82C-414B-8DE1-D8C84CFC66BC}" type="slidenum">
              <a:rPr lang="de-DE" altLang="de-DE" sz="1200"/>
              <a:pPr/>
              <a:t>7</a:t>
            </a:fld>
            <a:endParaRPr lang="de-DE" altLang="de-DE" sz="1200"/>
          </a:p>
        </p:txBody>
      </p:sp>
    </p:spTree>
    <p:extLst>
      <p:ext uri="{BB962C8B-B14F-4D97-AF65-F5344CB8AC3E}">
        <p14:creationId xmlns:p14="http://schemas.microsoft.com/office/powerpoint/2010/main" val="2644822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lienbildplatzhalter 1"/>
          <p:cNvSpPr>
            <a:spLocks noGrp="1" noRot="1" noChangeAspect="1" noTextEdit="1"/>
          </p:cNvSpPr>
          <p:nvPr>
            <p:ph type="sldImg"/>
          </p:nvPr>
        </p:nvSpPr>
        <p:spPr>
          <a:ln/>
        </p:spPr>
      </p:sp>
      <p:sp>
        <p:nvSpPr>
          <p:cNvPr id="471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471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05" indent="-285732">
              <a:defRPr sz="2400">
                <a:solidFill>
                  <a:schemeClr val="tx1"/>
                </a:solidFill>
                <a:latin typeface="Times New Roman" pitchFamily="18" charset="0"/>
              </a:defRPr>
            </a:lvl2pPr>
            <a:lvl3pPr marL="1142931" indent="-228586">
              <a:defRPr sz="2400">
                <a:solidFill>
                  <a:schemeClr val="tx1"/>
                </a:solidFill>
                <a:latin typeface="Times New Roman" pitchFamily="18" charset="0"/>
              </a:defRPr>
            </a:lvl3pPr>
            <a:lvl4pPr marL="1600102" indent="-228586">
              <a:defRPr sz="2400">
                <a:solidFill>
                  <a:schemeClr val="tx1"/>
                </a:solidFill>
                <a:latin typeface="Times New Roman" pitchFamily="18" charset="0"/>
              </a:defRPr>
            </a:lvl4pPr>
            <a:lvl5pPr marL="2057275" indent="-228586">
              <a:defRPr sz="2400">
                <a:solidFill>
                  <a:schemeClr val="tx1"/>
                </a:solidFill>
                <a:latin typeface="Times New Roman" pitchFamily="18" charset="0"/>
              </a:defRPr>
            </a:lvl5pPr>
            <a:lvl6pPr marL="2514447" indent="-228586" eaLnBrk="0" fontAlgn="base" hangingPunct="0">
              <a:spcBef>
                <a:spcPct val="0"/>
              </a:spcBef>
              <a:spcAft>
                <a:spcPct val="0"/>
              </a:spcAft>
              <a:defRPr sz="2400">
                <a:solidFill>
                  <a:schemeClr val="tx1"/>
                </a:solidFill>
                <a:latin typeface="Times New Roman" pitchFamily="18" charset="0"/>
              </a:defRPr>
            </a:lvl6pPr>
            <a:lvl7pPr marL="2971619" indent="-228586" eaLnBrk="0" fontAlgn="base" hangingPunct="0">
              <a:spcBef>
                <a:spcPct val="0"/>
              </a:spcBef>
              <a:spcAft>
                <a:spcPct val="0"/>
              </a:spcAft>
              <a:defRPr sz="2400">
                <a:solidFill>
                  <a:schemeClr val="tx1"/>
                </a:solidFill>
                <a:latin typeface="Times New Roman" pitchFamily="18" charset="0"/>
              </a:defRPr>
            </a:lvl7pPr>
            <a:lvl8pPr marL="3428792" indent="-228586" eaLnBrk="0" fontAlgn="base" hangingPunct="0">
              <a:spcBef>
                <a:spcPct val="0"/>
              </a:spcBef>
              <a:spcAft>
                <a:spcPct val="0"/>
              </a:spcAft>
              <a:defRPr sz="2400">
                <a:solidFill>
                  <a:schemeClr val="tx1"/>
                </a:solidFill>
                <a:latin typeface="Times New Roman" pitchFamily="18" charset="0"/>
              </a:defRPr>
            </a:lvl8pPr>
            <a:lvl9pPr marL="3885964" indent="-228586" eaLnBrk="0" fontAlgn="base" hangingPunct="0">
              <a:spcBef>
                <a:spcPct val="0"/>
              </a:spcBef>
              <a:spcAft>
                <a:spcPct val="0"/>
              </a:spcAft>
              <a:defRPr sz="2400">
                <a:solidFill>
                  <a:schemeClr val="tx1"/>
                </a:solidFill>
                <a:latin typeface="Times New Roman" pitchFamily="18" charset="0"/>
              </a:defRPr>
            </a:lvl9pPr>
          </a:lstStyle>
          <a:p>
            <a:fld id="{9340D450-7FD2-48D4-9F1A-1664D318D943}" type="slidenum">
              <a:rPr lang="de-DE" altLang="de-DE" sz="1200"/>
              <a:pPr/>
              <a:t>8</a:t>
            </a:fld>
            <a:endParaRPr lang="de-DE" altLang="de-DE" sz="1200"/>
          </a:p>
        </p:txBody>
      </p:sp>
    </p:spTree>
    <p:extLst>
      <p:ext uri="{BB962C8B-B14F-4D97-AF65-F5344CB8AC3E}">
        <p14:creationId xmlns:p14="http://schemas.microsoft.com/office/powerpoint/2010/main" val="4108991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lienbildplatzhalter 1"/>
          <p:cNvSpPr>
            <a:spLocks noGrp="1" noRot="1" noChangeAspect="1" noTextEdit="1"/>
          </p:cNvSpPr>
          <p:nvPr>
            <p:ph type="sldImg"/>
          </p:nvPr>
        </p:nvSpPr>
        <p:spPr>
          <a:ln/>
        </p:spPr>
      </p:sp>
      <p:sp>
        <p:nvSpPr>
          <p:cNvPr id="471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471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05" indent="-285732">
              <a:defRPr sz="2400">
                <a:solidFill>
                  <a:schemeClr val="tx1"/>
                </a:solidFill>
                <a:latin typeface="Times New Roman" pitchFamily="18" charset="0"/>
              </a:defRPr>
            </a:lvl2pPr>
            <a:lvl3pPr marL="1142931" indent="-228586">
              <a:defRPr sz="2400">
                <a:solidFill>
                  <a:schemeClr val="tx1"/>
                </a:solidFill>
                <a:latin typeface="Times New Roman" pitchFamily="18" charset="0"/>
              </a:defRPr>
            </a:lvl3pPr>
            <a:lvl4pPr marL="1600102" indent="-228586">
              <a:defRPr sz="2400">
                <a:solidFill>
                  <a:schemeClr val="tx1"/>
                </a:solidFill>
                <a:latin typeface="Times New Roman" pitchFamily="18" charset="0"/>
              </a:defRPr>
            </a:lvl4pPr>
            <a:lvl5pPr marL="2057275" indent="-228586">
              <a:defRPr sz="2400">
                <a:solidFill>
                  <a:schemeClr val="tx1"/>
                </a:solidFill>
                <a:latin typeface="Times New Roman" pitchFamily="18" charset="0"/>
              </a:defRPr>
            </a:lvl5pPr>
            <a:lvl6pPr marL="2514447" indent="-228586" eaLnBrk="0" fontAlgn="base" hangingPunct="0">
              <a:spcBef>
                <a:spcPct val="0"/>
              </a:spcBef>
              <a:spcAft>
                <a:spcPct val="0"/>
              </a:spcAft>
              <a:defRPr sz="2400">
                <a:solidFill>
                  <a:schemeClr val="tx1"/>
                </a:solidFill>
                <a:latin typeface="Times New Roman" pitchFamily="18" charset="0"/>
              </a:defRPr>
            </a:lvl6pPr>
            <a:lvl7pPr marL="2971619" indent="-228586" eaLnBrk="0" fontAlgn="base" hangingPunct="0">
              <a:spcBef>
                <a:spcPct val="0"/>
              </a:spcBef>
              <a:spcAft>
                <a:spcPct val="0"/>
              </a:spcAft>
              <a:defRPr sz="2400">
                <a:solidFill>
                  <a:schemeClr val="tx1"/>
                </a:solidFill>
                <a:latin typeface="Times New Roman" pitchFamily="18" charset="0"/>
              </a:defRPr>
            </a:lvl7pPr>
            <a:lvl8pPr marL="3428792" indent="-228586" eaLnBrk="0" fontAlgn="base" hangingPunct="0">
              <a:spcBef>
                <a:spcPct val="0"/>
              </a:spcBef>
              <a:spcAft>
                <a:spcPct val="0"/>
              </a:spcAft>
              <a:defRPr sz="2400">
                <a:solidFill>
                  <a:schemeClr val="tx1"/>
                </a:solidFill>
                <a:latin typeface="Times New Roman" pitchFamily="18" charset="0"/>
              </a:defRPr>
            </a:lvl8pPr>
            <a:lvl9pPr marL="3885964" indent="-228586" eaLnBrk="0" fontAlgn="base" hangingPunct="0">
              <a:spcBef>
                <a:spcPct val="0"/>
              </a:spcBef>
              <a:spcAft>
                <a:spcPct val="0"/>
              </a:spcAft>
              <a:defRPr sz="2400">
                <a:solidFill>
                  <a:schemeClr val="tx1"/>
                </a:solidFill>
                <a:latin typeface="Times New Roman" pitchFamily="18" charset="0"/>
              </a:defRPr>
            </a:lvl9pPr>
          </a:lstStyle>
          <a:p>
            <a:fld id="{9340D450-7FD2-48D4-9F1A-1664D318D943}" type="slidenum">
              <a:rPr lang="de-DE" altLang="de-DE" sz="1200"/>
              <a:pPr/>
              <a:t>10</a:t>
            </a:fld>
            <a:endParaRPr lang="de-DE" altLang="de-DE" sz="1200"/>
          </a:p>
        </p:txBody>
      </p:sp>
    </p:spTree>
    <p:extLst>
      <p:ext uri="{BB962C8B-B14F-4D97-AF65-F5344CB8AC3E}">
        <p14:creationId xmlns:p14="http://schemas.microsoft.com/office/powerpoint/2010/main" val="338475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dirty="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274638"/>
            <a:ext cx="8229600" cy="5851525"/>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2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191631987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dgm">
  <p:cSld name="Titel und Diagramm oder Organi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SmartArt-Platzhalter 2"/>
          <p:cNvSpPr>
            <a:spLocks noGrp="1"/>
          </p:cNvSpPr>
          <p:nvPr>
            <p:ph type="dgm" idx="1"/>
          </p:nvPr>
        </p:nvSpPr>
        <p:spPr>
          <a:xfrm>
            <a:off x="457200" y="1600200"/>
            <a:ext cx="8229600" cy="4525963"/>
          </a:xfrm>
          <a:prstGeom prst="rect">
            <a:avLst/>
          </a:prstGeom>
        </p:spPr>
        <p:txBody>
          <a:bodyPr/>
          <a:lstStyle/>
          <a:p>
            <a:pPr lvl="0"/>
            <a:endParaRPr lang="de-DE" noProof="0" smtClean="0"/>
          </a:p>
        </p:txBody>
      </p:sp>
      <p:sp>
        <p:nvSpPr>
          <p:cNvPr id="4" name="Rectangle 11"/>
          <p:cNvSpPr>
            <a:spLocks noGrp="1" noChangeArrowheads="1"/>
          </p:cNvSpPr>
          <p:nvPr>
            <p:ph type="ftr" sz="quarter" idx="10"/>
          </p:nvPr>
        </p:nvSpPr>
        <p:spPr>
          <a:xfrm>
            <a:off x="374650" y="6477000"/>
            <a:ext cx="2895600" cy="228600"/>
          </a:xfrm>
          <a:prstGeom prst="rect">
            <a:avLst/>
          </a:prstGeom>
          <a:ln/>
        </p:spPr>
        <p:txBody>
          <a:bodyPr/>
          <a:lstStyle>
            <a:lvl1pPr>
              <a:defRPr/>
            </a:lvl1pPr>
          </a:lstStyle>
          <a:p>
            <a:pPr>
              <a:defRPr/>
            </a:pPr>
            <a:endParaRPr lang="de-DE"/>
          </a:p>
        </p:txBody>
      </p:sp>
    </p:spTree>
    <p:extLst>
      <p:ext uri="{BB962C8B-B14F-4D97-AF65-F5344CB8AC3E}">
        <p14:creationId xmlns:p14="http://schemas.microsoft.com/office/powerpoint/2010/main" val="851836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91079B7-616E-4B5D-9DDF-4A88C8347CEA}" type="slidenum">
              <a:rPr lang="de-DE" smtClean="0"/>
              <a:t>‹#›</a:t>
            </a:fld>
            <a:endParaRPr lang="de-DE" dirty="0"/>
          </a:p>
        </p:txBody>
      </p:sp>
    </p:spTree>
    <p:extLst>
      <p:ext uri="{BB962C8B-B14F-4D97-AF65-F5344CB8AC3E}">
        <p14:creationId xmlns:p14="http://schemas.microsoft.com/office/powerpoint/2010/main" val="2532257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91079B7-616E-4B5D-9DDF-4A88C8347CEA}" type="slidenum">
              <a:rPr lang="de-DE" smtClean="0"/>
              <a:t>‹#›</a:t>
            </a:fld>
            <a:endParaRPr lang="de-DE" dirty="0"/>
          </a:p>
        </p:txBody>
      </p:sp>
    </p:spTree>
    <p:extLst>
      <p:ext uri="{BB962C8B-B14F-4D97-AF65-F5344CB8AC3E}">
        <p14:creationId xmlns:p14="http://schemas.microsoft.com/office/powerpoint/2010/main" val="32623529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91079B7-616E-4B5D-9DDF-4A88C8347CEA}" type="slidenum">
              <a:rPr lang="de-DE" smtClean="0"/>
              <a:t>‹#›</a:t>
            </a:fld>
            <a:endParaRPr lang="de-DE" dirty="0"/>
          </a:p>
        </p:txBody>
      </p:sp>
    </p:spTree>
    <p:extLst>
      <p:ext uri="{BB962C8B-B14F-4D97-AF65-F5344CB8AC3E}">
        <p14:creationId xmlns:p14="http://schemas.microsoft.com/office/powerpoint/2010/main" val="13861395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B91079B7-616E-4B5D-9DDF-4A88C8347CEA}" type="slidenum">
              <a:rPr lang="de-DE" smtClean="0"/>
              <a:t>‹#›</a:t>
            </a:fld>
            <a:endParaRPr lang="de-DE" dirty="0"/>
          </a:p>
        </p:txBody>
      </p:sp>
    </p:spTree>
    <p:extLst>
      <p:ext uri="{BB962C8B-B14F-4D97-AF65-F5344CB8AC3E}">
        <p14:creationId xmlns:p14="http://schemas.microsoft.com/office/powerpoint/2010/main" val="3138560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B91079B7-616E-4B5D-9DDF-4A88C8347CEA}" type="slidenum">
              <a:rPr lang="de-DE" smtClean="0"/>
              <a:t>‹#›</a:t>
            </a:fld>
            <a:endParaRPr lang="de-DE" dirty="0"/>
          </a:p>
        </p:txBody>
      </p:sp>
    </p:spTree>
    <p:extLst>
      <p:ext uri="{BB962C8B-B14F-4D97-AF65-F5344CB8AC3E}">
        <p14:creationId xmlns:p14="http://schemas.microsoft.com/office/powerpoint/2010/main" val="364799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B91079B7-616E-4B5D-9DDF-4A88C8347CEA}" type="slidenum">
              <a:rPr lang="de-DE" smtClean="0"/>
              <a:t>‹#›</a:t>
            </a:fld>
            <a:endParaRPr lang="de-DE" dirty="0"/>
          </a:p>
        </p:txBody>
      </p:sp>
    </p:spTree>
    <p:extLst>
      <p:ext uri="{BB962C8B-B14F-4D97-AF65-F5344CB8AC3E}">
        <p14:creationId xmlns:p14="http://schemas.microsoft.com/office/powerpoint/2010/main" val="975019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B91079B7-616E-4B5D-9DDF-4A88C8347CEA}" type="slidenum">
              <a:rPr lang="de-DE" smtClean="0"/>
              <a:t>‹#›</a:t>
            </a:fld>
            <a:endParaRPr lang="de-DE" dirty="0"/>
          </a:p>
        </p:txBody>
      </p:sp>
    </p:spTree>
    <p:extLst>
      <p:ext uri="{BB962C8B-B14F-4D97-AF65-F5344CB8AC3E}">
        <p14:creationId xmlns:p14="http://schemas.microsoft.com/office/powerpoint/2010/main" val="40081390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B91079B7-616E-4B5D-9DDF-4A88C8347CEA}" type="slidenum">
              <a:rPr lang="de-DE" smtClean="0"/>
              <a:t>‹#›</a:t>
            </a:fld>
            <a:endParaRPr lang="de-DE" dirty="0"/>
          </a:p>
        </p:txBody>
      </p:sp>
    </p:spTree>
    <p:extLst>
      <p:ext uri="{BB962C8B-B14F-4D97-AF65-F5344CB8AC3E}">
        <p14:creationId xmlns:p14="http://schemas.microsoft.com/office/powerpoint/2010/main" val="24305223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B91079B7-616E-4B5D-9DDF-4A88C8347CEA}" type="slidenum">
              <a:rPr lang="de-DE" smtClean="0"/>
              <a:t>‹#›</a:t>
            </a:fld>
            <a:endParaRPr lang="de-DE" dirty="0"/>
          </a:p>
        </p:txBody>
      </p:sp>
    </p:spTree>
    <p:extLst>
      <p:ext uri="{BB962C8B-B14F-4D97-AF65-F5344CB8AC3E}">
        <p14:creationId xmlns:p14="http://schemas.microsoft.com/office/powerpoint/2010/main" val="9654705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91079B7-616E-4B5D-9DDF-4A88C8347CEA}" type="slidenum">
              <a:rPr lang="de-DE" smtClean="0"/>
              <a:t>‹#›</a:t>
            </a:fld>
            <a:endParaRPr lang="de-DE" dirty="0"/>
          </a:p>
        </p:txBody>
      </p:sp>
    </p:spTree>
    <p:extLst>
      <p:ext uri="{BB962C8B-B14F-4D97-AF65-F5344CB8AC3E}">
        <p14:creationId xmlns:p14="http://schemas.microsoft.com/office/powerpoint/2010/main" val="284817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91079B7-616E-4B5D-9DDF-4A88C8347CEA}" type="slidenum">
              <a:rPr lang="de-DE" smtClean="0"/>
              <a:t>‹#›</a:t>
            </a:fld>
            <a:endParaRPr lang="de-DE" dirty="0"/>
          </a:p>
        </p:txBody>
      </p:sp>
    </p:spTree>
    <p:extLst>
      <p:ext uri="{BB962C8B-B14F-4D97-AF65-F5344CB8AC3E}">
        <p14:creationId xmlns:p14="http://schemas.microsoft.com/office/powerpoint/2010/main" val="380667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feld 3"/>
          <p:cNvSpPr txBox="1"/>
          <p:nvPr userDrawn="1"/>
        </p:nvSpPr>
        <p:spPr>
          <a:xfrm>
            <a:off x="107380" y="6453420"/>
            <a:ext cx="2088290" cy="404580"/>
          </a:xfrm>
          <a:prstGeom prst="rect">
            <a:avLst/>
          </a:prstGeom>
          <a:noFill/>
        </p:spPr>
        <p:txBody>
          <a:bodyPr wrap="square" rtlCol="0" anchor="ctr" anchorCtr="0">
            <a:noAutofit/>
          </a:bodyPr>
          <a:lstStyle/>
          <a:p>
            <a:r>
              <a:rPr lang="de-DE" b="1" dirty="0" smtClean="0"/>
              <a:t>FP Struktur/ 4.2.381/ 27.05.2014 </a:t>
            </a:r>
            <a:endParaRPr lang="de-DE" b="1" dirty="0"/>
          </a:p>
        </p:txBody>
      </p:sp>
    </p:spTree>
    <p:extLst>
      <p:ext uri="{BB962C8B-B14F-4D97-AF65-F5344CB8AC3E}">
        <p14:creationId xmlns:p14="http://schemas.microsoft.com/office/powerpoint/2010/main" val="3751495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4" name="Titel 3"/>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058275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Line 2"/>
          <p:cNvSpPr>
            <a:spLocks noChangeShapeType="1"/>
          </p:cNvSpPr>
          <p:nvPr/>
        </p:nvSpPr>
        <p:spPr bwMode="auto">
          <a:xfrm>
            <a:off x="0" y="685800"/>
            <a:ext cx="9144000" cy="0"/>
          </a:xfrm>
          <a:prstGeom prst="line">
            <a:avLst/>
          </a:prstGeom>
          <a:noFill/>
          <a:ln w="9525">
            <a:solidFill>
              <a:srgbClr val="142A56"/>
            </a:solidFill>
            <a:round/>
            <a:headEnd/>
            <a:tailEnd/>
          </a:ln>
          <a:effectLst/>
        </p:spPr>
        <p:txBody>
          <a:bodyPr wrap="none" anchor="ctr"/>
          <a:lstStyle/>
          <a:p>
            <a:endParaRPr lang="de-DE"/>
          </a:p>
        </p:txBody>
      </p:sp>
      <p:sp>
        <p:nvSpPr>
          <p:cNvPr id="35843" name="Line 3"/>
          <p:cNvSpPr>
            <a:spLocks noChangeShapeType="1"/>
          </p:cNvSpPr>
          <p:nvPr/>
        </p:nvSpPr>
        <p:spPr bwMode="auto">
          <a:xfrm>
            <a:off x="0" y="6423025"/>
            <a:ext cx="9144000" cy="0"/>
          </a:xfrm>
          <a:prstGeom prst="line">
            <a:avLst/>
          </a:prstGeom>
          <a:noFill/>
          <a:ln w="9525">
            <a:solidFill>
              <a:srgbClr val="142B56"/>
            </a:solidFill>
            <a:round/>
            <a:headEnd/>
            <a:tailEnd/>
          </a:ln>
          <a:effectLst/>
        </p:spPr>
        <p:txBody>
          <a:bodyPr wrap="none" anchor="ctr"/>
          <a:lstStyle/>
          <a:p>
            <a:endParaRPr lang="de-DE"/>
          </a:p>
        </p:txBody>
      </p:sp>
      <p:sp>
        <p:nvSpPr>
          <p:cNvPr id="35844" name="Line 4"/>
          <p:cNvSpPr>
            <a:spLocks noChangeShapeType="1"/>
          </p:cNvSpPr>
          <p:nvPr/>
        </p:nvSpPr>
        <p:spPr bwMode="auto">
          <a:xfrm>
            <a:off x="4876800" y="762000"/>
            <a:ext cx="0" cy="0"/>
          </a:xfrm>
          <a:prstGeom prst="line">
            <a:avLst/>
          </a:prstGeom>
          <a:noFill/>
          <a:ln w="9525">
            <a:solidFill>
              <a:schemeClr val="tx1"/>
            </a:solidFill>
            <a:round/>
            <a:headEnd/>
            <a:tailEnd/>
          </a:ln>
          <a:effectLst/>
        </p:spPr>
        <p:txBody>
          <a:bodyPr wrap="none" anchor="ctr"/>
          <a:lstStyle/>
          <a:p>
            <a:endParaRPr lang="de-DE"/>
          </a:p>
        </p:txBody>
      </p:sp>
      <p:sp>
        <p:nvSpPr>
          <p:cNvPr id="35845" name="Text Box 5"/>
          <p:cNvSpPr txBox="1">
            <a:spLocks noChangeArrowheads="1"/>
          </p:cNvSpPr>
          <p:nvPr/>
        </p:nvSpPr>
        <p:spPr bwMode="auto">
          <a:xfrm flipH="1">
            <a:off x="8686800" y="6397625"/>
            <a:ext cx="304800" cy="214313"/>
          </a:xfrm>
          <a:prstGeom prst="rect">
            <a:avLst/>
          </a:prstGeom>
          <a:noFill/>
          <a:ln w="9525">
            <a:noFill/>
            <a:miter lim="800000"/>
            <a:headEnd/>
            <a:tailEnd/>
          </a:ln>
          <a:effectLst/>
        </p:spPr>
        <p:txBody>
          <a:bodyPr>
            <a:spAutoFit/>
          </a:bodyPr>
          <a:lstStyle/>
          <a:p>
            <a:r>
              <a:rPr lang="de-DE" sz="800">
                <a:solidFill>
                  <a:srgbClr val="142B56"/>
                </a:solidFill>
              </a:rPr>
              <a:t>®</a:t>
            </a:r>
            <a:endParaRPr lang="de-DE" sz="2400"/>
          </a:p>
        </p:txBody>
      </p:sp>
      <p:pic>
        <p:nvPicPr>
          <p:cNvPr id="35846" name="Picture 6" descr="Farbverlauf "/>
          <p:cNvPicPr>
            <a:picLocks noChangeAspect="1" noChangeArrowheads="1"/>
          </p:cNvPicPr>
          <p:nvPr/>
        </p:nvPicPr>
        <p:blipFill>
          <a:blip r:embed="rId17" cstate="print"/>
          <a:srcRect/>
          <a:stretch>
            <a:fillRect/>
          </a:stretch>
        </p:blipFill>
        <p:spPr bwMode="auto">
          <a:xfrm>
            <a:off x="76200" y="76200"/>
            <a:ext cx="228600" cy="609600"/>
          </a:xfrm>
          <a:prstGeom prst="rect">
            <a:avLst/>
          </a:prstGeom>
          <a:noFill/>
        </p:spPr>
      </p:pic>
      <p:pic>
        <p:nvPicPr>
          <p:cNvPr id="35847" name="Picture 7" descr="Logo-B 4c"/>
          <p:cNvPicPr>
            <a:picLocks noChangeAspect="1" noChangeArrowheads="1"/>
          </p:cNvPicPr>
          <p:nvPr/>
        </p:nvPicPr>
        <p:blipFill>
          <a:blip r:embed="rId18" cstate="print"/>
          <a:srcRect/>
          <a:stretch>
            <a:fillRect/>
          </a:stretch>
        </p:blipFill>
        <p:spPr bwMode="auto">
          <a:xfrm>
            <a:off x="6553200" y="6542088"/>
            <a:ext cx="2433638" cy="239712"/>
          </a:xfrm>
          <a:prstGeom prst="rect">
            <a:avLst/>
          </a:prstGeom>
          <a:noFill/>
        </p:spPr>
      </p:pic>
      <p:sp>
        <p:nvSpPr>
          <p:cNvPr id="2" name="Textfeld 1"/>
          <p:cNvSpPr txBox="1"/>
          <p:nvPr/>
        </p:nvSpPr>
        <p:spPr>
          <a:xfrm>
            <a:off x="395536" y="6504781"/>
            <a:ext cx="1728192" cy="230832"/>
          </a:xfrm>
          <a:prstGeom prst="rect">
            <a:avLst/>
          </a:prstGeom>
          <a:noFill/>
        </p:spPr>
        <p:txBody>
          <a:bodyPr wrap="square" rtlCol="0">
            <a:spAutoFit/>
          </a:bodyPr>
          <a:lstStyle/>
          <a:p>
            <a:r>
              <a:rPr lang="de-DE" smtClean="0"/>
              <a:t>Arbeitsbereich 4.4</a:t>
            </a:r>
            <a:endParaRPr lang="de-DE"/>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76" r:id="rId3"/>
    <p:sldLayoutId id="2147483654" r:id="rId4"/>
    <p:sldLayoutId id="2147483655" r:id="rId5"/>
    <p:sldLayoutId id="2147483656" r:id="rId6"/>
    <p:sldLayoutId id="2147483663" r:id="rId7"/>
    <p:sldLayoutId id="2147483657" r:id="rId8"/>
    <p:sldLayoutId id="2147483658" r:id="rId9"/>
    <p:sldLayoutId id="2147483659" r:id="rId10"/>
    <p:sldLayoutId id="2147483660" r:id="rId11"/>
    <p:sldLayoutId id="2147483661" r:id="rId12"/>
    <p:sldLayoutId id="2147483662" r:id="rId13"/>
    <p:sldLayoutId id="2147483677" r:id="rId14"/>
    <p:sldLayoutId id="2147483678" r:id="rId15"/>
  </p:sldLayoutIdLst>
  <p:hf sldNum="0" hdr="0" dt="0"/>
  <p:txStyles>
    <p:titleStyle>
      <a:lvl1pPr algn="ctr" rtl="0" eaLnBrk="1" fontAlgn="base" hangingPunct="1">
        <a:spcBef>
          <a:spcPct val="0"/>
        </a:spcBef>
        <a:spcAft>
          <a:spcPct val="0"/>
        </a:spcAft>
        <a:defRPr sz="2400">
          <a:solidFill>
            <a:schemeClr val="tx2"/>
          </a:solidFill>
          <a:latin typeface="+mj-lt"/>
          <a:ea typeface="+mj-ea"/>
          <a:cs typeface="+mj-cs"/>
        </a:defRPr>
      </a:lvl1pPr>
      <a:lvl2pPr algn="ctr" rtl="0" eaLnBrk="1" fontAlgn="base" hangingPunct="1">
        <a:spcBef>
          <a:spcPct val="0"/>
        </a:spcBef>
        <a:spcAft>
          <a:spcPct val="0"/>
        </a:spcAft>
        <a:defRPr sz="2400">
          <a:solidFill>
            <a:schemeClr val="tx2"/>
          </a:solidFill>
          <a:latin typeface="Arial" charset="0"/>
        </a:defRPr>
      </a:lvl2pPr>
      <a:lvl3pPr algn="ctr" rtl="0" eaLnBrk="1" fontAlgn="base" hangingPunct="1">
        <a:spcBef>
          <a:spcPct val="0"/>
        </a:spcBef>
        <a:spcAft>
          <a:spcPct val="0"/>
        </a:spcAft>
        <a:defRPr sz="2400">
          <a:solidFill>
            <a:schemeClr val="tx2"/>
          </a:solidFill>
          <a:latin typeface="Arial" charset="0"/>
        </a:defRPr>
      </a:lvl3pPr>
      <a:lvl4pPr algn="ctr" rtl="0" eaLnBrk="1" fontAlgn="base" hangingPunct="1">
        <a:spcBef>
          <a:spcPct val="0"/>
        </a:spcBef>
        <a:spcAft>
          <a:spcPct val="0"/>
        </a:spcAft>
        <a:defRPr sz="2400">
          <a:solidFill>
            <a:schemeClr val="tx2"/>
          </a:solidFill>
          <a:latin typeface="Arial" charset="0"/>
        </a:defRPr>
      </a:lvl4pPr>
      <a:lvl5pPr algn="ctr" rtl="0" eaLnBrk="1" fontAlgn="base" hangingPunct="1">
        <a:spcBef>
          <a:spcPct val="0"/>
        </a:spcBef>
        <a:spcAft>
          <a:spcPct val="0"/>
        </a:spcAft>
        <a:defRPr sz="2400">
          <a:solidFill>
            <a:schemeClr val="tx2"/>
          </a:solidFill>
          <a:latin typeface="Arial" charset="0"/>
        </a:defRPr>
      </a:lvl5pPr>
      <a:lvl6pPr marL="457200" algn="ctr" rtl="0" eaLnBrk="1" fontAlgn="base" hangingPunct="1">
        <a:spcBef>
          <a:spcPct val="0"/>
        </a:spcBef>
        <a:spcAft>
          <a:spcPct val="0"/>
        </a:spcAft>
        <a:defRPr sz="2400">
          <a:solidFill>
            <a:schemeClr val="tx2"/>
          </a:solidFill>
          <a:latin typeface="Arial" charset="0"/>
        </a:defRPr>
      </a:lvl6pPr>
      <a:lvl7pPr marL="914400" algn="ctr" rtl="0" eaLnBrk="1" fontAlgn="base" hangingPunct="1">
        <a:spcBef>
          <a:spcPct val="0"/>
        </a:spcBef>
        <a:spcAft>
          <a:spcPct val="0"/>
        </a:spcAft>
        <a:defRPr sz="2400">
          <a:solidFill>
            <a:schemeClr val="tx2"/>
          </a:solidFill>
          <a:latin typeface="Arial" charset="0"/>
        </a:defRPr>
      </a:lvl7pPr>
      <a:lvl8pPr marL="1371600" algn="ctr" rtl="0" eaLnBrk="1" fontAlgn="base" hangingPunct="1">
        <a:spcBef>
          <a:spcPct val="0"/>
        </a:spcBef>
        <a:spcAft>
          <a:spcPct val="0"/>
        </a:spcAft>
        <a:defRPr sz="2400">
          <a:solidFill>
            <a:schemeClr val="tx2"/>
          </a:solidFill>
          <a:latin typeface="Arial" charset="0"/>
        </a:defRPr>
      </a:lvl8pPr>
      <a:lvl9pPr marL="1828800" algn="ctr" rtl="0" eaLnBrk="1" fontAlgn="base" hangingPunct="1">
        <a:spcBef>
          <a:spcPct val="0"/>
        </a:spcBef>
        <a:spcAft>
          <a:spcPct val="0"/>
        </a:spcAft>
        <a:defRPr sz="2400">
          <a:solidFill>
            <a:schemeClr val="tx2"/>
          </a:solidFill>
          <a:latin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6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1079B7-616E-4B5D-9DDF-4A88C8347CEA}" type="slidenum">
              <a:rPr lang="de-DE" smtClean="0"/>
              <a:t>‹#›</a:t>
            </a:fld>
            <a:endParaRPr lang="de-DE"/>
          </a:p>
        </p:txBody>
      </p:sp>
    </p:spTree>
    <p:extLst>
      <p:ext uri="{BB962C8B-B14F-4D97-AF65-F5344CB8AC3E}">
        <p14:creationId xmlns:p14="http://schemas.microsoft.com/office/powerpoint/2010/main" val="3041703275"/>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285750" y="1341438"/>
            <a:ext cx="8374063" cy="3929062"/>
          </a:xfrm>
          <a:prstGeom prst="rect">
            <a:avLst/>
          </a:prstGeom>
          <a:solidFill>
            <a:schemeClr val="bg1">
              <a:lumMod val="95000"/>
            </a:schemeClr>
          </a:solidFill>
          <a:ln>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de-DE" altLang="de-DE" b="1" dirty="0" smtClean="0">
                <a:solidFill>
                  <a:schemeClr val="tx2"/>
                </a:solidFill>
                <a:latin typeface="Arial" charset="0"/>
              </a:rPr>
              <a:t/>
            </a:r>
            <a:br>
              <a:rPr lang="de-DE" altLang="de-DE" b="1" dirty="0" smtClean="0">
                <a:solidFill>
                  <a:schemeClr val="tx2"/>
                </a:solidFill>
                <a:latin typeface="Arial" charset="0"/>
              </a:rPr>
            </a:br>
            <a:r>
              <a:rPr lang="de-DE" altLang="de-DE" sz="1200" b="1" dirty="0" smtClean="0">
                <a:solidFill>
                  <a:schemeClr val="accent2"/>
                </a:solidFill>
                <a:latin typeface="Arial" charset="0"/>
              </a:rPr>
              <a:t/>
            </a:r>
            <a:br>
              <a:rPr lang="de-DE" altLang="de-DE" sz="1200" b="1" dirty="0" smtClean="0">
                <a:solidFill>
                  <a:schemeClr val="accent2"/>
                </a:solidFill>
                <a:latin typeface="Arial" charset="0"/>
              </a:rPr>
            </a:br>
            <a:r>
              <a:rPr lang="de-DE" altLang="de-DE" b="1" dirty="0" smtClean="0">
                <a:solidFill>
                  <a:schemeClr val="accent2"/>
                </a:solidFill>
                <a:latin typeface="Arial" charset="0"/>
              </a:rPr>
              <a:t>Company </a:t>
            </a:r>
            <a:r>
              <a:rPr lang="de-DE" altLang="de-DE" b="1" dirty="0" err="1" smtClean="0">
                <a:solidFill>
                  <a:schemeClr val="accent2"/>
                </a:solidFill>
                <a:latin typeface="Arial" charset="0"/>
              </a:rPr>
              <a:t>training</a:t>
            </a:r>
            <a:r>
              <a:rPr lang="de-DE" altLang="de-DE" b="1" dirty="0" smtClean="0">
                <a:solidFill>
                  <a:schemeClr val="accent2"/>
                </a:solidFill>
                <a:latin typeface="Arial" charset="0"/>
              </a:rPr>
              <a:t> </a:t>
            </a:r>
            <a:r>
              <a:rPr lang="de-DE" altLang="de-DE" b="1" dirty="0" err="1" smtClean="0">
                <a:solidFill>
                  <a:schemeClr val="accent2"/>
                </a:solidFill>
                <a:latin typeface="Arial" charset="0"/>
              </a:rPr>
              <a:t>standards</a:t>
            </a:r>
            <a:r>
              <a:rPr lang="de-DE" altLang="de-DE" b="1" dirty="0" smtClean="0">
                <a:solidFill>
                  <a:schemeClr val="accent2"/>
                </a:solidFill>
                <a:latin typeface="Arial" charset="0"/>
              </a:rPr>
              <a:t> </a:t>
            </a:r>
            <a:r>
              <a:rPr lang="de-DE" altLang="de-DE" b="1" dirty="0" err="1" smtClean="0">
                <a:solidFill>
                  <a:schemeClr val="accent2"/>
                </a:solidFill>
                <a:latin typeface="Arial" charset="0"/>
              </a:rPr>
              <a:t>and</a:t>
            </a:r>
            <a:r>
              <a:rPr lang="de-DE" altLang="de-DE" b="1" dirty="0" smtClean="0">
                <a:solidFill>
                  <a:schemeClr val="accent2"/>
                </a:solidFill>
                <a:latin typeface="Arial" charset="0"/>
              </a:rPr>
              <a:t> </a:t>
            </a:r>
            <a:r>
              <a:rPr lang="de-DE" altLang="de-DE" b="1" dirty="0" err="1" smtClean="0">
                <a:solidFill>
                  <a:schemeClr val="accent2"/>
                </a:solidFill>
                <a:latin typeface="Arial" charset="0"/>
              </a:rPr>
              <a:t>school</a:t>
            </a:r>
            <a:r>
              <a:rPr lang="de-DE" altLang="de-DE" b="1" dirty="0" smtClean="0">
                <a:solidFill>
                  <a:schemeClr val="accent2"/>
                </a:solidFill>
                <a:latin typeface="Arial" charset="0"/>
              </a:rPr>
              <a:t> </a:t>
            </a:r>
            <a:r>
              <a:rPr lang="de-DE" altLang="de-DE" b="1" dirty="0" err="1" smtClean="0">
                <a:solidFill>
                  <a:schemeClr val="accent2"/>
                </a:solidFill>
                <a:latin typeface="Arial" charset="0"/>
              </a:rPr>
              <a:t>curricula</a:t>
            </a:r>
            <a:endParaRPr lang="de-DE" altLang="de-DE" b="1" dirty="0" smtClean="0">
              <a:solidFill>
                <a:schemeClr val="accent2"/>
              </a:solidFill>
              <a:latin typeface="Arial" charset="0"/>
            </a:endParaRPr>
          </a:p>
          <a:p>
            <a:pPr algn="ctr">
              <a:defRPr/>
            </a:pPr>
            <a:r>
              <a:rPr lang="de-DE" altLang="de-DE" b="1" dirty="0" smtClean="0">
                <a:solidFill>
                  <a:schemeClr val="accent2"/>
                </a:solidFill>
                <a:latin typeface="Arial" charset="0"/>
              </a:rPr>
              <a:t>Standards </a:t>
            </a:r>
            <a:r>
              <a:rPr lang="de-DE" altLang="de-DE" b="1" dirty="0" err="1" smtClean="0">
                <a:solidFill>
                  <a:schemeClr val="accent2"/>
                </a:solidFill>
                <a:latin typeface="Arial" charset="0"/>
              </a:rPr>
              <a:t>for</a:t>
            </a:r>
            <a:r>
              <a:rPr lang="de-DE" altLang="de-DE" b="1" dirty="0" smtClean="0">
                <a:solidFill>
                  <a:schemeClr val="accent2"/>
                </a:solidFill>
                <a:latin typeface="Arial" charset="0"/>
              </a:rPr>
              <a:t> </a:t>
            </a:r>
            <a:r>
              <a:rPr lang="de-DE" altLang="de-DE" b="1" dirty="0" err="1" smtClean="0">
                <a:solidFill>
                  <a:schemeClr val="accent2"/>
                </a:solidFill>
                <a:latin typeface="Arial" charset="0"/>
              </a:rPr>
              <a:t>trainer</a:t>
            </a:r>
            <a:endParaRPr lang="de-DE" altLang="de-DE" b="1" dirty="0">
              <a:solidFill>
                <a:schemeClr val="accent2"/>
              </a:solidFill>
              <a:latin typeface="Arial" charset="0"/>
            </a:endParaRPr>
          </a:p>
          <a:p>
            <a:pPr algn="ctr">
              <a:defRPr/>
            </a:pPr>
            <a:r>
              <a:rPr lang="de-DE" altLang="de-DE" b="1" dirty="0" smtClean="0">
                <a:solidFill>
                  <a:schemeClr val="accent2"/>
                </a:solidFill>
                <a:latin typeface="Arial" charset="0"/>
              </a:rPr>
              <a:t/>
            </a:r>
            <a:br>
              <a:rPr lang="de-DE" altLang="de-DE" b="1" dirty="0" smtClean="0">
                <a:solidFill>
                  <a:schemeClr val="accent2"/>
                </a:solidFill>
                <a:latin typeface="Arial" charset="0"/>
              </a:rPr>
            </a:br>
            <a:r>
              <a:rPr lang="de-DE" altLang="de-DE" b="1" dirty="0" err="1" smtClean="0">
                <a:solidFill>
                  <a:schemeClr val="accent2"/>
                </a:solidFill>
                <a:latin typeface="Arial" charset="0"/>
              </a:rPr>
              <a:t>company</a:t>
            </a:r>
            <a:r>
              <a:rPr lang="de-DE" altLang="de-DE" b="1" dirty="0" smtClean="0">
                <a:solidFill>
                  <a:schemeClr val="accent2"/>
                </a:solidFill>
                <a:latin typeface="Arial" charset="0"/>
              </a:rPr>
              <a:t> </a:t>
            </a:r>
            <a:r>
              <a:rPr lang="de-DE" altLang="de-DE" b="1" dirty="0" err="1" smtClean="0">
                <a:solidFill>
                  <a:schemeClr val="accent2"/>
                </a:solidFill>
                <a:latin typeface="Arial" charset="0"/>
              </a:rPr>
              <a:t>training</a:t>
            </a:r>
            <a:r>
              <a:rPr lang="de-DE" altLang="de-DE" b="1" dirty="0" smtClean="0">
                <a:solidFill>
                  <a:schemeClr val="accent2"/>
                </a:solidFill>
                <a:latin typeface="Arial" charset="0"/>
              </a:rPr>
              <a:t> </a:t>
            </a:r>
            <a:r>
              <a:rPr lang="de-DE" altLang="de-DE" b="1" dirty="0" err="1" smtClean="0">
                <a:solidFill>
                  <a:schemeClr val="accent2"/>
                </a:solidFill>
                <a:latin typeface="Arial" charset="0"/>
              </a:rPr>
              <a:t>standards</a:t>
            </a:r>
            <a:r>
              <a:rPr lang="de-DE" altLang="de-DE" b="1" dirty="0" smtClean="0">
                <a:solidFill>
                  <a:schemeClr val="accent2"/>
                </a:solidFill>
                <a:latin typeface="Arial" charset="0"/>
              </a:rPr>
              <a:t> </a:t>
            </a:r>
            <a:r>
              <a:rPr lang="de-DE" altLang="de-DE" b="1" dirty="0" err="1" smtClean="0">
                <a:solidFill>
                  <a:schemeClr val="accent2"/>
                </a:solidFill>
                <a:latin typeface="Arial" charset="0"/>
              </a:rPr>
              <a:t>and</a:t>
            </a:r>
            <a:r>
              <a:rPr lang="de-DE" altLang="de-DE" b="1" dirty="0" smtClean="0">
                <a:solidFill>
                  <a:schemeClr val="accent2"/>
                </a:solidFill>
                <a:latin typeface="Arial" charset="0"/>
              </a:rPr>
              <a:t> </a:t>
            </a:r>
            <a:r>
              <a:rPr lang="de-DE" altLang="de-DE" b="1" dirty="0" err="1" smtClean="0">
                <a:solidFill>
                  <a:schemeClr val="accent2"/>
                </a:solidFill>
                <a:latin typeface="Arial" charset="0"/>
              </a:rPr>
              <a:t>school</a:t>
            </a:r>
            <a:r>
              <a:rPr lang="de-DE" altLang="de-DE" b="1" dirty="0" smtClean="0">
                <a:solidFill>
                  <a:schemeClr val="accent2"/>
                </a:solidFill>
                <a:latin typeface="Arial" charset="0"/>
              </a:rPr>
              <a:t> </a:t>
            </a:r>
            <a:r>
              <a:rPr lang="de-DE" altLang="de-DE" b="1" dirty="0" err="1" smtClean="0">
                <a:solidFill>
                  <a:schemeClr val="accent2"/>
                </a:solidFill>
                <a:latin typeface="Arial" charset="0"/>
              </a:rPr>
              <a:t>curricula</a:t>
            </a:r>
            <a:r>
              <a:rPr lang="de-DE" altLang="de-DE" b="1" dirty="0" smtClean="0">
                <a:solidFill>
                  <a:schemeClr val="accent2"/>
                </a:solidFill>
                <a:latin typeface="Arial" charset="0"/>
              </a:rPr>
              <a:t> (</a:t>
            </a:r>
            <a:r>
              <a:rPr lang="de-DE" altLang="de-DE" b="1" dirty="0" err="1" smtClean="0">
                <a:solidFill>
                  <a:schemeClr val="accent2"/>
                </a:solidFill>
                <a:latin typeface="Arial" charset="0"/>
              </a:rPr>
              <a:t>mechatronic</a:t>
            </a:r>
            <a:r>
              <a:rPr lang="de-DE" altLang="de-DE" b="1" dirty="0" smtClean="0">
                <a:solidFill>
                  <a:schemeClr val="accent2"/>
                </a:solidFill>
                <a:latin typeface="Arial" charset="0"/>
              </a:rPr>
              <a:t>)</a:t>
            </a:r>
            <a:br>
              <a:rPr lang="de-DE" altLang="de-DE" b="1" dirty="0" smtClean="0">
                <a:solidFill>
                  <a:schemeClr val="accent2"/>
                </a:solidFill>
                <a:latin typeface="Arial" charset="0"/>
              </a:rPr>
            </a:br>
            <a:r>
              <a:rPr lang="de-DE" altLang="de-DE" b="1" dirty="0" smtClean="0">
                <a:solidFill>
                  <a:schemeClr val="accent2"/>
                </a:solidFill>
                <a:latin typeface="Arial" charset="0"/>
              </a:rPr>
              <a:t/>
            </a:r>
            <a:br>
              <a:rPr lang="de-DE" altLang="de-DE" b="1" dirty="0" smtClean="0">
                <a:solidFill>
                  <a:schemeClr val="accent2"/>
                </a:solidFill>
                <a:latin typeface="Arial" charset="0"/>
              </a:rPr>
            </a:br>
            <a:r>
              <a:rPr lang="de-DE" altLang="de-DE" b="1" dirty="0" smtClean="0">
                <a:solidFill>
                  <a:schemeClr val="tx2"/>
                </a:solidFill>
                <a:latin typeface="Arial" charset="0"/>
              </a:rPr>
              <a:t/>
            </a:r>
            <a:br>
              <a:rPr lang="de-DE" altLang="de-DE" b="1" dirty="0" smtClean="0">
                <a:solidFill>
                  <a:schemeClr val="tx2"/>
                </a:solidFill>
                <a:latin typeface="Arial" charset="0"/>
              </a:rPr>
            </a:br>
            <a:r>
              <a:rPr lang="de-DE" altLang="de-DE" b="1" dirty="0" smtClean="0">
                <a:solidFill>
                  <a:schemeClr val="tx2"/>
                </a:solidFill>
                <a:latin typeface="Arial" charset="0"/>
              </a:rPr>
              <a:t/>
            </a:r>
            <a:br>
              <a:rPr lang="de-DE" altLang="de-DE" b="1" dirty="0" smtClean="0">
                <a:solidFill>
                  <a:schemeClr val="tx2"/>
                </a:solidFill>
                <a:latin typeface="Arial" charset="0"/>
              </a:rPr>
            </a:br>
            <a:r>
              <a:rPr lang="de-DE" altLang="de-DE" sz="1600" dirty="0" smtClean="0">
                <a:solidFill>
                  <a:schemeClr val="tx2"/>
                </a:solidFill>
                <a:latin typeface="Arial" charset="0"/>
              </a:rPr>
              <a:t/>
            </a:r>
            <a:br>
              <a:rPr lang="de-DE" altLang="de-DE" sz="1600" dirty="0" smtClean="0">
                <a:solidFill>
                  <a:schemeClr val="tx2"/>
                </a:solidFill>
                <a:latin typeface="Arial" charset="0"/>
              </a:rPr>
            </a:br>
            <a:r>
              <a:rPr lang="de-DE" altLang="de-DE" sz="1600" dirty="0" smtClean="0">
                <a:solidFill>
                  <a:schemeClr val="tx2"/>
                </a:solidFill>
                <a:latin typeface="Arial" charset="0"/>
              </a:rPr>
              <a:t/>
            </a:r>
            <a:br>
              <a:rPr lang="de-DE" altLang="de-DE" sz="1600" dirty="0" smtClean="0">
                <a:solidFill>
                  <a:schemeClr val="tx2"/>
                </a:solidFill>
                <a:latin typeface="Arial" charset="0"/>
              </a:rPr>
            </a:br>
            <a:endParaRPr lang="de-DE" altLang="de-DE" sz="1600" dirty="0" smtClean="0">
              <a:solidFill>
                <a:schemeClr val="tx2"/>
              </a:solidFill>
              <a:latin typeface="Arial" charset="0"/>
            </a:endParaRPr>
          </a:p>
        </p:txBody>
      </p:sp>
    </p:spTree>
    <p:extLst>
      <p:ext uri="{BB962C8B-B14F-4D97-AF65-F5344CB8AC3E}">
        <p14:creationId xmlns:p14="http://schemas.microsoft.com/office/powerpoint/2010/main" val="1581487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4213" y="2603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de-DE" altLang="de-DE" dirty="0" smtClean="0"/>
              <a:t>The „Dual System“: </a:t>
            </a:r>
            <a:r>
              <a:rPr lang="de-DE" altLang="de-DE" dirty="0" err="1" smtClean="0"/>
              <a:t>the</a:t>
            </a:r>
            <a:r>
              <a:rPr lang="de-DE" altLang="de-DE" dirty="0" smtClean="0"/>
              <a:t> </a:t>
            </a:r>
            <a:r>
              <a:rPr lang="de-DE" altLang="de-DE" dirty="0" err="1" smtClean="0"/>
              <a:t>standards</a:t>
            </a:r>
            <a:r>
              <a:rPr lang="de-DE" altLang="de-DE" dirty="0" smtClean="0"/>
              <a:t> </a:t>
            </a:r>
          </a:p>
        </p:txBody>
      </p:sp>
      <p:sp>
        <p:nvSpPr>
          <p:cNvPr id="3075" name="Rectangle 3"/>
          <p:cNvSpPr>
            <a:spLocks noGrp="1" noChangeArrowheads="1"/>
          </p:cNvSpPr>
          <p:nvPr>
            <p:ph type="body" idx="1"/>
          </p:nvPr>
        </p:nvSpPr>
        <p:spPr bwMode="auto">
          <a:xfrm>
            <a:off x="468313" y="908050"/>
            <a:ext cx="8675687" cy="5400675"/>
          </a:xfrm>
          <a:solidFill>
            <a:schemeClr val="bg1">
              <a:lumMod val="95000"/>
            </a:schemeClr>
          </a:solidFill>
          <a:ln>
            <a:miter lim="800000"/>
            <a:headEnd/>
            <a:tailEnd/>
          </a:ln>
        </p:spPr>
        <p:txBody>
          <a:bodyPr vert="horz" wrap="square" lIns="91440" tIns="45720" rIns="91440" bIns="45720" numCol="1" anchor="t" anchorCtr="0" compatLnSpc="1">
            <a:prstTxWarp prst="textNoShape">
              <a:avLst/>
            </a:prstTxWarp>
          </a:bodyPr>
          <a:lstStyle/>
          <a:p>
            <a:pPr>
              <a:buFontTx/>
              <a:buNone/>
              <a:defRPr/>
            </a:pPr>
            <a:r>
              <a:rPr lang="de-DE" altLang="de-DE" dirty="0"/>
              <a:t>d</a:t>
            </a:r>
            <a:r>
              <a:rPr lang="de-DE" altLang="de-DE" dirty="0" smtClean="0"/>
              <a:t>ifferent </a:t>
            </a:r>
            <a:r>
              <a:rPr lang="de-DE" altLang="de-DE" dirty="0" err="1" smtClean="0"/>
              <a:t>didactic</a:t>
            </a:r>
            <a:r>
              <a:rPr lang="de-DE" altLang="de-DE" dirty="0" smtClean="0"/>
              <a:t> </a:t>
            </a:r>
            <a:r>
              <a:rPr lang="de-DE" altLang="de-DE" dirty="0" err="1" smtClean="0"/>
              <a:t>principles</a:t>
            </a:r>
            <a:r>
              <a:rPr lang="de-DE" altLang="de-DE" dirty="0" smtClean="0"/>
              <a:t> (</a:t>
            </a:r>
            <a:r>
              <a:rPr lang="de-DE" altLang="de-DE" dirty="0" err="1" smtClean="0"/>
              <a:t>engineering</a:t>
            </a:r>
            <a:r>
              <a:rPr lang="de-DE" altLang="de-DE" dirty="0" smtClean="0"/>
              <a:t> resp. </a:t>
            </a:r>
            <a:r>
              <a:rPr lang="de-DE" altLang="de-DE" dirty="0" err="1" smtClean="0"/>
              <a:t>business</a:t>
            </a:r>
            <a:r>
              <a:rPr lang="de-DE" altLang="de-DE" dirty="0" smtClean="0"/>
              <a:t> </a:t>
            </a:r>
            <a:r>
              <a:rPr lang="de-DE" altLang="de-DE" dirty="0" err="1" smtClean="0"/>
              <a:t>process</a:t>
            </a:r>
            <a:r>
              <a:rPr lang="de-DE" altLang="de-DE" dirty="0" smtClean="0"/>
              <a:t> </a:t>
            </a:r>
            <a:r>
              <a:rPr lang="de-DE" altLang="de-DE" dirty="0" err="1" smtClean="0"/>
              <a:t>orientation</a:t>
            </a:r>
            <a:r>
              <a:rPr lang="de-DE" altLang="de-DE" dirty="0" smtClean="0"/>
              <a:t> </a:t>
            </a:r>
            <a:r>
              <a:rPr lang="de-DE" altLang="de-DE" dirty="0" err="1" smtClean="0"/>
              <a:t>and</a:t>
            </a:r>
            <a:r>
              <a:rPr lang="de-DE" altLang="de-DE" dirty="0" smtClean="0"/>
              <a:t> </a:t>
            </a:r>
            <a:r>
              <a:rPr lang="de-DE" altLang="de-DE" dirty="0" err="1" smtClean="0"/>
              <a:t>scientific</a:t>
            </a:r>
            <a:r>
              <a:rPr lang="de-DE" altLang="de-DE" dirty="0" smtClean="0"/>
              <a:t> </a:t>
            </a:r>
            <a:r>
              <a:rPr lang="de-DE" altLang="de-DE" dirty="0" err="1" smtClean="0"/>
              <a:t>orientation</a:t>
            </a:r>
            <a:r>
              <a:rPr lang="de-DE" altLang="de-DE" dirty="0" smtClean="0"/>
              <a:t>) </a:t>
            </a:r>
            <a:endParaRPr lang="de-DE" altLang="de-DE" dirty="0"/>
          </a:p>
          <a:p>
            <a:pPr>
              <a:buFontTx/>
              <a:buNone/>
              <a:defRPr/>
            </a:pPr>
            <a:endParaRPr lang="de-DE" altLang="de-DE" dirty="0" smtClean="0"/>
          </a:p>
          <a:p>
            <a:pPr>
              <a:buFontTx/>
              <a:buNone/>
              <a:defRPr/>
            </a:pPr>
            <a:r>
              <a:rPr lang="de-DE" altLang="de-DE" dirty="0" smtClean="0"/>
              <a:t>3-4 </a:t>
            </a:r>
            <a:r>
              <a:rPr lang="de-DE" altLang="de-DE" dirty="0" err="1" smtClean="0"/>
              <a:t>days</a:t>
            </a:r>
            <a:r>
              <a:rPr lang="de-DE" altLang="de-DE" dirty="0" smtClean="0"/>
              <a:t> per </a:t>
            </a:r>
            <a:r>
              <a:rPr lang="de-DE" altLang="de-DE" dirty="0" err="1" smtClean="0"/>
              <a:t>week</a:t>
            </a:r>
            <a:r>
              <a:rPr lang="de-DE" altLang="de-DE" dirty="0" smtClean="0"/>
              <a:t> in </a:t>
            </a:r>
            <a:r>
              <a:rPr lang="de-DE" altLang="de-DE" dirty="0" err="1" smtClean="0"/>
              <a:t>the</a:t>
            </a:r>
            <a:r>
              <a:rPr lang="de-DE" altLang="de-DE" dirty="0" smtClean="0"/>
              <a:t> </a:t>
            </a:r>
            <a:r>
              <a:rPr lang="de-DE" altLang="de-DE" dirty="0" err="1" smtClean="0"/>
              <a:t>company</a:t>
            </a:r>
            <a:endParaRPr lang="de-DE" altLang="de-DE" dirty="0" smtClean="0"/>
          </a:p>
          <a:p>
            <a:pPr>
              <a:buFontTx/>
              <a:buNone/>
              <a:defRPr/>
            </a:pPr>
            <a:r>
              <a:rPr lang="de-DE" altLang="de-DE" dirty="0" smtClean="0"/>
              <a:t>1-2 </a:t>
            </a:r>
            <a:r>
              <a:rPr lang="de-DE" altLang="de-DE" dirty="0" err="1" smtClean="0"/>
              <a:t>days</a:t>
            </a:r>
            <a:r>
              <a:rPr lang="de-DE" altLang="de-DE" dirty="0" smtClean="0"/>
              <a:t> per </a:t>
            </a:r>
            <a:r>
              <a:rPr lang="de-DE" altLang="de-DE" dirty="0" err="1" smtClean="0"/>
              <a:t>week</a:t>
            </a:r>
            <a:r>
              <a:rPr lang="de-DE" altLang="de-DE" dirty="0" smtClean="0"/>
              <a:t> in </a:t>
            </a:r>
            <a:r>
              <a:rPr lang="de-DE" altLang="de-DE" dirty="0" err="1" smtClean="0"/>
              <a:t>the</a:t>
            </a:r>
            <a:r>
              <a:rPr lang="de-DE" altLang="de-DE" dirty="0" smtClean="0"/>
              <a:t> </a:t>
            </a:r>
            <a:r>
              <a:rPr lang="de-DE" altLang="de-DE" dirty="0" err="1" smtClean="0"/>
              <a:t>voc</a:t>
            </a:r>
            <a:r>
              <a:rPr lang="de-DE" altLang="de-DE" dirty="0" smtClean="0"/>
              <a:t>. Schools</a:t>
            </a:r>
          </a:p>
          <a:p>
            <a:pPr>
              <a:buFontTx/>
              <a:buNone/>
              <a:defRPr/>
            </a:pPr>
            <a:endParaRPr lang="de-DE" altLang="de-DE" dirty="0" smtClean="0"/>
          </a:p>
          <a:p>
            <a:pPr>
              <a:buFontTx/>
              <a:buNone/>
              <a:defRPr/>
            </a:pPr>
            <a:r>
              <a:rPr lang="de-DE" altLang="de-DE" dirty="0" err="1" smtClean="0"/>
              <a:t>both</a:t>
            </a:r>
            <a:r>
              <a:rPr lang="de-DE" altLang="de-DE" dirty="0" smtClean="0"/>
              <a:t> </a:t>
            </a:r>
            <a:r>
              <a:rPr lang="de-DE" altLang="de-DE" dirty="0" err="1" smtClean="0"/>
              <a:t>have</a:t>
            </a:r>
            <a:r>
              <a:rPr lang="de-DE" altLang="de-DE" dirty="0" smtClean="0"/>
              <a:t> a legal </a:t>
            </a:r>
            <a:r>
              <a:rPr lang="de-DE" altLang="de-DE" dirty="0" err="1" smtClean="0"/>
              <a:t>character</a:t>
            </a:r>
            <a:r>
              <a:rPr lang="de-DE" altLang="de-DE" dirty="0" smtClean="0"/>
              <a:t> (a </a:t>
            </a:r>
            <a:r>
              <a:rPr lang="de-DE" altLang="de-DE" dirty="0" err="1" smtClean="0"/>
              <a:t>regulation</a:t>
            </a:r>
            <a:r>
              <a:rPr lang="de-DE" altLang="de-DE" dirty="0" smtClean="0"/>
              <a:t> but not a </a:t>
            </a:r>
            <a:r>
              <a:rPr lang="de-DE" altLang="de-DE" dirty="0" err="1" smtClean="0"/>
              <a:t>law</a:t>
            </a:r>
            <a:r>
              <a:rPr lang="de-DE" altLang="de-DE" dirty="0" smtClean="0"/>
              <a:t>)</a:t>
            </a:r>
          </a:p>
          <a:p>
            <a:pPr>
              <a:buFontTx/>
              <a:buNone/>
              <a:defRPr/>
            </a:pPr>
            <a:endParaRPr lang="de-DE" altLang="de-DE" dirty="0" smtClean="0"/>
          </a:p>
          <a:p>
            <a:pPr>
              <a:buFontTx/>
              <a:buNone/>
              <a:defRPr/>
            </a:pPr>
            <a:r>
              <a:rPr lang="de-DE" altLang="de-DE" dirty="0" err="1"/>
              <a:t>b</a:t>
            </a:r>
            <a:r>
              <a:rPr lang="de-DE" altLang="de-DE" dirty="0" err="1" smtClean="0"/>
              <a:t>asic</a:t>
            </a:r>
            <a:r>
              <a:rPr lang="de-DE" altLang="de-DE" dirty="0" smtClean="0"/>
              <a:t> ist </a:t>
            </a:r>
            <a:r>
              <a:rPr lang="de-DE" altLang="de-DE" dirty="0" err="1" smtClean="0"/>
              <a:t>the</a:t>
            </a:r>
            <a:r>
              <a:rPr lang="de-DE" altLang="de-DE" dirty="0" smtClean="0"/>
              <a:t> </a:t>
            </a:r>
            <a:r>
              <a:rPr lang="de-DE" altLang="de-DE" dirty="0" err="1" smtClean="0"/>
              <a:t>company</a:t>
            </a:r>
            <a:r>
              <a:rPr lang="de-DE" altLang="de-DE" dirty="0" smtClean="0"/>
              <a:t> </a:t>
            </a:r>
            <a:r>
              <a:rPr lang="de-DE" altLang="de-DE" dirty="0" err="1" smtClean="0"/>
              <a:t>skeleton</a:t>
            </a:r>
            <a:r>
              <a:rPr lang="de-DE" altLang="de-DE" dirty="0" smtClean="0"/>
              <a:t> </a:t>
            </a:r>
            <a:r>
              <a:rPr lang="de-DE" altLang="de-DE" dirty="0" err="1" smtClean="0"/>
              <a:t>developed</a:t>
            </a:r>
            <a:r>
              <a:rPr lang="de-DE" altLang="de-DE" dirty="0" smtClean="0"/>
              <a:t> </a:t>
            </a:r>
            <a:r>
              <a:rPr lang="de-DE" altLang="de-DE" dirty="0" err="1" smtClean="0"/>
              <a:t>by</a:t>
            </a:r>
            <a:r>
              <a:rPr lang="de-DE" altLang="de-DE" dirty="0" smtClean="0"/>
              <a:t> BIBB </a:t>
            </a:r>
            <a:r>
              <a:rPr lang="de-DE" altLang="de-DE" dirty="0" err="1" smtClean="0"/>
              <a:t>with</a:t>
            </a:r>
            <a:r>
              <a:rPr lang="de-DE" altLang="de-DE" dirty="0" smtClean="0"/>
              <a:t> </a:t>
            </a:r>
            <a:r>
              <a:rPr lang="de-DE" altLang="de-DE" dirty="0" err="1" smtClean="0"/>
              <a:t>experts</a:t>
            </a:r>
            <a:r>
              <a:rPr lang="de-DE" altLang="de-DE" dirty="0" smtClean="0"/>
              <a:t> </a:t>
            </a:r>
            <a:r>
              <a:rPr lang="de-DE" altLang="de-DE" dirty="0" err="1" smtClean="0"/>
              <a:t>from</a:t>
            </a:r>
            <a:r>
              <a:rPr lang="de-DE" altLang="de-DE" dirty="0" smtClean="0"/>
              <a:t> </a:t>
            </a:r>
            <a:r>
              <a:rPr lang="de-DE" altLang="de-DE" dirty="0" err="1" smtClean="0"/>
              <a:t>the</a:t>
            </a:r>
            <a:r>
              <a:rPr lang="de-DE" altLang="de-DE" dirty="0" smtClean="0"/>
              <a:t> </a:t>
            </a:r>
            <a:r>
              <a:rPr lang="de-DE" altLang="de-DE" dirty="0" err="1" smtClean="0"/>
              <a:t>companies</a:t>
            </a:r>
            <a:r>
              <a:rPr lang="de-DE" altLang="de-DE" dirty="0" smtClean="0"/>
              <a:t> </a:t>
            </a:r>
          </a:p>
          <a:p>
            <a:pPr>
              <a:buFontTx/>
              <a:buNone/>
              <a:defRPr/>
            </a:pPr>
            <a:endParaRPr lang="de-DE" altLang="de-DE" dirty="0" smtClean="0"/>
          </a:p>
        </p:txBody>
      </p:sp>
      <p:sp>
        <p:nvSpPr>
          <p:cNvPr id="2" name="Rechteck 1"/>
          <p:cNvSpPr/>
          <p:nvPr/>
        </p:nvSpPr>
        <p:spPr>
          <a:xfrm>
            <a:off x="1043608" y="980728"/>
            <a:ext cx="7632848" cy="2516073"/>
          </a:xfrm>
          <a:prstGeom prst="rect">
            <a:avLst/>
          </a:prstGeom>
        </p:spPr>
        <p:txBody>
          <a:bodyPr wrap="square">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de-DE" dirty="0"/>
          </a:p>
        </p:txBody>
      </p:sp>
    </p:spTree>
    <p:extLst>
      <p:ext uri="{BB962C8B-B14F-4D97-AF65-F5344CB8AC3E}">
        <p14:creationId xmlns:p14="http://schemas.microsoft.com/office/powerpoint/2010/main" val="4082565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4213" y="2603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de-DE" altLang="de-DE" smtClean="0"/>
              <a:t>The „Dual System“...in brief</a:t>
            </a:r>
          </a:p>
        </p:txBody>
      </p:sp>
      <p:sp>
        <p:nvSpPr>
          <p:cNvPr id="3075" name="Rectangle 3"/>
          <p:cNvSpPr>
            <a:spLocks noGrp="1" noChangeArrowheads="1"/>
          </p:cNvSpPr>
          <p:nvPr>
            <p:ph type="body" idx="1"/>
          </p:nvPr>
        </p:nvSpPr>
        <p:spPr bwMode="auto">
          <a:xfrm>
            <a:off x="468313" y="908050"/>
            <a:ext cx="8675687" cy="5400675"/>
          </a:xfrm>
          <a:solidFill>
            <a:schemeClr val="bg1">
              <a:lumMod val="95000"/>
            </a:schemeClr>
          </a:solidFill>
          <a:ln>
            <a:miter lim="800000"/>
            <a:headEnd/>
            <a:tailEnd/>
          </a:ln>
        </p:spPr>
        <p:txBody>
          <a:bodyPr vert="horz" wrap="square" lIns="91440" tIns="45720" rIns="91440" bIns="45720" numCol="1" anchor="t" anchorCtr="0" compatLnSpc="1">
            <a:prstTxWarp prst="textNoShape">
              <a:avLst/>
            </a:prstTxWarp>
          </a:bodyPr>
          <a:lstStyle/>
          <a:p>
            <a:pPr>
              <a:buFontTx/>
              <a:buNone/>
              <a:defRPr/>
            </a:pPr>
            <a:r>
              <a:rPr lang="de-DE" altLang="de-DE" sz="1800" b="1" dirty="0" smtClean="0"/>
              <a:t>Learning </a:t>
            </a:r>
            <a:r>
              <a:rPr lang="de-DE" altLang="de-DE" sz="1800" b="1" dirty="0" err="1" smtClean="0"/>
              <a:t>fields</a:t>
            </a:r>
            <a:r>
              <a:rPr lang="de-DE" altLang="de-DE" sz="1800" b="1" dirty="0" smtClean="0"/>
              <a:t> </a:t>
            </a:r>
            <a:r>
              <a:rPr lang="de-DE" altLang="de-DE" sz="1800" dirty="0" smtClean="0"/>
              <a:t>in </a:t>
            </a:r>
            <a:r>
              <a:rPr lang="en-US" altLang="de-DE" sz="1800" dirty="0" smtClean="0"/>
              <a:t>voc</a:t>
            </a:r>
            <a:r>
              <a:rPr lang="en-US" altLang="de-DE" sz="1800" dirty="0"/>
              <a:t>. schools means turning away from the orientation on subject lessons</a:t>
            </a:r>
            <a:r>
              <a:rPr lang="de-DE" altLang="de-DE" sz="1800" dirty="0" smtClean="0"/>
              <a:t> (like </a:t>
            </a:r>
            <a:r>
              <a:rPr lang="de-DE" altLang="de-DE" sz="1800" dirty="0" err="1" smtClean="0"/>
              <a:t>mathematics</a:t>
            </a:r>
            <a:r>
              <a:rPr lang="de-DE" altLang="de-DE" sz="1800" dirty="0" smtClean="0"/>
              <a:t>)</a:t>
            </a:r>
          </a:p>
          <a:p>
            <a:pPr>
              <a:buFontTx/>
              <a:buNone/>
              <a:defRPr/>
            </a:pPr>
            <a:endParaRPr lang="de-DE" altLang="de-DE" sz="1800" dirty="0" smtClean="0"/>
          </a:p>
          <a:p>
            <a:pPr>
              <a:buFontTx/>
              <a:buNone/>
              <a:defRPr/>
            </a:pPr>
            <a:r>
              <a:rPr lang="en-US" altLang="de-DE" sz="1800" b="1" dirty="0" smtClean="0"/>
              <a:t>assessment </a:t>
            </a:r>
            <a:r>
              <a:rPr lang="en-US" altLang="de-DE" sz="1800" b="1" dirty="0"/>
              <a:t>recommendations </a:t>
            </a:r>
            <a:r>
              <a:rPr lang="en-US" altLang="de-DE" sz="1800" dirty="0"/>
              <a:t>in the company </a:t>
            </a:r>
            <a:r>
              <a:rPr lang="en-US" altLang="de-DE" sz="1800" dirty="0" smtClean="0"/>
              <a:t>curriculum</a:t>
            </a:r>
          </a:p>
          <a:p>
            <a:pPr>
              <a:buFontTx/>
              <a:buNone/>
              <a:defRPr/>
            </a:pPr>
            <a:endParaRPr lang="en-US" altLang="de-DE" sz="1800" dirty="0" smtClean="0"/>
          </a:p>
          <a:p>
            <a:pPr>
              <a:buFontTx/>
              <a:buNone/>
              <a:defRPr/>
            </a:pPr>
            <a:r>
              <a:rPr lang="en-US" altLang="de-DE" sz="1800" dirty="0" smtClean="0"/>
              <a:t>Company curriculum: </a:t>
            </a:r>
            <a:r>
              <a:rPr lang="en-US" altLang="de-DE" sz="1800" b="1" dirty="0"/>
              <a:t>business process </a:t>
            </a:r>
            <a:r>
              <a:rPr lang="en-US" altLang="de-DE" sz="1800" b="1" dirty="0" smtClean="0"/>
              <a:t>oriented</a:t>
            </a:r>
          </a:p>
          <a:p>
            <a:pPr>
              <a:buFontTx/>
              <a:buNone/>
              <a:defRPr/>
            </a:pPr>
            <a:endParaRPr lang="en-US" altLang="de-DE" sz="1800" b="1" dirty="0"/>
          </a:p>
          <a:p>
            <a:pPr>
              <a:buFontTx/>
              <a:buNone/>
              <a:defRPr/>
            </a:pPr>
            <a:r>
              <a:rPr lang="en-US" altLang="de-DE" sz="1800" dirty="0" smtClean="0"/>
              <a:t>Company curriculum </a:t>
            </a:r>
            <a:r>
              <a:rPr lang="en-US" altLang="de-DE" sz="1800" b="1" dirty="0" smtClean="0"/>
              <a:t>binding for all companies </a:t>
            </a:r>
            <a:r>
              <a:rPr lang="en-US" altLang="de-DE" sz="1800" dirty="0" smtClean="0"/>
              <a:t>all over Germany</a:t>
            </a:r>
          </a:p>
          <a:p>
            <a:pPr>
              <a:buFontTx/>
              <a:buNone/>
              <a:defRPr/>
            </a:pPr>
            <a:r>
              <a:rPr lang="en-US" altLang="de-DE" sz="1800" dirty="0" smtClean="0"/>
              <a:t>School curriculum: binding for all voc. schools (run by the regional state) </a:t>
            </a:r>
          </a:p>
          <a:p>
            <a:pPr>
              <a:buFontTx/>
              <a:buNone/>
              <a:defRPr/>
            </a:pPr>
            <a:endParaRPr lang="en-US" altLang="de-DE" sz="1800" dirty="0"/>
          </a:p>
          <a:p>
            <a:pPr>
              <a:buFontTx/>
              <a:buNone/>
              <a:defRPr/>
            </a:pPr>
            <a:r>
              <a:rPr lang="en-US" altLang="de-DE" sz="1800" dirty="0" smtClean="0"/>
              <a:t>Company </a:t>
            </a:r>
            <a:r>
              <a:rPr lang="en-US" altLang="de-DE" sz="1800" dirty="0" err="1" smtClean="0"/>
              <a:t>curr</a:t>
            </a:r>
            <a:r>
              <a:rPr lang="en-US" altLang="de-DE" sz="1800" dirty="0" smtClean="0"/>
              <a:t>.: description of the assessment recommendations, the assessment methods and the duration of assessment</a:t>
            </a:r>
          </a:p>
          <a:p>
            <a:pPr>
              <a:buFontTx/>
              <a:buNone/>
              <a:defRPr/>
            </a:pPr>
            <a:endParaRPr lang="en-US" altLang="de-DE" sz="1800" dirty="0"/>
          </a:p>
          <a:p>
            <a:pPr>
              <a:buFontTx/>
              <a:buNone/>
              <a:defRPr/>
            </a:pPr>
            <a:r>
              <a:rPr lang="en-US" altLang="de-DE" sz="1800" dirty="0" smtClean="0"/>
              <a:t>Curriculum: </a:t>
            </a:r>
            <a:r>
              <a:rPr lang="en-US" altLang="de-DE" sz="1800" b="1" dirty="0" smtClean="0"/>
              <a:t>description is technology neutral </a:t>
            </a:r>
            <a:r>
              <a:rPr lang="en-US" altLang="de-DE" sz="1800" dirty="0" smtClean="0"/>
              <a:t>(</a:t>
            </a:r>
            <a:r>
              <a:rPr lang="en-US" altLang="de-DE" sz="1800" dirty="0" err="1" smtClean="0"/>
              <a:t>f.e</a:t>
            </a:r>
            <a:r>
              <a:rPr lang="en-US" altLang="de-DE" sz="1800" dirty="0" smtClean="0"/>
              <a:t>. </a:t>
            </a:r>
            <a:r>
              <a:rPr lang="en-US" altLang="de-DE" sz="1800" dirty="0" err="1" smtClean="0"/>
              <a:t>IuK</a:t>
            </a:r>
            <a:r>
              <a:rPr lang="en-US" altLang="de-DE" sz="1800" dirty="0" smtClean="0"/>
              <a:t>- sector)</a:t>
            </a:r>
          </a:p>
          <a:p>
            <a:pPr>
              <a:buFontTx/>
              <a:buNone/>
              <a:defRPr/>
            </a:pPr>
            <a:endParaRPr lang="en-US" altLang="de-DE" sz="1800" dirty="0"/>
          </a:p>
          <a:p>
            <a:pPr>
              <a:buFontTx/>
              <a:buNone/>
              <a:defRPr/>
            </a:pPr>
            <a:r>
              <a:rPr lang="en-US" altLang="de-DE" sz="1800" smtClean="0"/>
              <a:t>School curriculum.: </a:t>
            </a:r>
            <a:r>
              <a:rPr lang="en-US" altLang="de-DE" sz="1800" dirty="0" smtClean="0"/>
              <a:t>competency based (?!)</a:t>
            </a:r>
            <a:endParaRPr lang="en-US" altLang="de-DE" sz="1800" dirty="0"/>
          </a:p>
          <a:p>
            <a:pPr>
              <a:buFontTx/>
              <a:buNone/>
              <a:defRPr/>
            </a:pPr>
            <a:endParaRPr lang="en-US" altLang="de-DE" dirty="0"/>
          </a:p>
          <a:p>
            <a:pPr>
              <a:buFontTx/>
              <a:buNone/>
              <a:defRPr/>
            </a:pPr>
            <a:endParaRPr lang="de-DE" altLang="de-DE" dirty="0" smtClean="0"/>
          </a:p>
        </p:txBody>
      </p:sp>
      <p:sp>
        <p:nvSpPr>
          <p:cNvPr id="2" name="Rechteck 1"/>
          <p:cNvSpPr/>
          <p:nvPr/>
        </p:nvSpPr>
        <p:spPr>
          <a:xfrm>
            <a:off x="1043608" y="980728"/>
            <a:ext cx="7632848" cy="2516073"/>
          </a:xfrm>
          <a:prstGeom prst="rect">
            <a:avLst/>
          </a:prstGeom>
        </p:spPr>
        <p:txBody>
          <a:bodyPr wrap="square">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de-DE" dirty="0"/>
          </a:p>
        </p:txBody>
      </p:sp>
    </p:spTree>
    <p:extLst>
      <p:ext uri="{BB962C8B-B14F-4D97-AF65-F5344CB8AC3E}">
        <p14:creationId xmlns:p14="http://schemas.microsoft.com/office/powerpoint/2010/main" val="3176324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323850" y="0"/>
            <a:ext cx="8820150" cy="576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de-DE" dirty="0" err="1"/>
              <a:t>d</a:t>
            </a:r>
            <a:r>
              <a:rPr lang="en-US" altLang="de-DE" dirty="0" err="1" smtClean="0"/>
              <a:t>ifferencies</a:t>
            </a:r>
            <a:r>
              <a:rPr lang="en-US" altLang="de-DE" dirty="0" smtClean="0"/>
              <a:t> trainer - teacher </a:t>
            </a:r>
            <a:r>
              <a:rPr lang="de-DE" altLang="de-DE" dirty="0" smtClean="0"/>
              <a:t> </a:t>
            </a:r>
          </a:p>
        </p:txBody>
      </p:sp>
      <p:sp>
        <p:nvSpPr>
          <p:cNvPr id="22533" name="Text Box 11"/>
          <p:cNvSpPr txBox="1">
            <a:spLocks noChangeArrowheads="1"/>
          </p:cNvSpPr>
          <p:nvPr/>
        </p:nvSpPr>
        <p:spPr bwMode="auto">
          <a:xfrm>
            <a:off x="467544" y="908720"/>
            <a:ext cx="4032448" cy="4095609"/>
          </a:xfrm>
          <a:prstGeom prst="rect">
            <a:avLst/>
          </a:prstGeom>
          <a:solidFill>
            <a:srgbClr val="CCECFF"/>
          </a:solidFill>
          <a:ln w="9525">
            <a:solidFill>
              <a:schemeClr val="bg2"/>
            </a:solidFill>
            <a:miter lim="800000"/>
            <a:headEnd/>
            <a:tailEnd/>
          </a:ln>
        </p:spPr>
        <p:txBody>
          <a:bodyPr wrap="squar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altLang="de-DE" sz="2000" dirty="0"/>
              <a:t>d</a:t>
            </a:r>
            <a:r>
              <a:rPr lang="de-DE" altLang="de-DE" sz="2000" dirty="0" smtClean="0"/>
              <a:t>ual </a:t>
            </a:r>
            <a:r>
              <a:rPr lang="de-DE" altLang="de-DE" sz="2000" dirty="0" err="1" smtClean="0"/>
              <a:t>system</a:t>
            </a:r>
            <a:r>
              <a:rPr lang="de-DE" altLang="de-DE" sz="2000" dirty="0" smtClean="0"/>
              <a:t> plus </a:t>
            </a:r>
            <a:r>
              <a:rPr lang="de-DE" altLang="de-DE" sz="2000" dirty="0" err="1" smtClean="0"/>
              <a:t>trainer</a:t>
            </a:r>
            <a:r>
              <a:rPr lang="de-DE" altLang="de-DE" sz="2000" dirty="0" smtClean="0"/>
              <a:t> </a:t>
            </a:r>
            <a:r>
              <a:rPr lang="de-DE" altLang="de-DE" sz="2000" dirty="0" err="1" smtClean="0"/>
              <a:t>certificate</a:t>
            </a:r>
            <a:endParaRPr lang="de-DE" altLang="de-DE" sz="2000" dirty="0" smtClean="0"/>
          </a:p>
          <a:p>
            <a:pPr>
              <a:spcBef>
                <a:spcPct val="50000"/>
              </a:spcBef>
            </a:pPr>
            <a:r>
              <a:rPr lang="de-DE" altLang="de-DE" sz="2000" dirty="0"/>
              <a:t>d</a:t>
            </a:r>
            <a:r>
              <a:rPr lang="de-DE" altLang="de-DE" sz="2000" dirty="0" smtClean="0"/>
              <a:t>ifferent </a:t>
            </a:r>
            <a:r>
              <a:rPr lang="de-DE" altLang="de-DE" sz="2000" dirty="0" err="1" smtClean="0"/>
              <a:t>curricula</a:t>
            </a:r>
            <a:r>
              <a:rPr lang="de-DE" altLang="de-DE" sz="2000" dirty="0" smtClean="0"/>
              <a:t> (</a:t>
            </a:r>
            <a:r>
              <a:rPr lang="de-DE" altLang="de-DE" sz="2000" dirty="0" err="1" smtClean="0"/>
              <a:t>standard</a:t>
            </a:r>
            <a:r>
              <a:rPr lang="de-DE" altLang="de-DE" sz="2000" dirty="0" smtClean="0"/>
              <a:t>)</a:t>
            </a:r>
          </a:p>
          <a:p>
            <a:r>
              <a:rPr lang="de-DE" altLang="de-DE" sz="2000" dirty="0"/>
              <a:t>AEVO (</a:t>
            </a:r>
            <a:r>
              <a:rPr lang="de-DE" altLang="de-DE" sz="2000" dirty="0" err="1"/>
              <a:t>pedag</a:t>
            </a:r>
            <a:r>
              <a:rPr lang="de-DE" altLang="de-DE" sz="2000" dirty="0"/>
              <a:t>. </a:t>
            </a:r>
            <a:r>
              <a:rPr lang="de-DE" altLang="de-DE" sz="2000" dirty="0" err="1"/>
              <a:t>regulation</a:t>
            </a:r>
            <a:r>
              <a:rPr lang="de-DE" altLang="de-DE" sz="2000" dirty="0"/>
              <a:t>)</a:t>
            </a:r>
          </a:p>
          <a:p>
            <a:pPr>
              <a:spcBef>
                <a:spcPct val="50000"/>
              </a:spcBef>
            </a:pPr>
            <a:r>
              <a:rPr lang="de-DE" altLang="de-DE" sz="2000" dirty="0" err="1" smtClean="0"/>
              <a:t>systematic</a:t>
            </a:r>
            <a:r>
              <a:rPr lang="de-DE" altLang="de-DE" sz="2000" dirty="0" smtClean="0"/>
              <a:t> </a:t>
            </a:r>
            <a:r>
              <a:rPr lang="de-DE" altLang="de-DE" sz="2000" dirty="0" err="1" smtClean="0"/>
              <a:t>training</a:t>
            </a:r>
            <a:r>
              <a:rPr lang="de-DE" altLang="de-DE" sz="2000" dirty="0" smtClean="0"/>
              <a:t> </a:t>
            </a:r>
            <a:r>
              <a:rPr lang="de-DE" altLang="de-DE" sz="2000" dirty="0" err="1" smtClean="0"/>
              <a:t>of</a:t>
            </a:r>
            <a:r>
              <a:rPr lang="de-DE" altLang="de-DE" sz="2000" dirty="0" smtClean="0"/>
              <a:t> </a:t>
            </a:r>
            <a:r>
              <a:rPr lang="de-DE" altLang="de-DE" sz="2000" dirty="0" err="1" smtClean="0"/>
              <a:t>practical</a:t>
            </a:r>
            <a:r>
              <a:rPr lang="de-DE" altLang="de-DE" sz="2000" dirty="0" smtClean="0"/>
              <a:t> </a:t>
            </a:r>
            <a:r>
              <a:rPr lang="de-DE" altLang="de-DE" sz="2000" dirty="0" err="1" smtClean="0"/>
              <a:t>competencies</a:t>
            </a:r>
            <a:endParaRPr lang="de-DE" altLang="de-DE" sz="2000" dirty="0"/>
          </a:p>
          <a:p>
            <a:pPr>
              <a:spcBef>
                <a:spcPct val="50000"/>
              </a:spcBef>
            </a:pPr>
            <a:r>
              <a:rPr lang="de-DE" altLang="de-DE" sz="2000" dirty="0" smtClean="0"/>
              <a:t>different </a:t>
            </a:r>
            <a:r>
              <a:rPr lang="de-DE" altLang="de-DE" sz="2000" dirty="0" err="1" smtClean="0"/>
              <a:t>comp.</a:t>
            </a:r>
            <a:r>
              <a:rPr lang="de-DE" altLang="de-DE" sz="2000" dirty="0" smtClean="0"/>
              <a:t> like </a:t>
            </a:r>
            <a:r>
              <a:rPr lang="de-DE" altLang="de-DE" sz="2000" dirty="0" err="1" smtClean="0"/>
              <a:t>training</a:t>
            </a:r>
            <a:r>
              <a:rPr lang="de-DE" altLang="de-DE" sz="2000" dirty="0" smtClean="0"/>
              <a:t> in </a:t>
            </a:r>
            <a:r>
              <a:rPr lang="de-DE" altLang="de-DE" sz="2000" dirty="0" err="1" smtClean="0"/>
              <a:t>work</a:t>
            </a:r>
            <a:r>
              <a:rPr lang="de-DE" altLang="de-DE" sz="2000" dirty="0" smtClean="0"/>
              <a:t> </a:t>
            </a:r>
            <a:r>
              <a:rPr lang="de-DE" altLang="de-DE" sz="2000" dirty="0" err="1" smtClean="0"/>
              <a:t>process</a:t>
            </a:r>
            <a:r>
              <a:rPr lang="de-DE" altLang="de-DE" sz="2000" dirty="0" smtClean="0"/>
              <a:t>, </a:t>
            </a:r>
            <a:r>
              <a:rPr lang="de-DE" altLang="de-DE" sz="2000" dirty="0" err="1" smtClean="0"/>
              <a:t>evaluation</a:t>
            </a:r>
            <a:r>
              <a:rPr lang="de-DE" altLang="de-DE" sz="2000" dirty="0" smtClean="0"/>
              <a:t>,  </a:t>
            </a:r>
            <a:r>
              <a:rPr lang="de-DE" altLang="de-DE" sz="2000" dirty="0" err="1" smtClean="0"/>
              <a:t>coach</a:t>
            </a:r>
            <a:endParaRPr lang="de-DE" altLang="de-DE" sz="2000" dirty="0"/>
          </a:p>
          <a:p>
            <a:pPr>
              <a:spcBef>
                <a:spcPct val="50000"/>
              </a:spcBef>
            </a:pPr>
            <a:r>
              <a:rPr lang="de-DE" altLang="de-DE" sz="2000" dirty="0" err="1" smtClean="0"/>
              <a:t>future</a:t>
            </a:r>
            <a:r>
              <a:rPr lang="de-DE" altLang="de-DE" sz="2000" dirty="0" smtClean="0"/>
              <a:t> </a:t>
            </a:r>
            <a:r>
              <a:rPr lang="de-DE" altLang="de-DE" sz="2000" dirty="0" err="1" smtClean="0"/>
              <a:t>role</a:t>
            </a:r>
            <a:r>
              <a:rPr lang="de-DE" altLang="de-DE" sz="2000" dirty="0" smtClean="0"/>
              <a:t> (</a:t>
            </a:r>
            <a:r>
              <a:rPr lang="de-DE" altLang="de-DE" sz="2000" dirty="0" err="1" smtClean="0"/>
              <a:t>coach</a:t>
            </a:r>
            <a:r>
              <a:rPr lang="de-DE" altLang="de-DE" sz="2000" dirty="0" smtClean="0"/>
              <a:t>, </a:t>
            </a:r>
            <a:r>
              <a:rPr lang="de-DE" altLang="de-DE" sz="2000" dirty="0" err="1" smtClean="0"/>
              <a:t>new</a:t>
            </a:r>
            <a:r>
              <a:rPr lang="de-DE" altLang="de-DE" sz="2000" dirty="0" smtClean="0"/>
              <a:t> </a:t>
            </a:r>
            <a:r>
              <a:rPr lang="de-DE" altLang="de-DE" sz="2000" dirty="0" err="1" smtClean="0"/>
              <a:t>training</a:t>
            </a:r>
            <a:r>
              <a:rPr lang="de-DE" altLang="de-DE" sz="2000" dirty="0" smtClean="0"/>
              <a:t> </a:t>
            </a:r>
            <a:r>
              <a:rPr lang="de-DE" altLang="de-DE" sz="2000" dirty="0" err="1" smtClean="0"/>
              <a:t>methods</a:t>
            </a:r>
            <a:r>
              <a:rPr lang="de-DE" altLang="de-DE" sz="2000" dirty="0" smtClean="0"/>
              <a:t>)</a:t>
            </a:r>
          </a:p>
          <a:p>
            <a:pPr>
              <a:spcBef>
                <a:spcPct val="50000"/>
              </a:spcBef>
            </a:pPr>
            <a:r>
              <a:rPr lang="de-DE" altLang="de-DE" sz="2000" dirty="0" err="1"/>
              <a:t>u</a:t>
            </a:r>
            <a:r>
              <a:rPr lang="de-DE" altLang="de-DE" sz="2000" dirty="0" err="1" smtClean="0"/>
              <a:t>pdated</a:t>
            </a:r>
            <a:r>
              <a:rPr lang="de-DE" altLang="de-DE" sz="2000" dirty="0" smtClean="0"/>
              <a:t> </a:t>
            </a:r>
            <a:r>
              <a:rPr lang="de-DE" altLang="de-DE" sz="2000" dirty="0" err="1" smtClean="0"/>
              <a:t>competencies</a:t>
            </a:r>
            <a:endParaRPr lang="de-DE" altLang="de-DE" sz="2000" dirty="0" smtClean="0"/>
          </a:p>
        </p:txBody>
      </p:sp>
      <p:sp>
        <p:nvSpPr>
          <p:cNvPr id="22535" name="Text Box 13"/>
          <p:cNvSpPr txBox="1">
            <a:spLocks noChangeArrowheads="1"/>
          </p:cNvSpPr>
          <p:nvPr/>
        </p:nvSpPr>
        <p:spPr bwMode="auto">
          <a:xfrm>
            <a:off x="5220072" y="908721"/>
            <a:ext cx="3744416" cy="4341831"/>
          </a:xfrm>
          <a:prstGeom prst="rect">
            <a:avLst/>
          </a:prstGeom>
          <a:solidFill>
            <a:srgbClr val="CCECFF"/>
          </a:solidFill>
          <a:ln w="9525">
            <a:solidFill>
              <a:schemeClr val="bg2"/>
            </a:solidFill>
            <a:miter lim="800000"/>
            <a:headEnd/>
            <a:tailEnd/>
          </a:ln>
        </p:spPr>
        <p:txBody>
          <a:bodyPr wrap="squar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altLang="de-DE" dirty="0" err="1"/>
              <a:t>u</a:t>
            </a:r>
            <a:r>
              <a:rPr lang="de-DE" altLang="de-DE" dirty="0" err="1" smtClean="0"/>
              <a:t>niversity</a:t>
            </a:r>
            <a:r>
              <a:rPr lang="de-DE" altLang="de-DE" dirty="0" smtClean="0"/>
              <a:t> </a:t>
            </a:r>
            <a:r>
              <a:rPr lang="de-DE" altLang="de-DE" dirty="0" err="1" smtClean="0"/>
              <a:t>certificate</a:t>
            </a:r>
            <a:endParaRPr lang="de-DE" altLang="de-DE" dirty="0" smtClean="0"/>
          </a:p>
          <a:p>
            <a:pPr>
              <a:spcBef>
                <a:spcPct val="50000"/>
              </a:spcBef>
            </a:pPr>
            <a:r>
              <a:rPr lang="de-DE" altLang="de-DE" dirty="0"/>
              <a:t>d</a:t>
            </a:r>
            <a:r>
              <a:rPr lang="de-DE" altLang="de-DE" dirty="0" smtClean="0"/>
              <a:t>ifferent </a:t>
            </a:r>
            <a:r>
              <a:rPr lang="de-DE" altLang="de-DE" dirty="0" err="1" smtClean="0"/>
              <a:t>curricula</a:t>
            </a:r>
            <a:r>
              <a:rPr lang="de-DE" altLang="de-DE" dirty="0" smtClean="0"/>
              <a:t> (</a:t>
            </a:r>
            <a:r>
              <a:rPr lang="de-DE" altLang="de-DE" dirty="0" err="1" smtClean="0"/>
              <a:t>standard</a:t>
            </a:r>
            <a:r>
              <a:rPr lang="de-DE" altLang="de-DE" dirty="0" smtClean="0"/>
              <a:t>)</a:t>
            </a:r>
            <a:endParaRPr lang="de-DE" altLang="de-DE" dirty="0"/>
          </a:p>
          <a:p>
            <a:pPr>
              <a:spcBef>
                <a:spcPct val="50000"/>
              </a:spcBef>
            </a:pPr>
            <a:r>
              <a:rPr lang="de-DE" altLang="de-DE" dirty="0" err="1"/>
              <a:t>e</a:t>
            </a:r>
            <a:r>
              <a:rPr lang="de-DE" altLang="de-DE" dirty="0" err="1" smtClean="0"/>
              <a:t>xperiencies</a:t>
            </a:r>
            <a:r>
              <a:rPr lang="de-DE" altLang="de-DE" dirty="0" smtClean="0"/>
              <a:t> </a:t>
            </a:r>
            <a:r>
              <a:rPr lang="de-DE" altLang="de-DE" dirty="0" err="1" smtClean="0"/>
              <a:t>as</a:t>
            </a:r>
            <a:r>
              <a:rPr lang="de-DE" altLang="de-DE" dirty="0" smtClean="0"/>
              <a:t> a </a:t>
            </a:r>
            <a:r>
              <a:rPr lang="de-DE" altLang="de-DE" dirty="0" err="1" smtClean="0"/>
              <a:t>teacher</a:t>
            </a:r>
            <a:r>
              <a:rPr lang="de-DE" altLang="de-DE" dirty="0" smtClean="0"/>
              <a:t> (</a:t>
            </a:r>
            <a:r>
              <a:rPr lang="de-DE" altLang="de-DE" dirty="0" err="1" smtClean="0"/>
              <a:t>didactic</a:t>
            </a:r>
            <a:r>
              <a:rPr lang="de-DE" altLang="de-DE" dirty="0" smtClean="0"/>
              <a:t>, </a:t>
            </a:r>
            <a:r>
              <a:rPr lang="de-DE" altLang="de-DE" dirty="0" err="1" smtClean="0"/>
              <a:t>methods</a:t>
            </a:r>
            <a:r>
              <a:rPr lang="de-DE" altLang="de-DE" dirty="0" smtClean="0"/>
              <a:t>)</a:t>
            </a:r>
            <a:endParaRPr lang="de-DE" altLang="de-DE" dirty="0"/>
          </a:p>
          <a:p>
            <a:pPr>
              <a:spcBef>
                <a:spcPct val="50000"/>
              </a:spcBef>
            </a:pPr>
            <a:r>
              <a:rPr lang="de-DE" altLang="de-DE" dirty="0"/>
              <a:t>d</a:t>
            </a:r>
            <a:r>
              <a:rPr lang="de-DE" altLang="de-DE" dirty="0" smtClean="0"/>
              <a:t>ifferent </a:t>
            </a:r>
            <a:r>
              <a:rPr lang="de-DE" altLang="de-DE" dirty="0" err="1" smtClean="0"/>
              <a:t>competencies</a:t>
            </a:r>
            <a:r>
              <a:rPr lang="de-DE" altLang="de-DE" dirty="0" smtClean="0"/>
              <a:t> like </a:t>
            </a:r>
            <a:r>
              <a:rPr lang="de-DE" altLang="de-DE" dirty="0" err="1" smtClean="0"/>
              <a:t>didactic</a:t>
            </a:r>
            <a:r>
              <a:rPr lang="de-DE" altLang="de-DE" dirty="0" smtClean="0"/>
              <a:t>, </a:t>
            </a:r>
            <a:r>
              <a:rPr lang="de-DE" altLang="de-DE" dirty="0" err="1" smtClean="0"/>
              <a:t>research</a:t>
            </a:r>
            <a:r>
              <a:rPr lang="de-DE" altLang="de-DE" dirty="0" smtClean="0"/>
              <a:t> </a:t>
            </a:r>
            <a:r>
              <a:rPr lang="de-DE" altLang="de-DE" dirty="0" err="1" smtClean="0"/>
              <a:t>based</a:t>
            </a:r>
            <a:r>
              <a:rPr lang="de-DE" altLang="de-DE" dirty="0" smtClean="0"/>
              <a:t> </a:t>
            </a:r>
            <a:r>
              <a:rPr lang="de-DE" altLang="de-DE" dirty="0" err="1" smtClean="0"/>
              <a:t>education</a:t>
            </a:r>
            <a:endParaRPr lang="de-DE" altLang="de-DE" dirty="0" smtClean="0"/>
          </a:p>
          <a:p>
            <a:pPr>
              <a:spcBef>
                <a:spcPct val="50000"/>
              </a:spcBef>
            </a:pPr>
            <a:r>
              <a:rPr lang="de-DE" altLang="de-DE" dirty="0" err="1"/>
              <a:t>f</a:t>
            </a:r>
            <a:r>
              <a:rPr lang="de-DE" altLang="de-DE" dirty="0" err="1" smtClean="0"/>
              <a:t>uture</a:t>
            </a:r>
            <a:r>
              <a:rPr lang="de-DE" altLang="de-DE" dirty="0" smtClean="0"/>
              <a:t> </a:t>
            </a:r>
            <a:r>
              <a:rPr lang="de-DE" altLang="de-DE" dirty="0" err="1" smtClean="0"/>
              <a:t>role</a:t>
            </a:r>
            <a:r>
              <a:rPr lang="de-DE" altLang="de-DE" dirty="0" smtClean="0"/>
              <a:t> (</a:t>
            </a:r>
            <a:r>
              <a:rPr lang="de-DE" altLang="de-DE" dirty="0" err="1" smtClean="0"/>
              <a:t>coach</a:t>
            </a:r>
            <a:r>
              <a:rPr lang="de-DE" altLang="de-DE" dirty="0" smtClean="0"/>
              <a:t>, </a:t>
            </a:r>
            <a:r>
              <a:rPr lang="de-DE" altLang="de-DE" dirty="0" err="1" smtClean="0"/>
              <a:t>guide</a:t>
            </a:r>
            <a:r>
              <a:rPr lang="de-DE" altLang="de-DE" dirty="0" smtClean="0"/>
              <a:t>)</a:t>
            </a:r>
          </a:p>
          <a:p>
            <a:pPr>
              <a:spcBef>
                <a:spcPct val="50000"/>
              </a:spcBef>
            </a:pPr>
            <a:r>
              <a:rPr lang="de-DE" altLang="de-DE" dirty="0" err="1"/>
              <a:t>r</a:t>
            </a:r>
            <a:r>
              <a:rPr lang="de-DE" altLang="de-DE" dirty="0" err="1" smtClean="0"/>
              <a:t>esearch</a:t>
            </a:r>
            <a:r>
              <a:rPr lang="de-DE" altLang="de-DE" dirty="0" smtClean="0"/>
              <a:t> </a:t>
            </a:r>
            <a:r>
              <a:rPr lang="de-DE" altLang="de-DE" dirty="0" err="1" smtClean="0"/>
              <a:t>based</a:t>
            </a:r>
            <a:r>
              <a:rPr lang="de-DE" altLang="de-DE" dirty="0" smtClean="0"/>
              <a:t> </a:t>
            </a:r>
            <a:r>
              <a:rPr lang="de-DE" altLang="de-DE" dirty="0" err="1" smtClean="0"/>
              <a:t>competencies</a:t>
            </a:r>
            <a:r>
              <a:rPr lang="de-DE" altLang="de-DE" dirty="0" smtClean="0"/>
              <a:t> </a:t>
            </a:r>
            <a:endParaRPr lang="de-DE" altLang="de-DE" dirty="0"/>
          </a:p>
        </p:txBody>
      </p:sp>
    </p:spTree>
    <p:extLst>
      <p:ext uri="{BB962C8B-B14F-4D97-AF65-F5344CB8AC3E}">
        <p14:creationId xmlns:p14="http://schemas.microsoft.com/office/powerpoint/2010/main" val="3389851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4213" y="2603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ltLang="de-DE" dirty="0" smtClean="0"/>
          </a:p>
        </p:txBody>
      </p:sp>
      <p:sp>
        <p:nvSpPr>
          <p:cNvPr id="3075" name="Rectangle 3"/>
          <p:cNvSpPr>
            <a:spLocks noGrp="1" noChangeArrowheads="1"/>
          </p:cNvSpPr>
          <p:nvPr>
            <p:ph type="body" idx="1"/>
          </p:nvPr>
        </p:nvSpPr>
        <p:spPr bwMode="auto">
          <a:xfrm>
            <a:off x="468313" y="908050"/>
            <a:ext cx="8675687" cy="5400675"/>
          </a:xfrm>
          <a:solidFill>
            <a:schemeClr val="bg1">
              <a:lumMod val="95000"/>
            </a:schemeClr>
          </a:solidFill>
          <a:ln>
            <a:miter lim="800000"/>
            <a:headEnd/>
            <a:tailEnd/>
          </a:ln>
        </p:spPr>
        <p:txBody>
          <a:bodyPr vert="horz" wrap="square" lIns="91440" tIns="45720" rIns="91440" bIns="45720" numCol="1" anchor="t" anchorCtr="0" compatLnSpc="1">
            <a:prstTxWarp prst="textNoShape">
              <a:avLst/>
            </a:prstTxWarp>
          </a:bodyPr>
          <a:lstStyle/>
          <a:p>
            <a:pPr algn="ctr">
              <a:buFontTx/>
              <a:buNone/>
              <a:defRPr/>
            </a:pPr>
            <a:endParaRPr lang="de-DE" altLang="de-DE" dirty="0" smtClean="0"/>
          </a:p>
          <a:p>
            <a:pPr algn="ctr">
              <a:buFontTx/>
              <a:buNone/>
              <a:defRPr/>
            </a:pPr>
            <a:endParaRPr lang="de-DE" altLang="de-DE" dirty="0"/>
          </a:p>
          <a:p>
            <a:pPr algn="ctr">
              <a:buFontTx/>
              <a:buNone/>
              <a:defRPr/>
            </a:pPr>
            <a:r>
              <a:rPr lang="de-DE" altLang="de-DE" b="1" dirty="0" err="1" smtClean="0"/>
              <a:t>Perspectives</a:t>
            </a:r>
            <a:endParaRPr lang="de-DE" altLang="de-DE" b="1" dirty="0" smtClean="0"/>
          </a:p>
          <a:p>
            <a:pPr algn="ctr">
              <a:buFontTx/>
              <a:buNone/>
              <a:defRPr/>
            </a:pPr>
            <a:r>
              <a:rPr lang="de-DE" altLang="de-DE" b="1" dirty="0" err="1" smtClean="0"/>
              <a:t>Visions</a:t>
            </a:r>
            <a:endParaRPr lang="de-DE" altLang="de-DE" b="1" dirty="0" smtClean="0"/>
          </a:p>
        </p:txBody>
      </p:sp>
      <p:sp>
        <p:nvSpPr>
          <p:cNvPr id="2" name="Rechteck 1"/>
          <p:cNvSpPr/>
          <p:nvPr/>
        </p:nvSpPr>
        <p:spPr>
          <a:xfrm>
            <a:off x="1043608" y="980728"/>
            <a:ext cx="7632848" cy="2516073"/>
          </a:xfrm>
          <a:prstGeom prst="rect">
            <a:avLst/>
          </a:prstGeom>
        </p:spPr>
        <p:txBody>
          <a:bodyPr wrap="square">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de-DE" dirty="0"/>
          </a:p>
        </p:txBody>
      </p:sp>
    </p:spTree>
    <p:extLst>
      <p:ext uri="{BB962C8B-B14F-4D97-AF65-F5344CB8AC3E}">
        <p14:creationId xmlns:p14="http://schemas.microsoft.com/office/powerpoint/2010/main" val="1926017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539552" y="274638"/>
            <a:ext cx="8147248" cy="4900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de-DE" altLang="de-DE" dirty="0" err="1" smtClean="0">
                <a:solidFill>
                  <a:schemeClr val="accent2"/>
                </a:solidFill>
              </a:rPr>
              <a:t>Principles</a:t>
            </a:r>
            <a:r>
              <a:rPr lang="de-DE" altLang="de-DE" dirty="0" smtClean="0">
                <a:solidFill>
                  <a:schemeClr val="accent2"/>
                </a:solidFill>
              </a:rPr>
              <a:t> </a:t>
            </a:r>
            <a:r>
              <a:rPr lang="de-DE" altLang="de-DE" dirty="0" err="1" smtClean="0">
                <a:solidFill>
                  <a:schemeClr val="accent2"/>
                </a:solidFill>
              </a:rPr>
              <a:t>for</a:t>
            </a:r>
            <a:r>
              <a:rPr lang="de-DE" altLang="de-DE" dirty="0" smtClean="0">
                <a:solidFill>
                  <a:schemeClr val="accent2"/>
                </a:solidFill>
              </a:rPr>
              <a:t> </a:t>
            </a:r>
            <a:r>
              <a:rPr lang="de-DE" altLang="de-DE" dirty="0" err="1" smtClean="0">
                <a:solidFill>
                  <a:schemeClr val="accent2"/>
                </a:solidFill>
              </a:rPr>
              <a:t>the</a:t>
            </a:r>
            <a:r>
              <a:rPr lang="de-DE" altLang="de-DE" dirty="0" smtClean="0">
                <a:solidFill>
                  <a:schemeClr val="accent2"/>
                </a:solidFill>
              </a:rPr>
              <a:t> </a:t>
            </a:r>
            <a:r>
              <a:rPr lang="de-DE" altLang="de-DE" dirty="0" err="1" smtClean="0">
                <a:solidFill>
                  <a:schemeClr val="accent2"/>
                </a:solidFill>
              </a:rPr>
              <a:t>qual</a:t>
            </a:r>
            <a:r>
              <a:rPr lang="de-DE" altLang="de-DE" dirty="0" smtClean="0">
                <a:solidFill>
                  <a:schemeClr val="accent2"/>
                </a:solidFill>
              </a:rPr>
              <a:t>./</a:t>
            </a:r>
            <a:r>
              <a:rPr lang="de-DE" altLang="de-DE" dirty="0" err="1" smtClean="0">
                <a:solidFill>
                  <a:schemeClr val="accent2"/>
                </a:solidFill>
              </a:rPr>
              <a:t>competency</a:t>
            </a:r>
            <a:r>
              <a:rPr lang="de-DE" altLang="de-DE" dirty="0" smtClean="0">
                <a:solidFill>
                  <a:schemeClr val="accent2"/>
                </a:solidFill>
              </a:rPr>
              <a:t> </a:t>
            </a:r>
            <a:r>
              <a:rPr lang="de-DE" altLang="de-DE" dirty="0" err="1" smtClean="0">
                <a:solidFill>
                  <a:schemeClr val="accent2"/>
                </a:solidFill>
              </a:rPr>
              <a:t>frame</a:t>
            </a:r>
            <a:r>
              <a:rPr lang="de-DE" altLang="de-DE" dirty="0" smtClean="0">
                <a:solidFill>
                  <a:schemeClr val="accent2"/>
                </a:solidFill>
              </a:rPr>
              <a:t> </a:t>
            </a:r>
            <a:r>
              <a:rPr lang="de-DE" altLang="de-DE" dirty="0" err="1" smtClean="0">
                <a:solidFill>
                  <a:schemeClr val="accent2"/>
                </a:solidFill>
              </a:rPr>
              <a:t>for</a:t>
            </a:r>
            <a:r>
              <a:rPr lang="de-DE" altLang="de-DE" dirty="0" smtClean="0">
                <a:solidFill>
                  <a:schemeClr val="accent2"/>
                </a:solidFill>
              </a:rPr>
              <a:t> a </a:t>
            </a:r>
            <a:r>
              <a:rPr lang="de-DE" altLang="de-DE" dirty="0" err="1" smtClean="0">
                <a:solidFill>
                  <a:schemeClr val="accent2"/>
                </a:solidFill>
              </a:rPr>
              <a:t>trainer</a:t>
            </a:r>
            <a:r>
              <a:rPr lang="de-DE" altLang="de-DE" dirty="0" smtClean="0">
                <a:solidFill>
                  <a:schemeClr val="accent2"/>
                </a:solidFill>
              </a:rPr>
              <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smtClean="0">
                <a:solidFill>
                  <a:schemeClr val="accent2"/>
                </a:solidFill>
              </a:rPr>
              <a:t/>
            </a:r>
            <a:br>
              <a:rPr lang="de-DE" altLang="de-DE" dirty="0" smtClean="0">
                <a:solidFill>
                  <a:schemeClr val="accent2"/>
                </a:solidFill>
              </a:rPr>
            </a:br>
            <a:r>
              <a:rPr lang="de-DE" altLang="de-DE" dirty="0" err="1" smtClean="0">
                <a:solidFill>
                  <a:schemeClr val="accent2"/>
                </a:solidFill>
              </a:rPr>
              <a:t>qualification</a:t>
            </a:r>
            <a:r>
              <a:rPr lang="de-DE" altLang="de-DE" dirty="0" smtClean="0">
                <a:solidFill>
                  <a:schemeClr val="accent2"/>
                </a:solidFill>
              </a:rPr>
              <a:t> </a:t>
            </a:r>
            <a:r>
              <a:rPr lang="de-DE" altLang="de-DE" dirty="0" err="1" smtClean="0">
                <a:solidFill>
                  <a:schemeClr val="accent2"/>
                </a:solidFill>
              </a:rPr>
              <a:t>as</a:t>
            </a:r>
            <a:r>
              <a:rPr lang="de-DE" altLang="de-DE" dirty="0" smtClean="0">
                <a:solidFill>
                  <a:schemeClr val="accent2"/>
                </a:solidFill>
              </a:rPr>
              <a:t> a </a:t>
            </a:r>
            <a:r>
              <a:rPr lang="de-DE" altLang="de-DE" dirty="0" err="1" smtClean="0">
                <a:solidFill>
                  <a:schemeClr val="accent2"/>
                </a:solidFill>
              </a:rPr>
              <a:t>skilled</a:t>
            </a:r>
            <a:r>
              <a:rPr lang="de-DE" altLang="de-DE" dirty="0" smtClean="0">
                <a:solidFill>
                  <a:schemeClr val="accent2"/>
                </a:solidFill>
              </a:rPr>
              <a:t> </a:t>
            </a:r>
            <a:r>
              <a:rPr lang="de-DE" altLang="de-DE" dirty="0" err="1" smtClean="0">
                <a:solidFill>
                  <a:schemeClr val="accent2"/>
                </a:solidFill>
              </a:rPr>
              <a:t>worker</a:t>
            </a:r>
            <a:r>
              <a:rPr lang="de-DE" altLang="de-DE" dirty="0" smtClean="0">
                <a:solidFill>
                  <a:schemeClr val="accent2"/>
                </a:solidFill>
              </a:rPr>
              <a:t> (expert)</a:t>
            </a:r>
            <a:br>
              <a:rPr lang="de-DE" altLang="de-DE" dirty="0" smtClean="0">
                <a:solidFill>
                  <a:schemeClr val="accent2"/>
                </a:solidFill>
              </a:rPr>
            </a:br>
            <a:r>
              <a:rPr lang="de-DE" altLang="de-DE" dirty="0" smtClean="0">
                <a:solidFill>
                  <a:schemeClr val="accent2"/>
                </a:solidFill>
              </a:rPr>
              <a:t/>
            </a:r>
            <a:br>
              <a:rPr lang="de-DE" altLang="de-DE" dirty="0" smtClean="0">
                <a:solidFill>
                  <a:schemeClr val="accent2"/>
                </a:solidFill>
              </a:rPr>
            </a:br>
            <a:r>
              <a:rPr lang="de-DE" altLang="de-DE" dirty="0" err="1" smtClean="0">
                <a:solidFill>
                  <a:schemeClr val="accent2"/>
                </a:solidFill>
              </a:rPr>
              <a:t>teaching</a:t>
            </a:r>
            <a:r>
              <a:rPr lang="de-DE" altLang="de-DE" dirty="0" smtClean="0">
                <a:solidFill>
                  <a:schemeClr val="accent2"/>
                </a:solidFill>
              </a:rPr>
              <a:t> </a:t>
            </a:r>
            <a:r>
              <a:rPr lang="de-DE" altLang="de-DE" dirty="0" err="1" smtClean="0">
                <a:solidFill>
                  <a:schemeClr val="accent2"/>
                </a:solidFill>
              </a:rPr>
              <a:t>competence</a:t>
            </a:r>
            <a:r>
              <a:rPr lang="de-DE" altLang="de-DE" dirty="0">
                <a:solidFill>
                  <a:schemeClr val="accent2"/>
                </a:solidFill>
              </a:rPr>
              <a:t> </a:t>
            </a:r>
            <a:r>
              <a:rPr lang="de-DE" altLang="de-DE" dirty="0" smtClean="0">
                <a:solidFill>
                  <a:schemeClr val="accent2"/>
                </a:solidFill>
              </a:rPr>
              <a:t>/ </a:t>
            </a:r>
            <a:r>
              <a:rPr lang="de-DE" altLang="de-DE" dirty="0" err="1" smtClean="0">
                <a:solidFill>
                  <a:schemeClr val="accent2"/>
                </a:solidFill>
              </a:rPr>
              <a:t>methodological</a:t>
            </a:r>
            <a:r>
              <a:rPr lang="de-DE" altLang="de-DE" dirty="0" smtClean="0">
                <a:solidFill>
                  <a:schemeClr val="accent2"/>
                </a:solidFill>
              </a:rPr>
              <a:t> </a:t>
            </a:r>
            <a:r>
              <a:rPr lang="de-DE" altLang="de-DE" dirty="0" err="1" smtClean="0">
                <a:solidFill>
                  <a:schemeClr val="accent2"/>
                </a:solidFill>
              </a:rPr>
              <a:t>compet</a:t>
            </a:r>
            <a:r>
              <a:rPr lang="de-DE" altLang="de-DE" dirty="0" smtClean="0">
                <a:solidFill>
                  <a:schemeClr val="accent2"/>
                </a:solidFill>
              </a:rPr>
              <a:t>.</a:t>
            </a:r>
            <a:br>
              <a:rPr lang="de-DE" altLang="de-DE" dirty="0" smtClean="0">
                <a:solidFill>
                  <a:schemeClr val="accent2"/>
                </a:solidFill>
              </a:rPr>
            </a:br>
            <a:r>
              <a:rPr lang="de-DE" altLang="de-DE" dirty="0" smtClean="0">
                <a:solidFill>
                  <a:schemeClr val="accent2"/>
                </a:solidFill>
              </a:rPr>
              <a:t/>
            </a:r>
            <a:br>
              <a:rPr lang="de-DE" altLang="de-DE" dirty="0" smtClean="0">
                <a:solidFill>
                  <a:schemeClr val="accent2"/>
                </a:solidFill>
              </a:rPr>
            </a:br>
            <a:r>
              <a:rPr lang="de-DE" altLang="de-DE" dirty="0" err="1">
                <a:solidFill>
                  <a:schemeClr val="accent2"/>
                </a:solidFill>
              </a:rPr>
              <a:t>b</a:t>
            </a:r>
            <a:r>
              <a:rPr lang="de-DE" altLang="de-DE" dirty="0" err="1" smtClean="0">
                <a:solidFill>
                  <a:schemeClr val="accent2"/>
                </a:solidFill>
              </a:rPr>
              <a:t>usiness</a:t>
            </a:r>
            <a:r>
              <a:rPr lang="de-DE" altLang="de-DE" dirty="0" smtClean="0">
                <a:solidFill>
                  <a:schemeClr val="accent2"/>
                </a:solidFill>
              </a:rPr>
              <a:t> </a:t>
            </a:r>
            <a:r>
              <a:rPr lang="de-DE" altLang="de-DE" dirty="0" err="1" smtClean="0">
                <a:solidFill>
                  <a:schemeClr val="accent2"/>
                </a:solidFill>
              </a:rPr>
              <a:t>process</a:t>
            </a:r>
            <a:r>
              <a:rPr lang="de-DE" altLang="de-DE" dirty="0" smtClean="0">
                <a:solidFill>
                  <a:schemeClr val="accent2"/>
                </a:solidFill>
              </a:rPr>
              <a:t> </a:t>
            </a:r>
            <a:r>
              <a:rPr lang="de-DE" altLang="de-DE" dirty="0" err="1" smtClean="0">
                <a:solidFill>
                  <a:schemeClr val="accent2"/>
                </a:solidFill>
              </a:rPr>
              <a:t>competence</a:t>
            </a:r>
            <a:r>
              <a:rPr lang="de-DE" altLang="de-DE" dirty="0" smtClean="0">
                <a:solidFill>
                  <a:schemeClr val="accent2"/>
                </a:solidFill>
              </a:rPr>
              <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err="1" smtClean="0">
                <a:solidFill>
                  <a:schemeClr val="accent2"/>
                </a:solidFill>
              </a:rPr>
              <a:t>assessment</a:t>
            </a:r>
            <a:r>
              <a:rPr lang="de-DE" altLang="de-DE" dirty="0" smtClean="0">
                <a:solidFill>
                  <a:schemeClr val="accent2"/>
                </a:solidFill>
              </a:rPr>
              <a:t>/</a:t>
            </a:r>
            <a:r>
              <a:rPr lang="de-DE" altLang="de-DE" dirty="0" err="1" smtClean="0">
                <a:solidFill>
                  <a:schemeClr val="accent2"/>
                </a:solidFill>
              </a:rPr>
              <a:t>evaluation</a:t>
            </a:r>
            <a:r>
              <a:rPr lang="de-DE" altLang="de-DE" dirty="0" smtClean="0">
                <a:solidFill>
                  <a:schemeClr val="accent2"/>
                </a:solidFill>
              </a:rPr>
              <a:t> </a:t>
            </a:r>
            <a:r>
              <a:rPr lang="de-DE" altLang="de-DE" dirty="0" err="1" smtClean="0">
                <a:solidFill>
                  <a:schemeClr val="accent2"/>
                </a:solidFill>
              </a:rPr>
              <a:t>competence</a:t>
            </a:r>
            <a:r>
              <a:rPr lang="de-DE" altLang="de-DE" dirty="0" smtClean="0">
                <a:solidFill>
                  <a:schemeClr val="accent2"/>
                </a:solidFill>
              </a:rPr>
              <a:t/>
            </a:r>
            <a:br>
              <a:rPr lang="de-DE" altLang="de-DE" dirty="0" smtClean="0">
                <a:solidFill>
                  <a:schemeClr val="accent2"/>
                </a:solidFill>
              </a:rPr>
            </a:br>
            <a:r>
              <a:rPr lang="de-DE" altLang="de-DE" dirty="0" smtClean="0">
                <a:solidFill>
                  <a:schemeClr val="accent2"/>
                </a:solidFill>
              </a:rPr>
              <a:t/>
            </a:r>
            <a:br>
              <a:rPr lang="de-DE" altLang="de-DE" dirty="0" smtClean="0">
                <a:solidFill>
                  <a:schemeClr val="accent2"/>
                </a:solidFill>
              </a:rPr>
            </a:br>
            <a:r>
              <a:rPr lang="de-DE" altLang="de-DE" dirty="0" err="1" smtClean="0">
                <a:solidFill>
                  <a:schemeClr val="accent2"/>
                </a:solidFill>
              </a:rPr>
              <a:t>competence</a:t>
            </a:r>
            <a:r>
              <a:rPr lang="de-DE" altLang="de-DE" dirty="0" smtClean="0">
                <a:solidFill>
                  <a:schemeClr val="accent2"/>
                </a:solidFill>
              </a:rPr>
              <a:t> </a:t>
            </a:r>
            <a:r>
              <a:rPr lang="de-DE" altLang="de-DE" dirty="0" err="1" smtClean="0">
                <a:solidFill>
                  <a:schemeClr val="accent2"/>
                </a:solidFill>
              </a:rPr>
              <a:t>of</a:t>
            </a:r>
            <a:r>
              <a:rPr lang="de-DE" altLang="de-DE" dirty="0" smtClean="0">
                <a:solidFill>
                  <a:schemeClr val="accent2"/>
                </a:solidFill>
              </a:rPr>
              <a:t> </a:t>
            </a:r>
            <a:r>
              <a:rPr lang="de-DE" altLang="de-DE" dirty="0" err="1" smtClean="0">
                <a:solidFill>
                  <a:schemeClr val="accent2"/>
                </a:solidFill>
              </a:rPr>
              <a:t>self-development</a:t>
            </a:r>
            <a:r>
              <a:rPr lang="de-DE" altLang="de-DE" dirty="0" smtClean="0">
                <a:solidFill>
                  <a:schemeClr val="accent2"/>
                </a:solidFill>
              </a:rPr>
              <a:t> </a:t>
            </a:r>
            <a:r>
              <a:rPr lang="de-DE" altLang="de-DE" dirty="0" err="1" smtClean="0">
                <a:solidFill>
                  <a:schemeClr val="accent2"/>
                </a:solidFill>
              </a:rPr>
              <a:t>and</a:t>
            </a:r>
            <a:r>
              <a:rPr lang="de-DE" altLang="de-DE" dirty="0" smtClean="0">
                <a:solidFill>
                  <a:schemeClr val="accent2"/>
                </a:solidFill>
              </a:rPr>
              <a:t> </a:t>
            </a:r>
            <a:r>
              <a:rPr lang="de-DE" altLang="de-DE" dirty="0" err="1" smtClean="0">
                <a:solidFill>
                  <a:schemeClr val="accent2"/>
                </a:solidFill>
              </a:rPr>
              <a:t>innovation</a:t>
            </a:r>
            <a:r>
              <a:rPr lang="de-DE" altLang="de-DE" dirty="0" smtClean="0">
                <a:solidFill>
                  <a:schemeClr val="accent2"/>
                </a:solidFill>
              </a:rPr>
              <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err="1" smtClean="0">
                <a:solidFill>
                  <a:schemeClr val="accent2"/>
                </a:solidFill>
              </a:rPr>
              <a:t>social</a:t>
            </a:r>
            <a:r>
              <a:rPr lang="de-DE" altLang="de-DE" dirty="0" smtClean="0">
                <a:solidFill>
                  <a:schemeClr val="accent2"/>
                </a:solidFill>
              </a:rPr>
              <a:t> </a:t>
            </a:r>
            <a:r>
              <a:rPr lang="de-DE" altLang="de-DE" dirty="0" err="1" smtClean="0">
                <a:solidFill>
                  <a:schemeClr val="accent2"/>
                </a:solidFill>
              </a:rPr>
              <a:t>competence</a:t>
            </a:r>
            <a:r>
              <a:rPr lang="de-DE" altLang="de-DE" dirty="0" smtClean="0">
                <a:solidFill>
                  <a:schemeClr val="accent2"/>
                </a:solidFill>
              </a:rPr>
              <a:t> (</a:t>
            </a:r>
            <a:r>
              <a:rPr lang="de-DE" altLang="de-DE" dirty="0" err="1" smtClean="0">
                <a:solidFill>
                  <a:schemeClr val="accent2"/>
                </a:solidFill>
              </a:rPr>
              <a:t>f.e</a:t>
            </a:r>
            <a:r>
              <a:rPr lang="de-DE" altLang="de-DE" dirty="0" smtClean="0">
                <a:solidFill>
                  <a:schemeClr val="accent2"/>
                </a:solidFill>
              </a:rPr>
              <a:t>. different </a:t>
            </a:r>
            <a:r>
              <a:rPr lang="de-DE" altLang="de-DE" dirty="0" err="1" smtClean="0">
                <a:solidFill>
                  <a:schemeClr val="accent2"/>
                </a:solidFill>
              </a:rPr>
              <a:t>target</a:t>
            </a:r>
            <a:r>
              <a:rPr lang="de-DE" altLang="de-DE" dirty="0" smtClean="0">
                <a:solidFill>
                  <a:schemeClr val="accent2"/>
                </a:solidFill>
              </a:rPr>
              <a:t> </a:t>
            </a:r>
            <a:r>
              <a:rPr lang="de-DE" altLang="de-DE" dirty="0" err="1" smtClean="0">
                <a:solidFill>
                  <a:schemeClr val="accent2"/>
                </a:solidFill>
              </a:rPr>
              <a:t>groups</a:t>
            </a:r>
            <a:r>
              <a:rPr lang="de-DE" altLang="de-DE" dirty="0">
                <a:solidFill>
                  <a:schemeClr val="accent2"/>
                </a:solidFill>
              </a:rPr>
              <a:t>)</a:t>
            </a:r>
            <a:r>
              <a:rPr lang="de-DE" altLang="de-DE" dirty="0" smtClean="0">
                <a:solidFill>
                  <a:schemeClr val="accent2"/>
                </a:solidFill>
              </a:rPr>
              <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err="1" smtClean="0">
                <a:solidFill>
                  <a:schemeClr val="accent2"/>
                </a:solidFill>
              </a:rPr>
              <a:t>company</a:t>
            </a:r>
            <a:r>
              <a:rPr lang="de-DE" altLang="de-DE" dirty="0" smtClean="0">
                <a:solidFill>
                  <a:schemeClr val="accent2"/>
                </a:solidFill>
              </a:rPr>
              <a:t>/</a:t>
            </a:r>
            <a:r>
              <a:rPr lang="de-DE" altLang="de-DE" dirty="0" err="1" smtClean="0">
                <a:solidFill>
                  <a:schemeClr val="accent2"/>
                </a:solidFill>
              </a:rPr>
              <a:t>practical</a:t>
            </a:r>
            <a:r>
              <a:rPr lang="de-DE" altLang="de-DE" dirty="0" smtClean="0">
                <a:solidFill>
                  <a:schemeClr val="accent2"/>
                </a:solidFill>
              </a:rPr>
              <a:t> </a:t>
            </a:r>
            <a:r>
              <a:rPr lang="de-DE" altLang="de-DE" dirty="0" err="1" smtClean="0">
                <a:solidFill>
                  <a:schemeClr val="accent2"/>
                </a:solidFill>
              </a:rPr>
              <a:t>experience</a:t>
            </a:r>
            <a:r>
              <a:rPr lang="de-DE" altLang="de-DE" dirty="0" smtClean="0">
                <a:solidFill>
                  <a:schemeClr val="accent2"/>
                </a:solidFill>
              </a:rPr>
              <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smtClean="0">
                <a:solidFill>
                  <a:schemeClr val="accent2"/>
                </a:solidFill>
              </a:rPr>
              <a:t/>
            </a:r>
            <a:br>
              <a:rPr lang="de-DE" altLang="de-DE" dirty="0" smtClean="0">
                <a:solidFill>
                  <a:schemeClr val="accent2"/>
                </a:solidFill>
              </a:rPr>
            </a:br>
            <a:endParaRPr lang="de-DE" altLang="de-DE" dirty="0" smtClean="0">
              <a:solidFill>
                <a:schemeClr val="accent2"/>
              </a:solidFill>
            </a:endParaRPr>
          </a:p>
        </p:txBody>
      </p:sp>
    </p:spTree>
    <p:extLst>
      <p:ext uri="{BB962C8B-B14F-4D97-AF65-F5344CB8AC3E}">
        <p14:creationId xmlns:p14="http://schemas.microsoft.com/office/powerpoint/2010/main" val="33061190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539552" y="274638"/>
            <a:ext cx="8147248" cy="4900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de-DE" altLang="de-DE" dirty="0" err="1" smtClean="0">
                <a:solidFill>
                  <a:schemeClr val="accent2"/>
                </a:solidFill>
              </a:rPr>
              <a:t>Principles</a:t>
            </a:r>
            <a:r>
              <a:rPr lang="de-DE" altLang="de-DE" dirty="0" smtClean="0">
                <a:solidFill>
                  <a:schemeClr val="accent2"/>
                </a:solidFill>
              </a:rPr>
              <a:t> </a:t>
            </a:r>
            <a:r>
              <a:rPr lang="de-DE" altLang="de-DE" dirty="0" err="1" smtClean="0">
                <a:solidFill>
                  <a:schemeClr val="accent2"/>
                </a:solidFill>
              </a:rPr>
              <a:t>for</a:t>
            </a:r>
            <a:r>
              <a:rPr lang="de-DE" altLang="de-DE" dirty="0" smtClean="0">
                <a:solidFill>
                  <a:schemeClr val="accent2"/>
                </a:solidFill>
              </a:rPr>
              <a:t> </a:t>
            </a:r>
            <a:r>
              <a:rPr lang="de-DE" altLang="de-DE" dirty="0" err="1" smtClean="0">
                <a:solidFill>
                  <a:schemeClr val="accent2"/>
                </a:solidFill>
              </a:rPr>
              <a:t>the</a:t>
            </a:r>
            <a:r>
              <a:rPr lang="de-DE" altLang="de-DE" dirty="0" smtClean="0">
                <a:solidFill>
                  <a:schemeClr val="accent2"/>
                </a:solidFill>
              </a:rPr>
              <a:t> </a:t>
            </a:r>
            <a:r>
              <a:rPr lang="de-DE" altLang="de-DE" dirty="0" err="1" smtClean="0">
                <a:solidFill>
                  <a:schemeClr val="accent2"/>
                </a:solidFill>
              </a:rPr>
              <a:t>qual</a:t>
            </a:r>
            <a:r>
              <a:rPr lang="de-DE" altLang="de-DE" dirty="0" smtClean="0">
                <a:solidFill>
                  <a:schemeClr val="accent2"/>
                </a:solidFill>
              </a:rPr>
              <a:t>./</a:t>
            </a:r>
            <a:r>
              <a:rPr lang="de-DE" altLang="de-DE" dirty="0" err="1" smtClean="0">
                <a:solidFill>
                  <a:schemeClr val="accent2"/>
                </a:solidFill>
              </a:rPr>
              <a:t>competency</a:t>
            </a:r>
            <a:r>
              <a:rPr lang="de-DE" altLang="de-DE" dirty="0" smtClean="0">
                <a:solidFill>
                  <a:schemeClr val="accent2"/>
                </a:solidFill>
              </a:rPr>
              <a:t> </a:t>
            </a:r>
            <a:r>
              <a:rPr lang="de-DE" altLang="de-DE" dirty="0" err="1" smtClean="0">
                <a:solidFill>
                  <a:schemeClr val="accent2"/>
                </a:solidFill>
              </a:rPr>
              <a:t>frame</a:t>
            </a:r>
            <a:r>
              <a:rPr lang="de-DE" altLang="de-DE" dirty="0" smtClean="0">
                <a:solidFill>
                  <a:schemeClr val="accent2"/>
                </a:solidFill>
              </a:rPr>
              <a:t> </a:t>
            </a:r>
            <a:r>
              <a:rPr lang="de-DE" altLang="de-DE" dirty="0" err="1" smtClean="0">
                <a:solidFill>
                  <a:schemeClr val="accent2"/>
                </a:solidFill>
              </a:rPr>
              <a:t>for</a:t>
            </a:r>
            <a:r>
              <a:rPr lang="de-DE" altLang="de-DE" dirty="0" smtClean="0">
                <a:solidFill>
                  <a:schemeClr val="accent2"/>
                </a:solidFill>
              </a:rPr>
              <a:t> a </a:t>
            </a:r>
            <a:r>
              <a:rPr lang="de-DE" altLang="de-DE" dirty="0" err="1" smtClean="0">
                <a:solidFill>
                  <a:schemeClr val="accent2"/>
                </a:solidFill>
              </a:rPr>
              <a:t>trainer</a:t>
            </a:r>
            <a:r>
              <a:rPr lang="de-DE" altLang="de-DE" dirty="0" smtClean="0">
                <a:solidFill>
                  <a:schemeClr val="accent2"/>
                </a:solidFill>
              </a:rPr>
              <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smtClean="0">
                <a:solidFill>
                  <a:schemeClr val="accent2"/>
                </a:solidFill>
              </a:rPr>
              <a:t/>
            </a:r>
            <a:br>
              <a:rPr lang="de-DE" altLang="de-DE" dirty="0" smtClean="0">
                <a:solidFill>
                  <a:schemeClr val="accent2"/>
                </a:solidFill>
              </a:rPr>
            </a:br>
            <a:r>
              <a:rPr lang="de-DE" altLang="de-DE" dirty="0" err="1" smtClean="0">
                <a:solidFill>
                  <a:schemeClr val="accent2"/>
                </a:solidFill>
              </a:rPr>
              <a:t>conflict</a:t>
            </a:r>
            <a:r>
              <a:rPr lang="de-DE" altLang="de-DE" dirty="0" smtClean="0">
                <a:solidFill>
                  <a:schemeClr val="accent2"/>
                </a:solidFill>
              </a:rPr>
              <a:t> </a:t>
            </a:r>
            <a:r>
              <a:rPr lang="de-DE" altLang="de-DE" dirty="0" err="1" smtClean="0">
                <a:solidFill>
                  <a:schemeClr val="accent2"/>
                </a:solidFill>
              </a:rPr>
              <a:t>management</a:t>
            </a:r>
            <a:r>
              <a:rPr lang="de-DE" altLang="de-DE" dirty="0" smtClean="0">
                <a:solidFill>
                  <a:schemeClr val="accent2"/>
                </a:solidFill>
              </a:rPr>
              <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smtClean="0">
                <a:solidFill>
                  <a:schemeClr val="accent2"/>
                </a:solidFill>
              </a:rPr>
              <a:t>different </a:t>
            </a:r>
            <a:r>
              <a:rPr lang="de-DE" altLang="de-DE" dirty="0" err="1" smtClean="0">
                <a:solidFill>
                  <a:schemeClr val="accent2"/>
                </a:solidFill>
              </a:rPr>
              <a:t>target</a:t>
            </a:r>
            <a:r>
              <a:rPr lang="de-DE" altLang="de-DE" dirty="0" smtClean="0">
                <a:solidFill>
                  <a:schemeClr val="accent2"/>
                </a:solidFill>
              </a:rPr>
              <a:t> </a:t>
            </a:r>
            <a:r>
              <a:rPr lang="de-DE" altLang="de-DE" dirty="0" err="1" smtClean="0">
                <a:solidFill>
                  <a:schemeClr val="accent2"/>
                </a:solidFill>
              </a:rPr>
              <a:t>groups</a:t>
            </a:r>
            <a:r>
              <a:rPr lang="de-DE" altLang="de-DE" dirty="0" smtClean="0">
                <a:solidFill>
                  <a:schemeClr val="accent2"/>
                </a:solidFill>
              </a:rPr>
              <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err="1" smtClean="0">
                <a:solidFill>
                  <a:schemeClr val="accent2"/>
                </a:solidFill>
              </a:rPr>
              <a:t>competency</a:t>
            </a:r>
            <a:r>
              <a:rPr lang="de-DE" altLang="de-DE" dirty="0" smtClean="0">
                <a:solidFill>
                  <a:schemeClr val="accent2"/>
                </a:solidFill>
              </a:rPr>
              <a:t> </a:t>
            </a:r>
            <a:r>
              <a:rPr lang="de-DE" altLang="de-DE" dirty="0" err="1" smtClean="0">
                <a:solidFill>
                  <a:schemeClr val="accent2"/>
                </a:solidFill>
              </a:rPr>
              <a:t>based</a:t>
            </a:r>
            <a:r>
              <a:rPr lang="de-DE" altLang="de-DE" dirty="0" smtClean="0">
                <a:solidFill>
                  <a:schemeClr val="accent2"/>
                </a:solidFill>
              </a:rPr>
              <a:t> </a:t>
            </a:r>
            <a:r>
              <a:rPr lang="de-DE" altLang="de-DE" dirty="0" err="1" smtClean="0">
                <a:solidFill>
                  <a:schemeClr val="accent2"/>
                </a:solidFill>
              </a:rPr>
              <a:t>training</a:t>
            </a:r>
            <a:r>
              <a:rPr lang="de-DE" altLang="de-DE" dirty="0" smtClean="0">
                <a:solidFill>
                  <a:schemeClr val="accent2"/>
                </a:solidFill>
              </a:rPr>
              <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err="1" smtClean="0">
                <a:solidFill>
                  <a:schemeClr val="accent2"/>
                </a:solidFill>
              </a:rPr>
              <a:t>industry</a:t>
            </a:r>
            <a:r>
              <a:rPr lang="de-DE" altLang="de-DE" dirty="0" smtClean="0">
                <a:solidFill>
                  <a:schemeClr val="accent2"/>
                </a:solidFill>
              </a:rPr>
              <a:t> 4.0 (</a:t>
            </a:r>
            <a:r>
              <a:rPr lang="de-DE" altLang="de-DE" dirty="0" err="1" smtClean="0">
                <a:solidFill>
                  <a:schemeClr val="accent2"/>
                </a:solidFill>
              </a:rPr>
              <a:t>digitalisation</a:t>
            </a:r>
            <a:r>
              <a:rPr lang="de-DE" altLang="de-DE" dirty="0" smtClean="0">
                <a:solidFill>
                  <a:schemeClr val="accent2"/>
                </a:solidFill>
              </a:rPr>
              <a:t> </a:t>
            </a:r>
            <a:r>
              <a:rPr lang="de-DE" altLang="de-DE" dirty="0" err="1" smtClean="0">
                <a:solidFill>
                  <a:schemeClr val="accent2"/>
                </a:solidFill>
              </a:rPr>
              <a:t>of</a:t>
            </a:r>
            <a:r>
              <a:rPr lang="de-DE" altLang="de-DE" dirty="0" smtClean="0">
                <a:solidFill>
                  <a:schemeClr val="accent2"/>
                </a:solidFill>
              </a:rPr>
              <a:t> </a:t>
            </a:r>
            <a:r>
              <a:rPr lang="de-DE" altLang="de-DE" dirty="0" err="1" smtClean="0">
                <a:solidFill>
                  <a:schemeClr val="accent2"/>
                </a:solidFill>
              </a:rPr>
              <a:t>the</a:t>
            </a:r>
            <a:r>
              <a:rPr lang="de-DE" altLang="de-DE" dirty="0" smtClean="0">
                <a:solidFill>
                  <a:schemeClr val="accent2"/>
                </a:solidFill>
              </a:rPr>
              <a:t> </a:t>
            </a:r>
            <a:r>
              <a:rPr lang="de-DE" altLang="de-DE" dirty="0" err="1" smtClean="0">
                <a:solidFill>
                  <a:schemeClr val="accent2"/>
                </a:solidFill>
              </a:rPr>
              <a:t>whole</a:t>
            </a:r>
            <a:r>
              <a:rPr lang="de-DE" altLang="de-DE" dirty="0" smtClean="0">
                <a:solidFill>
                  <a:schemeClr val="accent2"/>
                </a:solidFill>
              </a:rPr>
              <a:t> </a:t>
            </a:r>
            <a:r>
              <a:rPr lang="de-DE" altLang="de-DE" dirty="0" err="1" smtClean="0">
                <a:solidFill>
                  <a:schemeClr val="accent2"/>
                </a:solidFill>
              </a:rPr>
              <a:t>economy</a:t>
            </a:r>
            <a:r>
              <a:rPr lang="de-DE" altLang="de-DE" dirty="0" smtClean="0">
                <a:solidFill>
                  <a:schemeClr val="accent2"/>
                </a:solidFill>
              </a:rPr>
              <a:t>)</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smtClean="0">
                <a:solidFill>
                  <a:schemeClr val="accent2"/>
                </a:solidFill>
              </a:rPr>
              <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smtClean="0">
                <a:solidFill>
                  <a:schemeClr val="accent2"/>
                </a:solidFill>
              </a:rPr>
              <a:t/>
            </a:r>
            <a:br>
              <a:rPr lang="de-DE" altLang="de-DE" dirty="0" smtClean="0">
                <a:solidFill>
                  <a:schemeClr val="accent2"/>
                </a:solidFill>
              </a:rPr>
            </a:br>
            <a:endParaRPr lang="de-DE" altLang="de-DE" dirty="0" smtClean="0">
              <a:solidFill>
                <a:schemeClr val="accent2"/>
              </a:solidFill>
            </a:endParaRPr>
          </a:p>
        </p:txBody>
      </p:sp>
    </p:spTree>
    <p:extLst>
      <p:ext uri="{BB962C8B-B14F-4D97-AF65-F5344CB8AC3E}">
        <p14:creationId xmlns:p14="http://schemas.microsoft.com/office/powerpoint/2010/main" val="16701023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539552" y="116632"/>
            <a:ext cx="8424936" cy="36004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de-DE" altLang="de-DE" sz="2800" b="1" dirty="0" err="1" smtClean="0">
                <a:solidFill>
                  <a:schemeClr val="accent2"/>
                </a:solidFill>
              </a:rPr>
              <a:t>Principles</a:t>
            </a:r>
            <a:r>
              <a:rPr lang="de-DE" altLang="de-DE" sz="2800" b="1" dirty="0" smtClean="0">
                <a:solidFill>
                  <a:schemeClr val="accent2"/>
                </a:solidFill>
              </a:rPr>
              <a:t> </a:t>
            </a:r>
            <a:r>
              <a:rPr lang="de-DE" altLang="de-DE" sz="2800" b="1" dirty="0" err="1" smtClean="0">
                <a:solidFill>
                  <a:schemeClr val="accent2"/>
                </a:solidFill>
              </a:rPr>
              <a:t>for</a:t>
            </a:r>
            <a:r>
              <a:rPr lang="de-DE" altLang="de-DE" sz="2800" b="1" dirty="0" smtClean="0">
                <a:solidFill>
                  <a:schemeClr val="accent2"/>
                </a:solidFill>
              </a:rPr>
              <a:t> a </a:t>
            </a:r>
            <a:r>
              <a:rPr lang="de-DE" altLang="de-DE" sz="2800" b="1" dirty="0" err="1" smtClean="0">
                <a:solidFill>
                  <a:schemeClr val="accent2"/>
                </a:solidFill>
              </a:rPr>
              <a:t>trainer</a:t>
            </a:r>
            <a:r>
              <a:rPr lang="de-DE" altLang="de-DE" sz="2800" b="1" dirty="0" smtClean="0">
                <a:solidFill>
                  <a:schemeClr val="accent2"/>
                </a:solidFill>
              </a:rPr>
              <a:t> </a:t>
            </a:r>
            <a:r>
              <a:rPr lang="de-DE" altLang="de-DE" sz="2800" b="1" dirty="0" err="1" smtClean="0">
                <a:solidFill>
                  <a:schemeClr val="accent2"/>
                </a:solidFill>
              </a:rPr>
              <a:t>curriculum</a:t>
            </a:r>
            <a:r>
              <a:rPr lang="de-DE" altLang="de-DE" sz="2800" b="1" dirty="0" smtClean="0">
                <a:solidFill>
                  <a:schemeClr val="accent2"/>
                </a:solidFill>
              </a:rPr>
              <a:t/>
            </a:r>
            <a:br>
              <a:rPr lang="de-DE" altLang="de-DE" sz="2800" b="1" dirty="0" smtClean="0">
                <a:solidFill>
                  <a:schemeClr val="accent2"/>
                </a:solidFill>
              </a:rPr>
            </a:br>
            <a:r>
              <a:rPr lang="de-DE" altLang="de-DE" sz="2800" b="1" dirty="0">
                <a:solidFill>
                  <a:schemeClr val="accent2"/>
                </a:solidFill>
              </a:rPr>
              <a:t/>
            </a:r>
            <a:br>
              <a:rPr lang="de-DE" altLang="de-DE" sz="2800" b="1" dirty="0">
                <a:solidFill>
                  <a:schemeClr val="accent2"/>
                </a:solidFill>
              </a:rPr>
            </a:br>
            <a:r>
              <a:rPr lang="de-DE" altLang="de-DE" dirty="0" smtClean="0">
                <a:solidFill>
                  <a:schemeClr val="accent2"/>
                </a:solidFill>
              </a:rPr>
              <a:t>must </a:t>
            </a:r>
            <a:r>
              <a:rPr lang="de-DE" altLang="de-DE" dirty="0" err="1" smtClean="0">
                <a:solidFill>
                  <a:schemeClr val="accent2"/>
                </a:solidFill>
              </a:rPr>
              <a:t>be</a:t>
            </a:r>
            <a:r>
              <a:rPr lang="de-DE" altLang="de-DE" dirty="0" smtClean="0">
                <a:solidFill>
                  <a:schemeClr val="accent2"/>
                </a:solidFill>
              </a:rPr>
              <a:t> a </a:t>
            </a:r>
            <a:r>
              <a:rPr lang="de-DE" altLang="de-DE" dirty="0" err="1" smtClean="0">
                <a:solidFill>
                  <a:schemeClr val="accent2"/>
                </a:solidFill>
              </a:rPr>
              <a:t>regulation</a:t>
            </a:r>
            <a:r>
              <a:rPr lang="de-DE" altLang="de-DE" dirty="0" smtClean="0">
                <a:solidFill>
                  <a:schemeClr val="accent2"/>
                </a:solidFill>
              </a:rPr>
              <a:t> - </a:t>
            </a:r>
            <a:r>
              <a:rPr lang="de-DE" altLang="de-DE" dirty="0" err="1" smtClean="0">
                <a:solidFill>
                  <a:schemeClr val="accent2"/>
                </a:solidFill>
              </a:rPr>
              <a:t>character</a:t>
            </a:r>
            <a:r>
              <a:rPr lang="de-DE" altLang="de-DE" dirty="0" smtClean="0">
                <a:solidFill>
                  <a:schemeClr val="accent2"/>
                </a:solidFill>
              </a:rPr>
              <a:t> like a </a:t>
            </a:r>
            <a:r>
              <a:rPr lang="de-DE" altLang="de-DE" dirty="0" err="1" smtClean="0">
                <a:solidFill>
                  <a:schemeClr val="accent2"/>
                </a:solidFill>
              </a:rPr>
              <a:t>law</a:t>
            </a:r>
            <a:r>
              <a:rPr lang="de-DE" altLang="de-DE" dirty="0" smtClean="0">
                <a:solidFill>
                  <a:schemeClr val="accent2"/>
                </a:solidFill>
              </a:rPr>
              <a:t/>
            </a:r>
            <a:br>
              <a:rPr lang="de-DE" altLang="de-DE" dirty="0" smtClean="0">
                <a:solidFill>
                  <a:schemeClr val="accent2"/>
                </a:solidFill>
              </a:rPr>
            </a:br>
            <a:r>
              <a:rPr lang="de-DE" altLang="de-DE" dirty="0" smtClean="0">
                <a:solidFill>
                  <a:schemeClr val="accent2"/>
                </a:solidFill>
              </a:rPr>
              <a:t/>
            </a:r>
            <a:br>
              <a:rPr lang="de-DE" altLang="de-DE" dirty="0" smtClean="0">
                <a:solidFill>
                  <a:schemeClr val="accent2"/>
                </a:solidFill>
              </a:rPr>
            </a:br>
            <a:r>
              <a:rPr lang="de-DE" altLang="de-DE" dirty="0" err="1" smtClean="0">
                <a:solidFill>
                  <a:schemeClr val="accent2"/>
                </a:solidFill>
              </a:rPr>
              <a:t>binding</a:t>
            </a:r>
            <a:r>
              <a:rPr lang="de-DE" altLang="de-DE" dirty="0" smtClean="0">
                <a:solidFill>
                  <a:schemeClr val="accent2"/>
                </a:solidFill>
              </a:rPr>
              <a:t> </a:t>
            </a:r>
            <a:r>
              <a:rPr lang="de-DE" altLang="de-DE" dirty="0" err="1" smtClean="0">
                <a:solidFill>
                  <a:schemeClr val="accent2"/>
                </a:solidFill>
              </a:rPr>
              <a:t>for</a:t>
            </a:r>
            <a:r>
              <a:rPr lang="de-DE" altLang="de-DE" dirty="0" smtClean="0">
                <a:solidFill>
                  <a:schemeClr val="accent2"/>
                </a:solidFill>
              </a:rPr>
              <a:t> </a:t>
            </a:r>
            <a:r>
              <a:rPr lang="de-DE" altLang="de-DE" dirty="0" err="1" smtClean="0">
                <a:solidFill>
                  <a:schemeClr val="accent2"/>
                </a:solidFill>
              </a:rPr>
              <a:t>the</a:t>
            </a:r>
            <a:r>
              <a:rPr lang="de-DE" altLang="de-DE" dirty="0" smtClean="0">
                <a:solidFill>
                  <a:schemeClr val="accent2"/>
                </a:solidFill>
              </a:rPr>
              <a:t> </a:t>
            </a:r>
            <a:r>
              <a:rPr lang="de-DE" altLang="de-DE" dirty="0" err="1" smtClean="0">
                <a:solidFill>
                  <a:schemeClr val="accent2"/>
                </a:solidFill>
              </a:rPr>
              <a:t>companies</a:t>
            </a:r>
            <a:r>
              <a:rPr lang="de-DE" altLang="de-DE" dirty="0" smtClean="0">
                <a:solidFill>
                  <a:schemeClr val="accent2"/>
                </a:solidFill>
              </a:rPr>
              <a:t>/</a:t>
            </a:r>
            <a:r>
              <a:rPr lang="de-DE" altLang="de-DE" dirty="0" err="1" smtClean="0">
                <a:solidFill>
                  <a:schemeClr val="accent2"/>
                </a:solidFill>
              </a:rPr>
              <a:t>trainers</a:t>
            </a:r>
            <a:r>
              <a:rPr lang="de-DE" altLang="de-DE" dirty="0" smtClean="0">
                <a:solidFill>
                  <a:schemeClr val="accent2"/>
                </a:solidFill>
              </a:rPr>
              <a:t> </a:t>
            </a:r>
            <a:r>
              <a:rPr lang="de-DE" altLang="de-DE" dirty="0" err="1" smtClean="0">
                <a:solidFill>
                  <a:schemeClr val="accent2"/>
                </a:solidFill>
              </a:rPr>
              <a:t>who</a:t>
            </a:r>
            <a:r>
              <a:rPr lang="de-DE" altLang="de-DE" dirty="0" smtClean="0">
                <a:solidFill>
                  <a:schemeClr val="accent2"/>
                </a:solidFill>
              </a:rPr>
              <a:t> </a:t>
            </a:r>
            <a:r>
              <a:rPr lang="de-DE" altLang="de-DE" dirty="0" err="1" smtClean="0">
                <a:solidFill>
                  <a:schemeClr val="accent2"/>
                </a:solidFill>
              </a:rPr>
              <a:t>train</a:t>
            </a:r>
            <a:r>
              <a:rPr lang="de-DE" altLang="de-DE" dirty="0" smtClean="0">
                <a:solidFill>
                  <a:schemeClr val="accent2"/>
                </a:solidFill>
              </a:rPr>
              <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err="1" smtClean="0">
                <a:solidFill>
                  <a:schemeClr val="accent2"/>
                </a:solidFill>
              </a:rPr>
              <a:t>basis</a:t>
            </a:r>
            <a:r>
              <a:rPr lang="de-DE" altLang="de-DE" dirty="0" smtClean="0">
                <a:solidFill>
                  <a:schemeClr val="accent2"/>
                </a:solidFill>
              </a:rPr>
              <a:t> </a:t>
            </a:r>
            <a:r>
              <a:rPr lang="de-DE" altLang="de-DE" dirty="0" err="1" smtClean="0">
                <a:solidFill>
                  <a:schemeClr val="accent2"/>
                </a:solidFill>
              </a:rPr>
              <a:t>is</a:t>
            </a:r>
            <a:r>
              <a:rPr lang="de-DE" altLang="de-DE" dirty="0" smtClean="0">
                <a:solidFill>
                  <a:schemeClr val="accent2"/>
                </a:solidFill>
              </a:rPr>
              <a:t> </a:t>
            </a:r>
            <a:r>
              <a:rPr lang="de-DE" altLang="de-DE" dirty="0" err="1" smtClean="0">
                <a:solidFill>
                  <a:schemeClr val="accent2"/>
                </a:solidFill>
              </a:rPr>
              <a:t>the</a:t>
            </a:r>
            <a:r>
              <a:rPr lang="de-DE" altLang="de-DE" dirty="0" smtClean="0">
                <a:solidFill>
                  <a:schemeClr val="accent2"/>
                </a:solidFill>
              </a:rPr>
              <a:t> </a:t>
            </a:r>
            <a:r>
              <a:rPr lang="de-DE" altLang="de-DE" dirty="0" err="1" smtClean="0">
                <a:solidFill>
                  <a:schemeClr val="accent2"/>
                </a:solidFill>
              </a:rPr>
              <a:t>qualification</a:t>
            </a:r>
            <a:r>
              <a:rPr lang="de-DE" altLang="de-DE" dirty="0" smtClean="0">
                <a:solidFill>
                  <a:schemeClr val="accent2"/>
                </a:solidFill>
              </a:rPr>
              <a:t> in </a:t>
            </a:r>
            <a:r>
              <a:rPr lang="de-DE" altLang="de-DE" dirty="0" err="1" smtClean="0">
                <a:solidFill>
                  <a:schemeClr val="accent2"/>
                </a:solidFill>
              </a:rPr>
              <a:t>the</a:t>
            </a:r>
            <a:r>
              <a:rPr lang="de-DE" altLang="de-DE" dirty="0" smtClean="0">
                <a:solidFill>
                  <a:schemeClr val="accent2"/>
                </a:solidFill>
              </a:rPr>
              <a:t> </a:t>
            </a:r>
            <a:r>
              <a:rPr lang="de-DE" altLang="de-DE" dirty="0" err="1" smtClean="0">
                <a:solidFill>
                  <a:schemeClr val="accent2"/>
                </a:solidFill>
              </a:rPr>
              <a:t>branch</a:t>
            </a:r>
            <a:r>
              <a:rPr lang="de-DE" altLang="de-DE" dirty="0" smtClean="0">
                <a:solidFill>
                  <a:schemeClr val="accent2"/>
                </a:solidFill>
              </a:rPr>
              <a:t> (</a:t>
            </a:r>
            <a:r>
              <a:rPr lang="de-DE" altLang="de-DE" dirty="0" err="1" smtClean="0">
                <a:solidFill>
                  <a:schemeClr val="accent2"/>
                </a:solidFill>
              </a:rPr>
              <a:t>skilled</a:t>
            </a:r>
            <a:r>
              <a:rPr lang="de-DE" altLang="de-DE" dirty="0" smtClean="0">
                <a:solidFill>
                  <a:schemeClr val="accent2"/>
                </a:solidFill>
              </a:rPr>
              <a:t> </a:t>
            </a:r>
            <a:r>
              <a:rPr lang="de-DE" altLang="de-DE" dirty="0" err="1" smtClean="0">
                <a:solidFill>
                  <a:schemeClr val="accent2"/>
                </a:solidFill>
              </a:rPr>
              <a:t>worker</a:t>
            </a:r>
            <a:r>
              <a:rPr lang="de-DE" altLang="de-DE" dirty="0" smtClean="0">
                <a:solidFill>
                  <a:schemeClr val="accent2"/>
                </a:solidFill>
              </a:rPr>
              <a:t>)</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err="1" smtClean="0">
                <a:solidFill>
                  <a:schemeClr val="accent2"/>
                </a:solidFill>
              </a:rPr>
              <a:t>relation</a:t>
            </a:r>
            <a:r>
              <a:rPr lang="de-DE" altLang="de-DE" dirty="0" smtClean="0">
                <a:solidFill>
                  <a:schemeClr val="accent2"/>
                </a:solidFill>
              </a:rPr>
              <a:t> </a:t>
            </a:r>
            <a:r>
              <a:rPr lang="de-DE" altLang="de-DE" dirty="0" err="1" smtClean="0">
                <a:solidFill>
                  <a:schemeClr val="accent2"/>
                </a:solidFill>
              </a:rPr>
              <a:t>between</a:t>
            </a:r>
            <a:r>
              <a:rPr lang="de-DE" altLang="de-DE" dirty="0" smtClean="0">
                <a:solidFill>
                  <a:schemeClr val="accent2"/>
                </a:solidFill>
              </a:rPr>
              <a:t> </a:t>
            </a:r>
            <a:r>
              <a:rPr lang="de-DE" altLang="de-DE" dirty="0" err="1" smtClean="0">
                <a:solidFill>
                  <a:schemeClr val="accent2"/>
                </a:solidFill>
              </a:rPr>
              <a:t>comp.</a:t>
            </a:r>
            <a:r>
              <a:rPr lang="de-DE" altLang="de-DE" dirty="0" smtClean="0">
                <a:solidFill>
                  <a:schemeClr val="accent2"/>
                </a:solidFill>
              </a:rPr>
              <a:t> (</a:t>
            </a:r>
            <a:r>
              <a:rPr lang="de-DE" altLang="de-DE" dirty="0" err="1" smtClean="0">
                <a:solidFill>
                  <a:schemeClr val="accent2"/>
                </a:solidFill>
              </a:rPr>
              <a:t>as</a:t>
            </a:r>
            <a:r>
              <a:rPr lang="de-DE" altLang="de-DE" dirty="0" smtClean="0">
                <a:solidFill>
                  <a:schemeClr val="accent2"/>
                </a:solidFill>
              </a:rPr>
              <a:t> an expert </a:t>
            </a:r>
            <a:r>
              <a:rPr lang="de-DE" altLang="de-DE" dirty="0" err="1" smtClean="0">
                <a:solidFill>
                  <a:schemeClr val="accent2"/>
                </a:solidFill>
              </a:rPr>
              <a:t>and</a:t>
            </a:r>
            <a:r>
              <a:rPr lang="de-DE" altLang="de-DE" dirty="0" smtClean="0">
                <a:solidFill>
                  <a:schemeClr val="accent2"/>
                </a:solidFill>
              </a:rPr>
              <a:t> </a:t>
            </a:r>
            <a:r>
              <a:rPr lang="de-DE" altLang="de-DE" dirty="0" err="1" smtClean="0">
                <a:solidFill>
                  <a:schemeClr val="accent2"/>
                </a:solidFill>
              </a:rPr>
              <a:t>educator</a:t>
            </a:r>
            <a:r>
              <a:rPr lang="de-DE" altLang="de-DE" dirty="0" smtClean="0">
                <a:solidFill>
                  <a:schemeClr val="accent2"/>
                </a:solidFill>
              </a:rPr>
              <a:t>) </a:t>
            </a:r>
            <a:r>
              <a:rPr lang="de-DE" altLang="de-DE" dirty="0" err="1" smtClean="0">
                <a:solidFill>
                  <a:schemeClr val="accent2"/>
                </a:solidFill>
              </a:rPr>
              <a:t>and</a:t>
            </a:r>
            <a:r>
              <a:rPr lang="de-DE" altLang="de-DE" dirty="0" smtClean="0">
                <a:solidFill>
                  <a:schemeClr val="accent2"/>
                </a:solidFill>
              </a:rPr>
              <a:t> </a:t>
            </a:r>
            <a:r>
              <a:rPr lang="de-DE" altLang="de-DE" dirty="0" err="1" smtClean="0">
                <a:solidFill>
                  <a:schemeClr val="accent2"/>
                </a:solidFill>
              </a:rPr>
              <a:t>voc</a:t>
            </a:r>
            <a:r>
              <a:rPr lang="de-DE" altLang="de-DE" dirty="0" smtClean="0">
                <a:solidFill>
                  <a:schemeClr val="accent2"/>
                </a:solidFill>
              </a:rPr>
              <a:t>. </a:t>
            </a:r>
            <a:r>
              <a:rPr lang="de-DE" altLang="de-DE" dirty="0" err="1" smtClean="0">
                <a:solidFill>
                  <a:schemeClr val="accent2"/>
                </a:solidFill>
              </a:rPr>
              <a:t>school</a:t>
            </a:r>
            <a:r>
              <a:rPr lang="de-DE" altLang="de-DE" dirty="0" smtClean="0">
                <a:solidFill>
                  <a:schemeClr val="accent2"/>
                </a:solidFill>
              </a:rPr>
              <a:t> (</a:t>
            </a:r>
            <a:r>
              <a:rPr lang="de-DE" altLang="de-DE" dirty="0" err="1" smtClean="0">
                <a:solidFill>
                  <a:schemeClr val="accent2"/>
                </a:solidFill>
              </a:rPr>
              <a:t>as</a:t>
            </a:r>
            <a:r>
              <a:rPr lang="de-DE" altLang="de-DE" dirty="0" smtClean="0">
                <a:solidFill>
                  <a:schemeClr val="accent2"/>
                </a:solidFill>
              </a:rPr>
              <a:t> </a:t>
            </a:r>
            <a:r>
              <a:rPr lang="de-DE" altLang="de-DE" dirty="0" err="1" smtClean="0">
                <a:solidFill>
                  <a:schemeClr val="accent2"/>
                </a:solidFill>
              </a:rPr>
              <a:t>teacher</a:t>
            </a:r>
            <a:r>
              <a:rPr lang="de-DE" altLang="de-DE" dirty="0" smtClean="0">
                <a:solidFill>
                  <a:schemeClr val="accent2"/>
                </a:solidFill>
              </a:rPr>
              <a:t>/</a:t>
            </a:r>
            <a:r>
              <a:rPr lang="de-DE" altLang="de-DE" dirty="0" err="1" smtClean="0">
                <a:solidFill>
                  <a:schemeClr val="accent2"/>
                </a:solidFill>
              </a:rPr>
              <a:t>coach</a:t>
            </a:r>
            <a:r>
              <a:rPr lang="de-DE" altLang="de-DE" dirty="0" smtClean="0">
                <a:solidFill>
                  <a:schemeClr val="accent2"/>
                </a:solidFill>
              </a:rPr>
              <a:t>) </a:t>
            </a:r>
            <a:r>
              <a:rPr lang="de-DE" altLang="de-DE" dirty="0" err="1" smtClean="0">
                <a:solidFill>
                  <a:schemeClr val="accent2"/>
                </a:solidFill>
              </a:rPr>
              <a:t>is</a:t>
            </a:r>
            <a:r>
              <a:rPr lang="de-DE" altLang="de-DE" dirty="0" smtClean="0">
                <a:solidFill>
                  <a:schemeClr val="accent2"/>
                </a:solidFill>
              </a:rPr>
              <a:t> </a:t>
            </a:r>
            <a:r>
              <a:rPr lang="de-DE" altLang="de-DE" dirty="0" err="1" smtClean="0">
                <a:solidFill>
                  <a:schemeClr val="accent2"/>
                </a:solidFill>
              </a:rPr>
              <a:t>coordinated</a:t>
            </a:r>
            <a:r>
              <a:rPr lang="de-DE" altLang="de-DE" dirty="0" smtClean="0">
                <a:solidFill>
                  <a:schemeClr val="accent2"/>
                </a:solidFill>
              </a:rPr>
              <a:t/>
            </a:r>
            <a:br>
              <a:rPr lang="de-DE" altLang="de-DE" dirty="0" smtClean="0">
                <a:solidFill>
                  <a:schemeClr val="accent2"/>
                </a:solidFill>
              </a:rPr>
            </a:br>
            <a:r>
              <a:rPr lang="de-DE" altLang="de-DE" dirty="0" smtClean="0">
                <a:solidFill>
                  <a:schemeClr val="accent2"/>
                </a:solidFill>
              </a:rPr>
              <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smtClean="0">
                <a:solidFill>
                  <a:schemeClr val="accent2"/>
                </a:solidFill>
              </a:rPr>
              <a:t/>
            </a:r>
            <a:br>
              <a:rPr lang="de-DE" altLang="de-DE" dirty="0" smtClean="0">
                <a:solidFill>
                  <a:schemeClr val="accent2"/>
                </a:solidFill>
              </a:rPr>
            </a:br>
            <a:r>
              <a:rPr lang="de-DE" altLang="de-DE" dirty="0">
                <a:solidFill>
                  <a:schemeClr val="accent2"/>
                </a:solidFill>
              </a:rPr>
              <a:t/>
            </a:r>
            <a:br>
              <a:rPr lang="de-DE" altLang="de-DE" dirty="0">
                <a:solidFill>
                  <a:schemeClr val="accent2"/>
                </a:solidFill>
              </a:rPr>
            </a:br>
            <a:r>
              <a:rPr lang="de-DE" altLang="de-DE" dirty="0" smtClean="0">
                <a:solidFill>
                  <a:schemeClr val="accent2"/>
                </a:solidFill>
              </a:rPr>
              <a:t/>
            </a:r>
            <a:br>
              <a:rPr lang="de-DE" altLang="de-DE" dirty="0" smtClean="0">
                <a:solidFill>
                  <a:schemeClr val="accent2"/>
                </a:solidFill>
              </a:rPr>
            </a:br>
            <a:r>
              <a:rPr lang="de-DE" altLang="de-DE" dirty="0" smtClean="0">
                <a:solidFill>
                  <a:schemeClr val="accent2"/>
                </a:solidFill>
              </a:rPr>
              <a:t/>
            </a:r>
            <a:br>
              <a:rPr lang="de-DE" altLang="de-DE" dirty="0" smtClean="0">
                <a:solidFill>
                  <a:schemeClr val="accent2"/>
                </a:solidFill>
              </a:rPr>
            </a:br>
            <a:endParaRPr lang="de-DE" altLang="de-DE" dirty="0" smtClean="0">
              <a:solidFill>
                <a:schemeClr val="accent2"/>
              </a:solidFill>
            </a:endParaRPr>
          </a:p>
        </p:txBody>
      </p:sp>
    </p:spTree>
    <p:extLst>
      <p:ext uri="{BB962C8B-B14F-4D97-AF65-F5344CB8AC3E}">
        <p14:creationId xmlns:p14="http://schemas.microsoft.com/office/powerpoint/2010/main" val="10663551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sz="2000" dirty="0" smtClean="0">
              <a:solidFill>
                <a:schemeClr val="accent6"/>
              </a:solidFill>
            </a:endParaRPr>
          </a:p>
        </p:txBody>
      </p:sp>
      <p:sp>
        <p:nvSpPr>
          <p:cNvPr id="28675" name="Text Box 3"/>
          <p:cNvSpPr txBox="1">
            <a:spLocks noChangeArrowheads="1"/>
          </p:cNvSpPr>
          <p:nvPr/>
        </p:nvSpPr>
        <p:spPr bwMode="auto">
          <a:xfrm>
            <a:off x="323850" y="5734050"/>
            <a:ext cx="8569325" cy="463550"/>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de-DE" altLang="de-DE" dirty="0"/>
          </a:p>
        </p:txBody>
      </p:sp>
      <p:sp>
        <p:nvSpPr>
          <p:cNvPr id="28676" name="Text Box 4"/>
          <p:cNvSpPr txBox="1">
            <a:spLocks noChangeArrowheads="1"/>
          </p:cNvSpPr>
          <p:nvPr/>
        </p:nvSpPr>
        <p:spPr bwMode="auto">
          <a:xfrm>
            <a:off x="323850" y="4652963"/>
            <a:ext cx="8569325" cy="463846"/>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de-DE" altLang="de-DE" dirty="0"/>
          </a:p>
        </p:txBody>
      </p:sp>
      <p:sp>
        <p:nvSpPr>
          <p:cNvPr id="28677" name="Text Box 5"/>
          <p:cNvSpPr txBox="1">
            <a:spLocks noChangeArrowheads="1"/>
          </p:cNvSpPr>
          <p:nvPr/>
        </p:nvSpPr>
        <p:spPr bwMode="auto">
          <a:xfrm>
            <a:off x="323850" y="3573463"/>
            <a:ext cx="8569325" cy="463846"/>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de-DE" altLang="de-DE" dirty="0" smtClean="0"/>
          </a:p>
        </p:txBody>
      </p:sp>
      <p:sp>
        <p:nvSpPr>
          <p:cNvPr id="28678" name="Text Box 6"/>
          <p:cNvSpPr txBox="1">
            <a:spLocks noChangeArrowheads="1"/>
          </p:cNvSpPr>
          <p:nvPr/>
        </p:nvSpPr>
        <p:spPr bwMode="auto">
          <a:xfrm>
            <a:off x="323850" y="2420938"/>
            <a:ext cx="8569325" cy="463846"/>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de-DE" altLang="de-DE" dirty="0"/>
          </a:p>
        </p:txBody>
      </p:sp>
      <p:sp>
        <p:nvSpPr>
          <p:cNvPr id="28679" name="Text Box 7"/>
          <p:cNvSpPr txBox="1">
            <a:spLocks noChangeArrowheads="1"/>
          </p:cNvSpPr>
          <p:nvPr/>
        </p:nvSpPr>
        <p:spPr bwMode="auto">
          <a:xfrm>
            <a:off x="323850" y="1341438"/>
            <a:ext cx="8569325" cy="463846"/>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de-DE" altLang="de-DE" dirty="0" smtClean="0"/>
          </a:p>
        </p:txBody>
      </p:sp>
    </p:spTree>
    <p:extLst>
      <p:ext uri="{BB962C8B-B14F-4D97-AF65-F5344CB8AC3E}">
        <p14:creationId xmlns:p14="http://schemas.microsoft.com/office/powerpoint/2010/main" val="13040943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r>
              <a:rPr lang="de-DE" sz="2000" dirty="0" err="1" smtClean="0">
                <a:solidFill>
                  <a:schemeClr val="accent6"/>
                </a:solidFill>
              </a:rPr>
              <a:t>models-perspectives</a:t>
            </a:r>
            <a:r>
              <a:rPr lang="de-DE" sz="2000" dirty="0" smtClean="0">
                <a:solidFill>
                  <a:schemeClr val="accent6"/>
                </a:solidFill>
              </a:rPr>
              <a:t> GIZ/KIT etc. - </a:t>
            </a:r>
            <a:r>
              <a:rPr lang="de-DE" sz="2000" dirty="0" err="1" smtClean="0">
                <a:solidFill>
                  <a:schemeClr val="accent6"/>
                </a:solidFill>
              </a:rPr>
              <a:t>teacher</a:t>
            </a:r>
            <a:endParaRPr lang="de-DE" sz="2000" dirty="0" smtClean="0">
              <a:solidFill>
                <a:schemeClr val="accent6"/>
              </a:solidFill>
            </a:endParaRPr>
          </a:p>
        </p:txBody>
      </p:sp>
      <p:sp>
        <p:nvSpPr>
          <p:cNvPr id="28675" name="Text Box 3"/>
          <p:cNvSpPr txBox="1">
            <a:spLocks noChangeArrowheads="1"/>
          </p:cNvSpPr>
          <p:nvPr/>
        </p:nvSpPr>
        <p:spPr bwMode="auto">
          <a:xfrm>
            <a:off x="323850" y="5734050"/>
            <a:ext cx="8569325" cy="463550"/>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de-DE" altLang="de-DE" dirty="0"/>
          </a:p>
        </p:txBody>
      </p:sp>
      <p:sp>
        <p:nvSpPr>
          <p:cNvPr id="28676" name="Text Box 4"/>
          <p:cNvSpPr txBox="1">
            <a:spLocks noChangeArrowheads="1"/>
          </p:cNvSpPr>
          <p:nvPr/>
        </p:nvSpPr>
        <p:spPr bwMode="auto">
          <a:xfrm>
            <a:off x="323850" y="4652963"/>
            <a:ext cx="8569325" cy="463846"/>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altLang="de-DE" dirty="0" smtClean="0"/>
              <a:t>Evaluation </a:t>
            </a:r>
            <a:r>
              <a:rPr lang="de-DE" altLang="de-DE" dirty="0" err="1" smtClean="0"/>
              <a:t>and</a:t>
            </a:r>
            <a:r>
              <a:rPr lang="de-DE" altLang="de-DE" dirty="0" smtClean="0"/>
              <a:t> </a:t>
            </a:r>
            <a:r>
              <a:rPr lang="de-DE" altLang="de-DE" dirty="0" err="1" smtClean="0"/>
              <a:t>further</a:t>
            </a:r>
            <a:r>
              <a:rPr lang="de-DE" altLang="de-DE" dirty="0" smtClean="0"/>
              <a:t> </a:t>
            </a:r>
            <a:r>
              <a:rPr lang="de-DE" altLang="de-DE" dirty="0" err="1" smtClean="0"/>
              <a:t>development</a:t>
            </a:r>
            <a:r>
              <a:rPr lang="de-DE" altLang="de-DE" dirty="0" smtClean="0"/>
              <a:t> </a:t>
            </a:r>
            <a:r>
              <a:rPr lang="de-DE" altLang="de-DE" dirty="0" err="1" smtClean="0"/>
              <a:t>of</a:t>
            </a:r>
            <a:r>
              <a:rPr lang="de-DE" altLang="de-DE" dirty="0" smtClean="0"/>
              <a:t> </a:t>
            </a:r>
            <a:r>
              <a:rPr lang="de-DE" altLang="de-DE" dirty="0" err="1" smtClean="0"/>
              <a:t>training</a:t>
            </a:r>
            <a:endParaRPr lang="de-DE" altLang="de-DE" dirty="0"/>
          </a:p>
        </p:txBody>
      </p:sp>
      <p:sp>
        <p:nvSpPr>
          <p:cNvPr id="28677" name="Text Box 5"/>
          <p:cNvSpPr txBox="1">
            <a:spLocks noChangeArrowheads="1"/>
          </p:cNvSpPr>
          <p:nvPr/>
        </p:nvSpPr>
        <p:spPr bwMode="auto">
          <a:xfrm>
            <a:off x="323850" y="3573463"/>
            <a:ext cx="8569325" cy="463846"/>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altLang="de-DE" dirty="0" err="1" smtClean="0"/>
              <a:t>Conducting</a:t>
            </a:r>
            <a:r>
              <a:rPr lang="de-DE" altLang="de-DE" dirty="0" smtClean="0"/>
              <a:t> </a:t>
            </a:r>
            <a:r>
              <a:rPr lang="de-DE" altLang="de-DE" dirty="0" err="1" smtClean="0"/>
              <a:t>training</a:t>
            </a:r>
            <a:endParaRPr lang="de-DE" altLang="de-DE" dirty="0" smtClean="0"/>
          </a:p>
        </p:txBody>
      </p:sp>
      <p:sp>
        <p:nvSpPr>
          <p:cNvPr id="28678" name="Text Box 6"/>
          <p:cNvSpPr txBox="1">
            <a:spLocks noChangeArrowheads="1"/>
          </p:cNvSpPr>
          <p:nvPr/>
        </p:nvSpPr>
        <p:spPr bwMode="auto">
          <a:xfrm>
            <a:off x="323850" y="2420938"/>
            <a:ext cx="8569325" cy="463846"/>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altLang="de-DE" dirty="0" err="1" smtClean="0"/>
              <a:t>Planning</a:t>
            </a:r>
            <a:r>
              <a:rPr lang="de-DE" altLang="de-DE" dirty="0" smtClean="0"/>
              <a:t> </a:t>
            </a:r>
            <a:r>
              <a:rPr lang="de-DE" altLang="de-DE" dirty="0" err="1" smtClean="0"/>
              <a:t>and</a:t>
            </a:r>
            <a:r>
              <a:rPr lang="de-DE" altLang="de-DE" dirty="0" smtClean="0"/>
              <a:t> </a:t>
            </a:r>
            <a:r>
              <a:rPr lang="de-DE" altLang="de-DE" dirty="0" err="1" smtClean="0"/>
              <a:t>preparing</a:t>
            </a:r>
            <a:r>
              <a:rPr lang="de-DE" altLang="de-DE" dirty="0" smtClean="0"/>
              <a:t> </a:t>
            </a:r>
            <a:r>
              <a:rPr lang="de-DE" altLang="de-DE" dirty="0" err="1" smtClean="0"/>
              <a:t>training</a:t>
            </a:r>
            <a:endParaRPr lang="de-DE" altLang="de-DE" dirty="0"/>
          </a:p>
        </p:txBody>
      </p:sp>
      <p:sp>
        <p:nvSpPr>
          <p:cNvPr id="28679" name="Text Box 7"/>
          <p:cNvSpPr txBox="1">
            <a:spLocks noChangeArrowheads="1"/>
          </p:cNvSpPr>
          <p:nvPr/>
        </p:nvSpPr>
        <p:spPr bwMode="auto">
          <a:xfrm>
            <a:off x="323850" y="1341438"/>
            <a:ext cx="8569325" cy="463846"/>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altLang="de-DE" dirty="0" err="1" smtClean="0"/>
              <a:t>analysing</a:t>
            </a:r>
            <a:r>
              <a:rPr lang="de-DE" altLang="de-DE" dirty="0" smtClean="0"/>
              <a:t> </a:t>
            </a:r>
            <a:r>
              <a:rPr lang="de-DE" altLang="de-DE" dirty="0" err="1" smtClean="0"/>
              <a:t>work</a:t>
            </a:r>
            <a:r>
              <a:rPr lang="de-DE" altLang="de-DE" dirty="0" smtClean="0"/>
              <a:t> </a:t>
            </a:r>
            <a:r>
              <a:rPr lang="de-DE" altLang="de-DE" dirty="0" err="1" smtClean="0"/>
              <a:t>tasks</a:t>
            </a:r>
            <a:r>
              <a:rPr lang="de-DE" altLang="de-DE" dirty="0" smtClean="0"/>
              <a:t> </a:t>
            </a:r>
            <a:r>
              <a:rPr lang="de-DE" altLang="de-DE" dirty="0" err="1" smtClean="0"/>
              <a:t>and</a:t>
            </a:r>
            <a:r>
              <a:rPr lang="de-DE" altLang="de-DE" dirty="0" smtClean="0"/>
              <a:t> </a:t>
            </a:r>
            <a:r>
              <a:rPr lang="de-DE" altLang="de-DE" dirty="0" err="1" smtClean="0"/>
              <a:t>defining</a:t>
            </a:r>
            <a:r>
              <a:rPr lang="de-DE" altLang="de-DE" dirty="0" smtClean="0"/>
              <a:t> </a:t>
            </a:r>
            <a:r>
              <a:rPr lang="de-DE" altLang="de-DE" dirty="0" err="1" smtClean="0"/>
              <a:t>learning</a:t>
            </a:r>
            <a:r>
              <a:rPr lang="de-DE" altLang="de-DE" dirty="0" smtClean="0"/>
              <a:t> </a:t>
            </a:r>
            <a:r>
              <a:rPr lang="de-DE" altLang="de-DE" dirty="0" err="1" smtClean="0"/>
              <a:t>arrangements</a:t>
            </a:r>
            <a:endParaRPr lang="de-DE" altLang="de-DE" dirty="0" smtClean="0"/>
          </a:p>
        </p:txBody>
      </p:sp>
    </p:spTree>
    <p:extLst>
      <p:ext uri="{BB962C8B-B14F-4D97-AF65-F5344CB8AC3E}">
        <p14:creationId xmlns:p14="http://schemas.microsoft.com/office/powerpoint/2010/main" val="3651054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r>
              <a:rPr lang="de-DE" sz="2000" dirty="0" err="1">
                <a:solidFill>
                  <a:schemeClr val="accent6"/>
                </a:solidFill>
              </a:rPr>
              <a:t>m</a:t>
            </a:r>
            <a:r>
              <a:rPr lang="de-DE" sz="2000" dirty="0" err="1" smtClean="0">
                <a:solidFill>
                  <a:schemeClr val="accent6"/>
                </a:solidFill>
              </a:rPr>
              <a:t>odels-perspectives</a:t>
            </a:r>
            <a:r>
              <a:rPr lang="de-DE" sz="2000" dirty="0" smtClean="0">
                <a:solidFill>
                  <a:schemeClr val="accent6"/>
                </a:solidFill>
              </a:rPr>
              <a:t> GIZ/Laos </a:t>
            </a:r>
            <a:r>
              <a:rPr lang="de-DE" sz="2000" dirty="0" err="1" smtClean="0">
                <a:solidFill>
                  <a:schemeClr val="accent6"/>
                </a:solidFill>
              </a:rPr>
              <a:t>teacher</a:t>
            </a:r>
            <a:endParaRPr lang="de-DE" sz="2000" dirty="0" smtClean="0">
              <a:solidFill>
                <a:schemeClr val="accent6"/>
              </a:solidFill>
            </a:endParaRPr>
          </a:p>
        </p:txBody>
      </p:sp>
      <p:sp>
        <p:nvSpPr>
          <p:cNvPr id="28675" name="Text Box 3"/>
          <p:cNvSpPr txBox="1">
            <a:spLocks noChangeArrowheads="1"/>
          </p:cNvSpPr>
          <p:nvPr/>
        </p:nvSpPr>
        <p:spPr bwMode="auto">
          <a:xfrm>
            <a:off x="323850" y="5734050"/>
            <a:ext cx="8569325" cy="463550"/>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altLang="de-DE" dirty="0" err="1" smtClean="0"/>
              <a:t>Competency</a:t>
            </a:r>
            <a:r>
              <a:rPr lang="de-DE" altLang="de-DE" dirty="0" smtClean="0"/>
              <a:t> </a:t>
            </a:r>
            <a:r>
              <a:rPr lang="de-DE" altLang="de-DE" dirty="0" err="1" smtClean="0"/>
              <a:t>area</a:t>
            </a:r>
            <a:r>
              <a:rPr lang="de-DE" altLang="de-DE" dirty="0" smtClean="0"/>
              <a:t> </a:t>
            </a:r>
            <a:r>
              <a:rPr lang="de-DE" altLang="de-DE" dirty="0" err="1" smtClean="0"/>
              <a:t>of</a:t>
            </a:r>
            <a:r>
              <a:rPr lang="de-DE" altLang="de-DE" dirty="0" smtClean="0"/>
              <a:t> </a:t>
            </a:r>
            <a:r>
              <a:rPr lang="de-DE" altLang="de-DE" dirty="0" err="1" smtClean="0"/>
              <a:t>self-development</a:t>
            </a:r>
            <a:r>
              <a:rPr lang="de-DE" altLang="de-DE" dirty="0" smtClean="0"/>
              <a:t> </a:t>
            </a:r>
            <a:r>
              <a:rPr lang="de-DE" altLang="de-DE" dirty="0" err="1" smtClean="0"/>
              <a:t>and</a:t>
            </a:r>
            <a:r>
              <a:rPr lang="de-DE" altLang="de-DE" dirty="0" smtClean="0"/>
              <a:t> </a:t>
            </a:r>
            <a:r>
              <a:rPr lang="de-DE" altLang="de-DE" dirty="0" err="1" smtClean="0"/>
              <a:t>innovation</a:t>
            </a:r>
            <a:endParaRPr lang="de-DE" altLang="de-DE" dirty="0"/>
          </a:p>
        </p:txBody>
      </p:sp>
      <p:sp>
        <p:nvSpPr>
          <p:cNvPr id="28676" name="Text Box 4"/>
          <p:cNvSpPr txBox="1">
            <a:spLocks noChangeArrowheads="1"/>
          </p:cNvSpPr>
          <p:nvPr/>
        </p:nvSpPr>
        <p:spPr bwMode="auto">
          <a:xfrm>
            <a:off x="323850" y="4652963"/>
            <a:ext cx="8569325" cy="463846"/>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altLang="de-DE" dirty="0" err="1" smtClean="0"/>
              <a:t>Competency</a:t>
            </a:r>
            <a:r>
              <a:rPr lang="de-DE" altLang="de-DE" dirty="0" smtClean="0"/>
              <a:t> </a:t>
            </a:r>
            <a:r>
              <a:rPr lang="de-DE" altLang="de-DE" dirty="0" err="1" smtClean="0"/>
              <a:t>area</a:t>
            </a:r>
            <a:r>
              <a:rPr lang="de-DE" altLang="de-DE" dirty="0" smtClean="0"/>
              <a:t> </a:t>
            </a:r>
            <a:r>
              <a:rPr lang="de-DE" altLang="de-DE" dirty="0" err="1" smtClean="0"/>
              <a:t>of</a:t>
            </a:r>
            <a:r>
              <a:rPr lang="de-DE" altLang="de-DE" dirty="0" smtClean="0"/>
              <a:t> </a:t>
            </a:r>
            <a:r>
              <a:rPr lang="de-DE" altLang="de-DE" dirty="0" err="1" smtClean="0"/>
              <a:t>assessment</a:t>
            </a:r>
            <a:endParaRPr lang="de-DE" altLang="de-DE" dirty="0"/>
          </a:p>
        </p:txBody>
      </p:sp>
      <p:sp>
        <p:nvSpPr>
          <p:cNvPr id="28677" name="Text Box 5"/>
          <p:cNvSpPr txBox="1">
            <a:spLocks noChangeArrowheads="1"/>
          </p:cNvSpPr>
          <p:nvPr/>
        </p:nvSpPr>
        <p:spPr bwMode="auto">
          <a:xfrm>
            <a:off x="323850" y="3573463"/>
            <a:ext cx="8569325" cy="463846"/>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altLang="de-DE" dirty="0" err="1" smtClean="0"/>
              <a:t>Competency</a:t>
            </a:r>
            <a:r>
              <a:rPr lang="de-DE" altLang="de-DE" dirty="0" smtClean="0"/>
              <a:t> </a:t>
            </a:r>
            <a:r>
              <a:rPr lang="de-DE" altLang="de-DE" dirty="0" err="1" smtClean="0"/>
              <a:t>area</a:t>
            </a:r>
            <a:r>
              <a:rPr lang="de-DE" altLang="de-DE" dirty="0" smtClean="0"/>
              <a:t> </a:t>
            </a:r>
            <a:r>
              <a:rPr lang="de-DE" altLang="de-DE" dirty="0" err="1" smtClean="0"/>
              <a:t>of</a:t>
            </a:r>
            <a:r>
              <a:rPr lang="de-DE" altLang="de-DE" dirty="0" smtClean="0"/>
              <a:t> </a:t>
            </a:r>
            <a:r>
              <a:rPr lang="de-DE" altLang="de-DE" dirty="0" err="1" smtClean="0"/>
              <a:t>teaching</a:t>
            </a:r>
            <a:endParaRPr lang="de-DE" altLang="de-DE" dirty="0" smtClean="0"/>
          </a:p>
        </p:txBody>
      </p:sp>
      <p:sp>
        <p:nvSpPr>
          <p:cNvPr id="28678" name="Text Box 6"/>
          <p:cNvSpPr txBox="1">
            <a:spLocks noChangeArrowheads="1"/>
          </p:cNvSpPr>
          <p:nvPr/>
        </p:nvSpPr>
        <p:spPr bwMode="auto">
          <a:xfrm>
            <a:off x="323850" y="2420938"/>
            <a:ext cx="8569325" cy="463846"/>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altLang="de-DE" dirty="0" err="1" smtClean="0"/>
              <a:t>Competency</a:t>
            </a:r>
            <a:r>
              <a:rPr lang="de-DE" altLang="de-DE" dirty="0" smtClean="0"/>
              <a:t> </a:t>
            </a:r>
            <a:r>
              <a:rPr lang="de-DE" altLang="de-DE" dirty="0" err="1" smtClean="0"/>
              <a:t>area</a:t>
            </a:r>
            <a:r>
              <a:rPr lang="de-DE" altLang="de-DE" dirty="0" smtClean="0"/>
              <a:t> </a:t>
            </a:r>
            <a:r>
              <a:rPr lang="de-DE" altLang="de-DE" dirty="0" err="1" smtClean="0"/>
              <a:t>of</a:t>
            </a:r>
            <a:r>
              <a:rPr lang="de-DE" altLang="de-DE" dirty="0" smtClean="0"/>
              <a:t> </a:t>
            </a:r>
            <a:r>
              <a:rPr lang="de-DE" altLang="de-DE" dirty="0" err="1" smtClean="0"/>
              <a:t>education</a:t>
            </a:r>
            <a:endParaRPr lang="de-DE" altLang="de-DE" dirty="0"/>
          </a:p>
        </p:txBody>
      </p:sp>
      <p:sp>
        <p:nvSpPr>
          <p:cNvPr id="28679" name="Text Box 7"/>
          <p:cNvSpPr txBox="1">
            <a:spLocks noChangeArrowheads="1"/>
          </p:cNvSpPr>
          <p:nvPr/>
        </p:nvSpPr>
        <p:spPr bwMode="auto">
          <a:xfrm>
            <a:off x="323850" y="1341438"/>
            <a:ext cx="8569325" cy="463846"/>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de-DE" altLang="de-DE" dirty="0" err="1" smtClean="0"/>
              <a:t>Competency</a:t>
            </a:r>
            <a:r>
              <a:rPr lang="de-DE" altLang="de-DE" dirty="0" smtClean="0"/>
              <a:t> </a:t>
            </a:r>
            <a:r>
              <a:rPr lang="de-DE" altLang="de-DE" dirty="0" err="1" smtClean="0"/>
              <a:t>area</a:t>
            </a:r>
            <a:r>
              <a:rPr lang="de-DE" altLang="de-DE" dirty="0" smtClean="0"/>
              <a:t> </a:t>
            </a:r>
            <a:r>
              <a:rPr lang="de-DE" altLang="de-DE" dirty="0" err="1" smtClean="0"/>
              <a:t>of</a:t>
            </a:r>
            <a:r>
              <a:rPr lang="de-DE" altLang="de-DE" dirty="0" smtClean="0"/>
              <a:t> </a:t>
            </a:r>
            <a:r>
              <a:rPr lang="de-DE" altLang="de-DE" dirty="0" err="1" smtClean="0"/>
              <a:t>acting</a:t>
            </a:r>
            <a:r>
              <a:rPr lang="de-DE" altLang="de-DE" dirty="0" smtClean="0"/>
              <a:t> in an </a:t>
            </a:r>
            <a:r>
              <a:rPr lang="de-DE" altLang="de-DE" dirty="0" err="1" smtClean="0"/>
              <a:t>exemplary</a:t>
            </a:r>
            <a:r>
              <a:rPr lang="de-DE" altLang="de-DE" dirty="0" smtClean="0"/>
              <a:t> </a:t>
            </a:r>
            <a:r>
              <a:rPr lang="de-DE" altLang="de-DE" dirty="0" err="1" smtClean="0"/>
              <a:t>Manner</a:t>
            </a:r>
            <a:endParaRPr lang="de-DE" altLang="de-DE" dirty="0" smtClean="0"/>
          </a:p>
        </p:txBody>
      </p:sp>
    </p:spTree>
    <p:extLst>
      <p:ext uri="{BB962C8B-B14F-4D97-AF65-F5344CB8AC3E}">
        <p14:creationId xmlns:p14="http://schemas.microsoft.com/office/powerpoint/2010/main" val="3721586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hteck 10"/>
          <p:cNvSpPr>
            <a:spLocks noChangeArrowheads="1"/>
          </p:cNvSpPr>
          <p:nvPr/>
        </p:nvSpPr>
        <p:spPr bwMode="auto">
          <a:xfrm>
            <a:off x="2889250" y="817563"/>
            <a:ext cx="3130550" cy="2033587"/>
          </a:xfrm>
          <a:prstGeom prst="rect">
            <a:avLst/>
          </a:prstGeom>
          <a:solidFill>
            <a:srgbClr val="0070C0"/>
          </a:solidFill>
          <a:ln>
            <a:noFill/>
          </a:ln>
          <a:extLs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endParaRPr lang="de-DE" altLang="de-DE" smtClean="0">
              <a:solidFill>
                <a:srgbClr val="FFFFFF"/>
              </a:solidFill>
            </a:endParaRPr>
          </a:p>
          <a:p>
            <a:pPr algn="ctr" eaLnBrk="1" fontAlgn="base" hangingPunct="1">
              <a:spcBef>
                <a:spcPct val="0"/>
              </a:spcBef>
              <a:spcAft>
                <a:spcPct val="0"/>
              </a:spcAft>
            </a:pPr>
            <a:r>
              <a:rPr lang="de-DE" altLang="de-DE" b="1" smtClean="0">
                <a:solidFill>
                  <a:srgbClr val="FFFFFF"/>
                </a:solidFill>
              </a:rPr>
              <a:t>President</a:t>
            </a:r>
          </a:p>
          <a:p>
            <a:pPr algn="ctr" eaLnBrk="1" fontAlgn="base" hangingPunct="1">
              <a:spcBef>
                <a:spcPct val="0"/>
              </a:spcBef>
              <a:spcAft>
                <a:spcPct val="0"/>
              </a:spcAft>
            </a:pPr>
            <a:endParaRPr lang="de-DE" altLang="de-DE" smtClean="0">
              <a:solidFill>
                <a:srgbClr val="FFFFFF"/>
              </a:solidFill>
            </a:endParaRPr>
          </a:p>
          <a:p>
            <a:pPr algn="ctr" fontAlgn="base">
              <a:spcBef>
                <a:spcPct val="50000"/>
              </a:spcBef>
              <a:spcAft>
                <a:spcPct val="0"/>
              </a:spcAft>
            </a:pPr>
            <a:r>
              <a:rPr lang="de-DE" altLang="de-DE" b="1" smtClean="0">
                <a:solidFill>
                  <a:srgbClr val="FFFFFF"/>
                </a:solidFill>
              </a:rPr>
              <a:t>Deputy President</a:t>
            </a:r>
          </a:p>
          <a:p>
            <a:pPr algn="ctr" fontAlgn="base">
              <a:spcBef>
                <a:spcPct val="50000"/>
              </a:spcBef>
              <a:spcAft>
                <a:spcPct val="0"/>
              </a:spcAft>
            </a:pPr>
            <a:r>
              <a:rPr lang="de-DE" altLang="de-DE" b="1" smtClean="0">
                <a:solidFill>
                  <a:srgbClr val="FFFFFF"/>
                </a:solidFill>
              </a:rPr>
              <a:t>Research Director </a:t>
            </a:r>
          </a:p>
          <a:p>
            <a:pPr algn="ctr" eaLnBrk="1" fontAlgn="base" hangingPunct="1">
              <a:spcBef>
                <a:spcPct val="0"/>
              </a:spcBef>
              <a:spcAft>
                <a:spcPct val="0"/>
              </a:spcAft>
            </a:pPr>
            <a:endParaRPr lang="de-DE" altLang="de-DE" smtClean="0">
              <a:solidFill>
                <a:srgbClr val="FFFFFF"/>
              </a:solidFill>
            </a:endParaRPr>
          </a:p>
        </p:txBody>
      </p:sp>
      <p:sp>
        <p:nvSpPr>
          <p:cNvPr id="41987" name="Text Box 11"/>
          <p:cNvSpPr txBox="1">
            <a:spLocks noChangeArrowheads="1"/>
          </p:cNvSpPr>
          <p:nvPr/>
        </p:nvSpPr>
        <p:spPr bwMode="auto">
          <a:xfrm>
            <a:off x="1376363" y="2087563"/>
            <a:ext cx="5915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en-GB" altLang="de-DE" sz="1400" b="1" smtClean="0">
              <a:solidFill>
                <a:srgbClr val="000000"/>
              </a:solidFill>
            </a:endParaRPr>
          </a:p>
        </p:txBody>
      </p:sp>
      <p:sp>
        <p:nvSpPr>
          <p:cNvPr id="41988" name="Text Box 12"/>
          <p:cNvSpPr txBox="1">
            <a:spLocks noChangeArrowheads="1"/>
          </p:cNvSpPr>
          <p:nvPr/>
        </p:nvSpPr>
        <p:spPr bwMode="auto">
          <a:xfrm>
            <a:off x="2805113" y="3068638"/>
            <a:ext cx="47910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en-GB" altLang="de-DE" sz="1400" b="1" smtClean="0">
              <a:solidFill>
                <a:srgbClr val="000000"/>
              </a:solidFill>
            </a:endParaRPr>
          </a:p>
        </p:txBody>
      </p:sp>
      <p:sp>
        <p:nvSpPr>
          <p:cNvPr id="41989" name="Text Box 13"/>
          <p:cNvSpPr txBox="1">
            <a:spLocks noChangeArrowheads="1"/>
          </p:cNvSpPr>
          <p:nvPr/>
        </p:nvSpPr>
        <p:spPr bwMode="auto">
          <a:xfrm>
            <a:off x="2462213" y="3001963"/>
            <a:ext cx="457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en-GB" altLang="de-DE" sz="1400" b="1" smtClean="0">
              <a:solidFill>
                <a:srgbClr val="000000"/>
              </a:solidFill>
            </a:endParaRPr>
          </a:p>
        </p:txBody>
      </p:sp>
      <p:sp>
        <p:nvSpPr>
          <p:cNvPr id="41990" name="Rechteck 8"/>
          <p:cNvSpPr>
            <a:spLocks noChangeArrowheads="1"/>
          </p:cNvSpPr>
          <p:nvPr/>
        </p:nvSpPr>
        <p:spPr bwMode="auto">
          <a:xfrm>
            <a:off x="6453188" y="6477000"/>
            <a:ext cx="26908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de-DE" altLang="de-DE" sz="1400" b="1" smtClean="0">
              <a:solidFill>
                <a:srgbClr val="000000"/>
              </a:solidFill>
            </a:endParaRPr>
          </a:p>
        </p:txBody>
      </p:sp>
      <p:sp>
        <p:nvSpPr>
          <p:cNvPr id="41991" name="Rechteck 9"/>
          <p:cNvSpPr>
            <a:spLocks noChangeArrowheads="1"/>
          </p:cNvSpPr>
          <p:nvPr/>
        </p:nvSpPr>
        <p:spPr bwMode="auto">
          <a:xfrm>
            <a:off x="6408738" y="6477000"/>
            <a:ext cx="26289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de-DE" altLang="de-DE" sz="1400" b="1" smtClean="0">
              <a:solidFill>
                <a:srgbClr val="000000"/>
              </a:solidFill>
            </a:endParaRPr>
          </a:p>
        </p:txBody>
      </p:sp>
      <p:sp>
        <p:nvSpPr>
          <p:cNvPr id="41992" name="Rechteck 10"/>
          <p:cNvSpPr>
            <a:spLocks noChangeArrowheads="1"/>
          </p:cNvSpPr>
          <p:nvPr/>
        </p:nvSpPr>
        <p:spPr bwMode="auto">
          <a:xfrm>
            <a:off x="6469063" y="6438900"/>
            <a:ext cx="2674937" cy="427038"/>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de-DE" altLang="de-DE" sz="1400" b="1" smtClean="0">
              <a:solidFill>
                <a:srgbClr val="000000"/>
              </a:solidFill>
            </a:endParaRPr>
          </a:p>
        </p:txBody>
      </p:sp>
      <p:sp>
        <p:nvSpPr>
          <p:cNvPr id="41993" name="Rechteck 11"/>
          <p:cNvSpPr>
            <a:spLocks noChangeArrowheads="1"/>
          </p:cNvSpPr>
          <p:nvPr/>
        </p:nvSpPr>
        <p:spPr bwMode="auto">
          <a:xfrm>
            <a:off x="6340475" y="6477000"/>
            <a:ext cx="28035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de-DE" altLang="de-DE" sz="1400" b="1" smtClean="0">
              <a:solidFill>
                <a:srgbClr val="000000"/>
              </a:solidFill>
            </a:endParaRPr>
          </a:p>
        </p:txBody>
      </p:sp>
      <p:pic>
        <p:nvPicPr>
          <p:cNvPr id="41994" name="Picture 7" descr="Logo-B 4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7488" y="6497638"/>
            <a:ext cx="243205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5" name="Rectangle 3"/>
          <p:cNvSpPr txBox="1">
            <a:spLocks noChangeArrowheads="1"/>
          </p:cNvSpPr>
          <p:nvPr/>
        </p:nvSpPr>
        <p:spPr bwMode="auto">
          <a:xfrm>
            <a:off x="395288" y="-26988"/>
            <a:ext cx="8748712" cy="685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36000" rIns="36000" bIns="36000"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de-DE" altLang="de-DE" sz="2000" b="1" smtClean="0">
                <a:solidFill>
                  <a:srgbClr val="000000"/>
                </a:solidFill>
              </a:rPr>
              <a:t>Organisational S</a:t>
            </a:r>
            <a:r>
              <a:rPr lang="en-GB" altLang="de-DE" sz="2000" b="1" smtClean="0">
                <a:solidFill>
                  <a:srgbClr val="000000"/>
                </a:solidFill>
              </a:rPr>
              <a:t>tructure of the BIBB</a:t>
            </a:r>
          </a:p>
        </p:txBody>
      </p:sp>
      <p:cxnSp>
        <p:nvCxnSpPr>
          <p:cNvPr id="41996" name="Gerade Verbindung 13"/>
          <p:cNvCxnSpPr>
            <a:cxnSpLocks noChangeShapeType="1"/>
          </p:cNvCxnSpPr>
          <p:nvPr/>
        </p:nvCxnSpPr>
        <p:spPr bwMode="auto">
          <a:xfrm>
            <a:off x="2794000" y="1700213"/>
            <a:ext cx="3130550" cy="0"/>
          </a:xfrm>
          <a:prstGeom prst="line">
            <a:avLst/>
          </a:prstGeom>
          <a:noFill/>
          <a:ln w="9525" algn="ctr">
            <a:solidFill>
              <a:schemeClr val="bg1"/>
            </a:solidFill>
            <a:round/>
            <a:headEnd/>
            <a:tailEnd/>
          </a:ln>
          <a:extLst>
            <a:ext uri="{909E8E84-426E-40DD-AFC4-6F175D3DCCD1}">
              <a14:hiddenFill xmlns:a14="http://schemas.microsoft.com/office/drawing/2010/main">
                <a:noFill/>
              </a14:hiddenFill>
            </a:ext>
          </a:extLst>
        </p:spPr>
      </p:cxnSp>
      <p:sp>
        <p:nvSpPr>
          <p:cNvPr id="16" name="Textfeld 14"/>
          <p:cNvSpPr>
            <a:spLocks noChangeArrowheads="1"/>
          </p:cNvSpPr>
          <p:nvPr/>
        </p:nvSpPr>
        <p:spPr bwMode="auto">
          <a:xfrm>
            <a:off x="304800" y="3730625"/>
            <a:ext cx="2057400" cy="3006804"/>
          </a:xfrm>
          <a:prstGeom prst="roundRect">
            <a:avLst>
              <a:gd name="adj" fmla="val 16667"/>
            </a:avLst>
          </a:prstGeom>
          <a:solidFill>
            <a:srgbClr val="92D050"/>
          </a:solidFill>
          <a:ln w="9525">
            <a:noFill/>
            <a:round/>
            <a:headEnd/>
            <a:tailEnd/>
          </a:ln>
        </p:spPr>
        <p:txBody>
          <a:bodyPr wrap="square">
            <a:spAutoFit/>
          </a:bodyPr>
          <a:lstStyle/>
          <a:p>
            <a:pPr algn="ctr">
              <a:defRPr/>
            </a:pPr>
            <a:r>
              <a:rPr lang="de-DE" sz="1400" b="1" dirty="0">
                <a:solidFill>
                  <a:srgbClr val="3333CC">
                    <a:lumMod val="75000"/>
                  </a:srgbClr>
                </a:solidFill>
              </a:rPr>
              <a:t>Department 1</a:t>
            </a:r>
          </a:p>
          <a:p>
            <a:pPr algn="ctr">
              <a:spcBef>
                <a:spcPct val="0"/>
              </a:spcBef>
              <a:defRPr/>
            </a:pPr>
            <a:endParaRPr lang="de-DE" sz="1400" b="1" dirty="0">
              <a:solidFill>
                <a:srgbClr val="3333CC">
                  <a:lumMod val="75000"/>
                </a:srgbClr>
              </a:solidFill>
            </a:endParaRPr>
          </a:p>
          <a:p>
            <a:pPr algn="ctr">
              <a:defRPr/>
            </a:pPr>
            <a:r>
              <a:rPr lang="en-GB" sz="1400" b="1" dirty="0" err="1">
                <a:solidFill>
                  <a:srgbClr val="3333CC">
                    <a:lumMod val="75000"/>
                  </a:srgbClr>
                </a:solidFill>
              </a:rPr>
              <a:t>Internationali-sation</a:t>
            </a:r>
            <a:r>
              <a:rPr lang="en-GB" sz="1400" b="1" dirty="0">
                <a:solidFill>
                  <a:srgbClr val="3333CC">
                    <a:lumMod val="75000"/>
                  </a:srgbClr>
                </a:solidFill>
              </a:rPr>
              <a:t> of </a:t>
            </a:r>
          </a:p>
          <a:p>
            <a:pPr algn="ctr">
              <a:defRPr/>
            </a:pPr>
            <a:r>
              <a:rPr lang="en-GB" sz="1400" b="1" dirty="0">
                <a:solidFill>
                  <a:srgbClr val="3333CC">
                    <a:lumMod val="75000"/>
                  </a:srgbClr>
                </a:solidFill>
              </a:rPr>
              <a:t>Vocational Education </a:t>
            </a:r>
          </a:p>
          <a:p>
            <a:pPr algn="ctr">
              <a:defRPr/>
            </a:pPr>
            <a:r>
              <a:rPr lang="en-GB" sz="1400" b="1" dirty="0">
                <a:solidFill>
                  <a:srgbClr val="3333CC">
                    <a:lumMod val="75000"/>
                  </a:srgbClr>
                </a:solidFill>
              </a:rPr>
              <a:t>and Training/ </a:t>
            </a:r>
          </a:p>
          <a:p>
            <a:pPr algn="ctr">
              <a:defRPr/>
            </a:pPr>
            <a:r>
              <a:rPr lang="en-GB" sz="1400" b="1" dirty="0">
                <a:solidFill>
                  <a:srgbClr val="3333CC">
                    <a:lumMod val="75000"/>
                  </a:srgbClr>
                </a:solidFill>
              </a:rPr>
              <a:t>Knowledge</a:t>
            </a:r>
          </a:p>
          <a:p>
            <a:pPr algn="ctr">
              <a:defRPr/>
            </a:pPr>
            <a:r>
              <a:rPr lang="en-GB" sz="1400" b="1" dirty="0">
                <a:solidFill>
                  <a:srgbClr val="3333CC">
                    <a:lumMod val="75000"/>
                  </a:srgbClr>
                </a:solidFill>
              </a:rPr>
              <a:t>Management</a:t>
            </a:r>
          </a:p>
          <a:p>
            <a:pPr algn="ctr">
              <a:spcBef>
                <a:spcPct val="0"/>
              </a:spcBef>
              <a:defRPr/>
            </a:pPr>
            <a:endParaRPr lang="de-DE" sz="1600" dirty="0">
              <a:solidFill>
                <a:srgbClr val="3333CC">
                  <a:lumMod val="75000"/>
                </a:srgbClr>
              </a:solidFill>
            </a:endParaRPr>
          </a:p>
        </p:txBody>
      </p:sp>
      <p:sp>
        <p:nvSpPr>
          <p:cNvPr id="17" name="Textfeld 16"/>
          <p:cNvSpPr>
            <a:spLocks noChangeArrowheads="1"/>
          </p:cNvSpPr>
          <p:nvPr/>
        </p:nvSpPr>
        <p:spPr bwMode="auto">
          <a:xfrm>
            <a:off x="2514600" y="3736975"/>
            <a:ext cx="1990725" cy="2727325"/>
          </a:xfrm>
          <a:prstGeom prst="roundRect">
            <a:avLst>
              <a:gd name="adj" fmla="val 16667"/>
            </a:avLst>
          </a:prstGeom>
          <a:solidFill>
            <a:srgbClr val="92D050"/>
          </a:solidFill>
          <a:ln w="9525">
            <a:noFill/>
            <a:round/>
            <a:headEnd/>
            <a:tailEnd/>
          </a:ln>
        </p:spPr>
        <p:txBody>
          <a:bodyPr>
            <a:spAutoFit/>
          </a:bodyPr>
          <a:lstStyle/>
          <a:p>
            <a:pPr algn="ctr">
              <a:defRPr/>
            </a:pPr>
            <a:r>
              <a:rPr lang="de-DE" sz="1600" b="1" dirty="0">
                <a:solidFill>
                  <a:srgbClr val="3333CC">
                    <a:lumMod val="75000"/>
                  </a:srgbClr>
                </a:solidFill>
              </a:rPr>
              <a:t>Department 2</a:t>
            </a:r>
          </a:p>
          <a:p>
            <a:pPr algn="ctr">
              <a:spcBef>
                <a:spcPct val="0"/>
              </a:spcBef>
              <a:defRPr/>
            </a:pPr>
            <a:endParaRPr lang="de-DE" sz="1600" b="1" dirty="0">
              <a:solidFill>
                <a:srgbClr val="3333CC">
                  <a:lumMod val="75000"/>
                </a:srgbClr>
              </a:solidFill>
            </a:endParaRPr>
          </a:p>
          <a:p>
            <a:pPr algn="ctr">
              <a:defRPr/>
            </a:pPr>
            <a:r>
              <a:rPr lang="en-GB" sz="1600" b="1" dirty="0">
                <a:solidFill>
                  <a:srgbClr val="3333CC">
                    <a:lumMod val="75000"/>
                  </a:srgbClr>
                </a:solidFill>
              </a:rPr>
              <a:t>Sociology and Economics</a:t>
            </a:r>
          </a:p>
          <a:p>
            <a:pPr algn="ctr">
              <a:defRPr/>
            </a:pPr>
            <a:r>
              <a:rPr lang="en-GB" sz="1600" b="1" dirty="0">
                <a:solidFill>
                  <a:srgbClr val="3333CC">
                    <a:lumMod val="75000"/>
                  </a:srgbClr>
                </a:solidFill>
              </a:rPr>
              <a:t> of Vocational Education</a:t>
            </a:r>
          </a:p>
          <a:p>
            <a:pPr algn="ctr">
              <a:defRPr/>
            </a:pPr>
            <a:r>
              <a:rPr lang="en-GB" sz="1600" b="1" dirty="0">
                <a:solidFill>
                  <a:srgbClr val="3333CC">
                    <a:lumMod val="75000"/>
                  </a:srgbClr>
                </a:solidFill>
              </a:rPr>
              <a:t> and Training</a:t>
            </a:r>
          </a:p>
          <a:p>
            <a:pPr algn="ctr">
              <a:defRPr/>
            </a:pPr>
            <a:endParaRPr lang="de-DE" sz="1600" dirty="0">
              <a:solidFill>
                <a:srgbClr val="3333CC">
                  <a:lumMod val="75000"/>
                </a:srgbClr>
              </a:solidFill>
            </a:endParaRPr>
          </a:p>
          <a:p>
            <a:pPr algn="ctr">
              <a:spcBef>
                <a:spcPct val="0"/>
              </a:spcBef>
              <a:defRPr/>
            </a:pPr>
            <a:endParaRPr lang="de-DE" sz="1600" dirty="0">
              <a:solidFill>
                <a:srgbClr val="FFFFFF"/>
              </a:solidFill>
            </a:endParaRPr>
          </a:p>
          <a:p>
            <a:pPr algn="ctr">
              <a:spcBef>
                <a:spcPct val="0"/>
              </a:spcBef>
              <a:defRPr/>
            </a:pPr>
            <a:endParaRPr lang="de-DE" sz="1600" dirty="0">
              <a:solidFill>
                <a:srgbClr val="FFFFFF"/>
              </a:solidFill>
            </a:endParaRPr>
          </a:p>
        </p:txBody>
      </p:sp>
      <p:sp>
        <p:nvSpPr>
          <p:cNvPr id="18" name="Textfeld 17"/>
          <p:cNvSpPr>
            <a:spLocks noChangeArrowheads="1"/>
          </p:cNvSpPr>
          <p:nvPr/>
        </p:nvSpPr>
        <p:spPr bwMode="auto">
          <a:xfrm>
            <a:off x="4770438" y="3749675"/>
            <a:ext cx="1987550" cy="3109823"/>
          </a:xfrm>
          <a:prstGeom prst="roundRect">
            <a:avLst>
              <a:gd name="adj" fmla="val 16667"/>
            </a:avLst>
          </a:prstGeom>
          <a:solidFill>
            <a:srgbClr val="92D050"/>
          </a:solidFill>
          <a:ln w="9525">
            <a:noFill/>
            <a:round/>
            <a:headEnd/>
            <a:tailEnd/>
          </a:ln>
        </p:spPr>
        <p:txBody>
          <a:bodyPr>
            <a:spAutoFit/>
          </a:bodyPr>
          <a:lstStyle/>
          <a:p>
            <a:pPr algn="ctr">
              <a:defRPr/>
            </a:pPr>
            <a:r>
              <a:rPr lang="de-DE" sz="1400" b="1" dirty="0">
                <a:solidFill>
                  <a:srgbClr val="3333CC">
                    <a:lumMod val="75000"/>
                  </a:srgbClr>
                </a:solidFill>
              </a:rPr>
              <a:t>Department 3</a:t>
            </a:r>
          </a:p>
          <a:p>
            <a:pPr algn="ctr">
              <a:defRPr/>
            </a:pPr>
            <a:endParaRPr lang="de-DE" sz="1400" b="1" dirty="0">
              <a:solidFill>
                <a:srgbClr val="3333CC">
                  <a:lumMod val="75000"/>
                </a:srgbClr>
              </a:solidFill>
            </a:endParaRPr>
          </a:p>
          <a:p>
            <a:pPr algn="ctr">
              <a:defRPr/>
            </a:pPr>
            <a:r>
              <a:rPr lang="de-DE" sz="1400" b="1" dirty="0" err="1">
                <a:solidFill>
                  <a:srgbClr val="3333CC">
                    <a:lumMod val="75000"/>
                  </a:srgbClr>
                </a:solidFill>
              </a:rPr>
              <a:t>Vocational</a:t>
            </a:r>
            <a:r>
              <a:rPr lang="de-DE" sz="1400" b="1" dirty="0">
                <a:solidFill>
                  <a:srgbClr val="3333CC">
                    <a:lumMod val="75000"/>
                  </a:srgbClr>
                </a:solidFill>
              </a:rPr>
              <a:t> Teaching  </a:t>
            </a:r>
          </a:p>
          <a:p>
            <a:pPr algn="ctr">
              <a:defRPr/>
            </a:pPr>
            <a:r>
              <a:rPr lang="de-DE" sz="1400" b="1" dirty="0" err="1">
                <a:solidFill>
                  <a:srgbClr val="3333CC">
                    <a:lumMod val="75000"/>
                  </a:srgbClr>
                </a:solidFill>
              </a:rPr>
              <a:t>and</a:t>
            </a:r>
            <a:r>
              <a:rPr lang="de-DE" sz="1400" b="1" dirty="0">
                <a:solidFill>
                  <a:srgbClr val="3333CC">
                    <a:lumMod val="75000"/>
                  </a:srgbClr>
                </a:solidFill>
              </a:rPr>
              <a:t> Learning; </a:t>
            </a:r>
          </a:p>
          <a:p>
            <a:pPr algn="ctr">
              <a:defRPr/>
            </a:pPr>
            <a:r>
              <a:rPr lang="de-DE" sz="1400" b="1" dirty="0">
                <a:solidFill>
                  <a:srgbClr val="3333CC">
                    <a:lumMod val="75000"/>
                  </a:srgbClr>
                </a:solidFill>
              </a:rPr>
              <a:t>National Programmes </a:t>
            </a:r>
          </a:p>
          <a:p>
            <a:pPr algn="ctr">
              <a:defRPr/>
            </a:pPr>
            <a:r>
              <a:rPr lang="de-DE" sz="1400" b="1" dirty="0" err="1">
                <a:solidFill>
                  <a:srgbClr val="3333CC">
                    <a:lumMod val="75000"/>
                  </a:srgbClr>
                </a:solidFill>
              </a:rPr>
              <a:t>and</a:t>
            </a:r>
            <a:r>
              <a:rPr lang="de-DE" sz="1400" b="1" dirty="0">
                <a:solidFill>
                  <a:srgbClr val="3333CC">
                    <a:lumMod val="75000"/>
                  </a:srgbClr>
                </a:solidFill>
              </a:rPr>
              <a:t> </a:t>
            </a:r>
            <a:br>
              <a:rPr lang="de-DE" sz="1400" b="1" dirty="0">
                <a:solidFill>
                  <a:srgbClr val="3333CC">
                    <a:lumMod val="75000"/>
                  </a:srgbClr>
                </a:solidFill>
              </a:rPr>
            </a:br>
            <a:r>
              <a:rPr lang="de-DE" sz="1400" b="1" dirty="0">
                <a:solidFill>
                  <a:srgbClr val="3333CC">
                    <a:lumMod val="75000"/>
                  </a:srgbClr>
                </a:solidFill>
              </a:rPr>
              <a:t>Pilot </a:t>
            </a:r>
            <a:r>
              <a:rPr lang="de-DE" sz="1400" b="1" dirty="0" err="1">
                <a:solidFill>
                  <a:srgbClr val="3333CC">
                    <a:lumMod val="75000"/>
                  </a:srgbClr>
                </a:solidFill>
              </a:rPr>
              <a:t>Schemes</a:t>
            </a:r>
            <a:endParaRPr lang="de-DE" sz="1400" b="1" dirty="0">
              <a:solidFill>
                <a:srgbClr val="3333CC">
                  <a:lumMod val="75000"/>
                </a:srgbClr>
              </a:solidFill>
            </a:endParaRPr>
          </a:p>
          <a:p>
            <a:pPr algn="ctr">
              <a:defRPr/>
            </a:pPr>
            <a:endParaRPr lang="de-DE" sz="1600" dirty="0">
              <a:solidFill>
                <a:srgbClr val="3333CC">
                  <a:lumMod val="75000"/>
                </a:srgbClr>
              </a:solidFill>
            </a:endParaRPr>
          </a:p>
        </p:txBody>
      </p:sp>
      <p:sp>
        <p:nvSpPr>
          <p:cNvPr id="19" name="Textfeld 18"/>
          <p:cNvSpPr>
            <a:spLocks noChangeArrowheads="1"/>
          </p:cNvSpPr>
          <p:nvPr/>
        </p:nvSpPr>
        <p:spPr bwMode="auto">
          <a:xfrm>
            <a:off x="6858000" y="3749675"/>
            <a:ext cx="1981200" cy="2727325"/>
          </a:xfrm>
          <a:prstGeom prst="roundRect">
            <a:avLst>
              <a:gd name="adj" fmla="val 16667"/>
            </a:avLst>
          </a:prstGeom>
          <a:solidFill>
            <a:srgbClr val="92D050"/>
          </a:solidFill>
          <a:ln w="9525">
            <a:noFill/>
            <a:round/>
            <a:headEnd/>
            <a:tailEnd/>
          </a:ln>
        </p:spPr>
        <p:txBody>
          <a:bodyPr>
            <a:spAutoFit/>
          </a:bodyPr>
          <a:lstStyle/>
          <a:p>
            <a:pPr algn="ctr">
              <a:defRPr/>
            </a:pPr>
            <a:r>
              <a:rPr lang="de-DE" sz="1600" b="1" dirty="0">
                <a:solidFill>
                  <a:srgbClr val="3333CC">
                    <a:lumMod val="75000"/>
                  </a:srgbClr>
                </a:solidFill>
              </a:rPr>
              <a:t>Department 4</a:t>
            </a:r>
          </a:p>
          <a:p>
            <a:pPr algn="ctr">
              <a:spcBef>
                <a:spcPct val="0"/>
              </a:spcBef>
              <a:defRPr/>
            </a:pPr>
            <a:endParaRPr lang="de-DE" sz="1600" b="1" dirty="0">
              <a:solidFill>
                <a:srgbClr val="3333CC">
                  <a:lumMod val="75000"/>
                </a:srgbClr>
              </a:solidFill>
            </a:endParaRPr>
          </a:p>
          <a:p>
            <a:pPr algn="ctr">
              <a:defRPr/>
            </a:pPr>
            <a:r>
              <a:rPr lang="de-DE" sz="1600" b="1" dirty="0">
                <a:solidFill>
                  <a:srgbClr val="3333CC">
                    <a:lumMod val="75000"/>
                  </a:srgbClr>
                </a:solidFill>
              </a:rPr>
              <a:t>Regulation </a:t>
            </a:r>
            <a:r>
              <a:rPr lang="de-DE" sz="1600" b="1" dirty="0" err="1">
                <a:solidFill>
                  <a:srgbClr val="3333CC">
                    <a:lumMod val="75000"/>
                  </a:srgbClr>
                </a:solidFill>
              </a:rPr>
              <a:t>of</a:t>
            </a:r>
            <a:r>
              <a:rPr lang="de-DE" sz="1600" b="1" dirty="0">
                <a:solidFill>
                  <a:srgbClr val="3333CC">
                    <a:lumMod val="75000"/>
                  </a:srgbClr>
                </a:solidFill>
              </a:rPr>
              <a:t> </a:t>
            </a:r>
          </a:p>
          <a:p>
            <a:pPr algn="ctr">
              <a:defRPr/>
            </a:pPr>
            <a:r>
              <a:rPr lang="de-DE" sz="1600" b="1" dirty="0" err="1">
                <a:solidFill>
                  <a:srgbClr val="3333CC">
                    <a:lumMod val="75000"/>
                  </a:srgbClr>
                </a:solidFill>
              </a:rPr>
              <a:t>Vocational</a:t>
            </a:r>
            <a:r>
              <a:rPr lang="de-DE" sz="1600" b="1" dirty="0">
                <a:solidFill>
                  <a:srgbClr val="3333CC">
                    <a:lumMod val="75000"/>
                  </a:srgbClr>
                </a:solidFill>
              </a:rPr>
              <a:t> Education </a:t>
            </a:r>
          </a:p>
          <a:p>
            <a:pPr algn="ctr">
              <a:defRPr/>
            </a:pPr>
            <a:r>
              <a:rPr lang="de-DE" sz="1600" b="1" dirty="0" err="1">
                <a:solidFill>
                  <a:srgbClr val="3333CC">
                    <a:lumMod val="75000"/>
                  </a:srgbClr>
                </a:solidFill>
              </a:rPr>
              <a:t>and</a:t>
            </a:r>
            <a:r>
              <a:rPr lang="de-DE" sz="1600" b="1" dirty="0">
                <a:solidFill>
                  <a:srgbClr val="3333CC">
                    <a:lumMod val="75000"/>
                  </a:srgbClr>
                </a:solidFill>
              </a:rPr>
              <a:t> Training </a:t>
            </a:r>
          </a:p>
          <a:p>
            <a:pPr algn="ctr">
              <a:defRPr/>
            </a:pPr>
            <a:endParaRPr lang="de-DE" sz="1600" dirty="0">
              <a:solidFill>
                <a:srgbClr val="3333CC">
                  <a:lumMod val="75000"/>
                </a:srgbClr>
              </a:solidFill>
            </a:endParaRPr>
          </a:p>
          <a:p>
            <a:pPr algn="ctr">
              <a:defRPr/>
            </a:pPr>
            <a:endParaRPr lang="de-DE" sz="1600" dirty="0">
              <a:solidFill>
                <a:srgbClr val="3333CC">
                  <a:lumMod val="75000"/>
                </a:srgbClr>
              </a:solidFill>
            </a:endParaRPr>
          </a:p>
          <a:p>
            <a:pPr algn="ctr">
              <a:spcBef>
                <a:spcPct val="0"/>
              </a:spcBef>
              <a:defRPr/>
            </a:pPr>
            <a:endParaRPr lang="de-DE" sz="1600" dirty="0">
              <a:solidFill>
                <a:srgbClr val="FFFFFF"/>
              </a:solidFill>
            </a:endParaRPr>
          </a:p>
          <a:p>
            <a:pPr algn="ctr">
              <a:spcBef>
                <a:spcPct val="0"/>
              </a:spcBef>
              <a:defRPr/>
            </a:pPr>
            <a:endParaRPr lang="de-DE" sz="1600" dirty="0">
              <a:solidFill>
                <a:srgbClr val="FFFFFF"/>
              </a:solidFill>
            </a:endParaRPr>
          </a:p>
        </p:txBody>
      </p:sp>
      <p:sp>
        <p:nvSpPr>
          <p:cNvPr id="20" name="Textfeld 19"/>
          <p:cNvSpPr txBox="1">
            <a:spLocks noChangeArrowheads="1"/>
          </p:cNvSpPr>
          <p:nvPr/>
        </p:nvSpPr>
        <p:spPr bwMode="auto">
          <a:xfrm>
            <a:off x="476250" y="1231900"/>
            <a:ext cx="1939925" cy="830263"/>
          </a:xfrm>
          <a:prstGeom prst="rect">
            <a:avLst/>
          </a:prstGeom>
          <a:solidFill>
            <a:srgbClr val="00B0F0"/>
          </a:solidFill>
          <a:ln w="9525">
            <a:noFill/>
            <a:miter lim="800000"/>
            <a:headEnd/>
            <a:tailEnd/>
          </a:ln>
        </p:spPr>
        <p:txBody>
          <a:bodyPr>
            <a:spAutoFit/>
          </a:bodyPr>
          <a:lstStyle/>
          <a:p>
            <a:pPr algn="ctr">
              <a:defRPr/>
            </a:pPr>
            <a:endParaRPr lang="de-DE" sz="1600" dirty="0">
              <a:solidFill>
                <a:srgbClr val="FFFFFF"/>
              </a:solidFill>
            </a:endParaRPr>
          </a:p>
          <a:p>
            <a:pPr algn="ctr">
              <a:defRPr/>
            </a:pPr>
            <a:r>
              <a:rPr lang="de-DE" sz="1600" b="1" dirty="0">
                <a:solidFill>
                  <a:srgbClr val="FFFFFF"/>
                </a:solidFill>
              </a:rPr>
              <a:t>Main Board</a:t>
            </a:r>
          </a:p>
          <a:p>
            <a:pPr algn="ctr">
              <a:defRPr/>
            </a:pPr>
            <a:endParaRPr lang="de-DE" sz="1600" dirty="0">
              <a:solidFill>
                <a:srgbClr val="FFFFFF"/>
              </a:solidFill>
            </a:endParaRPr>
          </a:p>
        </p:txBody>
      </p:sp>
      <p:sp>
        <p:nvSpPr>
          <p:cNvPr id="42002" name="Textfeld 20"/>
          <p:cNvSpPr txBox="1">
            <a:spLocks noChangeArrowheads="1"/>
          </p:cNvSpPr>
          <p:nvPr/>
        </p:nvSpPr>
        <p:spPr bwMode="auto">
          <a:xfrm>
            <a:off x="6534150" y="914400"/>
            <a:ext cx="2465388" cy="2262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de-DE" altLang="de-DE" b="1" dirty="0" smtClean="0">
                <a:solidFill>
                  <a:srgbClr val="000000"/>
                </a:solidFill>
              </a:rPr>
              <a:t>4 Departments, </a:t>
            </a:r>
          </a:p>
          <a:p>
            <a:pPr eaLnBrk="1" fontAlgn="base" hangingPunct="1">
              <a:spcBef>
                <a:spcPct val="0"/>
              </a:spcBef>
              <a:spcAft>
                <a:spcPct val="0"/>
              </a:spcAft>
            </a:pPr>
            <a:r>
              <a:rPr lang="de-DE" altLang="de-DE" b="1" dirty="0" smtClean="0">
                <a:solidFill>
                  <a:srgbClr val="000000"/>
                </a:solidFill>
              </a:rPr>
              <a:t>16 </a:t>
            </a:r>
            <a:r>
              <a:rPr lang="de-DE" altLang="de-DE" b="1" dirty="0" err="1" smtClean="0">
                <a:solidFill>
                  <a:srgbClr val="000000"/>
                </a:solidFill>
              </a:rPr>
              <a:t>Sections</a:t>
            </a:r>
            <a:endParaRPr lang="de-DE" altLang="de-DE" b="1" dirty="0" smtClean="0">
              <a:solidFill>
                <a:srgbClr val="000000"/>
              </a:solidFill>
            </a:endParaRPr>
          </a:p>
          <a:p>
            <a:pPr eaLnBrk="1" fontAlgn="base" hangingPunct="1">
              <a:spcBef>
                <a:spcPts val="1800"/>
              </a:spcBef>
              <a:spcAft>
                <a:spcPct val="0"/>
              </a:spcAft>
            </a:pPr>
            <a:endParaRPr lang="de-DE" altLang="de-DE" b="1" dirty="0" smtClean="0">
              <a:solidFill>
                <a:srgbClr val="000000"/>
              </a:solidFill>
            </a:endParaRPr>
          </a:p>
          <a:p>
            <a:pPr eaLnBrk="1" fontAlgn="base" hangingPunct="1">
              <a:spcBef>
                <a:spcPts val="1800"/>
              </a:spcBef>
              <a:spcAft>
                <a:spcPct val="0"/>
              </a:spcAft>
            </a:pPr>
            <a:r>
              <a:rPr lang="de-DE" altLang="de-DE" b="1" dirty="0" smtClean="0">
                <a:solidFill>
                  <a:srgbClr val="000000"/>
                </a:solidFill>
              </a:rPr>
              <a:t>1 Department Z – Central Services</a:t>
            </a:r>
          </a:p>
          <a:p>
            <a:pPr eaLnBrk="1" fontAlgn="base" hangingPunct="1">
              <a:spcBef>
                <a:spcPts val="1800"/>
              </a:spcBef>
              <a:spcAft>
                <a:spcPct val="0"/>
              </a:spcAft>
            </a:pPr>
            <a:endParaRPr lang="de-DE" altLang="de-DE" b="1" dirty="0" smtClean="0">
              <a:solidFill>
                <a:srgbClr val="000000"/>
              </a:solidFill>
            </a:endParaRPr>
          </a:p>
          <a:p>
            <a:pPr eaLnBrk="1" fontAlgn="base" hangingPunct="1">
              <a:spcBef>
                <a:spcPts val="1800"/>
              </a:spcBef>
              <a:spcAft>
                <a:spcPct val="0"/>
              </a:spcAft>
            </a:pPr>
            <a:r>
              <a:rPr lang="de-DE" altLang="de-DE" b="1" dirty="0" err="1" smtClean="0">
                <a:solidFill>
                  <a:srgbClr val="000000"/>
                </a:solidFill>
              </a:rPr>
              <a:t>About</a:t>
            </a:r>
            <a:r>
              <a:rPr lang="de-DE" altLang="de-DE" b="1" dirty="0" smtClean="0">
                <a:solidFill>
                  <a:srgbClr val="000000"/>
                </a:solidFill>
              </a:rPr>
              <a:t>  </a:t>
            </a:r>
            <a:br>
              <a:rPr lang="de-DE" altLang="de-DE" b="1" dirty="0" smtClean="0">
                <a:solidFill>
                  <a:srgbClr val="000000"/>
                </a:solidFill>
              </a:rPr>
            </a:br>
            <a:r>
              <a:rPr lang="de-DE" altLang="de-DE" b="1" dirty="0" smtClean="0">
                <a:solidFill>
                  <a:srgbClr val="000000"/>
                </a:solidFill>
              </a:rPr>
              <a:t>630 </a:t>
            </a:r>
            <a:r>
              <a:rPr lang="de-DE" altLang="de-DE" b="1" dirty="0" err="1" smtClean="0">
                <a:solidFill>
                  <a:srgbClr val="000000"/>
                </a:solidFill>
              </a:rPr>
              <a:t>employees</a:t>
            </a:r>
            <a:r>
              <a:rPr lang="de-DE" altLang="de-DE" b="1" dirty="0" smtClean="0">
                <a:solidFill>
                  <a:srgbClr val="000000"/>
                </a:solidFill>
              </a:rPr>
              <a:t>, </a:t>
            </a:r>
            <a:r>
              <a:rPr lang="de-DE" altLang="de-DE" b="1" dirty="0" err="1" smtClean="0">
                <a:solidFill>
                  <a:srgbClr val="000000"/>
                </a:solidFill>
              </a:rPr>
              <a:t>including</a:t>
            </a:r>
            <a:r>
              <a:rPr lang="de-DE" altLang="de-DE" b="1" dirty="0" smtClean="0">
                <a:solidFill>
                  <a:srgbClr val="000000"/>
                </a:solidFill>
              </a:rPr>
              <a:t> 29 </a:t>
            </a:r>
            <a:r>
              <a:rPr lang="de-DE" altLang="de-DE" b="1" dirty="0" err="1" smtClean="0">
                <a:solidFill>
                  <a:srgbClr val="000000"/>
                </a:solidFill>
              </a:rPr>
              <a:t>trainees</a:t>
            </a:r>
            <a:endParaRPr lang="de-DE" altLang="de-DE" b="1" dirty="0" smtClean="0">
              <a:solidFill>
                <a:srgbClr val="000000"/>
              </a:solidFill>
            </a:endParaRPr>
          </a:p>
          <a:p>
            <a:pPr eaLnBrk="1" fontAlgn="base" hangingPunct="1">
              <a:spcBef>
                <a:spcPct val="0"/>
              </a:spcBef>
              <a:spcAft>
                <a:spcPct val="0"/>
              </a:spcAft>
            </a:pPr>
            <a:endParaRPr lang="de-DE" altLang="de-DE" dirty="0" smtClean="0">
              <a:solidFill>
                <a:srgbClr val="000000"/>
              </a:solidFill>
            </a:endParaRPr>
          </a:p>
          <a:p>
            <a:pPr eaLnBrk="1" fontAlgn="base" hangingPunct="1">
              <a:spcBef>
                <a:spcPct val="0"/>
              </a:spcBef>
              <a:spcAft>
                <a:spcPct val="0"/>
              </a:spcAft>
            </a:pPr>
            <a:endParaRPr lang="de-DE" altLang="de-DE" dirty="0" smtClean="0">
              <a:solidFill>
                <a:srgbClr val="000000"/>
              </a:solidFill>
            </a:endParaRPr>
          </a:p>
        </p:txBody>
      </p:sp>
      <p:sp>
        <p:nvSpPr>
          <p:cNvPr id="42003" name="Rechteck 21"/>
          <p:cNvSpPr>
            <a:spLocks noChangeArrowheads="1"/>
          </p:cNvSpPr>
          <p:nvPr/>
        </p:nvSpPr>
        <p:spPr bwMode="auto">
          <a:xfrm>
            <a:off x="6362700" y="1049338"/>
            <a:ext cx="158750" cy="133350"/>
          </a:xfrm>
          <a:prstGeom prst="rect">
            <a:avLst/>
          </a:prstGeom>
          <a:solidFill>
            <a:srgbClr val="FFC000"/>
          </a:solidFill>
          <a:ln>
            <a:noFill/>
          </a:ln>
          <a:extLs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endParaRPr lang="de-DE" altLang="de-DE" smtClean="0">
              <a:solidFill>
                <a:srgbClr val="000000"/>
              </a:solidFill>
            </a:endParaRPr>
          </a:p>
        </p:txBody>
      </p:sp>
      <p:sp>
        <p:nvSpPr>
          <p:cNvPr id="42004" name="Rechteck 22"/>
          <p:cNvSpPr>
            <a:spLocks noChangeArrowheads="1"/>
          </p:cNvSpPr>
          <p:nvPr/>
        </p:nvSpPr>
        <p:spPr bwMode="auto">
          <a:xfrm>
            <a:off x="6375400" y="1835150"/>
            <a:ext cx="158750" cy="133350"/>
          </a:xfrm>
          <a:prstGeom prst="rect">
            <a:avLst/>
          </a:prstGeom>
          <a:solidFill>
            <a:srgbClr val="FFC000"/>
          </a:solidFill>
          <a:ln>
            <a:noFill/>
          </a:ln>
          <a:extLs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endParaRPr lang="de-DE" altLang="de-DE" smtClean="0">
              <a:solidFill>
                <a:srgbClr val="000000"/>
              </a:solidFill>
            </a:endParaRPr>
          </a:p>
        </p:txBody>
      </p:sp>
      <p:sp>
        <p:nvSpPr>
          <p:cNvPr id="26" name="Textfeld 25"/>
          <p:cNvSpPr txBox="1">
            <a:spLocks noChangeArrowheads="1"/>
          </p:cNvSpPr>
          <p:nvPr/>
        </p:nvSpPr>
        <p:spPr bwMode="auto">
          <a:xfrm>
            <a:off x="522288" y="2273300"/>
            <a:ext cx="1839912" cy="646113"/>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de-DE" altLang="de-DE" b="1" smtClean="0">
                <a:solidFill>
                  <a:srgbClr val="FFFFFF"/>
                </a:solidFill>
              </a:rPr>
              <a:t>Research Council</a:t>
            </a:r>
          </a:p>
        </p:txBody>
      </p:sp>
      <p:pic>
        <p:nvPicPr>
          <p:cNvPr id="27" name="Grafik 13" descr="Weiß_Prof_Dr_Reinhold27259_a.jpg"/>
          <p:cNvPicPr>
            <a:picLocks noChangeAspect="1"/>
          </p:cNvPicPr>
          <p:nvPr/>
        </p:nvPicPr>
        <p:blipFill>
          <a:blip r:embed="rId4"/>
          <a:srcRect/>
          <a:stretch>
            <a:fillRect/>
          </a:stretch>
        </p:blipFill>
        <p:spPr bwMode="auto">
          <a:xfrm>
            <a:off x="2484438" y="2127250"/>
            <a:ext cx="842962" cy="1304925"/>
          </a:xfrm>
          <a:prstGeom prst="rect">
            <a:avLst/>
          </a:prstGeom>
          <a:noFill/>
          <a:ln w="9525">
            <a:solidFill>
              <a:schemeClr val="accent2">
                <a:lumMod val="75000"/>
              </a:schemeClr>
            </a:solidFill>
            <a:prstDash val="sysDash"/>
            <a:miter lim="800000"/>
            <a:headEnd/>
            <a:tailEnd/>
          </a:ln>
        </p:spPr>
      </p:pic>
      <p:pic>
        <p:nvPicPr>
          <p:cNvPr id="29" name="Picture 12" descr="O:\StabPR\Grafikangelegenheiten\Foto_HerrEsser\HerrEsser_20_30.jpg"/>
          <p:cNvPicPr>
            <a:picLocks noChangeAspect="1" noChangeArrowheads="1"/>
          </p:cNvPicPr>
          <p:nvPr/>
        </p:nvPicPr>
        <p:blipFill>
          <a:blip r:embed="rId5"/>
          <a:srcRect/>
          <a:stretch>
            <a:fillRect/>
          </a:stretch>
        </p:blipFill>
        <p:spPr bwMode="auto">
          <a:xfrm>
            <a:off x="5233988" y="261938"/>
            <a:ext cx="877887" cy="1322387"/>
          </a:xfrm>
          <a:prstGeom prst="rect">
            <a:avLst/>
          </a:prstGeom>
          <a:noFill/>
          <a:ln>
            <a:solidFill>
              <a:schemeClr val="accent6"/>
            </a:solidFill>
            <a:prstDash val="sysDash"/>
          </a:ln>
        </p:spPr>
      </p:pic>
      <p:sp>
        <p:nvSpPr>
          <p:cNvPr id="42008" name="Rechteck 22"/>
          <p:cNvSpPr>
            <a:spLocks noChangeArrowheads="1"/>
          </p:cNvSpPr>
          <p:nvPr/>
        </p:nvSpPr>
        <p:spPr bwMode="auto">
          <a:xfrm>
            <a:off x="6408738" y="2581275"/>
            <a:ext cx="158750" cy="133350"/>
          </a:xfrm>
          <a:prstGeom prst="rect">
            <a:avLst/>
          </a:prstGeom>
          <a:solidFill>
            <a:srgbClr val="FFC000"/>
          </a:solidFill>
          <a:ln>
            <a:noFill/>
          </a:ln>
          <a:extLs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endParaRPr lang="de-DE" altLang="de-DE" smtClean="0">
              <a:solidFill>
                <a:srgbClr val="000000"/>
              </a:solidFill>
            </a:endParaRPr>
          </a:p>
        </p:txBody>
      </p:sp>
      <p:sp>
        <p:nvSpPr>
          <p:cNvPr id="3" name="Fußzeilenplatzhalter 2"/>
          <p:cNvSpPr>
            <a:spLocks noGrp="1"/>
          </p:cNvSpPr>
          <p:nvPr>
            <p:ph type="ftr" sz="quarter" idx="4294967295"/>
          </p:nvPr>
        </p:nvSpPr>
        <p:spPr>
          <a:xfrm>
            <a:off x="374650" y="6477000"/>
            <a:ext cx="2895600" cy="228600"/>
          </a:xfrm>
          <a:prstGeom prst="rect">
            <a:avLst/>
          </a:prstGeom>
        </p:spPr>
        <p:txBody>
          <a:bodyPr/>
          <a:lstStyle/>
          <a:p>
            <a:pPr>
              <a:defRPr/>
            </a:pPr>
            <a:endParaRPr lang="de-DE" dirty="0"/>
          </a:p>
        </p:txBody>
      </p:sp>
    </p:spTree>
    <p:extLst>
      <p:ext uri="{BB962C8B-B14F-4D97-AF65-F5344CB8AC3E}">
        <p14:creationId xmlns:p14="http://schemas.microsoft.com/office/powerpoint/2010/main" val="1659372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ppt_x"/>
                                          </p:val>
                                        </p:tav>
                                        <p:tav tm="100000">
                                          <p:val>
                                            <p:strVal val="#ppt_x"/>
                                          </p:val>
                                        </p:tav>
                                      </p:tavLst>
                                    </p:anim>
                                    <p:anim calcmode="lin" valueType="num">
                                      <p:cBhvr additive="base">
                                        <p:cTn id="2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anim calcmode="lin" valueType="num">
                                      <p:cBhvr additive="base">
                                        <p:cTn id="43" dur="500" fill="hold"/>
                                        <p:tgtEl>
                                          <p:spTgt spid="27"/>
                                        </p:tgtEl>
                                        <p:attrNameLst>
                                          <p:attrName>ppt_x</p:attrName>
                                        </p:attrNameLst>
                                      </p:cBhvr>
                                      <p:tavLst>
                                        <p:tav tm="0">
                                          <p:val>
                                            <p:strVal val="#ppt_x"/>
                                          </p:val>
                                        </p:tav>
                                        <p:tav tm="100000">
                                          <p:val>
                                            <p:strVal val="#ppt_x"/>
                                          </p:val>
                                        </p:tav>
                                      </p:tavLst>
                                    </p:anim>
                                    <p:anim calcmode="lin" valueType="num">
                                      <p:cBhvr additive="base">
                                        <p:cTn id="4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8" presetClass="entr" presetSubtype="16"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diamond(in)">
                                      <p:cBhvr>
                                        <p:cTn id="49" dur="2000"/>
                                        <p:tgtEl>
                                          <p:spTgt spid="20"/>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8" presetClass="entr" presetSubtype="16" fill="hold" grpId="0" nodeType="clickEffect">
                                  <p:stCondLst>
                                    <p:cond delay="0"/>
                                  </p:stCondLst>
                                  <p:childTnLst>
                                    <p:set>
                                      <p:cBhvr>
                                        <p:cTn id="53" dur="1" fill="hold">
                                          <p:stCondLst>
                                            <p:cond delay="0"/>
                                          </p:stCondLst>
                                        </p:cTn>
                                        <p:tgtEl>
                                          <p:spTgt spid="26"/>
                                        </p:tgtEl>
                                        <p:attrNameLst>
                                          <p:attrName>style.visibility</p:attrName>
                                        </p:attrNameLst>
                                      </p:cBhvr>
                                      <p:to>
                                        <p:strVal val="visible"/>
                                      </p:to>
                                    </p:set>
                                    <p:animEffect transition="in" filter="diamond(in)">
                                      <p:cBhvr>
                                        <p:cTn id="54" dur="2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6" grpId="0" animBg="1"/>
      <p:bldP spid="17" grpId="0" animBg="1"/>
      <p:bldP spid="18" grpId="0" animBg="1"/>
      <p:bldP spid="19" grpId="0" animBg="1"/>
      <p:bldP spid="20" grpId="0" animBg="1"/>
      <p:bldP spid="2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2"/>
          <p:cNvSpPr>
            <a:spLocks noGrp="1"/>
          </p:cNvSpPr>
          <p:nvPr>
            <p:ph type="ftr" sz="quarter" idx="4294967295"/>
          </p:nvPr>
        </p:nvSpPr>
        <p:spPr bwMode="auto">
          <a:xfrm>
            <a:off x="685800" y="6477000"/>
            <a:ext cx="2895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900">
                <a:latin typeface="Arial" charset="0"/>
              </a:rPr>
              <a:t>Quelle: BIBB, MA aus Abt. 1-4</a:t>
            </a:r>
          </a:p>
        </p:txBody>
      </p:sp>
      <p:sp>
        <p:nvSpPr>
          <p:cNvPr id="3075" name="Rectangle 24"/>
          <p:cNvSpPr>
            <a:spLocks noChangeArrowheads="1"/>
          </p:cNvSpPr>
          <p:nvPr/>
        </p:nvSpPr>
        <p:spPr bwMode="auto">
          <a:xfrm>
            <a:off x="333597" y="3142844"/>
            <a:ext cx="1944688" cy="2376488"/>
          </a:xfrm>
          <a:prstGeom prst="rect">
            <a:avLst/>
          </a:prstGeom>
          <a:solidFill>
            <a:srgbClr val="EAEAEA"/>
          </a:solidFill>
          <a:ln w="9525">
            <a:solidFill>
              <a:schemeClr val="bg2"/>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latin typeface="Arial" charset="0"/>
            </a:endParaRPr>
          </a:p>
        </p:txBody>
      </p:sp>
      <p:sp>
        <p:nvSpPr>
          <p:cNvPr id="3076" name="Rectangle 7"/>
          <p:cNvSpPr>
            <a:spLocks noGrp="1" noChangeArrowheads="1"/>
          </p:cNvSpPr>
          <p:nvPr>
            <p:ph type="title"/>
          </p:nvPr>
        </p:nvSpPr>
        <p:spPr bwMode="auto">
          <a:xfrm>
            <a:off x="468313" y="11588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de-DE" altLang="de-DE" dirty="0" err="1" smtClean="0">
                <a:solidFill>
                  <a:srgbClr val="142B56"/>
                </a:solidFill>
              </a:rPr>
              <a:t>Example</a:t>
            </a:r>
            <a:r>
              <a:rPr lang="de-DE" altLang="de-DE" dirty="0" smtClean="0">
                <a:solidFill>
                  <a:srgbClr val="142B56"/>
                </a:solidFill>
              </a:rPr>
              <a:t> </a:t>
            </a:r>
            <a:r>
              <a:rPr lang="de-DE" altLang="de-DE" dirty="0" err="1" smtClean="0">
                <a:solidFill>
                  <a:srgbClr val="142B56"/>
                </a:solidFill>
              </a:rPr>
              <a:t>for</a:t>
            </a:r>
            <a:r>
              <a:rPr lang="de-DE" altLang="de-DE" dirty="0" smtClean="0">
                <a:solidFill>
                  <a:srgbClr val="142B56"/>
                </a:solidFill>
              </a:rPr>
              <a:t> </a:t>
            </a:r>
            <a:r>
              <a:rPr lang="de-DE" altLang="de-DE" dirty="0" err="1" smtClean="0">
                <a:solidFill>
                  <a:srgbClr val="142B56"/>
                </a:solidFill>
              </a:rPr>
              <a:t>teachers</a:t>
            </a:r>
            <a:r>
              <a:rPr lang="de-DE" altLang="de-DE" dirty="0" smtClean="0">
                <a:solidFill>
                  <a:srgbClr val="142B56"/>
                </a:solidFill>
              </a:rPr>
              <a:t> (</a:t>
            </a:r>
            <a:r>
              <a:rPr lang="de-DE" altLang="de-DE" dirty="0" err="1" smtClean="0">
                <a:solidFill>
                  <a:srgbClr val="142B56"/>
                </a:solidFill>
              </a:rPr>
              <a:t>asian</a:t>
            </a:r>
            <a:r>
              <a:rPr lang="de-DE" altLang="de-DE" dirty="0" smtClean="0">
                <a:solidFill>
                  <a:srgbClr val="142B56"/>
                </a:solidFill>
              </a:rPr>
              <a:t> </a:t>
            </a:r>
            <a:r>
              <a:rPr lang="de-DE" altLang="de-DE" dirty="0" err="1" smtClean="0">
                <a:solidFill>
                  <a:srgbClr val="142B56"/>
                </a:solidFill>
              </a:rPr>
              <a:t>country</a:t>
            </a:r>
            <a:r>
              <a:rPr lang="de-DE" altLang="de-DE" dirty="0" smtClean="0">
                <a:solidFill>
                  <a:srgbClr val="142B56"/>
                </a:solidFill>
              </a:rPr>
              <a:t>)</a:t>
            </a:r>
          </a:p>
        </p:txBody>
      </p:sp>
      <p:sp>
        <p:nvSpPr>
          <p:cNvPr id="3077" name="Text Box 23"/>
          <p:cNvSpPr txBox="1">
            <a:spLocks noChangeArrowheads="1"/>
          </p:cNvSpPr>
          <p:nvPr/>
        </p:nvSpPr>
        <p:spPr bwMode="auto">
          <a:xfrm>
            <a:off x="323851" y="3324225"/>
            <a:ext cx="1928296" cy="2064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185738" indent="-1857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
            </a:pPr>
            <a:r>
              <a:rPr lang="de-DE" altLang="de-DE" sz="1600" b="1" dirty="0">
                <a:solidFill>
                  <a:srgbClr val="142A56"/>
                </a:solidFill>
                <a:latin typeface="Arial" charset="0"/>
              </a:rPr>
              <a:t>d</a:t>
            </a:r>
            <a:r>
              <a:rPr lang="de-DE" altLang="de-DE" sz="1600" b="1" dirty="0" smtClean="0">
                <a:solidFill>
                  <a:srgbClr val="142A56"/>
                </a:solidFill>
                <a:latin typeface="Arial" charset="0"/>
              </a:rPr>
              <a:t>iverse </a:t>
            </a:r>
            <a:r>
              <a:rPr lang="de-DE" altLang="de-DE" sz="1600" b="1" dirty="0" err="1" smtClean="0">
                <a:solidFill>
                  <a:srgbClr val="142A56"/>
                </a:solidFill>
                <a:latin typeface="Arial" charset="0"/>
              </a:rPr>
              <a:t>backgrounds</a:t>
            </a:r>
            <a:r>
              <a:rPr lang="de-DE" altLang="de-DE" sz="1600" b="1" dirty="0" smtClean="0">
                <a:solidFill>
                  <a:srgbClr val="142A56"/>
                </a:solidFill>
                <a:latin typeface="Arial" charset="0"/>
              </a:rPr>
              <a:t> </a:t>
            </a:r>
            <a:r>
              <a:rPr lang="de-DE" altLang="de-DE" sz="1600" b="1" dirty="0" err="1" smtClean="0">
                <a:solidFill>
                  <a:srgbClr val="142A56"/>
                </a:solidFill>
                <a:latin typeface="Arial" charset="0"/>
              </a:rPr>
              <a:t>of</a:t>
            </a:r>
            <a:r>
              <a:rPr lang="de-DE" altLang="de-DE" sz="1600" b="1" dirty="0" smtClean="0">
                <a:solidFill>
                  <a:srgbClr val="142A56"/>
                </a:solidFill>
                <a:latin typeface="Arial" charset="0"/>
              </a:rPr>
              <a:t> </a:t>
            </a:r>
            <a:r>
              <a:rPr lang="de-DE" altLang="de-DE" sz="1600" b="1" dirty="0" err="1" smtClean="0">
                <a:solidFill>
                  <a:srgbClr val="142A56"/>
                </a:solidFill>
                <a:latin typeface="Arial" charset="0"/>
              </a:rPr>
              <a:t>learners</a:t>
            </a:r>
            <a:endParaRPr lang="de-DE" altLang="de-DE" sz="1600" b="1" dirty="0" smtClean="0">
              <a:solidFill>
                <a:srgbClr val="142A56"/>
              </a:solidFill>
              <a:latin typeface="Arial" charset="0"/>
            </a:endParaRPr>
          </a:p>
          <a:p>
            <a:pPr>
              <a:buFont typeface="Wingdings" pitchFamily="2" charset="2"/>
              <a:buChar char="§"/>
            </a:pPr>
            <a:r>
              <a:rPr lang="de-DE" altLang="de-DE" sz="1600" b="1" dirty="0" err="1">
                <a:solidFill>
                  <a:srgbClr val="142A56"/>
                </a:solidFill>
                <a:latin typeface="Arial" charset="0"/>
              </a:rPr>
              <a:t>s</a:t>
            </a:r>
            <a:r>
              <a:rPr lang="de-DE" altLang="de-DE" sz="1600" b="1" dirty="0" err="1" smtClean="0">
                <a:solidFill>
                  <a:srgbClr val="142A56"/>
                </a:solidFill>
                <a:latin typeface="Arial" charset="0"/>
              </a:rPr>
              <a:t>upporting</a:t>
            </a:r>
            <a:r>
              <a:rPr lang="de-DE" altLang="de-DE" sz="1600" b="1" dirty="0" smtClean="0">
                <a:solidFill>
                  <a:srgbClr val="142A56"/>
                </a:solidFill>
                <a:latin typeface="Arial" charset="0"/>
              </a:rPr>
              <a:t> </a:t>
            </a:r>
            <a:r>
              <a:rPr lang="de-DE" altLang="de-DE" sz="1600" b="1" dirty="0" err="1" smtClean="0">
                <a:solidFill>
                  <a:srgbClr val="142A56"/>
                </a:solidFill>
                <a:latin typeface="Arial" charset="0"/>
              </a:rPr>
              <a:t>self</a:t>
            </a:r>
            <a:r>
              <a:rPr lang="de-DE" altLang="de-DE" sz="1600" b="1" dirty="0" smtClean="0">
                <a:solidFill>
                  <a:srgbClr val="142A56"/>
                </a:solidFill>
                <a:latin typeface="Arial" charset="0"/>
              </a:rPr>
              <a:t>-determination</a:t>
            </a:r>
          </a:p>
          <a:p>
            <a:pPr>
              <a:buFont typeface="Wingdings" pitchFamily="2" charset="2"/>
              <a:buChar char="§"/>
            </a:pPr>
            <a:r>
              <a:rPr lang="de-DE" altLang="de-DE" sz="1600" b="1" dirty="0" err="1">
                <a:solidFill>
                  <a:srgbClr val="142A56"/>
                </a:solidFill>
                <a:latin typeface="Arial" charset="0"/>
              </a:rPr>
              <a:t>c</a:t>
            </a:r>
            <a:r>
              <a:rPr lang="de-DE" altLang="de-DE" sz="1600" b="1" dirty="0" err="1" smtClean="0">
                <a:solidFill>
                  <a:srgbClr val="142A56"/>
                </a:solidFill>
                <a:latin typeface="Arial" charset="0"/>
              </a:rPr>
              <a:t>ommunicating</a:t>
            </a:r>
            <a:r>
              <a:rPr lang="de-DE" altLang="de-DE" sz="1600" b="1" dirty="0" smtClean="0">
                <a:solidFill>
                  <a:srgbClr val="142A56"/>
                </a:solidFill>
                <a:latin typeface="Arial" charset="0"/>
              </a:rPr>
              <a:t> </a:t>
            </a:r>
            <a:r>
              <a:rPr lang="de-DE" altLang="de-DE" sz="1600" b="1" dirty="0" err="1" smtClean="0">
                <a:solidFill>
                  <a:srgbClr val="142A56"/>
                </a:solidFill>
                <a:latin typeface="Arial" charset="0"/>
              </a:rPr>
              <a:t>and</a:t>
            </a:r>
            <a:r>
              <a:rPr lang="de-DE" altLang="de-DE" sz="1600" b="1" dirty="0" smtClean="0">
                <a:solidFill>
                  <a:srgbClr val="142A56"/>
                </a:solidFill>
                <a:latin typeface="Arial" charset="0"/>
              </a:rPr>
              <a:t> </a:t>
            </a:r>
            <a:r>
              <a:rPr lang="de-DE" altLang="de-DE" sz="1600" b="1" dirty="0" err="1" smtClean="0">
                <a:solidFill>
                  <a:srgbClr val="142A56"/>
                </a:solidFill>
                <a:latin typeface="Arial" charset="0"/>
              </a:rPr>
              <a:t>interacting</a:t>
            </a:r>
            <a:endParaRPr lang="de-DE" altLang="de-DE" sz="1600" b="1" dirty="0">
              <a:solidFill>
                <a:srgbClr val="142A56"/>
              </a:solidFill>
              <a:latin typeface="Arial" charset="0"/>
            </a:endParaRPr>
          </a:p>
        </p:txBody>
      </p:sp>
      <p:sp>
        <p:nvSpPr>
          <p:cNvPr id="3078" name="Rectangle 34"/>
          <p:cNvSpPr>
            <a:spLocks noChangeArrowheads="1"/>
          </p:cNvSpPr>
          <p:nvPr/>
        </p:nvSpPr>
        <p:spPr bwMode="auto">
          <a:xfrm>
            <a:off x="2505942" y="3147218"/>
            <a:ext cx="1944688" cy="2663825"/>
          </a:xfrm>
          <a:prstGeom prst="rect">
            <a:avLst/>
          </a:prstGeom>
          <a:solidFill>
            <a:srgbClr val="EAEAEA"/>
          </a:solidFill>
          <a:ln w="9525">
            <a:solidFill>
              <a:schemeClr val="bg2"/>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latin typeface="Arial" charset="0"/>
            </a:endParaRPr>
          </a:p>
        </p:txBody>
      </p:sp>
      <p:sp>
        <p:nvSpPr>
          <p:cNvPr id="3079" name="Text Box 35"/>
          <p:cNvSpPr txBox="1">
            <a:spLocks noChangeArrowheads="1"/>
          </p:cNvSpPr>
          <p:nvPr/>
        </p:nvSpPr>
        <p:spPr bwMode="auto">
          <a:xfrm>
            <a:off x="2484439" y="3324226"/>
            <a:ext cx="1966192" cy="2679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185738" indent="-1857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
            </a:pPr>
            <a:r>
              <a:rPr lang="de-DE" altLang="de-DE" sz="1600" b="1" dirty="0" err="1" smtClean="0">
                <a:solidFill>
                  <a:srgbClr val="142A56"/>
                </a:solidFill>
                <a:latin typeface="Arial" charset="0"/>
              </a:rPr>
              <a:t>planning</a:t>
            </a:r>
            <a:r>
              <a:rPr lang="de-DE" altLang="de-DE" sz="1600" b="1" dirty="0" smtClean="0">
                <a:solidFill>
                  <a:srgbClr val="142A56"/>
                </a:solidFill>
                <a:latin typeface="Arial" charset="0"/>
              </a:rPr>
              <a:t> </a:t>
            </a:r>
            <a:r>
              <a:rPr lang="de-DE" altLang="de-DE" sz="1600" b="1" dirty="0" err="1" smtClean="0">
                <a:solidFill>
                  <a:srgbClr val="142A56"/>
                </a:solidFill>
                <a:latin typeface="Arial" charset="0"/>
              </a:rPr>
              <a:t>lessons</a:t>
            </a:r>
            <a:endParaRPr lang="de-DE" altLang="de-DE" sz="1600" b="1" dirty="0">
              <a:solidFill>
                <a:srgbClr val="142A56"/>
              </a:solidFill>
              <a:latin typeface="Arial" charset="0"/>
            </a:endParaRPr>
          </a:p>
          <a:p>
            <a:pPr>
              <a:buFont typeface="Wingdings" pitchFamily="2" charset="2"/>
              <a:buChar char="§"/>
            </a:pPr>
            <a:r>
              <a:rPr lang="de-DE" altLang="de-DE" sz="1600" b="1" dirty="0" err="1" smtClean="0">
                <a:solidFill>
                  <a:srgbClr val="142A56"/>
                </a:solidFill>
                <a:latin typeface="Arial" charset="0"/>
              </a:rPr>
              <a:t>Giving</a:t>
            </a:r>
            <a:r>
              <a:rPr lang="de-DE" altLang="de-DE" sz="1600" b="1" dirty="0" smtClean="0">
                <a:solidFill>
                  <a:srgbClr val="142A56"/>
                </a:solidFill>
                <a:latin typeface="Arial" charset="0"/>
              </a:rPr>
              <a:t> </a:t>
            </a:r>
            <a:r>
              <a:rPr lang="de-DE" altLang="de-DE" sz="1600" b="1" dirty="0" err="1" smtClean="0">
                <a:solidFill>
                  <a:srgbClr val="142A56"/>
                </a:solidFill>
                <a:latin typeface="Arial" charset="0"/>
              </a:rPr>
              <a:t>lessons</a:t>
            </a:r>
            <a:endParaRPr lang="de-DE" altLang="de-DE" sz="1600" b="1" dirty="0" smtClean="0">
              <a:solidFill>
                <a:srgbClr val="142A56"/>
              </a:solidFill>
              <a:latin typeface="Arial" charset="0"/>
            </a:endParaRPr>
          </a:p>
          <a:p>
            <a:pPr>
              <a:buFont typeface="Wingdings" pitchFamily="2" charset="2"/>
              <a:buChar char="§"/>
            </a:pPr>
            <a:r>
              <a:rPr lang="de-DE" altLang="de-DE" sz="1600" b="1" dirty="0" err="1">
                <a:solidFill>
                  <a:srgbClr val="142A56"/>
                </a:solidFill>
                <a:latin typeface="Arial" charset="0"/>
              </a:rPr>
              <a:t>s</a:t>
            </a:r>
            <a:r>
              <a:rPr lang="de-DE" altLang="de-DE" sz="1600" b="1" dirty="0" err="1" smtClean="0">
                <a:solidFill>
                  <a:srgbClr val="142A56"/>
                </a:solidFill>
                <a:latin typeface="Arial" charset="0"/>
              </a:rPr>
              <a:t>upporting</a:t>
            </a:r>
            <a:r>
              <a:rPr lang="de-DE" altLang="de-DE" sz="1600" b="1" dirty="0" smtClean="0">
                <a:solidFill>
                  <a:srgbClr val="142A56"/>
                </a:solidFill>
                <a:latin typeface="Arial" charset="0"/>
              </a:rPr>
              <a:t> </a:t>
            </a:r>
            <a:r>
              <a:rPr lang="de-DE" altLang="de-DE" sz="1600" b="1" dirty="0" err="1" smtClean="0">
                <a:solidFill>
                  <a:srgbClr val="142A56"/>
                </a:solidFill>
                <a:latin typeface="Arial" charset="0"/>
              </a:rPr>
              <a:t>the</a:t>
            </a:r>
            <a:r>
              <a:rPr lang="de-DE" altLang="de-DE" sz="1600" b="1" dirty="0" smtClean="0">
                <a:solidFill>
                  <a:srgbClr val="142A56"/>
                </a:solidFill>
                <a:latin typeface="Arial" charset="0"/>
              </a:rPr>
              <a:t> </a:t>
            </a:r>
            <a:r>
              <a:rPr lang="de-DE" altLang="de-DE" sz="1600" b="1" dirty="0" err="1" smtClean="0">
                <a:solidFill>
                  <a:srgbClr val="142A56"/>
                </a:solidFill>
                <a:latin typeface="Arial" charset="0"/>
              </a:rPr>
              <a:t>learning</a:t>
            </a:r>
            <a:r>
              <a:rPr lang="de-DE" altLang="de-DE" sz="1600" b="1" dirty="0" smtClean="0">
                <a:solidFill>
                  <a:srgbClr val="142A56"/>
                </a:solidFill>
                <a:latin typeface="Arial" charset="0"/>
              </a:rPr>
              <a:t> </a:t>
            </a:r>
            <a:r>
              <a:rPr lang="de-DE" altLang="de-DE" sz="1600" b="1" dirty="0" err="1" smtClean="0">
                <a:solidFill>
                  <a:srgbClr val="142A56"/>
                </a:solidFill>
                <a:latin typeface="Arial" charset="0"/>
              </a:rPr>
              <a:t>process</a:t>
            </a:r>
            <a:endParaRPr lang="de-DE" altLang="de-DE" sz="1600" b="1" dirty="0" smtClean="0">
              <a:solidFill>
                <a:srgbClr val="142A56"/>
              </a:solidFill>
              <a:latin typeface="Arial" charset="0"/>
            </a:endParaRPr>
          </a:p>
          <a:p>
            <a:pPr>
              <a:buFont typeface="Wingdings" pitchFamily="2" charset="2"/>
              <a:buChar char="§"/>
            </a:pPr>
            <a:r>
              <a:rPr lang="de-DE" altLang="de-DE" sz="1600" b="1" dirty="0" err="1">
                <a:solidFill>
                  <a:srgbClr val="142A56"/>
                </a:solidFill>
                <a:latin typeface="Arial" charset="0"/>
              </a:rPr>
              <a:t>m</a:t>
            </a:r>
            <a:r>
              <a:rPr lang="de-DE" altLang="de-DE" sz="1600" b="1" dirty="0" err="1" smtClean="0">
                <a:solidFill>
                  <a:srgbClr val="142A56"/>
                </a:solidFill>
                <a:latin typeface="Arial" charset="0"/>
              </a:rPr>
              <a:t>otivating</a:t>
            </a:r>
            <a:r>
              <a:rPr lang="de-DE" altLang="de-DE" sz="1600" b="1" dirty="0" smtClean="0">
                <a:solidFill>
                  <a:srgbClr val="142A56"/>
                </a:solidFill>
                <a:latin typeface="Arial" charset="0"/>
              </a:rPr>
              <a:t> </a:t>
            </a:r>
            <a:r>
              <a:rPr lang="de-DE" altLang="de-DE" sz="1600" b="1" dirty="0" err="1" smtClean="0">
                <a:solidFill>
                  <a:srgbClr val="142A56"/>
                </a:solidFill>
                <a:latin typeface="Arial" charset="0"/>
              </a:rPr>
              <a:t>learners</a:t>
            </a:r>
            <a:r>
              <a:rPr lang="de-DE" altLang="de-DE" sz="1600" b="1" dirty="0">
                <a:solidFill>
                  <a:srgbClr val="142A56"/>
                </a:solidFill>
                <a:latin typeface="Arial" charset="0"/>
              </a:rPr>
              <a:t>	</a:t>
            </a:r>
          </a:p>
        </p:txBody>
      </p:sp>
      <p:sp>
        <p:nvSpPr>
          <p:cNvPr id="3080" name="Rectangle 36"/>
          <p:cNvSpPr>
            <a:spLocks noChangeArrowheads="1"/>
          </p:cNvSpPr>
          <p:nvPr/>
        </p:nvSpPr>
        <p:spPr bwMode="auto">
          <a:xfrm>
            <a:off x="4679156" y="3147218"/>
            <a:ext cx="1944687" cy="2879725"/>
          </a:xfrm>
          <a:prstGeom prst="rect">
            <a:avLst/>
          </a:prstGeom>
          <a:solidFill>
            <a:srgbClr val="EAEAEA"/>
          </a:solidFill>
          <a:ln w="9525">
            <a:solidFill>
              <a:schemeClr val="bg2"/>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latin typeface="Arial" charset="0"/>
            </a:endParaRPr>
          </a:p>
        </p:txBody>
      </p:sp>
      <p:sp>
        <p:nvSpPr>
          <p:cNvPr id="3081" name="Text Box 37"/>
          <p:cNvSpPr txBox="1">
            <a:spLocks noChangeArrowheads="1"/>
          </p:cNvSpPr>
          <p:nvPr/>
        </p:nvSpPr>
        <p:spPr bwMode="auto">
          <a:xfrm>
            <a:off x="4643439" y="3212976"/>
            <a:ext cx="1943284" cy="181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185738" indent="-1857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
            </a:pPr>
            <a:r>
              <a:rPr lang="de-DE" altLang="de-DE" sz="1600" b="1" dirty="0">
                <a:solidFill>
                  <a:srgbClr val="142A56"/>
                </a:solidFill>
                <a:latin typeface="Arial" charset="0"/>
              </a:rPr>
              <a:t>i</a:t>
            </a:r>
            <a:r>
              <a:rPr lang="de-DE" altLang="de-DE" sz="1600" b="1" dirty="0" smtClean="0">
                <a:solidFill>
                  <a:srgbClr val="142A56"/>
                </a:solidFill>
                <a:latin typeface="Arial" charset="0"/>
              </a:rPr>
              <a:t>ndividual </a:t>
            </a:r>
            <a:r>
              <a:rPr lang="de-DE" altLang="de-DE" sz="1600" b="1" dirty="0" err="1" smtClean="0">
                <a:solidFill>
                  <a:srgbClr val="142A56"/>
                </a:solidFill>
                <a:latin typeface="Arial" charset="0"/>
              </a:rPr>
              <a:t>preconditions</a:t>
            </a:r>
            <a:endParaRPr lang="de-DE" altLang="de-DE" sz="1600" b="1" dirty="0" smtClean="0">
              <a:solidFill>
                <a:srgbClr val="142A56"/>
              </a:solidFill>
              <a:latin typeface="Arial" charset="0"/>
            </a:endParaRPr>
          </a:p>
          <a:p>
            <a:pPr>
              <a:buFont typeface="Wingdings" pitchFamily="2" charset="2"/>
              <a:buChar char="§"/>
            </a:pPr>
            <a:r>
              <a:rPr lang="de-DE" altLang="de-DE" sz="1600" b="1" dirty="0" err="1">
                <a:solidFill>
                  <a:srgbClr val="142A56"/>
                </a:solidFill>
                <a:latin typeface="Arial" charset="0"/>
              </a:rPr>
              <a:t>m</a:t>
            </a:r>
            <a:r>
              <a:rPr lang="de-DE" altLang="de-DE" sz="1600" b="1" dirty="0" err="1" smtClean="0">
                <a:solidFill>
                  <a:srgbClr val="142A56"/>
                </a:solidFill>
                <a:latin typeface="Arial" charset="0"/>
              </a:rPr>
              <a:t>easuring</a:t>
            </a:r>
            <a:r>
              <a:rPr lang="de-DE" altLang="de-DE" sz="1600" b="1" dirty="0" smtClean="0">
                <a:solidFill>
                  <a:srgbClr val="142A56"/>
                </a:solidFill>
                <a:latin typeface="Arial" charset="0"/>
              </a:rPr>
              <a:t> </a:t>
            </a:r>
            <a:r>
              <a:rPr lang="de-DE" altLang="de-DE" sz="1600" b="1" dirty="0" err="1" smtClean="0">
                <a:solidFill>
                  <a:srgbClr val="142A56"/>
                </a:solidFill>
                <a:latin typeface="Arial" charset="0"/>
              </a:rPr>
              <a:t>learner</a:t>
            </a:r>
            <a:r>
              <a:rPr lang="de-DE" altLang="de-DE" sz="1600" b="1" dirty="0" smtClean="0">
                <a:solidFill>
                  <a:srgbClr val="142A56"/>
                </a:solidFill>
                <a:latin typeface="Arial" charset="0"/>
              </a:rPr>
              <a:t> </a:t>
            </a:r>
            <a:r>
              <a:rPr lang="de-DE" altLang="de-DE" sz="1600" b="1" dirty="0" err="1" smtClean="0">
                <a:solidFill>
                  <a:srgbClr val="142A56"/>
                </a:solidFill>
                <a:latin typeface="Arial" charset="0"/>
              </a:rPr>
              <a:t>performance</a:t>
            </a:r>
            <a:endParaRPr lang="de-DE" altLang="de-DE" sz="1600" b="1" dirty="0">
              <a:solidFill>
                <a:srgbClr val="142A56"/>
              </a:solidFill>
              <a:latin typeface="Arial" charset="0"/>
            </a:endParaRPr>
          </a:p>
          <a:p>
            <a:pPr marL="0" indent="0"/>
            <a:r>
              <a:rPr lang="de-DE" altLang="de-DE" sz="1600" b="1" dirty="0">
                <a:solidFill>
                  <a:srgbClr val="142A56"/>
                </a:solidFill>
                <a:latin typeface="Arial" charset="0"/>
              </a:rPr>
              <a:t>	</a:t>
            </a:r>
          </a:p>
        </p:txBody>
      </p:sp>
      <p:sp>
        <p:nvSpPr>
          <p:cNvPr id="3082" name="Rectangle 38"/>
          <p:cNvSpPr>
            <a:spLocks noChangeArrowheads="1"/>
          </p:cNvSpPr>
          <p:nvPr/>
        </p:nvSpPr>
        <p:spPr bwMode="auto">
          <a:xfrm>
            <a:off x="6804025" y="3141663"/>
            <a:ext cx="1944688" cy="3095625"/>
          </a:xfrm>
          <a:prstGeom prst="rect">
            <a:avLst/>
          </a:prstGeom>
          <a:solidFill>
            <a:srgbClr val="EAEAEA"/>
          </a:solidFill>
          <a:ln w="9525">
            <a:solidFill>
              <a:schemeClr val="bg2"/>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latin typeface="Arial" charset="0"/>
            </a:endParaRPr>
          </a:p>
        </p:txBody>
      </p:sp>
      <p:sp>
        <p:nvSpPr>
          <p:cNvPr id="3083" name="Text Box 39"/>
          <p:cNvSpPr txBox="1">
            <a:spLocks noChangeArrowheads="1"/>
          </p:cNvSpPr>
          <p:nvPr/>
        </p:nvSpPr>
        <p:spPr bwMode="auto">
          <a:xfrm>
            <a:off x="6804025" y="3212976"/>
            <a:ext cx="1944689" cy="2310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185738" indent="-1857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Char char="§"/>
            </a:pPr>
            <a:r>
              <a:rPr lang="de-DE" altLang="de-DE" sz="1600" b="1" dirty="0" err="1">
                <a:solidFill>
                  <a:srgbClr val="142A56"/>
                </a:solidFill>
                <a:latin typeface="Arial" charset="0"/>
              </a:rPr>
              <a:t>a</a:t>
            </a:r>
            <a:r>
              <a:rPr lang="de-DE" altLang="de-DE" sz="1600" b="1" dirty="0" err="1" smtClean="0">
                <a:solidFill>
                  <a:srgbClr val="142A56"/>
                </a:solidFill>
                <a:latin typeface="Arial" charset="0"/>
              </a:rPr>
              <a:t>ccepting</a:t>
            </a:r>
            <a:r>
              <a:rPr lang="de-DE" altLang="de-DE" sz="1600" b="1" dirty="0" smtClean="0">
                <a:solidFill>
                  <a:srgbClr val="142A56"/>
                </a:solidFill>
                <a:latin typeface="Arial" charset="0"/>
              </a:rPr>
              <a:t> professional </a:t>
            </a:r>
            <a:r>
              <a:rPr lang="de-DE" altLang="de-DE" sz="1600" b="1" dirty="0" err="1" smtClean="0">
                <a:solidFill>
                  <a:srgbClr val="142A56"/>
                </a:solidFill>
                <a:latin typeface="Arial" charset="0"/>
              </a:rPr>
              <a:t>requirements</a:t>
            </a:r>
            <a:endParaRPr lang="de-DE" altLang="de-DE" sz="1600" b="1" dirty="0" smtClean="0">
              <a:solidFill>
                <a:srgbClr val="142A56"/>
              </a:solidFill>
              <a:latin typeface="Arial" charset="0"/>
            </a:endParaRPr>
          </a:p>
          <a:p>
            <a:pPr>
              <a:buFont typeface="Wingdings" pitchFamily="2" charset="2"/>
              <a:buChar char="§"/>
            </a:pPr>
            <a:r>
              <a:rPr lang="de-DE" altLang="de-DE" sz="1600" b="1" dirty="0" err="1">
                <a:solidFill>
                  <a:srgbClr val="142A56"/>
                </a:solidFill>
                <a:latin typeface="Arial" charset="0"/>
              </a:rPr>
              <a:t>c</a:t>
            </a:r>
            <a:r>
              <a:rPr lang="de-DE" altLang="de-DE" sz="1600" b="1" dirty="0" err="1" smtClean="0">
                <a:solidFill>
                  <a:srgbClr val="142A56"/>
                </a:solidFill>
                <a:latin typeface="Arial" charset="0"/>
              </a:rPr>
              <a:t>ontinuing</a:t>
            </a:r>
            <a:r>
              <a:rPr lang="de-DE" altLang="de-DE" sz="1600" b="1" dirty="0" smtClean="0">
                <a:solidFill>
                  <a:srgbClr val="142A56"/>
                </a:solidFill>
                <a:latin typeface="Arial" charset="0"/>
              </a:rPr>
              <a:t> professional </a:t>
            </a:r>
            <a:r>
              <a:rPr lang="de-DE" altLang="de-DE" sz="1600" b="1" dirty="0" err="1" smtClean="0">
                <a:solidFill>
                  <a:srgbClr val="142A56"/>
                </a:solidFill>
                <a:latin typeface="Arial" charset="0"/>
              </a:rPr>
              <a:t>development</a:t>
            </a:r>
            <a:endParaRPr lang="de-DE" altLang="de-DE" sz="1600" b="1" dirty="0" smtClean="0">
              <a:solidFill>
                <a:srgbClr val="142A56"/>
              </a:solidFill>
              <a:latin typeface="Arial" charset="0"/>
            </a:endParaRPr>
          </a:p>
          <a:p>
            <a:pPr>
              <a:buFont typeface="Wingdings" pitchFamily="2" charset="2"/>
              <a:buChar char="§"/>
            </a:pPr>
            <a:r>
              <a:rPr lang="de-DE" altLang="de-DE" sz="1600" b="1" dirty="0" err="1">
                <a:solidFill>
                  <a:srgbClr val="142A56"/>
                </a:solidFill>
                <a:latin typeface="Arial" charset="0"/>
              </a:rPr>
              <a:t>p</a:t>
            </a:r>
            <a:r>
              <a:rPr lang="de-DE" altLang="de-DE" sz="1600" b="1" smtClean="0">
                <a:solidFill>
                  <a:srgbClr val="142A56"/>
                </a:solidFill>
                <a:latin typeface="Arial" charset="0"/>
              </a:rPr>
              <a:t>articipating</a:t>
            </a:r>
            <a:r>
              <a:rPr lang="de-DE" altLang="de-DE" sz="1600" b="1" dirty="0" smtClean="0">
                <a:solidFill>
                  <a:srgbClr val="142A56"/>
                </a:solidFill>
                <a:latin typeface="Arial" charset="0"/>
              </a:rPr>
              <a:t> in </a:t>
            </a:r>
            <a:r>
              <a:rPr lang="de-DE" altLang="de-DE" sz="1600" b="1" dirty="0" err="1" smtClean="0">
                <a:solidFill>
                  <a:srgbClr val="142A56"/>
                </a:solidFill>
                <a:latin typeface="Arial" charset="0"/>
              </a:rPr>
              <a:t>innovation</a:t>
            </a:r>
            <a:endParaRPr lang="de-DE" altLang="de-DE" sz="1600" b="1" dirty="0">
              <a:solidFill>
                <a:srgbClr val="142A56"/>
              </a:solidFill>
              <a:latin typeface="Arial" charset="0"/>
            </a:endParaRPr>
          </a:p>
        </p:txBody>
      </p:sp>
      <p:sp>
        <p:nvSpPr>
          <p:cNvPr id="3084" name="Rectangle 40"/>
          <p:cNvSpPr>
            <a:spLocks noChangeArrowheads="1"/>
          </p:cNvSpPr>
          <p:nvPr/>
        </p:nvSpPr>
        <p:spPr bwMode="auto">
          <a:xfrm>
            <a:off x="307458" y="1476302"/>
            <a:ext cx="1944688" cy="1152525"/>
          </a:xfrm>
          <a:prstGeom prst="rect">
            <a:avLst/>
          </a:prstGeom>
          <a:solidFill>
            <a:srgbClr val="EAEAEA"/>
          </a:solidFill>
          <a:ln w="9525">
            <a:solidFill>
              <a:schemeClr val="bg2"/>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latin typeface="Arial" charset="0"/>
            </a:endParaRPr>
          </a:p>
        </p:txBody>
      </p:sp>
      <p:sp>
        <p:nvSpPr>
          <p:cNvPr id="3085" name="Text Box 41"/>
          <p:cNvSpPr txBox="1">
            <a:spLocks noChangeArrowheads="1"/>
          </p:cNvSpPr>
          <p:nvPr/>
        </p:nvSpPr>
        <p:spPr bwMode="auto">
          <a:xfrm>
            <a:off x="323851" y="1634191"/>
            <a:ext cx="1928296"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1857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None/>
            </a:pPr>
            <a:r>
              <a:rPr lang="de-DE" altLang="de-DE" sz="1600" b="1" dirty="0" err="1" smtClean="0">
                <a:solidFill>
                  <a:srgbClr val="142A56"/>
                </a:solidFill>
                <a:latin typeface="Arial" charset="0"/>
              </a:rPr>
              <a:t>Educating</a:t>
            </a:r>
            <a:endParaRPr lang="de-DE" altLang="de-DE" sz="1600" b="1" dirty="0">
              <a:solidFill>
                <a:srgbClr val="142A56"/>
              </a:solidFill>
              <a:latin typeface="Arial" charset="0"/>
            </a:endParaRPr>
          </a:p>
        </p:txBody>
      </p:sp>
      <p:sp>
        <p:nvSpPr>
          <p:cNvPr id="3086" name="Rectangle 42"/>
          <p:cNvSpPr>
            <a:spLocks noChangeArrowheads="1"/>
          </p:cNvSpPr>
          <p:nvPr/>
        </p:nvSpPr>
        <p:spPr bwMode="auto">
          <a:xfrm>
            <a:off x="2520156" y="1465262"/>
            <a:ext cx="1944687" cy="1152525"/>
          </a:xfrm>
          <a:prstGeom prst="rect">
            <a:avLst/>
          </a:prstGeom>
          <a:solidFill>
            <a:srgbClr val="EAEAEA"/>
          </a:solidFill>
          <a:ln w="9525">
            <a:solidFill>
              <a:schemeClr val="bg2"/>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latin typeface="Arial" charset="0"/>
            </a:endParaRPr>
          </a:p>
        </p:txBody>
      </p:sp>
      <p:sp>
        <p:nvSpPr>
          <p:cNvPr id="3087" name="Text Box 43"/>
          <p:cNvSpPr txBox="1">
            <a:spLocks noChangeArrowheads="1"/>
          </p:cNvSpPr>
          <p:nvPr/>
        </p:nvSpPr>
        <p:spPr bwMode="auto">
          <a:xfrm>
            <a:off x="2627784" y="1634191"/>
            <a:ext cx="1872779"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1857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None/>
            </a:pPr>
            <a:r>
              <a:rPr lang="de-DE" altLang="de-DE" sz="1600" b="1" dirty="0" smtClean="0">
                <a:solidFill>
                  <a:srgbClr val="142A56"/>
                </a:solidFill>
                <a:latin typeface="Arial" charset="0"/>
              </a:rPr>
              <a:t>Teaching</a:t>
            </a:r>
            <a:endParaRPr lang="de-DE" altLang="de-DE" sz="1600" b="1" dirty="0">
              <a:solidFill>
                <a:srgbClr val="142A56"/>
              </a:solidFill>
              <a:latin typeface="Arial" charset="0"/>
            </a:endParaRPr>
          </a:p>
        </p:txBody>
      </p:sp>
      <p:sp>
        <p:nvSpPr>
          <p:cNvPr id="3088" name="Rectangle 44"/>
          <p:cNvSpPr>
            <a:spLocks noChangeArrowheads="1"/>
          </p:cNvSpPr>
          <p:nvPr/>
        </p:nvSpPr>
        <p:spPr bwMode="auto">
          <a:xfrm>
            <a:off x="4642034" y="1467515"/>
            <a:ext cx="1944688" cy="1152525"/>
          </a:xfrm>
          <a:prstGeom prst="rect">
            <a:avLst/>
          </a:prstGeom>
          <a:solidFill>
            <a:srgbClr val="EAEAEA"/>
          </a:solidFill>
          <a:ln w="9525">
            <a:solidFill>
              <a:schemeClr val="bg2"/>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latin typeface="Arial" charset="0"/>
            </a:endParaRPr>
          </a:p>
        </p:txBody>
      </p:sp>
      <p:sp>
        <p:nvSpPr>
          <p:cNvPr id="3089" name="Text Box 45"/>
          <p:cNvSpPr txBox="1">
            <a:spLocks noChangeArrowheads="1"/>
          </p:cNvSpPr>
          <p:nvPr/>
        </p:nvSpPr>
        <p:spPr bwMode="auto">
          <a:xfrm>
            <a:off x="4788024" y="1634191"/>
            <a:ext cx="1798698"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1857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None/>
            </a:pPr>
            <a:r>
              <a:rPr lang="de-DE" altLang="de-DE" sz="1600" b="1" dirty="0" smtClean="0">
                <a:solidFill>
                  <a:srgbClr val="142A56"/>
                </a:solidFill>
                <a:latin typeface="Arial" charset="0"/>
              </a:rPr>
              <a:t>Assessment</a:t>
            </a:r>
            <a:endParaRPr lang="de-DE" altLang="de-DE" sz="1600" b="1" dirty="0">
              <a:solidFill>
                <a:srgbClr val="142A56"/>
              </a:solidFill>
              <a:latin typeface="Arial" charset="0"/>
            </a:endParaRPr>
          </a:p>
        </p:txBody>
      </p:sp>
      <p:sp>
        <p:nvSpPr>
          <p:cNvPr id="3090" name="Rectangle 46"/>
          <p:cNvSpPr>
            <a:spLocks noChangeArrowheads="1"/>
          </p:cNvSpPr>
          <p:nvPr/>
        </p:nvSpPr>
        <p:spPr bwMode="auto">
          <a:xfrm>
            <a:off x="6785124" y="1465262"/>
            <a:ext cx="1944687" cy="1152525"/>
          </a:xfrm>
          <a:prstGeom prst="rect">
            <a:avLst/>
          </a:prstGeom>
          <a:solidFill>
            <a:srgbClr val="EAEAEA"/>
          </a:solidFill>
          <a:ln w="9525">
            <a:solidFill>
              <a:schemeClr val="bg2"/>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latin typeface="Arial" charset="0"/>
            </a:endParaRPr>
          </a:p>
        </p:txBody>
      </p:sp>
      <p:sp>
        <p:nvSpPr>
          <p:cNvPr id="3091" name="Text Box 47"/>
          <p:cNvSpPr txBox="1">
            <a:spLocks noChangeArrowheads="1"/>
          </p:cNvSpPr>
          <p:nvPr/>
        </p:nvSpPr>
        <p:spPr bwMode="auto">
          <a:xfrm>
            <a:off x="6805614" y="1634191"/>
            <a:ext cx="1943100"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marL="1857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Font typeface="Wingdings" pitchFamily="2" charset="2"/>
              <a:buNone/>
            </a:pPr>
            <a:r>
              <a:rPr lang="de-DE" altLang="de-DE" sz="1600" b="1" dirty="0" err="1" smtClean="0">
                <a:solidFill>
                  <a:srgbClr val="142A56"/>
                </a:solidFill>
                <a:latin typeface="Arial" charset="0"/>
              </a:rPr>
              <a:t>Self</a:t>
            </a:r>
            <a:r>
              <a:rPr lang="de-DE" altLang="de-DE" sz="1600" b="1" dirty="0" smtClean="0">
                <a:solidFill>
                  <a:srgbClr val="142A56"/>
                </a:solidFill>
                <a:latin typeface="Arial" charset="0"/>
              </a:rPr>
              <a:t>-Development </a:t>
            </a:r>
            <a:r>
              <a:rPr lang="de-DE" altLang="de-DE" sz="1600" b="1" dirty="0" err="1" smtClean="0">
                <a:solidFill>
                  <a:srgbClr val="142A56"/>
                </a:solidFill>
                <a:latin typeface="Arial" charset="0"/>
              </a:rPr>
              <a:t>and</a:t>
            </a:r>
            <a:r>
              <a:rPr lang="de-DE" altLang="de-DE" sz="1600" b="1" dirty="0" smtClean="0">
                <a:solidFill>
                  <a:srgbClr val="142A56"/>
                </a:solidFill>
                <a:latin typeface="Arial" charset="0"/>
              </a:rPr>
              <a:t> Innovation</a:t>
            </a:r>
            <a:endParaRPr lang="de-DE" altLang="de-DE" sz="1600" b="1" dirty="0">
              <a:solidFill>
                <a:srgbClr val="142A56"/>
              </a:solidFill>
              <a:latin typeface="Arial" charset="0"/>
            </a:endParaRPr>
          </a:p>
        </p:txBody>
      </p:sp>
      <p:sp>
        <p:nvSpPr>
          <p:cNvPr id="3092" name="Line 48"/>
          <p:cNvSpPr>
            <a:spLocks noChangeShapeType="1"/>
          </p:cNvSpPr>
          <p:nvPr/>
        </p:nvSpPr>
        <p:spPr bwMode="auto">
          <a:xfrm>
            <a:off x="1187450" y="2710657"/>
            <a:ext cx="0" cy="287337"/>
          </a:xfrm>
          <a:prstGeom prst="line">
            <a:avLst/>
          </a:prstGeom>
          <a:noFill/>
          <a:ln w="57150">
            <a:solidFill>
              <a:schemeClr val="bg2"/>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3093" name="Line 49"/>
          <p:cNvSpPr>
            <a:spLocks noChangeShapeType="1"/>
          </p:cNvSpPr>
          <p:nvPr/>
        </p:nvSpPr>
        <p:spPr bwMode="auto">
          <a:xfrm>
            <a:off x="3419475" y="2710657"/>
            <a:ext cx="0" cy="287338"/>
          </a:xfrm>
          <a:prstGeom prst="line">
            <a:avLst/>
          </a:prstGeom>
          <a:noFill/>
          <a:ln w="57150">
            <a:solidFill>
              <a:schemeClr val="bg2"/>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3094" name="Line 50"/>
          <p:cNvSpPr>
            <a:spLocks noChangeShapeType="1"/>
          </p:cNvSpPr>
          <p:nvPr/>
        </p:nvSpPr>
        <p:spPr bwMode="auto">
          <a:xfrm>
            <a:off x="5657112" y="2710657"/>
            <a:ext cx="0" cy="287338"/>
          </a:xfrm>
          <a:prstGeom prst="line">
            <a:avLst/>
          </a:prstGeom>
          <a:noFill/>
          <a:ln w="57150">
            <a:solidFill>
              <a:schemeClr val="bg2"/>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3095" name="Line 51"/>
          <p:cNvSpPr>
            <a:spLocks noChangeShapeType="1"/>
          </p:cNvSpPr>
          <p:nvPr/>
        </p:nvSpPr>
        <p:spPr bwMode="auto">
          <a:xfrm>
            <a:off x="7883525" y="2710656"/>
            <a:ext cx="0" cy="287338"/>
          </a:xfrm>
          <a:prstGeom prst="line">
            <a:avLst/>
          </a:prstGeom>
          <a:noFill/>
          <a:ln w="57150">
            <a:solidFill>
              <a:schemeClr val="bg2"/>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Tree>
    <p:extLst>
      <p:ext uri="{BB962C8B-B14F-4D97-AF65-F5344CB8AC3E}">
        <p14:creationId xmlns:p14="http://schemas.microsoft.com/office/powerpoint/2010/main" val="693803580"/>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1"/>
          <p:cNvSpPr txBox="1">
            <a:spLocks noChangeArrowheads="1"/>
          </p:cNvSpPr>
          <p:nvPr/>
        </p:nvSpPr>
        <p:spPr bwMode="auto">
          <a:xfrm>
            <a:off x="1376363" y="2087563"/>
            <a:ext cx="5915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endParaRPr lang="en-GB" altLang="de-DE" sz="1400" b="1">
              <a:solidFill>
                <a:srgbClr val="000000"/>
              </a:solidFill>
            </a:endParaRPr>
          </a:p>
        </p:txBody>
      </p:sp>
      <p:sp>
        <p:nvSpPr>
          <p:cNvPr id="43011" name="Text Box 12"/>
          <p:cNvSpPr txBox="1">
            <a:spLocks noChangeArrowheads="1"/>
          </p:cNvSpPr>
          <p:nvPr/>
        </p:nvSpPr>
        <p:spPr bwMode="auto">
          <a:xfrm>
            <a:off x="2805113" y="3068638"/>
            <a:ext cx="47910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endParaRPr lang="en-GB" altLang="de-DE" sz="1400" b="1">
              <a:solidFill>
                <a:srgbClr val="000000"/>
              </a:solidFill>
            </a:endParaRPr>
          </a:p>
        </p:txBody>
      </p:sp>
      <p:sp>
        <p:nvSpPr>
          <p:cNvPr id="43012" name="Text Box 13"/>
          <p:cNvSpPr txBox="1">
            <a:spLocks noChangeArrowheads="1"/>
          </p:cNvSpPr>
          <p:nvPr/>
        </p:nvSpPr>
        <p:spPr bwMode="auto">
          <a:xfrm>
            <a:off x="2462213" y="3001963"/>
            <a:ext cx="457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endParaRPr lang="en-GB" altLang="de-DE" sz="1400" b="1">
              <a:solidFill>
                <a:srgbClr val="000000"/>
              </a:solidFill>
            </a:endParaRPr>
          </a:p>
        </p:txBody>
      </p:sp>
      <p:sp>
        <p:nvSpPr>
          <p:cNvPr id="43013" name="Rechteck 8"/>
          <p:cNvSpPr>
            <a:spLocks noChangeArrowheads="1"/>
          </p:cNvSpPr>
          <p:nvPr/>
        </p:nvSpPr>
        <p:spPr bwMode="auto">
          <a:xfrm>
            <a:off x="6453188" y="6477000"/>
            <a:ext cx="26908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endParaRPr lang="de-DE" altLang="de-DE" sz="1400" b="1">
              <a:solidFill>
                <a:srgbClr val="000000"/>
              </a:solidFill>
            </a:endParaRPr>
          </a:p>
        </p:txBody>
      </p:sp>
      <p:sp>
        <p:nvSpPr>
          <p:cNvPr id="43014" name="Rechteck 9"/>
          <p:cNvSpPr>
            <a:spLocks noChangeArrowheads="1"/>
          </p:cNvSpPr>
          <p:nvPr/>
        </p:nvSpPr>
        <p:spPr bwMode="auto">
          <a:xfrm>
            <a:off x="6408738" y="6477000"/>
            <a:ext cx="26289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endParaRPr lang="de-DE" altLang="de-DE" sz="1400" b="1">
              <a:solidFill>
                <a:srgbClr val="000000"/>
              </a:solidFill>
            </a:endParaRPr>
          </a:p>
        </p:txBody>
      </p:sp>
      <p:sp>
        <p:nvSpPr>
          <p:cNvPr id="43015" name="Rechteck 10"/>
          <p:cNvSpPr>
            <a:spLocks noChangeArrowheads="1"/>
          </p:cNvSpPr>
          <p:nvPr/>
        </p:nvSpPr>
        <p:spPr bwMode="auto">
          <a:xfrm>
            <a:off x="6469063" y="6438900"/>
            <a:ext cx="2674937" cy="427038"/>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endParaRPr lang="de-DE" altLang="de-DE" sz="1400" b="1">
              <a:solidFill>
                <a:srgbClr val="000000"/>
              </a:solidFill>
            </a:endParaRPr>
          </a:p>
        </p:txBody>
      </p:sp>
      <p:sp>
        <p:nvSpPr>
          <p:cNvPr id="43016" name="Rechteck 11"/>
          <p:cNvSpPr>
            <a:spLocks noChangeArrowheads="1"/>
          </p:cNvSpPr>
          <p:nvPr/>
        </p:nvSpPr>
        <p:spPr bwMode="auto">
          <a:xfrm>
            <a:off x="6340475" y="6477000"/>
            <a:ext cx="28035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endParaRPr lang="de-DE" altLang="de-DE" sz="1400" b="1">
              <a:solidFill>
                <a:srgbClr val="000000"/>
              </a:solidFill>
            </a:endParaRPr>
          </a:p>
        </p:txBody>
      </p:sp>
      <p:pic>
        <p:nvPicPr>
          <p:cNvPr id="43017" name="Picture 7" descr="Logo-B 4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7488" y="6497638"/>
            <a:ext cx="243205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8" name="Text Box 5"/>
          <p:cNvSpPr txBox="1">
            <a:spLocks noChangeArrowheads="1"/>
          </p:cNvSpPr>
          <p:nvPr/>
        </p:nvSpPr>
        <p:spPr bwMode="auto">
          <a:xfrm>
            <a:off x="323850" y="260350"/>
            <a:ext cx="2617788"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de-DE" sz="2000" b="1"/>
              <a:t>The Organs of BIBB</a:t>
            </a:r>
          </a:p>
        </p:txBody>
      </p:sp>
      <p:sp>
        <p:nvSpPr>
          <p:cNvPr id="43019" name="Text Box 2"/>
          <p:cNvSpPr txBox="1">
            <a:spLocks noChangeArrowheads="1"/>
          </p:cNvSpPr>
          <p:nvPr/>
        </p:nvSpPr>
        <p:spPr bwMode="auto">
          <a:xfrm>
            <a:off x="755577" y="836712"/>
            <a:ext cx="7704855" cy="5788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de-DE" sz="2000" b="1" dirty="0">
                <a:solidFill>
                  <a:srgbClr val="92D050"/>
                </a:solidFill>
              </a:rPr>
              <a:t>President</a:t>
            </a:r>
            <a:endParaRPr lang="de-DE" altLang="de-DE" sz="2000" b="1" dirty="0">
              <a:solidFill>
                <a:srgbClr val="92D050"/>
              </a:solidFill>
            </a:endParaRPr>
          </a:p>
          <a:p>
            <a:pPr eaLnBrk="1" hangingPunct="1"/>
            <a:r>
              <a:rPr lang="en-GB" altLang="de-DE" sz="2000" dirty="0"/>
              <a:t> ... is the Institute’s director and its public representative.</a:t>
            </a:r>
          </a:p>
          <a:p>
            <a:pPr eaLnBrk="1" hangingPunct="1"/>
            <a:endParaRPr lang="de-DE" altLang="de-DE" sz="2000" dirty="0"/>
          </a:p>
          <a:p>
            <a:pPr eaLnBrk="1" hangingPunct="1"/>
            <a:r>
              <a:rPr lang="en-GB" altLang="de-DE" sz="2000" b="1" dirty="0">
                <a:solidFill>
                  <a:srgbClr val="92D050"/>
                </a:solidFill>
              </a:rPr>
              <a:t>The Board</a:t>
            </a:r>
            <a:endParaRPr lang="de-DE" altLang="de-DE" sz="2000" b="1" dirty="0">
              <a:solidFill>
                <a:srgbClr val="92D050"/>
              </a:solidFill>
            </a:endParaRPr>
          </a:p>
          <a:p>
            <a:pPr eaLnBrk="1" hangingPunct="1"/>
            <a:r>
              <a:rPr lang="en-US" altLang="de-DE" sz="2000" dirty="0"/>
              <a:t> </a:t>
            </a:r>
            <a:r>
              <a:rPr lang="en-GB" altLang="de-DE" sz="2000" dirty="0"/>
              <a:t>... provides a cross-section of expertise on all issues relevant to vocational education and training (VET) in Germany, </a:t>
            </a:r>
          </a:p>
          <a:p>
            <a:pPr eaLnBrk="1" hangingPunct="1"/>
            <a:r>
              <a:rPr lang="en-GB" altLang="de-DE" sz="2000" dirty="0"/>
              <a:t>… and acts as the statutory advisory body for the Federal Government. </a:t>
            </a:r>
            <a:endParaRPr lang="de-DE" altLang="de-DE" sz="2000" dirty="0"/>
          </a:p>
          <a:p>
            <a:pPr eaLnBrk="1" hangingPunct="1"/>
            <a:endParaRPr lang="de-DE" altLang="de-DE" sz="2000" dirty="0"/>
          </a:p>
          <a:p>
            <a:pPr eaLnBrk="1" hangingPunct="1"/>
            <a:r>
              <a:rPr lang="en-GB" altLang="de-DE" sz="2000" dirty="0"/>
              <a:t>The organs are advised by the </a:t>
            </a:r>
            <a:r>
              <a:rPr lang="en-GB" altLang="de-DE" sz="2000" b="1" dirty="0">
                <a:solidFill>
                  <a:srgbClr val="92D050"/>
                </a:solidFill>
              </a:rPr>
              <a:t>Research Council</a:t>
            </a:r>
            <a:r>
              <a:rPr lang="de-DE" altLang="de-DE" sz="2000" b="1" dirty="0">
                <a:solidFill>
                  <a:srgbClr val="92D050"/>
                </a:solidFill>
              </a:rPr>
              <a:t> </a:t>
            </a:r>
          </a:p>
          <a:p>
            <a:pPr eaLnBrk="1" hangingPunct="1"/>
            <a:r>
              <a:rPr lang="de-DE" altLang="de-DE" sz="2000" dirty="0"/>
              <a:t>… </a:t>
            </a:r>
            <a:r>
              <a:rPr lang="en-GB" altLang="de-DE" sz="2000" dirty="0"/>
              <a:t>concerning the research programme, the Institute’s cooperation with higher education institutions and other research institutions as well as the annual reports on the results of research by BIBB</a:t>
            </a:r>
          </a:p>
          <a:p>
            <a:pPr eaLnBrk="1" hangingPunct="1"/>
            <a:r>
              <a:rPr lang="en-GB" altLang="de-DE" sz="2000" dirty="0">
                <a:solidFill>
                  <a:srgbClr val="142B56"/>
                </a:solidFill>
              </a:rPr>
              <a:t>	</a:t>
            </a:r>
          </a:p>
        </p:txBody>
      </p:sp>
    </p:spTree>
    <p:extLst>
      <p:ext uri="{BB962C8B-B14F-4D97-AF65-F5344CB8AC3E}">
        <p14:creationId xmlns:p14="http://schemas.microsoft.com/office/powerpoint/2010/main" val="761778553"/>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5"/>
          <p:cNvSpPr>
            <a:spLocks noChangeArrowheads="1"/>
          </p:cNvSpPr>
          <p:nvPr/>
        </p:nvSpPr>
        <p:spPr bwMode="auto">
          <a:xfrm>
            <a:off x="4716463" y="1268413"/>
            <a:ext cx="4105275" cy="3384550"/>
          </a:xfrm>
          <a:prstGeom prst="rect">
            <a:avLst/>
          </a:prstGeom>
          <a:solidFill>
            <a:srgbClr val="5CBD2B">
              <a:alpha val="50195"/>
            </a:srgbClr>
          </a:solidFill>
          <a:ln w="38100">
            <a:solidFill>
              <a:srgbClr val="5CBD2B"/>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endParaRPr lang="de-DE" altLang="de-DE" smtClean="0">
              <a:solidFill>
                <a:srgbClr val="000000"/>
              </a:solidFill>
            </a:endParaRPr>
          </a:p>
        </p:txBody>
      </p:sp>
      <p:sp>
        <p:nvSpPr>
          <p:cNvPr id="44035" name="Text Box 11"/>
          <p:cNvSpPr txBox="1">
            <a:spLocks noChangeArrowheads="1"/>
          </p:cNvSpPr>
          <p:nvPr/>
        </p:nvSpPr>
        <p:spPr bwMode="auto">
          <a:xfrm>
            <a:off x="1376363" y="2087563"/>
            <a:ext cx="5915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en-GB" altLang="de-DE" sz="1400" b="1" smtClean="0">
              <a:solidFill>
                <a:srgbClr val="000000"/>
              </a:solidFill>
            </a:endParaRPr>
          </a:p>
        </p:txBody>
      </p:sp>
      <p:sp>
        <p:nvSpPr>
          <p:cNvPr id="44036" name="Text Box 12"/>
          <p:cNvSpPr txBox="1">
            <a:spLocks noChangeArrowheads="1"/>
          </p:cNvSpPr>
          <p:nvPr/>
        </p:nvSpPr>
        <p:spPr bwMode="auto">
          <a:xfrm>
            <a:off x="2805113" y="3068638"/>
            <a:ext cx="47910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en-GB" altLang="de-DE" sz="1400" b="1" smtClean="0">
              <a:solidFill>
                <a:srgbClr val="000000"/>
              </a:solidFill>
            </a:endParaRPr>
          </a:p>
        </p:txBody>
      </p:sp>
      <p:sp>
        <p:nvSpPr>
          <p:cNvPr id="44037" name="Text Box 13"/>
          <p:cNvSpPr txBox="1">
            <a:spLocks noChangeArrowheads="1"/>
          </p:cNvSpPr>
          <p:nvPr/>
        </p:nvSpPr>
        <p:spPr bwMode="auto">
          <a:xfrm>
            <a:off x="2462213" y="3001963"/>
            <a:ext cx="457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en-GB" altLang="de-DE" sz="1400" b="1" smtClean="0">
              <a:solidFill>
                <a:srgbClr val="000000"/>
              </a:solidFill>
            </a:endParaRPr>
          </a:p>
        </p:txBody>
      </p:sp>
      <p:sp>
        <p:nvSpPr>
          <p:cNvPr id="44038" name="Rechteck 8"/>
          <p:cNvSpPr>
            <a:spLocks noChangeArrowheads="1"/>
          </p:cNvSpPr>
          <p:nvPr/>
        </p:nvSpPr>
        <p:spPr bwMode="auto">
          <a:xfrm>
            <a:off x="6453188" y="6477000"/>
            <a:ext cx="26908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de-DE" altLang="de-DE" sz="1400" b="1" smtClean="0">
              <a:solidFill>
                <a:srgbClr val="000000"/>
              </a:solidFill>
            </a:endParaRPr>
          </a:p>
        </p:txBody>
      </p:sp>
      <p:sp>
        <p:nvSpPr>
          <p:cNvPr id="44039" name="Rechteck 9"/>
          <p:cNvSpPr>
            <a:spLocks noChangeArrowheads="1"/>
          </p:cNvSpPr>
          <p:nvPr/>
        </p:nvSpPr>
        <p:spPr bwMode="auto">
          <a:xfrm>
            <a:off x="6408738" y="6477000"/>
            <a:ext cx="26289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de-DE" altLang="de-DE" sz="1400" b="1" smtClean="0">
              <a:solidFill>
                <a:srgbClr val="000000"/>
              </a:solidFill>
            </a:endParaRPr>
          </a:p>
        </p:txBody>
      </p:sp>
      <p:sp>
        <p:nvSpPr>
          <p:cNvPr id="44040" name="Rechteck 10"/>
          <p:cNvSpPr>
            <a:spLocks noChangeArrowheads="1"/>
          </p:cNvSpPr>
          <p:nvPr/>
        </p:nvSpPr>
        <p:spPr bwMode="auto">
          <a:xfrm>
            <a:off x="6469063" y="6438900"/>
            <a:ext cx="2674937" cy="427038"/>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de-DE" altLang="de-DE" sz="1400" b="1" smtClean="0">
              <a:solidFill>
                <a:srgbClr val="000000"/>
              </a:solidFill>
            </a:endParaRPr>
          </a:p>
        </p:txBody>
      </p:sp>
      <p:sp>
        <p:nvSpPr>
          <p:cNvPr id="44041" name="Rechteck 11"/>
          <p:cNvSpPr>
            <a:spLocks noChangeArrowheads="1"/>
          </p:cNvSpPr>
          <p:nvPr/>
        </p:nvSpPr>
        <p:spPr bwMode="auto">
          <a:xfrm>
            <a:off x="6340475" y="6477000"/>
            <a:ext cx="28035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0000" tIns="46800" rIns="90000" bIns="46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endParaRPr lang="de-DE" altLang="de-DE" sz="1400" b="1" smtClean="0">
              <a:solidFill>
                <a:srgbClr val="000000"/>
              </a:solidFill>
            </a:endParaRPr>
          </a:p>
        </p:txBody>
      </p:sp>
      <p:pic>
        <p:nvPicPr>
          <p:cNvPr id="44042" name="Picture 7" descr="Logo-B 4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7488" y="6497638"/>
            <a:ext cx="243205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3" name="Rectangle 3"/>
          <p:cNvSpPr>
            <a:spLocks noGrp="1" noChangeArrowheads="1"/>
          </p:cNvSpPr>
          <p:nvPr>
            <p:ph type="title"/>
          </p:nvPr>
        </p:nvSpPr>
        <p:spPr bwMode="auto">
          <a:xfrm>
            <a:off x="395288" y="227013"/>
            <a:ext cx="8820150" cy="415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b" anchorCtr="0" compatLnSpc="1">
            <a:prstTxWarp prst="textNoShape">
              <a:avLst/>
            </a:prstTxWarp>
          </a:bodyPr>
          <a:lstStyle/>
          <a:p>
            <a:pPr algn="l"/>
            <a:r>
              <a:rPr lang="de-DE" altLang="de-DE" sz="2000" b="1" dirty="0" smtClean="0">
                <a:solidFill>
                  <a:schemeClr val="tx1"/>
                </a:solidFill>
              </a:rPr>
              <a:t>Organs </a:t>
            </a:r>
            <a:r>
              <a:rPr lang="de-DE" altLang="de-DE" sz="2000" b="1" dirty="0" err="1" smtClean="0">
                <a:solidFill>
                  <a:schemeClr val="tx1"/>
                </a:solidFill>
              </a:rPr>
              <a:t>of</a:t>
            </a:r>
            <a:r>
              <a:rPr lang="de-DE" altLang="de-DE" sz="2000" b="1" dirty="0" smtClean="0">
                <a:solidFill>
                  <a:schemeClr val="tx1"/>
                </a:solidFill>
              </a:rPr>
              <a:t> BIBB: The Board – „</a:t>
            </a:r>
            <a:r>
              <a:rPr lang="de-DE" altLang="de-DE" sz="2000" b="1" dirty="0" err="1" smtClean="0">
                <a:solidFill>
                  <a:schemeClr val="tx1"/>
                </a:solidFill>
              </a:rPr>
              <a:t>Parliament</a:t>
            </a:r>
            <a:r>
              <a:rPr lang="de-DE" altLang="de-DE" sz="2000" b="1" dirty="0" smtClean="0">
                <a:solidFill>
                  <a:schemeClr val="tx1"/>
                </a:solidFill>
              </a:rPr>
              <a:t> </a:t>
            </a:r>
            <a:r>
              <a:rPr lang="de-DE" altLang="de-DE" sz="2000" b="1" dirty="0" err="1" smtClean="0">
                <a:solidFill>
                  <a:schemeClr val="tx1"/>
                </a:solidFill>
              </a:rPr>
              <a:t>of</a:t>
            </a:r>
            <a:r>
              <a:rPr lang="de-DE" altLang="de-DE" sz="2000" b="1" dirty="0" smtClean="0">
                <a:solidFill>
                  <a:schemeClr val="tx1"/>
                </a:solidFill>
              </a:rPr>
              <a:t> </a:t>
            </a:r>
            <a:r>
              <a:rPr lang="de-DE" altLang="de-DE" sz="2000" b="1" dirty="0" err="1" smtClean="0">
                <a:solidFill>
                  <a:schemeClr val="tx1"/>
                </a:solidFill>
              </a:rPr>
              <a:t>vet</a:t>
            </a:r>
            <a:r>
              <a:rPr lang="de-DE" altLang="de-DE" sz="2000" b="1" dirty="0" smtClean="0">
                <a:solidFill>
                  <a:schemeClr val="tx1"/>
                </a:solidFill>
              </a:rPr>
              <a:t>“</a:t>
            </a:r>
          </a:p>
        </p:txBody>
      </p:sp>
      <p:sp>
        <p:nvSpPr>
          <p:cNvPr id="15" name="Rectangle 15"/>
          <p:cNvSpPr>
            <a:spLocks noChangeArrowheads="1"/>
          </p:cNvSpPr>
          <p:nvPr/>
        </p:nvSpPr>
        <p:spPr bwMode="auto">
          <a:xfrm>
            <a:off x="250825" y="1063625"/>
            <a:ext cx="8721725" cy="5016758"/>
          </a:xfrm>
          <a:prstGeom prst="rect">
            <a:avLst/>
          </a:prstGeom>
          <a:noFill/>
          <a:ln w="9525">
            <a:noFill/>
            <a:miter lim="800000"/>
            <a:headEnd/>
            <a:tailEnd/>
          </a:ln>
        </p:spPr>
        <p:txBody>
          <a:bodyPr>
            <a:spAutoFit/>
          </a:bodyPr>
          <a:lstStyle/>
          <a:p>
            <a:pPr marL="355600" indent="-355600" eaLnBrk="0" hangingPunct="0">
              <a:spcBef>
                <a:spcPct val="50000"/>
              </a:spcBef>
              <a:tabLst>
                <a:tab pos="355600" algn="l"/>
                <a:tab pos="4216400" algn="l"/>
              </a:tabLst>
              <a:defRPr/>
            </a:pPr>
            <a:r>
              <a:rPr lang="en-GB" sz="1600" b="1" u="sng" dirty="0">
                <a:solidFill>
                  <a:srgbClr val="000000"/>
                </a:solidFill>
              </a:rPr>
              <a:t>Tasks of the Board</a:t>
            </a:r>
            <a:endParaRPr lang="en-GB" sz="1600" u="sng" dirty="0">
              <a:solidFill>
                <a:srgbClr val="000000"/>
              </a:solidFill>
            </a:endParaRPr>
          </a:p>
          <a:p>
            <a:pPr marL="355600" indent="-355600" eaLnBrk="0" hangingPunct="0">
              <a:spcBef>
                <a:spcPct val="50000"/>
              </a:spcBef>
              <a:buClr>
                <a:srgbClr val="5CBD2B"/>
              </a:buClr>
              <a:buFont typeface="Wingdings" pitchFamily="2" charset="2"/>
              <a:buChar char="§"/>
              <a:tabLst>
                <a:tab pos="355600" algn="l"/>
                <a:tab pos="4216400" algn="l"/>
              </a:tabLst>
              <a:defRPr/>
            </a:pPr>
            <a:r>
              <a:rPr lang="en-GB" sz="1600" b="1" dirty="0">
                <a:solidFill>
                  <a:srgbClr val="2D2DB9">
                    <a:lumMod val="50000"/>
                  </a:srgbClr>
                </a:solidFill>
              </a:rPr>
              <a:t>adopts the annual research </a:t>
            </a:r>
            <a:br>
              <a:rPr lang="en-GB" sz="1600" b="1" dirty="0">
                <a:solidFill>
                  <a:srgbClr val="2D2DB9">
                    <a:lumMod val="50000"/>
                  </a:srgbClr>
                </a:solidFill>
              </a:rPr>
            </a:br>
            <a:r>
              <a:rPr lang="en-GB" sz="1600" b="1" dirty="0">
                <a:solidFill>
                  <a:srgbClr val="2D2DB9">
                    <a:lumMod val="50000"/>
                  </a:srgbClr>
                </a:solidFill>
              </a:rPr>
              <a:t>programme</a:t>
            </a:r>
          </a:p>
          <a:p>
            <a:pPr marL="355600" indent="-355600" eaLnBrk="0" hangingPunct="0">
              <a:spcBef>
                <a:spcPct val="50000"/>
              </a:spcBef>
              <a:buClr>
                <a:srgbClr val="5CBD2B"/>
              </a:buClr>
              <a:buFont typeface="Wingdings" pitchFamily="2" charset="2"/>
              <a:buChar char="§"/>
              <a:tabLst>
                <a:tab pos="355600" algn="l"/>
                <a:tab pos="4216400" algn="l"/>
              </a:tabLst>
              <a:defRPr/>
            </a:pPr>
            <a:r>
              <a:rPr lang="en-GB" sz="1600" b="1" dirty="0">
                <a:solidFill>
                  <a:srgbClr val="2D2DB9">
                    <a:lumMod val="50000"/>
                  </a:srgbClr>
                </a:solidFill>
              </a:rPr>
              <a:t>adopts the Institute‘s budget</a:t>
            </a:r>
          </a:p>
          <a:p>
            <a:pPr marL="355600" indent="-355600" eaLnBrk="0" hangingPunct="0">
              <a:spcBef>
                <a:spcPct val="50000"/>
              </a:spcBef>
              <a:buClr>
                <a:srgbClr val="5CBD2B"/>
              </a:buClr>
              <a:buFont typeface="Wingdings" pitchFamily="2" charset="2"/>
              <a:buChar char="§"/>
              <a:tabLst>
                <a:tab pos="355600" algn="l"/>
                <a:tab pos="4216400" algn="l"/>
              </a:tabLst>
              <a:defRPr/>
            </a:pPr>
            <a:r>
              <a:rPr lang="en-GB" sz="1600" b="1" dirty="0">
                <a:solidFill>
                  <a:srgbClr val="2D2DB9">
                    <a:lumMod val="50000"/>
                  </a:srgbClr>
                </a:solidFill>
              </a:rPr>
              <a:t>recommends on the </a:t>
            </a:r>
            <a:br>
              <a:rPr lang="en-GB" sz="1600" b="1" dirty="0">
                <a:solidFill>
                  <a:srgbClr val="2D2DB9">
                    <a:lumMod val="50000"/>
                  </a:srgbClr>
                </a:solidFill>
              </a:rPr>
            </a:br>
            <a:r>
              <a:rPr lang="en-GB" sz="1600" b="1" dirty="0">
                <a:solidFill>
                  <a:srgbClr val="2D2DB9">
                    <a:lumMod val="50000"/>
                  </a:srgbClr>
                </a:solidFill>
              </a:rPr>
              <a:t>promotion and development of VET</a:t>
            </a:r>
          </a:p>
          <a:p>
            <a:pPr marL="355600" indent="-355600" eaLnBrk="0" hangingPunct="0">
              <a:spcBef>
                <a:spcPct val="50000"/>
              </a:spcBef>
              <a:buClr>
                <a:srgbClr val="5CBD2B"/>
              </a:buClr>
              <a:buFont typeface="Wingdings" pitchFamily="2" charset="2"/>
              <a:buChar char="§"/>
              <a:tabLst>
                <a:tab pos="355600" algn="l"/>
                <a:tab pos="4216400" algn="l"/>
              </a:tabLst>
              <a:defRPr/>
            </a:pPr>
            <a:r>
              <a:rPr lang="en-GB" sz="1600" b="1" dirty="0">
                <a:solidFill>
                  <a:srgbClr val="2D2DB9">
                    <a:lumMod val="50000"/>
                  </a:srgbClr>
                </a:solidFill>
              </a:rPr>
              <a:t>comments on the draft of the </a:t>
            </a:r>
            <a:br>
              <a:rPr lang="en-GB" sz="1600" b="1" dirty="0">
                <a:solidFill>
                  <a:srgbClr val="2D2DB9">
                    <a:lumMod val="50000"/>
                  </a:srgbClr>
                </a:solidFill>
              </a:rPr>
            </a:br>
            <a:r>
              <a:rPr lang="en-GB" sz="1600" b="1" dirty="0">
                <a:solidFill>
                  <a:srgbClr val="2D2DB9">
                    <a:lumMod val="50000"/>
                  </a:srgbClr>
                </a:solidFill>
              </a:rPr>
              <a:t>Federal Government’s Annual </a:t>
            </a:r>
            <a:br>
              <a:rPr lang="en-GB" sz="1600" b="1" dirty="0">
                <a:solidFill>
                  <a:srgbClr val="2D2DB9">
                    <a:lumMod val="50000"/>
                  </a:srgbClr>
                </a:solidFill>
              </a:rPr>
            </a:br>
            <a:r>
              <a:rPr lang="en-GB" sz="1600" b="1" dirty="0">
                <a:solidFill>
                  <a:srgbClr val="2D2DB9">
                    <a:lumMod val="50000"/>
                  </a:srgbClr>
                </a:solidFill>
              </a:rPr>
              <a:t>Report on VET</a:t>
            </a:r>
          </a:p>
          <a:p>
            <a:pPr marL="355600" indent="-355600" eaLnBrk="0" hangingPunct="0">
              <a:spcBef>
                <a:spcPct val="50000"/>
              </a:spcBef>
              <a:buClr>
                <a:srgbClr val="99CC00"/>
              </a:buClr>
              <a:buFont typeface="Wingdings" pitchFamily="2" charset="2"/>
              <a:buNone/>
              <a:tabLst>
                <a:tab pos="355600" algn="l"/>
                <a:tab pos="4216400" algn="l"/>
              </a:tabLst>
              <a:defRPr/>
            </a:pPr>
            <a:endParaRPr lang="de-DE" sz="1600" b="1" dirty="0" smtClean="0">
              <a:solidFill>
                <a:srgbClr val="000000"/>
              </a:solidFill>
            </a:endParaRPr>
          </a:p>
          <a:p>
            <a:pPr marL="355600" indent="-355600" eaLnBrk="0" hangingPunct="0">
              <a:spcBef>
                <a:spcPct val="50000"/>
              </a:spcBef>
              <a:buClr>
                <a:srgbClr val="99CC00"/>
              </a:buClr>
              <a:buFont typeface="Wingdings" pitchFamily="2" charset="2"/>
              <a:buNone/>
              <a:tabLst>
                <a:tab pos="355600" algn="l"/>
                <a:tab pos="4216400" algn="l"/>
              </a:tabLst>
              <a:defRPr/>
            </a:pPr>
            <a:endParaRPr lang="de-DE" sz="1600" b="1" dirty="0">
              <a:solidFill>
                <a:srgbClr val="000000"/>
              </a:solidFill>
            </a:endParaRPr>
          </a:p>
          <a:p>
            <a:pPr marL="355600" indent="-355600" eaLnBrk="0" hangingPunct="0">
              <a:spcBef>
                <a:spcPct val="50000"/>
              </a:spcBef>
              <a:buClr>
                <a:srgbClr val="99CC00"/>
              </a:buClr>
              <a:buFont typeface="Wingdings" pitchFamily="2" charset="2"/>
              <a:buNone/>
              <a:tabLst>
                <a:tab pos="355600" algn="l"/>
                <a:tab pos="4216400" algn="l"/>
              </a:tabLst>
              <a:defRPr/>
            </a:pPr>
            <a:r>
              <a:rPr lang="de-DE" sz="1600" b="1" u="sng" dirty="0">
                <a:solidFill>
                  <a:srgbClr val="000000"/>
                </a:solidFill>
              </a:rPr>
              <a:t>Advisory Members</a:t>
            </a:r>
          </a:p>
          <a:p>
            <a:pPr marL="355600" indent="-355600" eaLnBrk="0" hangingPunct="0">
              <a:spcBef>
                <a:spcPct val="50000"/>
              </a:spcBef>
              <a:buClr>
                <a:srgbClr val="99CC00"/>
              </a:buClr>
              <a:buFont typeface="Wingdings" pitchFamily="2" charset="2"/>
              <a:buNone/>
              <a:tabLst>
                <a:tab pos="355600" algn="l"/>
                <a:tab pos="4216400" algn="l"/>
              </a:tabLst>
              <a:defRPr/>
            </a:pPr>
            <a:r>
              <a:rPr lang="de-DE" sz="1600" b="1" dirty="0">
                <a:solidFill>
                  <a:srgbClr val="2D2DB9">
                    <a:lumMod val="50000"/>
                  </a:srgbClr>
                </a:solidFill>
              </a:rPr>
              <a:t>1 </a:t>
            </a:r>
            <a:r>
              <a:rPr lang="de-DE" sz="1600" b="1" dirty="0" err="1">
                <a:solidFill>
                  <a:srgbClr val="2D2DB9">
                    <a:lumMod val="50000"/>
                  </a:srgbClr>
                </a:solidFill>
              </a:rPr>
              <a:t>representative</a:t>
            </a:r>
            <a:r>
              <a:rPr lang="de-DE" sz="1600" b="1" dirty="0">
                <a:solidFill>
                  <a:srgbClr val="2D2DB9">
                    <a:lumMod val="50000"/>
                  </a:srgbClr>
                </a:solidFill>
              </a:rPr>
              <a:t> </a:t>
            </a:r>
            <a:r>
              <a:rPr lang="de-DE" sz="1600" b="1" dirty="0" err="1">
                <a:solidFill>
                  <a:srgbClr val="2D2DB9">
                    <a:lumMod val="50000"/>
                  </a:srgbClr>
                </a:solidFill>
              </a:rPr>
              <a:t>of</a:t>
            </a:r>
            <a:r>
              <a:rPr lang="de-DE" sz="1600" b="1" dirty="0">
                <a:solidFill>
                  <a:srgbClr val="2D2DB9">
                    <a:lumMod val="50000"/>
                  </a:srgbClr>
                </a:solidFill>
              </a:rPr>
              <a:t> </a:t>
            </a:r>
            <a:r>
              <a:rPr lang="de-DE" sz="1600" b="1" dirty="0" err="1">
                <a:solidFill>
                  <a:srgbClr val="2D2DB9">
                    <a:lumMod val="50000"/>
                  </a:srgbClr>
                </a:solidFill>
              </a:rPr>
              <a:t>the</a:t>
            </a:r>
            <a:r>
              <a:rPr lang="de-DE" sz="1600" b="1" dirty="0">
                <a:solidFill>
                  <a:srgbClr val="2D2DB9">
                    <a:lumMod val="50000"/>
                  </a:srgbClr>
                </a:solidFill>
              </a:rPr>
              <a:t> Federal </a:t>
            </a:r>
            <a:r>
              <a:rPr lang="de-DE" sz="1600" b="1" dirty="0" err="1">
                <a:solidFill>
                  <a:srgbClr val="2D2DB9">
                    <a:lumMod val="50000"/>
                  </a:srgbClr>
                </a:solidFill>
              </a:rPr>
              <a:t>Employment</a:t>
            </a:r>
            <a:r>
              <a:rPr lang="de-DE" sz="1600" b="1" dirty="0">
                <a:solidFill>
                  <a:srgbClr val="2D2DB9">
                    <a:lumMod val="50000"/>
                  </a:srgbClr>
                </a:solidFill>
              </a:rPr>
              <a:t> Agency</a:t>
            </a:r>
          </a:p>
          <a:p>
            <a:pPr marL="355600" indent="-355600" eaLnBrk="0" hangingPunct="0">
              <a:spcBef>
                <a:spcPct val="50000"/>
              </a:spcBef>
              <a:buClr>
                <a:srgbClr val="99CC00"/>
              </a:buClr>
              <a:buFont typeface="Wingdings" pitchFamily="2" charset="2"/>
              <a:buNone/>
              <a:tabLst>
                <a:tab pos="355600" algn="l"/>
                <a:tab pos="4216400" algn="l"/>
              </a:tabLst>
              <a:defRPr/>
            </a:pPr>
            <a:r>
              <a:rPr lang="de-DE" sz="1600" b="1" dirty="0">
                <a:solidFill>
                  <a:srgbClr val="2D2DB9">
                    <a:lumMod val="50000"/>
                  </a:srgbClr>
                </a:solidFill>
              </a:rPr>
              <a:t>1 </a:t>
            </a:r>
            <a:r>
              <a:rPr lang="de-DE" sz="1600" b="1" dirty="0" err="1">
                <a:solidFill>
                  <a:srgbClr val="2D2DB9">
                    <a:lumMod val="50000"/>
                  </a:srgbClr>
                </a:solidFill>
              </a:rPr>
              <a:t>representative</a:t>
            </a:r>
            <a:r>
              <a:rPr lang="de-DE" sz="1600" b="1" dirty="0">
                <a:solidFill>
                  <a:srgbClr val="2D2DB9">
                    <a:lumMod val="50000"/>
                  </a:srgbClr>
                </a:solidFill>
              </a:rPr>
              <a:t> </a:t>
            </a:r>
            <a:r>
              <a:rPr lang="de-DE" sz="1600" b="1" dirty="0" err="1">
                <a:solidFill>
                  <a:srgbClr val="2D2DB9">
                    <a:lumMod val="50000"/>
                  </a:srgbClr>
                </a:solidFill>
              </a:rPr>
              <a:t>of</a:t>
            </a:r>
            <a:r>
              <a:rPr lang="de-DE" sz="1600" b="1" dirty="0">
                <a:solidFill>
                  <a:srgbClr val="2D2DB9">
                    <a:lumMod val="50000"/>
                  </a:srgbClr>
                </a:solidFill>
              </a:rPr>
              <a:t> </a:t>
            </a:r>
            <a:r>
              <a:rPr lang="de-DE" sz="1600" b="1" dirty="0" err="1">
                <a:solidFill>
                  <a:srgbClr val="2D2DB9">
                    <a:lumMod val="50000"/>
                  </a:srgbClr>
                </a:solidFill>
              </a:rPr>
              <a:t>the</a:t>
            </a:r>
            <a:r>
              <a:rPr lang="de-DE" sz="1600" b="1" dirty="0">
                <a:solidFill>
                  <a:srgbClr val="2D2DB9">
                    <a:lumMod val="50000"/>
                  </a:srgbClr>
                </a:solidFill>
              </a:rPr>
              <a:t> </a:t>
            </a:r>
            <a:r>
              <a:rPr lang="de-DE" sz="1600" b="1" dirty="0" err="1">
                <a:solidFill>
                  <a:srgbClr val="2D2DB9">
                    <a:lumMod val="50000"/>
                  </a:srgbClr>
                </a:solidFill>
              </a:rPr>
              <a:t>organizations</a:t>
            </a:r>
            <a:r>
              <a:rPr lang="de-DE" sz="1600" b="1" dirty="0">
                <a:solidFill>
                  <a:srgbClr val="2D2DB9">
                    <a:lumMod val="50000"/>
                  </a:srgbClr>
                </a:solidFill>
              </a:rPr>
              <a:t> </a:t>
            </a:r>
            <a:r>
              <a:rPr lang="de-DE" sz="1600" b="1" dirty="0" err="1">
                <a:solidFill>
                  <a:srgbClr val="2D2DB9">
                    <a:lumMod val="50000"/>
                  </a:srgbClr>
                </a:solidFill>
              </a:rPr>
              <a:t>of</a:t>
            </a:r>
            <a:r>
              <a:rPr lang="de-DE" sz="1600" b="1" dirty="0">
                <a:solidFill>
                  <a:srgbClr val="2D2DB9">
                    <a:lumMod val="50000"/>
                  </a:srgbClr>
                </a:solidFill>
              </a:rPr>
              <a:t> </a:t>
            </a:r>
            <a:r>
              <a:rPr lang="de-DE" sz="1600" b="1" dirty="0" err="1">
                <a:solidFill>
                  <a:srgbClr val="2D2DB9">
                    <a:lumMod val="50000"/>
                  </a:srgbClr>
                </a:solidFill>
              </a:rPr>
              <a:t>municipal</a:t>
            </a:r>
            <a:r>
              <a:rPr lang="de-DE" sz="1600" b="1" dirty="0">
                <a:solidFill>
                  <a:srgbClr val="2D2DB9">
                    <a:lumMod val="50000"/>
                  </a:srgbClr>
                </a:solidFill>
              </a:rPr>
              <a:t> </a:t>
            </a:r>
            <a:r>
              <a:rPr lang="de-DE" sz="1600" b="1" dirty="0" err="1">
                <a:solidFill>
                  <a:srgbClr val="2D2DB9">
                    <a:lumMod val="50000"/>
                  </a:srgbClr>
                </a:solidFill>
              </a:rPr>
              <a:t>associations</a:t>
            </a:r>
            <a:r>
              <a:rPr lang="de-DE" sz="1600" b="1" dirty="0">
                <a:solidFill>
                  <a:srgbClr val="2D2DB9">
                    <a:lumMod val="50000"/>
                  </a:srgbClr>
                </a:solidFill>
              </a:rPr>
              <a:t> </a:t>
            </a:r>
            <a:r>
              <a:rPr lang="de-DE" sz="1600" b="1" dirty="0" err="1">
                <a:solidFill>
                  <a:srgbClr val="2D2DB9">
                    <a:lumMod val="50000"/>
                  </a:srgbClr>
                </a:solidFill>
              </a:rPr>
              <a:t>and</a:t>
            </a:r>
            <a:endParaRPr lang="de-DE" sz="1600" b="1" dirty="0">
              <a:solidFill>
                <a:srgbClr val="2D2DB9">
                  <a:lumMod val="50000"/>
                </a:srgbClr>
              </a:solidFill>
            </a:endParaRPr>
          </a:p>
          <a:p>
            <a:pPr marL="355600" indent="-355600" eaLnBrk="0" hangingPunct="0">
              <a:spcBef>
                <a:spcPct val="50000"/>
              </a:spcBef>
              <a:buClr>
                <a:srgbClr val="99CC00"/>
              </a:buClr>
              <a:buFont typeface="Wingdings" pitchFamily="2" charset="2"/>
              <a:buNone/>
              <a:tabLst>
                <a:tab pos="355600" algn="l"/>
                <a:tab pos="4216400" algn="l"/>
              </a:tabLst>
              <a:defRPr/>
            </a:pPr>
            <a:r>
              <a:rPr lang="de-DE" sz="1600" b="1" dirty="0">
                <a:solidFill>
                  <a:srgbClr val="2D2DB9">
                    <a:lumMod val="50000"/>
                  </a:srgbClr>
                </a:solidFill>
              </a:rPr>
              <a:t>1 </a:t>
            </a:r>
            <a:r>
              <a:rPr lang="de-DE" sz="1600" b="1" dirty="0" err="1">
                <a:solidFill>
                  <a:srgbClr val="2D2DB9">
                    <a:lumMod val="50000"/>
                  </a:srgbClr>
                </a:solidFill>
              </a:rPr>
              <a:t>representative</a:t>
            </a:r>
            <a:r>
              <a:rPr lang="de-DE" sz="1600" b="1" dirty="0">
                <a:solidFill>
                  <a:srgbClr val="2D2DB9">
                    <a:lumMod val="50000"/>
                  </a:srgbClr>
                </a:solidFill>
              </a:rPr>
              <a:t> </a:t>
            </a:r>
            <a:r>
              <a:rPr lang="de-DE" sz="1600" b="1" dirty="0" err="1">
                <a:solidFill>
                  <a:srgbClr val="2D2DB9">
                    <a:lumMod val="50000"/>
                  </a:srgbClr>
                </a:solidFill>
              </a:rPr>
              <a:t>of</a:t>
            </a:r>
            <a:r>
              <a:rPr lang="de-DE" sz="1600" b="1" dirty="0">
                <a:solidFill>
                  <a:srgbClr val="2D2DB9">
                    <a:lumMod val="50000"/>
                  </a:srgbClr>
                </a:solidFill>
              </a:rPr>
              <a:t> </a:t>
            </a:r>
            <a:r>
              <a:rPr lang="de-DE" sz="1600" b="1" dirty="0" err="1">
                <a:solidFill>
                  <a:srgbClr val="2D2DB9">
                    <a:lumMod val="50000"/>
                  </a:srgbClr>
                </a:solidFill>
              </a:rPr>
              <a:t>the</a:t>
            </a:r>
            <a:r>
              <a:rPr lang="de-DE" sz="1600" b="1" dirty="0">
                <a:solidFill>
                  <a:srgbClr val="2D2DB9">
                    <a:lumMod val="50000"/>
                  </a:srgbClr>
                </a:solidFill>
              </a:rPr>
              <a:t> Research Council</a:t>
            </a:r>
            <a:endParaRPr lang="en-GB" sz="1600" b="1" dirty="0">
              <a:solidFill>
                <a:srgbClr val="2D2DB9">
                  <a:lumMod val="50000"/>
                </a:srgbClr>
              </a:solidFill>
            </a:endParaRPr>
          </a:p>
        </p:txBody>
      </p:sp>
      <p:grpSp>
        <p:nvGrpSpPr>
          <p:cNvPr id="44045" name="Group 22"/>
          <p:cNvGrpSpPr>
            <a:grpSpLocks/>
          </p:cNvGrpSpPr>
          <p:nvPr/>
        </p:nvGrpSpPr>
        <p:grpSpPr bwMode="auto">
          <a:xfrm>
            <a:off x="5364163" y="1412875"/>
            <a:ext cx="2867025" cy="2732088"/>
            <a:chOff x="3379" y="618"/>
            <a:chExt cx="1806" cy="1721"/>
          </a:xfrm>
        </p:grpSpPr>
        <p:sp>
          <p:nvSpPr>
            <p:cNvPr id="44053" name="Puzzle3"/>
            <p:cNvSpPr>
              <a:spLocks noEditPoints="1" noChangeArrowheads="1"/>
            </p:cNvSpPr>
            <p:nvPr/>
          </p:nvSpPr>
          <p:spPr bwMode="auto">
            <a:xfrm>
              <a:off x="4258" y="618"/>
              <a:ext cx="710" cy="91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282 w 21600"/>
                <a:gd name="T25" fmla="*/ 7719 h 21600"/>
                <a:gd name="T26" fmla="*/ 19166 w 21600"/>
                <a:gd name="T27" fmla="*/ 2023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0768B2"/>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p>
              <a:pPr fontAlgn="base">
                <a:spcBef>
                  <a:spcPct val="0"/>
                </a:spcBef>
                <a:spcAft>
                  <a:spcPct val="0"/>
                </a:spcAft>
              </a:pPr>
              <a:endParaRPr lang="de-DE" smtClean="0">
                <a:solidFill>
                  <a:srgbClr val="000000"/>
                </a:solidFill>
                <a:cs typeface="Arial" charset="0"/>
              </a:endParaRPr>
            </a:p>
          </p:txBody>
        </p:sp>
        <p:sp>
          <p:nvSpPr>
            <p:cNvPr id="44054" name="Puzzle2"/>
            <p:cNvSpPr>
              <a:spLocks noEditPoints="1" noChangeArrowheads="1"/>
            </p:cNvSpPr>
            <p:nvPr/>
          </p:nvSpPr>
          <p:spPr bwMode="auto">
            <a:xfrm>
              <a:off x="4052" y="1284"/>
              <a:ext cx="1133" cy="833"/>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5395 w 21600"/>
                <a:gd name="T25" fmla="*/ 6742 h 21600"/>
                <a:gd name="T26" fmla="*/ 16186 w 21600"/>
                <a:gd name="T27" fmla="*/ 20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0A628"/>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p>
              <a:pPr fontAlgn="base">
                <a:spcBef>
                  <a:spcPct val="0"/>
                </a:spcBef>
                <a:spcAft>
                  <a:spcPct val="0"/>
                </a:spcAft>
              </a:pPr>
              <a:endParaRPr lang="de-DE" smtClean="0">
                <a:solidFill>
                  <a:srgbClr val="000000"/>
                </a:solidFill>
                <a:cs typeface="Arial" charset="0"/>
              </a:endParaRPr>
            </a:p>
          </p:txBody>
        </p:sp>
        <p:sp>
          <p:nvSpPr>
            <p:cNvPr id="44055" name="Puzzle4"/>
            <p:cNvSpPr>
              <a:spLocks noEditPoints="1" noChangeArrowheads="1"/>
            </p:cNvSpPr>
            <p:nvPr/>
          </p:nvSpPr>
          <p:spPr bwMode="auto">
            <a:xfrm>
              <a:off x="3614" y="1274"/>
              <a:ext cx="683" cy="106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087 w 21600"/>
                <a:gd name="T25" fmla="*/ 5659 h 21600"/>
                <a:gd name="T26" fmla="*/ 20208 w 21600"/>
                <a:gd name="T27" fmla="*/ 159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5CBD2B"/>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p>
              <a:pPr fontAlgn="base">
                <a:spcBef>
                  <a:spcPct val="0"/>
                </a:spcBef>
                <a:spcAft>
                  <a:spcPct val="0"/>
                </a:spcAft>
              </a:pPr>
              <a:endParaRPr lang="de-DE" smtClean="0">
                <a:solidFill>
                  <a:srgbClr val="000000"/>
                </a:solidFill>
                <a:cs typeface="Arial" charset="0"/>
              </a:endParaRPr>
            </a:p>
          </p:txBody>
        </p:sp>
        <p:sp>
          <p:nvSpPr>
            <p:cNvPr id="44056" name="Puzzle1"/>
            <p:cNvSpPr>
              <a:spLocks noEditPoints="1" noChangeArrowheads="1"/>
            </p:cNvSpPr>
            <p:nvPr/>
          </p:nvSpPr>
          <p:spPr bwMode="auto">
            <a:xfrm>
              <a:off x="3379" y="895"/>
              <a:ext cx="1147" cy="63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6083 w 21600"/>
                <a:gd name="T25" fmla="*/ 2585 h 21600"/>
                <a:gd name="T26" fmla="*/ 16120 w 21600"/>
                <a:gd name="T27" fmla="*/ 1955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102144"/>
            </a:solidFill>
            <a:ln>
              <a:noFill/>
            </a:ln>
            <a:extLst>
              <a:ext uri="{91240B29-F687-4F45-9708-019B960494DF}">
                <a14:hiddenLine xmlns:a14="http://schemas.microsoft.com/office/drawing/2010/main" w="28575">
                  <a:solidFill>
                    <a:srgbClr val="000000"/>
                  </a:solidFill>
                  <a:miter lim="800000"/>
                  <a:headEnd/>
                  <a:tailEnd/>
                </a14:hiddenLine>
              </a:ext>
            </a:extLst>
          </p:spPr>
          <p:txBody>
            <a:bodyPr/>
            <a:lstStyle/>
            <a:p>
              <a:pPr fontAlgn="base">
                <a:spcBef>
                  <a:spcPct val="0"/>
                </a:spcBef>
                <a:spcAft>
                  <a:spcPct val="0"/>
                </a:spcAft>
              </a:pPr>
              <a:endParaRPr lang="de-DE" smtClean="0">
                <a:solidFill>
                  <a:srgbClr val="000000"/>
                </a:solidFill>
                <a:cs typeface="Arial" charset="0"/>
              </a:endParaRPr>
            </a:p>
          </p:txBody>
        </p:sp>
      </p:grpSp>
      <p:sp>
        <p:nvSpPr>
          <p:cNvPr id="44046" name="Text Box 9"/>
          <p:cNvSpPr txBox="1">
            <a:spLocks noChangeArrowheads="1"/>
          </p:cNvSpPr>
          <p:nvPr/>
        </p:nvSpPr>
        <p:spPr bwMode="auto">
          <a:xfrm>
            <a:off x="7643813" y="1428750"/>
            <a:ext cx="13573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de-DE" altLang="de-DE" sz="1400" b="1" smtClean="0">
                <a:solidFill>
                  <a:srgbClr val="000000"/>
                </a:solidFill>
              </a:rPr>
              <a:t>Federal Government</a:t>
            </a:r>
          </a:p>
        </p:txBody>
      </p:sp>
      <p:sp>
        <p:nvSpPr>
          <p:cNvPr id="44047" name="Text Box 10"/>
          <p:cNvSpPr txBox="1">
            <a:spLocks noChangeArrowheads="1"/>
          </p:cNvSpPr>
          <p:nvPr/>
        </p:nvSpPr>
        <p:spPr bwMode="auto">
          <a:xfrm>
            <a:off x="4929188" y="1428750"/>
            <a:ext cx="1092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fontAlgn="base">
              <a:spcBef>
                <a:spcPct val="0"/>
              </a:spcBef>
              <a:spcAft>
                <a:spcPct val="0"/>
              </a:spcAft>
            </a:pPr>
            <a:r>
              <a:rPr lang="de-DE" altLang="de-DE" sz="1400" b="1" smtClean="0">
                <a:solidFill>
                  <a:srgbClr val="000000"/>
                </a:solidFill>
              </a:rPr>
              <a:t>Employers</a:t>
            </a:r>
          </a:p>
        </p:txBody>
      </p:sp>
      <p:sp>
        <p:nvSpPr>
          <p:cNvPr id="44048" name="Text Box 12"/>
          <p:cNvSpPr txBox="1">
            <a:spLocks noChangeArrowheads="1"/>
          </p:cNvSpPr>
          <p:nvPr/>
        </p:nvSpPr>
        <p:spPr bwMode="auto">
          <a:xfrm>
            <a:off x="4665663" y="3789363"/>
            <a:ext cx="1765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r>
              <a:rPr lang="de-DE" altLang="de-DE" sz="1400" b="1" smtClean="0">
                <a:solidFill>
                  <a:srgbClr val="000000"/>
                </a:solidFill>
              </a:rPr>
              <a:t>16 Federal States/</a:t>
            </a:r>
          </a:p>
          <a:p>
            <a:pPr algn="ctr" fontAlgn="base">
              <a:spcBef>
                <a:spcPct val="0"/>
              </a:spcBef>
              <a:spcAft>
                <a:spcPct val="0"/>
              </a:spcAft>
            </a:pPr>
            <a:r>
              <a:rPr lang="de-DE" altLang="de-DE" sz="1400" b="1" smtClean="0">
                <a:solidFill>
                  <a:srgbClr val="000000"/>
                </a:solidFill>
              </a:rPr>
              <a:t>„Länder“</a:t>
            </a:r>
            <a:endParaRPr lang="de-DE" altLang="de-DE" sz="1400" smtClean="0">
              <a:solidFill>
                <a:srgbClr val="000000"/>
              </a:solidFill>
            </a:endParaRPr>
          </a:p>
        </p:txBody>
      </p:sp>
      <p:sp>
        <p:nvSpPr>
          <p:cNvPr id="44049" name="Text Box 11"/>
          <p:cNvSpPr txBox="1">
            <a:spLocks noChangeArrowheads="1"/>
          </p:cNvSpPr>
          <p:nvPr/>
        </p:nvSpPr>
        <p:spPr bwMode="auto">
          <a:xfrm>
            <a:off x="7567613" y="3771900"/>
            <a:ext cx="1120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de-DE" altLang="de-DE" sz="1400" b="1" smtClean="0">
                <a:solidFill>
                  <a:srgbClr val="000000"/>
                </a:solidFill>
              </a:rPr>
              <a:t>Employees</a:t>
            </a:r>
          </a:p>
        </p:txBody>
      </p:sp>
      <p:sp>
        <p:nvSpPr>
          <p:cNvPr id="44050" name="Textfeld 15"/>
          <p:cNvSpPr txBox="1">
            <a:spLocks noChangeArrowheads="1"/>
          </p:cNvSpPr>
          <p:nvPr/>
        </p:nvSpPr>
        <p:spPr bwMode="auto">
          <a:xfrm>
            <a:off x="5470525" y="4243388"/>
            <a:ext cx="26431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50000"/>
              </a:spcBef>
              <a:spcAft>
                <a:spcPct val="0"/>
              </a:spcAft>
            </a:pPr>
            <a:r>
              <a:rPr lang="de-DE" altLang="de-DE" sz="1600" b="1" smtClean="0">
                <a:solidFill>
                  <a:srgbClr val="000000"/>
                </a:solidFill>
              </a:rPr>
              <a:t>equal voting parity</a:t>
            </a:r>
          </a:p>
        </p:txBody>
      </p:sp>
      <p:sp>
        <p:nvSpPr>
          <p:cNvPr id="3" name="Fußzeilenplatzhalter 2"/>
          <p:cNvSpPr>
            <a:spLocks noGrp="1"/>
          </p:cNvSpPr>
          <p:nvPr>
            <p:ph type="ftr" sz="quarter" idx="4294967295"/>
          </p:nvPr>
        </p:nvSpPr>
        <p:spPr>
          <a:xfrm>
            <a:off x="374650" y="6477000"/>
            <a:ext cx="2895600" cy="228600"/>
          </a:xfrm>
          <a:prstGeom prst="rect">
            <a:avLst/>
          </a:prstGeom>
        </p:spPr>
        <p:txBody>
          <a:bodyPr/>
          <a:lstStyle/>
          <a:p>
            <a:pPr>
              <a:defRPr/>
            </a:pPr>
            <a:endParaRPr lang="de-DE" dirty="0"/>
          </a:p>
        </p:txBody>
      </p:sp>
    </p:spTree>
    <p:extLst>
      <p:ext uri="{BB962C8B-B14F-4D97-AF65-F5344CB8AC3E}">
        <p14:creationId xmlns:p14="http://schemas.microsoft.com/office/powerpoint/2010/main" val="26779020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5">
                                            <p:txEl>
                                              <p:pRg st="1" end="1"/>
                                            </p:txEl>
                                          </p:spTgt>
                                        </p:tgtEl>
                                        <p:attrNameLst>
                                          <p:attrName>style.visibility</p:attrName>
                                        </p:attrNameLst>
                                      </p:cBhvr>
                                      <p:to>
                                        <p:strVal val="visible"/>
                                      </p:to>
                                    </p:set>
                                    <p:anim calcmode="lin" valueType="num">
                                      <p:cBhvr additive="base">
                                        <p:cTn id="13"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5">
                                            <p:txEl>
                                              <p:pRg st="2" end="2"/>
                                            </p:txEl>
                                          </p:spTgt>
                                        </p:tgtEl>
                                        <p:attrNameLst>
                                          <p:attrName>style.visibility</p:attrName>
                                        </p:attrNameLst>
                                      </p:cBhvr>
                                      <p:to>
                                        <p:strVal val="visible"/>
                                      </p:to>
                                    </p:set>
                                    <p:anim calcmode="lin" valueType="num">
                                      <p:cBhvr additive="base">
                                        <p:cTn id="19"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5">
                                            <p:txEl>
                                              <p:pRg st="3" end="3"/>
                                            </p:txEl>
                                          </p:spTgt>
                                        </p:tgtEl>
                                        <p:attrNameLst>
                                          <p:attrName>style.visibility</p:attrName>
                                        </p:attrNameLst>
                                      </p:cBhvr>
                                      <p:to>
                                        <p:strVal val="visible"/>
                                      </p:to>
                                    </p:set>
                                    <p:anim calcmode="lin" valueType="num">
                                      <p:cBhvr additive="base">
                                        <p:cTn id="25"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5">
                                            <p:txEl>
                                              <p:pRg st="4" end="4"/>
                                            </p:txEl>
                                          </p:spTgt>
                                        </p:tgtEl>
                                        <p:attrNameLst>
                                          <p:attrName>style.visibility</p:attrName>
                                        </p:attrNameLst>
                                      </p:cBhvr>
                                      <p:to>
                                        <p:strVal val="visible"/>
                                      </p:to>
                                    </p:set>
                                    <p:anim calcmode="lin" valueType="num">
                                      <p:cBhvr additive="base">
                                        <p:cTn id="31" dur="500" fill="hold"/>
                                        <p:tgtEl>
                                          <p:spTgt spid="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nodeType="clickEffect">
                                  <p:stCondLst>
                                    <p:cond delay="0"/>
                                  </p:stCondLst>
                                  <p:childTnLst>
                                    <p:set>
                                      <p:cBhvr>
                                        <p:cTn id="36" dur="1" fill="hold">
                                          <p:stCondLst>
                                            <p:cond delay="0"/>
                                          </p:stCondLst>
                                        </p:cTn>
                                        <p:tgtEl>
                                          <p:spTgt spid="15">
                                            <p:txEl>
                                              <p:pRg st="7" end="7"/>
                                            </p:txEl>
                                          </p:spTgt>
                                        </p:tgtEl>
                                        <p:attrNameLst>
                                          <p:attrName>style.visibility</p:attrName>
                                        </p:attrNameLst>
                                      </p:cBhvr>
                                      <p:to>
                                        <p:strVal val="visible"/>
                                      </p:to>
                                    </p:set>
                                    <p:animEffect transition="in" filter="diamond(in)">
                                      <p:cBhvr>
                                        <p:cTn id="37" dur="2000"/>
                                        <p:tgtEl>
                                          <p:spTgt spid="15">
                                            <p:txEl>
                                              <p:pRg st="7" end="7"/>
                                            </p:txEl>
                                          </p:spTgt>
                                        </p:tgtEl>
                                      </p:cBhvr>
                                    </p:animEffect>
                                  </p:childTnLst>
                                </p:cTn>
                              </p:par>
                              <p:par>
                                <p:cTn id="38" presetID="8" presetClass="entr" presetSubtype="16" fill="hold" nodeType="withEffect">
                                  <p:stCondLst>
                                    <p:cond delay="0"/>
                                  </p:stCondLst>
                                  <p:childTnLst>
                                    <p:set>
                                      <p:cBhvr>
                                        <p:cTn id="39" dur="1" fill="hold">
                                          <p:stCondLst>
                                            <p:cond delay="0"/>
                                          </p:stCondLst>
                                        </p:cTn>
                                        <p:tgtEl>
                                          <p:spTgt spid="15">
                                            <p:txEl>
                                              <p:pRg st="8" end="8"/>
                                            </p:txEl>
                                          </p:spTgt>
                                        </p:tgtEl>
                                        <p:attrNameLst>
                                          <p:attrName>style.visibility</p:attrName>
                                        </p:attrNameLst>
                                      </p:cBhvr>
                                      <p:to>
                                        <p:strVal val="visible"/>
                                      </p:to>
                                    </p:set>
                                    <p:animEffect transition="in" filter="diamond(in)">
                                      <p:cBhvr>
                                        <p:cTn id="40" dur="2000"/>
                                        <p:tgtEl>
                                          <p:spTgt spid="15">
                                            <p:txEl>
                                              <p:pRg st="8" end="8"/>
                                            </p:txEl>
                                          </p:spTgt>
                                        </p:tgtEl>
                                      </p:cBhvr>
                                    </p:animEffect>
                                  </p:childTnLst>
                                </p:cTn>
                              </p:par>
                              <p:par>
                                <p:cTn id="41" presetID="8" presetClass="entr" presetSubtype="16" fill="hold" nodeType="withEffect">
                                  <p:stCondLst>
                                    <p:cond delay="0"/>
                                  </p:stCondLst>
                                  <p:childTnLst>
                                    <p:set>
                                      <p:cBhvr>
                                        <p:cTn id="42" dur="1" fill="hold">
                                          <p:stCondLst>
                                            <p:cond delay="0"/>
                                          </p:stCondLst>
                                        </p:cTn>
                                        <p:tgtEl>
                                          <p:spTgt spid="15">
                                            <p:txEl>
                                              <p:pRg st="9" end="9"/>
                                            </p:txEl>
                                          </p:spTgt>
                                        </p:tgtEl>
                                        <p:attrNameLst>
                                          <p:attrName>style.visibility</p:attrName>
                                        </p:attrNameLst>
                                      </p:cBhvr>
                                      <p:to>
                                        <p:strVal val="visible"/>
                                      </p:to>
                                    </p:set>
                                    <p:animEffect transition="in" filter="diamond(in)">
                                      <p:cBhvr>
                                        <p:cTn id="43" dur="2000"/>
                                        <p:tgtEl>
                                          <p:spTgt spid="15">
                                            <p:txEl>
                                              <p:pRg st="9" end="9"/>
                                            </p:txEl>
                                          </p:spTgt>
                                        </p:tgtEl>
                                      </p:cBhvr>
                                    </p:animEffect>
                                  </p:childTnLst>
                                </p:cTn>
                              </p:par>
                              <p:par>
                                <p:cTn id="44" presetID="8" presetClass="entr" presetSubtype="16" fill="hold" nodeType="withEffect">
                                  <p:stCondLst>
                                    <p:cond delay="0"/>
                                  </p:stCondLst>
                                  <p:childTnLst>
                                    <p:set>
                                      <p:cBhvr>
                                        <p:cTn id="45" dur="1" fill="hold">
                                          <p:stCondLst>
                                            <p:cond delay="0"/>
                                          </p:stCondLst>
                                        </p:cTn>
                                        <p:tgtEl>
                                          <p:spTgt spid="15">
                                            <p:txEl>
                                              <p:pRg st="10" end="10"/>
                                            </p:txEl>
                                          </p:spTgt>
                                        </p:tgtEl>
                                        <p:attrNameLst>
                                          <p:attrName>style.visibility</p:attrName>
                                        </p:attrNameLst>
                                      </p:cBhvr>
                                      <p:to>
                                        <p:strVal val="visible"/>
                                      </p:to>
                                    </p:set>
                                    <p:animEffect transition="in" filter="diamond(in)">
                                      <p:cBhvr>
                                        <p:cTn id="46" dur="2000"/>
                                        <p:tgtEl>
                                          <p:spTgt spid="1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395288" y="-26988"/>
            <a:ext cx="5268912" cy="68580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b" anchorCtr="0" compatLnSpc="1">
            <a:prstTxWarp prst="textNoShape">
              <a:avLst/>
            </a:prstTxWarp>
          </a:bodyPr>
          <a:lstStyle/>
          <a:p>
            <a:pPr algn="l"/>
            <a:r>
              <a:rPr lang="en-GB" altLang="de-DE" sz="2000" b="1" smtClean="0">
                <a:solidFill>
                  <a:schemeClr val="tx1"/>
                </a:solidFill>
              </a:rPr>
              <a:t>Role of the Social Partners</a:t>
            </a:r>
          </a:p>
        </p:txBody>
      </p:sp>
      <p:graphicFrame>
        <p:nvGraphicFramePr>
          <p:cNvPr id="106499" name="Group 3"/>
          <p:cNvGraphicFramePr>
            <a:graphicFrameLocks noGrp="1"/>
          </p:cNvGraphicFramePr>
          <p:nvPr>
            <p:extLst>
              <p:ext uri="{D42A27DB-BD31-4B8C-83A1-F6EECF244321}">
                <p14:modId xmlns:p14="http://schemas.microsoft.com/office/powerpoint/2010/main" val="2434970944"/>
              </p:ext>
            </p:extLst>
          </p:nvPr>
        </p:nvGraphicFramePr>
        <p:xfrm>
          <a:off x="792163" y="1212850"/>
          <a:ext cx="7667625" cy="4737099"/>
        </p:xfrm>
        <a:graphic>
          <a:graphicData uri="http://schemas.openxmlformats.org/drawingml/2006/table">
            <a:tbl>
              <a:tblPr/>
              <a:tblGrid>
                <a:gridCol w="1736725"/>
                <a:gridCol w="5930900"/>
              </a:tblGrid>
              <a:tr h="11158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charset="0"/>
                        </a:rPr>
                        <a:t>National level</a:t>
                      </a:r>
                    </a:p>
                  </a:txBody>
                  <a:tcPr marT="45732" marB="45732" anchor="ctr" horzOverflow="overflow">
                    <a:lnL cap="flat">
                      <a:noFill/>
                    </a:lnL>
                    <a:lnR w="12700" cap="flat" cmpd="sng" algn="ctr">
                      <a:solidFill>
                        <a:srgbClr val="33CC33"/>
                      </a:solidFill>
                      <a:prstDash val="solid"/>
                      <a:round/>
                      <a:headEnd type="none" w="med" len="med"/>
                      <a:tailEnd type="none" w="med" len="med"/>
                    </a:lnR>
                    <a:lnT cap="flat">
                      <a:noFill/>
                    </a:lnT>
                    <a:lnB w="28575" cap="flat" cmpd="sng" algn="ctr">
                      <a:solidFill>
                        <a:srgbClr val="92D05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Participation in the development of training regulations/standards;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Makers of recommendations in all fields and aspects of vocational education and training</a:t>
                      </a:r>
                    </a:p>
                  </a:txBody>
                  <a:tcPr marT="45732" marB="45732" anchor="ctr" horzOverflow="overflow">
                    <a:lnL w="12700" cap="flat" cmpd="sng" algn="ctr">
                      <a:solidFill>
                        <a:srgbClr val="33CC33"/>
                      </a:solidFill>
                      <a:prstDash val="solid"/>
                      <a:round/>
                      <a:headEnd type="none" w="med" len="med"/>
                      <a:tailEnd type="none" w="med" len="med"/>
                    </a:lnL>
                    <a:lnR cap="flat">
                      <a:noFill/>
                    </a:lnR>
                    <a:lnT cap="flat">
                      <a:noFill/>
                    </a:lnT>
                    <a:lnB w="28575" cap="flat" cmpd="sng" algn="ctr">
                      <a:solidFill>
                        <a:srgbClr val="FFC000"/>
                      </a:solidFill>
                      <a:prstDash val="solid"/>
                      <a:round/>
                      <a:headEnd type="none" w="med" len="med"/>
                      <a:tailEnd type="none" w="med" len="med"/>
                    </a:lnB>
                    <a:lnTlToBr>
                      <a:noFill/>
                    </a:lnTlToBr>
                    <a:lnBlToTr>
                      <a:noFill/>
                    </a:lnBlToTr>
                    <a:solidFill>
                      <a:srgbClr val="92D050"/>
                    </a:solidFill>
                  </a:tcPr>
                </a:tc>
              </a:tr>
              <a:tr h="218895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charset="0"/>
                        </a:rPr>
                        <a:t>Regional level</a:t>
                      </a:r>
                    </a:p>
                  </a:txBody>
                  <a:tcPr marT="45732" marB="45732" anchor="ctr" horzOverflow="overflow">
                    <a:lnL cap="flat">
                      <a:noFill/>
                    </a:lnL>
                    <a:lnR w="12700" cap="flat" cmpd="sng" algn="ctr">
                      <a:solidFill>
                        <a:srgbClr val="33CC33"/>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charset="0"/>
                        </a:rPr>
                        <a:t>State level</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Makers of recommendations in all fields of vocational education and training with regard to the coordination between school and enterprise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charset="0"/>
                        </a:rPr>
                        <a:t>Level of competent bodies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Counselling; monitoring of the implementation of training in the enterprises; holding of examinations; granting of certificates/qualifications</a:t>
                      </a:r>
                    </a:p>
                  </a:txBody>
                  <a:tcPr marT="45732" marB="45732" anchor="ctr" horzOverflow="overflow">
                    <a:lnL w="12700" cap="flat" cmpd="sng" algn="ctr">
                      <a:solidFill>
                        <a:srgbClr val="33CC33"/>
                      </a:solidFill>
                      <a:prstDash val="solid"/>
                      <a:round/>
                      <a:headEnd type="none" w="med" len="med"/>
                      <a:tailEnd type="none" w="med" len="med"/>
                    </a:lnL>
                    <a:lnR cap="flat">
                      <a:noFill/>
                    </a:lnR>
                    <a:lnT w="28575" cap="flat" cmpd="sng" algn="ctr">
                      <a:solidFill>
                        <a:srgbClr val="FFC000"/>
                      </a:solidFill>
                      <a:prstDash val="solid"/>
                      <a:round/>
                      <a:headEnd type="none" w="med" len="med"/>
                      <a:tailEnd type="none" w="med" len="med"/>
                    </a:lnT>
                    <a:lnB w="28575" cap="flat" cmpd="sng" algn="ctr">
                      <a:solidFill>
                        <a:srgbClr val="FFC000"/>
                      </a:solidFill>
                      <a:prstDash val="solid"/>
                      <a:round/>
                      <a:headEnd type="none" w="med" len="med"/>
                      <a:tailEnd type="none" w="med" len="med"/>
                    </a:lnB>
                    <a:lnTlToBr>
                      <a:noFill/>
                    </a:lnTlToBr>
                    <a:lnBlToTr>
                      <a:noFill/>
                    </a:lnBlToTr>
                    <a:solidFill>
                      <a:srgbClr val="92D050"/>
                    </a:solidFill>
                  </a:tcPr>
                </a:tc>
              </a:tr>
              <a:tr h="70980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err="1" smtClean="0">
                          <a:ln>
                            <a:noFill/>
                          </a:ln>
                          <a:solidFill>
                            <a:schemeClr val="tx1"/>
                          </a:solidFill>
                          <a:effectLst/>
                          <a:latin typeface="Arial" charset="0"/>
                        </a:rPr>
                        <a:t>Sectoral</a:t>
                      </a:r>
                      <a:r>
                        <a:rPr kumimoji="0" lang="en-GB" sz="1600" b="1" i="0" u="none" strike="noStrike" cap="none" normalizeH="0" baseline="0" dirty="0" smtClean="0">
                          <a:ln>
                            <a:noFill/>
                          </a:ln>
                          <a:solidFill>
                            <a:schemeClr val="tx1"/>
                          </a:solidFill>
                          <a:effectLst/>
                          <a:latin typeface="Arial" charset="0"/>
                        </a:rPr>
                        <a:t> level</a:t>
                      </a:r>
                    </a:p>
                  </a:txBody>
                  <a:tcPr marT="45732" marB="45732" anchor="ctr" horzOverflow="overflow">
                    <a:lnL cap="flat">
                      <a:noFill/>
                    </a:lnL>
                    <a:lnR w="12700" cap="flat" cmpd="sng" algn="ctr">
                      <a:solidFill>
                        <a:srgbClr val="33CC33"/>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Negotiations on the supply of apprenticeships; wage agreements covering apprenticeship pay</a:t>
                      </a:r>
                    </a:p>
                  </a:txBody>
                  <a:tcPr marT="45732" marB="45732" anchor="ctr" horzOverflow="overflow">
                    <a:lnL w="12700" cap="flat" cmpd="sng" algn="ctr">
                      <a:solidFill>
                        <a:srgbClr val="33CC33"/>
                      </a:solidFill>
                      <a:prstDash val="solid"/>
                      <a:round/>
                      <a:headEnd type="none" w="med" len="med"/>
                      <a:tailEnd type="none" w="med" len="med"/>
                    </a:lnL>
                    <a:lnR cap="flat">
                      <a:noFill/>
                    </a:lnR>
                    <a:lnT w="28575" cap="flat" cmpd="sng" algn="ctr">
                      <a:solidFill>
                        <a:srgbClr val="FFC000"/>
                      </a:solidFill>
                      <a:prstDash val="solid"/>
                      <a:round/>
                      <a:headEnd type="none" w="med" len="med"/>
                      <a:tailEnd type="none" w="med" len="med"/>
                    </a:lnT>
                    <a:lnB w="28575" cap="flat" cmpd="sng" algn="ctr">
                      <a:solidFill>
                        <a:srgbClr val="FFC000"/>
                      </a:solidFill>
                      <a:prstDash val="solid"/>
                      <a:round/>
                      <a:headEnd type="none" w="med" len="med"/>
                      <a:tailEnd type="none" w="med" len="med"/>
                    </a:lnB>
                    <a:lnTlToBr>
                      <a:noFill/>
                    </a:lnTlToBr>
                    <a:lnBlToTr>
                      <a:noFill/>
                    </a:lnBlToTr>
                    <a:solidFill>
                      <a:srgbClr val="92D050"/>
                    </a:solidFill>
                  </a:tcPr>
                </a:tc>
              </a:tr>
              <a:tr h="72251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charset="0"/>
                        </a:rPr>
                        <a:t>Company level</a:t>
                      </a:r>
                    </a:p>
                  </a:txBody>
                  <a:tcPr marT="45732" marB="45732" anchor="ctr" horzOverflow="overflow">
                    <a:lnL cap="flat">
                      <a:noFill/>
                    </a:lnL>
                    <a:lnR w="12700" cap="flat" cmpd="sng" algn="ctr">
                      <a:solidFill>
                        <a:srgbClr val="33CC33"/>
                      </a:solidFill>
                      <a:prstDash val="solid"/>
                      <a:round/>
                      <a:headEnd type="none" w="med" len="med"/>
                      <a:tailEnd type="none" w="med" len="med"/>
                    </a:lnR>
                    <a:lnT w="28575" cap="flat" cmpd="sng" algn="ctr">
                      <a:solidFill>
                        <a:srgbClr val="92D050"/>
                      </a:solidFill>
                      <a:prstDash val="solid"/>
                      <a:round/>
                      <a:headEnd type="none" w="med" len="med"/>
                      <a:tailEnd type="none" w="med" len="med"/>
                    </a:lnT>
                    <a:lnB cap="flat">
                      <a:noFill/>
                    </a:lnB>
                    <a:lnTlToBr>
                      <a:noFill/>
                    </a:lnTlToBr>
                    <a:lnBlToTr>
                      <a:noFill/>
                    </a:lnBlToTr>
                    <a:solidFill>
                      <a:srgbClr val="FFC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Planning and carrying out training in the enterprises</a:t>
                      </a:r>
                    </a:p>
                  </a:txBody>
                  <a:tcPr marT="45732" marB="45732" anchor="ctr" horzOverflow="overflow">
                    <a:lnL w="12700" cap="flat" cmpd="sng" algn="ctr">
                      <a:solidFill>
                        <a:srgbClr val="33CC33"/>
                      </a:solidFill>
                      <a:prstDash val="solid"/>
                      <a:round/>
                      <a:headEnd type="none" w="med" len="med"/>
                      <a:tailEnd type="none" w="med" len="med"/>
                    </a:lnL>
                    <a:lnR cap="flat">
                      <a:noFill/>
                    </a:lnR>
                    <a:lnT w="28575" cap="flat" cmpd="sng" algn="ctr">
                      <a:solidFill>
                        <a:srgbClr val="FFC000"/>
                      </a:solidFill>
                      <a:prstDash val="solid"/>
                      <a:round/>
                      <a:headEnd type="none" w="med" len="med"/>
                      <a:tailEnd type="none" w="med" len="med"/>
                    </a:lnT>
                    <a:lnB cap="flat">
                      <a:noFill/>
                    </a:lnB>
                    <a:lnTlToBr>
                      <a:noFill/>
                    </a:lnTlToBr>
                    <a:lnBlToTr>
                      <a:noFill/>
                    </a:lnBlToTr>
                    <a:solidFill>
                      <a:srgbClr val="92D050"/>
                    </a:solidFill>
                  </a:tcPr>
                </a:tc>
              </a:tr>
            </a:tbl>
          </a:graphicData>
        </a:graphic>
      </p:graphicFrame>
      <p:sp>
        <p:nvSpPr>
          <p:cNvPr id="3" name="Fußzeilenplatzhalter 2"/>
          <p:cNvSpPr>
            <a:spLocks noGrp="1"/>
          </p:cNvSpPr>
          <p:nvPr>
            <p:ph type="ftr" sz="quarter" idx="10"/>
          </p:nvPr>
        </p:nvSpPr>
        <p:spPr/>
        <p:txBody>
          <a:bodyPr/>
          <a:lstStyle/>
          <a:p>
            <a:pPr>
              <a:defRPr/>
            </a:pPr>
            <a:fld id="{7342B460-7FCE-4B3F-9F1E-59E930C643B3}" type="slidenum">
              <a:rPr lang="de-DE" smtClean="0"/>
              <a:pPr>
                <a:defRPr/>
              </a:pPr>
              <a:t>5</a:t>
            </a:fld>
            <a:endParaRPr lang="de-DE" dirty="0"/>
          </a:p>
        </p:txBody>
      </p:sp>
      <p:sp>
        <p:nvSpPr>
          <p:cNvPr id="45076" name="Textfeld 40"/>
          <p:cNvSpPr txBox="1">
            <a:spLocks noChangeArrowheads="1"/>
          </p:cNvSpPr>
          <p:nvPr/>
        </p:nvSpPr>
        <p:spPr bwMode="auto">
          <a:xfrm>
            <a:off x="777875" y="6477000"/>
            <a:ext cx="3433763"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de-DE" altLang="de-DE" sz="900" smtClean="0">
                <a:solidFill>
                  <a:srgbClr val="000000"/>
                </a:solidFill>
              </a:rPr>
              <a:t>Section 1.2</a:t>
            </a:r>
          </a:p>
        </p:txBody>
      </p:sp>
    </p:spTree>
    <p:extLst>
      <p:ext uri="{BB962C8B-B14F-4D97-AF65-F5344CB8AC3E}">
        <p14:creationId xmlns:p14="http://schemas.microsoft.com/office/powerpoint/2010/main" val="2679419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539750" y="188913"/>
            <a:ext cx="7772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de-DE" altLang="de-DE" dirty="0" err="1" smtClean="0">
                <a:solidFill>
                  <a:schemeClr val="accent2"/>
                </a:solidFill>
              </a:rPr>
              <a:t>business</a:t>
            </a:r>
            <a:r>
              <a:rPr lang="de-DE" altLang="de-DE" dirty="0" smtClean="0">
                <a:solidFill>
                  <a:schemeClr val="accent2"/>
                </a:solidFill>
              </a:rPr>
              <a:t> </a:t>
            </a:r>
            <a:r>
              <a:rPr lang="de-DE" altLang="de-DE" dirty="0" err="1" smtClean="0">
                <a:solidFill>
                  <a:schemeClr val="accent2"/>
                </a:solidFill>
              </a:rPr>
              <a:t>process</a:t>
            </a:r>
            <a:r>
              <a:rPr lang="de-DE" altLang="de-DE" dirty="0" smtClean="0">
                <a:solidFill>
                  <a:schemeClr val="accent2"/>
                </a:solidFill>
              </a:rPr>
              <a:t> </a:t>
            </a:r>
            <a:r>
              <a:rPr lang="de-DE" altLang="de-DE" dirty="0" err="1" smtClean="0">
                <a:solidFill>
                  <a:schemeClr val="accent2"/>
                </a:solidFill>
              </a:rPr>
              <a:t>of</a:t>
            </a:r>
            <a:r>
              <a:rPr lang="de-DE" altLang="de-DE" dirty="0" smtClean="0">
                <a:solidFill>
                  <a:schemeClr val="accent2"/>
                </a:solidFill>
              </a:rPr>
              <a:t> </a:t>
            </a:r>
            <a:r>
              <a:rPr lang="de-DE" altLang="de-DE" dirty="0" err="1" smtClean="0">
                <a:solidFill>
                  <a:schemeClr val="accent2"/>
                </a:solidFill>
              </a:rPr>
              <a:t>the</a:t>
            </a:r>
            <a:r>
              <a:rPr lang="de-DE" altLang="de-DE" dirty="0" smtClean="0">
                <a:solidFill>
                  <a:schemeClr val="accent2"/>
                </a:solidFill>
              </a:rPr>
              <a:t> </a:t>
            </a:r>
            <a:r>
              <a:rPr lang="de-DE" altLang="de-DE" dirty="0" err="1" smtClean="0">
                <a:solidFill>
                  <a:schemeClr val="accent2"/>
                </a:solidFill>
              </a:rPr>
              <a:t>trainer</a:t>
            </a:r>
            <a:r>
              <a:rPr lang="de-DE" altLang="de-DE" b="0" dirty="0" smtClean="0">
                <a:solidFill>
                  <a:schemeClr val="accent2"/>
                </a:solidFill>
              </a:rPr>
              <a:t>...</a:t>
            </a:r>
          </a:p>
        </p:txBody>
      </p:sp>
      <p:sp>
        <p:nvSpPr>
          <p:cNvPr id="23555" name="Rectangle 3"/>
          <p:cNvSpPr>
            <a:spLocks noChangeArrowheads="1"/>
          </p:cNvSpPr>
          <p:nvPr/>
        </p:nvSpPr>
        <p:spPr bwMode="auto">
          <a:xfrm>
            <a:off x="-31496" y="1170024"/>
            <a:ext cx="2180095" cy="787011"/>
          </a:xfrm>
          <a:prstGeom prst="rect">
            <a:avLst/>
          </a:prstGeom>
          <a:solidFill>
            <a:srgbClr val="CCECFF"/>
          </a:solidFill>
          <a:ln w="9525">
            <a:solidFill>
              <a:srgbClr val="FF0000"/>
            </a:solidFill>
            <a:miter lim="800000"/>
            <a:headEnd/>
            <a:tailEnd/>
          </a:ln>
        </p:spPr>
        <p:txBody>
          <a:bodyPr wrap="square"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err="1"/>
              <a:t>w</a:t>
            </a:r>
            <a:r>
              <a:rPr lang="de-DE" altLang="de-DE" sz="1800" b="1" dirty="0" err="1" smtClean="0"/>
              <a:t>inning</a:t>
            </a:r>
            <a:r>
              <a:rPr lang="de-DE" altLang="de-DE" sz="1800" b="1" dirty="0" smtClean="0"/>
              <a:t>/</a:t>
            </a:r>
            <a:r>
              <a:rPr lang="de-DE" altLang="de-DE" sz="1800" b="1" dirty="0" err="1" smtClean="0"/>
              <a:t>selection</a:t>
            </a:r>
            <a:r>
              <a:rPr lang="de-DE" altLang="de-DE" sz="1800" b="1" dirty="0" smtClean="0"/>
              <a:t> </a:t>
            </a:r>
            <a:r>
              <a:rPr lang="de-DE" altLang="de-DE" sz="1800" b="1" dirty="0" err="1" smtClean="0"/>
              <a:t>of</a:t>
            </a:r>
            <a:endParaRPr lang="de-DE" altLang="de-DE" sz="1800" b="1" dirty="0"/>
          </a:p>
          <a:p>
            <a:pPr algn="ctr"/>
            <a:r>
              <a:rPr lang="de-DE" altLang="de-DE" sz="1800" b="1" dirty="0" err="1" smtClean="0"/>
              <a:t>trainees</a:t>
            </a:r>
            <a:endParaRPr lang="de-DE" altLang="de-DE" sz="1800" b="1" dirty="0"/>
          </a:p>
        </p:txBody>
      </p:sp>
      <p:sp>
        <p:nvSpPr>
          <p:cNvPr id="23556" name="Rectangle 4"/>
          <p:cNvSpPr>
            <a:spLocks noChangeArrowheads="1"/>
          </p:cNvSpPr>
          <p:nvPr/>
        </p:nvSpPr>
        <p:spPr bwMode="auto">
          <a:xfrm>
            <a:off x="-15499" y="2645551"/>
            <a:ext cx="2133600" cy="925511"/>
          </a:xfrm>
          <a:prstGeom prst="rect">
            <a:avLst/>
          </a:prstGeom>
          <a:solidFill>
            <a:srgbClr val="CCECFF"/>
          </a:solidFill>
          <a:ln w="9525">
            <a:solidFill>
              <a:srgbClr val="FF0000"/>
            </a:solidFill>
            <a:miter lim="800000"/>
            <a:headEnd/>
            <a:tailEnd/>
          </a:ln>
        </p:spPr>
        <p:txBody>
          <a:bodyPr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a:t>i</a:t>
            </a:r>
            <a:r>
              <a:rPr lang="de-DE" altLang="de-DE" sz="1800" b="1" dirty="0" smtClean="0"/>
              <a:t>nternal/</a:t>
            </a:r>
            <a:r>
              <a:rPr lang="de-DE" altLang="de-DE" sz="1800" b="1" dirty="0" err="1" smtClean="0"/>
              <a:t>external</a:t>
            </a:r>
            <a:r>
              <a:rPr lang="de-DE" altLang="de-DE" sz="1800" b="1" dirty="0" smtClean="0"/>
              <a:t> </a:t>
            </a:r>
            <a:r>
              <a:rPr lang="de-DE" altLang="de-DE" sz="1800" b="1" dirty="0" err="1" smtClean="0"/>
              <a:t>marketing</a:t>
            </a:r>
            <a:r>
              <a:rPr lang="de-DE" altLang="de-DE" sz="1800" b="1" dirty="0" smtClean="0"/>
              <a:t> </a:t>
            </a:r>
            <a:r>
              <a:rPr lang="de-DE" altLang="de-DE" sz="1800" b="1" dirty="0" err="1" smtClean="0"/>
              <a:t>of</a:t>
            </a:r>
            <a:r>
              <a:rPr lang="de-DE" altLang="de-DE" sz="1800" b="1" dirty="0" smtClean="0"/>
              <a:t> </a:t>
            </a:r>
            <a:r>
              <a:rPr lang="de-DE" altLang="de-DE" sz="1800" b="1" dirty="0" err="1" smtClean="0"/>
              <a:t>training</a:t>
            </a:r>
            <a:endParaRPr lang="de-DE" altLang="de-DE" sz="1800" b="1" dirty="0"/>
          </a:p>
        </p:txBody>
      </p:sp>
      <p:sp>
        <p:nvSpPr>
          <p:cNvPr id="23557" name="Rectangle 5"/>
          <p:cNvSpPr>
            <a:spLocks noChangeArrowheads="1"/>
          </p:cNvSpPr>
          <p:nvPr/>
        </p:nvSpPr>
        <p:spPr bwMode="auto">
          <a:xfrm>
            <a:off x="2193010" y="1179774"/>
            <a:ext cx="1600200" cy="1341009"/>
          </a:xfrm>
          <a:prstGeom prst="rect">
            <a:avLst/>
          </a:prstGeom>
          <a:solidFill>
            <a:srgbClr val="CCECFF"/>
          </a:solidFill>
          <a:ln w="9525">
            <a:solidFill>
              <a:srgbClr val="FF0000"/>
            </a:solidFill>
            <a:miter lim="800000"/>
            <a:headEnd/>
            <a:tailEnd/>
          </a:ln>
        </p:spPr>
        <p:txBody>
          <a:bodyPr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err="1"/>
              <a:t>p</a:t>
            </a:r>
            <a:r>
              <a:rPr lang="de-DE" altLang="de-DE" sz="1800" b="1" dirty="0" err="1" smtClean="0"/>
              <a:t>lanning</a:t>
            </a:r>
            <a:r>
              <a:rPr lang="de-DE" altLang="de-DE" sz="1800" b="1" dirty="0" smtClean="0"/>
              <a:t> </a:t>
            </a:r>
            <a:r>
              <a:rPr lang="de-DE" altLang="de-DE" sz="1800" b="1" dirty="0" err="1" smtClean="0"/>
              <a:t>of</a:t>
            </a:r>
            <a:r>
              <a:rPr lang="de-DE" altLang="de-DE" sz="1800" b="1" dirty="0" smtClean="0"/>
              <a:t> </a:t>
            </a:r>
            <a:r>
              <a:rPr lang="de-DE" altLang="de-DE" sz="1800" b="1" dirty="0" err="1" smtClean="0"/>
              <a:t>training</a:t>
            </a:r>
            <a:r>
              <a:rPr lang="de-DE" altLang="de-DE" sz="1800" b="1" dirty="0" smtClean="0"/>
              <a:t> in </a:t>
            </a:r>
            <a:r>
              <a:rPr lang="de-DE" altLang="de-DE" sz="1800" b="1" dirty="0" err="1" smtClean="0"/>
              <a:t>the</a:t>
            </a:r>
            <a:r>
              <a:rPr lang="de-DE" altLang="de-DE" sz="1800" b="1" dirty="0" smtClean="0"/>
              <a:t> </a:t>
            </a:r>
            <a:r>
              <a:rPr lang="de-DE" altLang="de-DE" sz="1800" b="1" dirty="0" err="1" smtClean="0"/>
              <a:t>company</a:t>
            </a:r>
            <a:endParaRPr lang="de-DE" altLang="de-DE" sz="1800" b="1" dirty="0"/>
          </a:p>
          <a:p>
            <a:pPr algn="ctr"/>
            <a:endParaRPr lang="de-DE" altLang="de-DE" sz="1800" b="1" dirty="0"/>
          </a:p>
        </p:txBody>
      </p:sp>
      <p:sp>
        <p:nvSpPr>
          <p:cNvPr id="23558" name="Rectangle 6"/>
          <p:cNvSpPr>
            <a:spLocks noChangeArrowheads="1"/>
          </p:cNvSpPr>
          <p:nvPr/>
        </p:nvSpPr>
        <p:spPr bwMode="auto">
          <a:xfrm>
            <a:off x="4009189" y="1185522"/>
            <a:ext cx="1600200" cy="925511"/>
          </a:xfrm>
          <a:prstGeom prst="rect">
            <a:avLst/>
          </a:prstGeom>
          <a:solidFill>
            <a:srgbClr val="CCECFF"/>
          </a:solidFill>
          <a:ln w="9525">
            <a:solidFill>
              <a:srgbClr val="FF0000"/>
            </a:solidFill>
            <a:miter lim="800000"/>
            <a:headEnd/>
            <a:tailEnd/>
          </a:ln>
        </p:spPr>
        <p:txBody>
          <a:bodyPr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err="1"/>
              <a:t>s</a:t>
            </a:r>
            <a:r>
              <a:rPr lang="de-DE" altLang="de-DE" sz="1800" b="1" dirty="0" err="1" smtClean="0"/>
              <a:t>pecialist-method</a:t>
            </a:r>
            <a:r>
              <a:rPr lang="de-DE" altLang="de-DE" sz="1800" b="1" dirty="0" smtClean="0"/>
              <a:t>. </a:t>
            </a:r>
            <a:r>
              <a:rPr lang="de-DE" altLang="de-DE" sz="1800" b="1" dirty="0" err="1" smtClean="0"/>
              <a:t>preparation</a:t>
            </a:r>
            <a:endParaRPr lang="de-DE" altLang="de-DE" sz="1800" b="1" dirty="0"/>
          </a:p>
        </p:txBody>
      </p:sp>
      <p:sp>
        <p:nvSpPr>
          <p:cNvPr id="23559" name="Rectangle 7"/>
          <p:cNvSpPr>
            <a:spLocks noChangeArrowheads="1"/>
          </p:cNvSpPr>
          <p:nvPr/>
        </p:nvSpPr>
        <p:spPr bwMode="auto">
          <a:xfrm>
            <a:off x="2230438" y="2651147"/>
            <a:ext cx="1600200" cy="1479509"/>
          </a:xfrm>
          <a:prstGeom prst="rect">
            <a:avLst/>
          </a:prstGeom>
          <a:solidFill>
            <a:srgbClr val="CCECFF"/>
          </a:solidFill>
          <a:ln w="9525">
            <a:solidFill>
              <a:srgbClr val="FF0000"/>
            </a:solidFill>
            <a:miter lim="800000"/>
            <a:headEnd/>
            <a:tailEnd/>
          </a:ln>
        </p:spPr>
        <p:txBody>
          <a:bodyPr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de-DE" altLang="de-DE" sz="1800" b="1" dirty="0"/>
          </a:p>
          <a:p>
            <a:pPr algn="ctr"/>
            <a:r>
              <a:rPr lang="de-DE" altLang="de-DE" sz="1800" b="1" dirty="0" err="1"/>
              <a:t>c</a:t>
            </a:r>
            <a:r>
              <a:rPr lang="de-DE" altLang="de-DE" sz="1800" b="1" dirty="0" err="1" smtClean="0"/>
              <a:t>oordination</a:t>
            </a:r>
            <a:r>
              <a:rPr lang="de-DE" altLang="de-DE" sz="1800" b="1" dirty="0"/>
              <a:t>/</a:t>
            </a:r>
          </a:p>
          <a:p>
            <a:pPr algn="ctr"/>
            <a:r>
              <a:rPr lang="de-DE" altLang="de-DE" sz="1800" b="1" dirty="0" err="1"/>
              <a:t>o</a:t>
            </a:r>
            <a:r>
              <a:rPr lang="de-DE" altLang="de-DE" sz="1800" b="1" dirty="0" err="1" smtClean="0"/>
              <a:t>rganisation</a:t>
            </a:r>
            <a:r>
              <a:rPr lang="de-DE" altLang="de-DE" sz="1800" b="1" dirty="0" smtClean="0"/>
              <a:t> </a:t>
            </a:r>
            <a:r>
              <a:rPr lang="de-DE" altLang="de-DE" sz="1800" b="1" dirty="0" err="1" smtClean="0"/>
              <a:t>of</a:t>
            </a:r>
            <a:r>
              <a:rPr lang="de-DE" altLang="de-DE" sz="1800" b="1" dirty="0" smtClean="0"/>
              <a:t> </a:t>
            </a:r>
            <a:r>
              <a:rPr lang="de-DE" altLang="de-DE" sz="1800" b="1" dirty="0" err="1" smtClean="0"/>
              <a:t>training</a:t>
            </a:r>
            <a:endParaRPr lang="de-DE" altLang="de-DE" sz="1800" b="1" dirty="0"/>
          </a:p>
        </p:txBody>
      </p:sp>
      <p:sp>
        <p:nvSpPr>
          <p:cNvPr id="23560" name="Rectangle 8"/>
          <p:cNvSpPr>
            <a:spLocks noChangeArrowheads="1"/>
          </p:cNvSpPr>
          <p:nvPr/>
        </p:nvSpPr>
        <p:spPr bwMode="auto">
          <a:xfrm>
            <a:off x="4019013" y="2637032"/>
            <a:ext cx="1600200" cy="787011"/>
          </a:xfrm>
          <a:prstGeom prst="rect">
            <a:avLst/>
          </a:prstGeom>
          <a:solidFill>
            <a:srgbClr val="CCECFF"/>
          </a:solidFill>
          <a:ln w="9525">
            <a:solidFill>
              <a:srgbClr val="FF0000"/>
            </a:solidFill>
            <a:miter lim="800000"/>
            <a:headEnd/>
            <a:tailEnd/>
          </a:ln>
        </p:spPr>
        <p:txBody>
          <a:bodyPr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a:t>m</a:t>
            </a:r>
            <a:r>
              <a:rPr lang="de-DE" altLang="de-DE" sz="1800" b="1" dirty="0" smtClean="0"/>
              <a:t>edia-</a:t>
            </a:r>
            <a:r>
              <a:rPr lang="de-DE" altLang="de-DE" sz="1800" b="1" dirty="0" err="1" smtClean="0"/>
              <a:t>didact</a:t>
            </a:r>
            <a:r>
              <a:rPr lang="de-DE" altLang="de-DE" sz="1800" b="1" dirty="0" smtClean="0"/>
              <a:t>.</a:t>
            </a:r>
            <a:endParaRPr lang="de-DE" altLang="de-DE" sz="1800" b="1" dirty="0"/>
          </a:p>
          <a:p>
            <a:pPr algn="ctr"/>
            <a:r>
              <a:rPr lang="de-DE" altLang="de-DE" sz="1800" b="1" dirty="0" err="1" smtClean="0"/>
              <a:t>preparation</a:t>
            </a:r>
            <a:endParaRPr lang="de-DE" altLang="de-DE" sz="1800" b="1" dirty="0"/>
          </a:p>
        </p:txBody>
      </p:sp>
      <p:sp>
        <p:nvSpPr>
          <p:cNvPr id="23561" name="Rectangle 9"/>
          <p:cNvSpPr>
            <a:spLocks noChangeArrowheads="1"/>
          </p:cNvSpPr>
          <p:nvPr/>
        </p:nvSpPr>
        <p:spPr bwMode="auto">
          <a:xfrm>
            <a:off x="4027784" y="3507395"/>
            <a:ext cx="1600200" cy="925511"/>
          </a:xfrm>
          <a:prstGeom prst="rect">
            <a:avLst/>
          </a:prstGeom>
          <a:solidFill>
            <a:srgbClr val="CCECFF"/>
          </a:solidFill>
          <a:ln w="9525">
            <a:solidFill>
              <a:srgbClr val="FF0000"/>
            </a:solidFill>
            <a:miter lim="800000"/>
            <a:headEnd/>
            <a:tailEnd/>
          </a:ln>
        </p:spPr>
        <p:txBody>
          <a:bodyPr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err="1"/>
              <a:t>p</a:t>
            </a:r>
            <a:r>
              <a:rPr lang="de-DE" altLang="de-DE" sz="1800" b="1" dirty="0" err="1" smtClean="0"/>
              <a:t>reparation</a:t>
            </a:r>
            <a:r>
              <a:rPr lang="de-DE" altLang="de-DE" sz="1800" b="1" dirty="0" smtClean="0"/>
              <a:t> </a:t>
            </a:r>
            <a:r>
              <a:rPr lang="de-DE" altLang="de-DE" sz="1800" b="1" dirty="0" err="1" smtClean="0"/>
              <a:t>of</a:t>
            </a:r>
            <a:r>
              <a:rPr lang="de-DE" altLang="de-DE" sz="1800" b="1" dirty="0" smtClean="0"/>
              <a:t> individual </a:t>
            </a:r>
            <a:r>
              <a:rPr lang="de-DE" altLang="de-DE" sz="1800" b="1" dirty="0" err="1" smtClean="0"/>
              <a:t>coaching</a:t>
            </a:r>
            <a:r>
              <a:rPr lang="de-DE" altLang="de-DE" sz="1800" b="1" dirty="0" smtClean="0"/>
              <a:t> </a:t>
            </a:r>
            <a:endParaRPr lang="de-DE" altLang="de-DE" sz="1800" b="1" dirty="0"/>
          </a:p>
        </p:txBody>
      </p:sp>
      <p:sp>
        <p:nvSpPr>
          <p:cNvPr id="23562" name="Rectangle 10"/>
          <p:cNvSpPr>
            <a:spLocks noChangeArrowheads="1"/>
          </p:cNvSpPr>
          <p:nvPr/>
        </p:nvSpPr>
        <p:spPr bwMode="auto">
          <a:xfrm>
            <a:off x="5791200" y="1160411"/>
            <a:ext cx="1600200" cy="1064010"/>
          </a:xfrm>
          <a:prstGeom prst="rect">
            <a:avLst/>
          </a:prstGeom>
          <a:solidFill>
            <a:srgbClr val="CCECFF"/>
          </a:solidFill>
          <a:ln w="9525">
            <a:solidFill>
              <a:srgbClr val="FF0000"/>
            </a:solidFill>
            <a:miter lim="800000"/>
            <a:headEnd/>
            <a:tailEnd/>
          </a:ln>
        </p:spPr>
        <p:txBody>
          <a:bodyPr wrap="square"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err="1"/>
              <a:t>e</a:t>
            </a:r>
            <a:r>
              <a:rPr lang="de-DE" altLang="de-DE" sz="1800" b="1" dirty="0" err="1" smtClean="0"/>
              <a:t>xecution</a:t>
            </a:r>
            <a:r>
              <a:rPr lang="de-DE" altLang="de-DE" sz="1800" b="1" dirty="0" smtClean="0"/>
              <a:t> </a:t>
            </a:r>
            <a:r>
              <a:rPr lang="de-DE" altLang="de-DE" sz="1800" b="1" dirty="0" err="1" smtClean="0"/>
              <a:t>of</a:t>
            </a:r>
            <a:r>
              <a:rPr lang="de-DE" altLang="de-DE" sz="1800" b="1" dirty="0" smtClean="0"/>
              <a:t> </a:t>
            </a:r>
            <a:r>
              <a:rPr lang="de-DE" altLang="de-DE" sz="1800" b="1" dirty="0" err="1" smtClean="0"/>
              <a:t>training</a:t>
            </a:r>
            <a:endParaRPr lang="de-DE" altLang="de-DE" sz="1800" b="1" dirty="0"/>
          </a:p>
          <a:p>
            <a:pPr algn="ctr"/>
            <a:endParaRPr lang="de-DE" altLang="de-DE" sz="1800" b="1" dirty="0"/>
          </a:p>
        </p:txBody>
      </p:sp>
      <p:sp>
        <p:nvSpPr>
          <p:cNvPr id="23563" name="Rectangle 11"/>
          <p:cNvSpPr>
            <a:spLocks noChangeArrowheads="1"/>
          </p:cNvSpPr>
          <p:nvPr/>
        </p:nvSpPr>
        <p:spPr bwMode="auto">
          <a:xfrm>
            <a:off x="5791200" y="2623559"/>
            <a:ext cx="1590675" cy="1341009"/>
          </a:xfrm>
          <a:prstGeom prst="rect">
            <a:avLst/>
          </a:prstGeom>
          <a:solidFill>
            <a:srgbClr val="CCECFF"/>
          </a:solidFill>
          <a:ln w="9525">
            <a:solidFill>
              <a:srgbClr val="FF0000"/>
            </a:solidFill>
            <a:miter lim="800000"/>
            <a:headEnd/>
            <a:tailEnd/>
          </a:ln>
        </p:spPr>
        <p:txBody>
          <a:bodyPr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err="1"/>
              <a:t>t</a:t>
            </a:r>
            <a:r>
              <a:rPr lang="de-DE" altLang="de-DE" sz="1800" b="1" dirty="0" err="1" smtClean="0"/>
              <a:t>raining</a:t>
            </a:r>
            <a:r>
              <a:rPr lang="de-DE" altLang="de-DE" sz="1800" b="1" dirty="0" smtClean="0"/>
              <a:t> </a:t>
            </a:r>
            <a:r>
              <a:rPr lang="de-DE" altLang="de-DE" sz="1800" b="1" dirty="0" err="1" smtClean="0"/>
              <a:t>with</a:t>
            </a:r>
            <a:r>
              <a:rPr lang="de-DE" altLang="de-DE" sz="1800" b="1" dirty="0" smtClean="0"/>
              <a:t> different </a:t>
            </a:r>
            <a:r>
              <a:rPr lang="de-DE" altLang="de-DE" sz="1800" b="1" dirty="0" err="1" smtClean="0"/>
              <a:t>target</a:t>
            </a:r>
            <a:r>
              <a:rPr lang="de-DE" altLang="de-DE" sz="1800" b="1" dirty="0" smtClean="0"/>
              <a:t> </a:t>
            </a:r>
            <a:r>
              <a:rPr lang="de-DE" altLang="de-DE" sz="1800" b="1" dirty="0" err="1" smtClean="0"/>
              <a:t>groups</a:t>
            </a:r>
            <a:endParaRPr lang="de-DE" altLang="de-DE" sz="1800" b="1" dirty="0"/>
          </a:p>
          <a:p>
            <a:pPr algn="ctr"/>
            <a:r>
              <a:rPr lang="de-DE" altLang="de-DE" sz="1800" b="1" dirty="0" smtClean="0"/>
              <a:t>...</a:t>
            </a:r>
            <a:endParaRPr lang="de-DE" altLang="de-DE" sz="1800" b="1" dirty="0"/>
          </a:p>
        </p:txBody>
      </p:sp>
      <p:sp>
        <p:nvSpPr>
          <p:cNvPr id="23564" name="Rectangle 12"/>
          <p:cNvSpPr>
            <a:spLocks noChangeArrowheads="1"/>
          </p:cNvSpPr>
          <p:nvPr/>
        </p:nvSpPr>
        <p:spPr bwMode="auto">
          <a:xfrm>
            <a:off x="7573211" y="1177519"/>
            <a:ext cx="1569202" cy="648512"/>
          </a:xfrm>
          <a:prstGeom prst="rect">
            <a:avLst/>
          </a:prstGeom>
          <a:solidFill>
            <a:srgbClr val="CCECFF"/>
          </a:solidFill>
          <a:ln w="9525">
            <a:solidFill>
              <a:srgbClr val="FF0000"/>
            </a:solidFill>
            <a:miter lim="800000"/>
            <a:headEnd/>
            <a:tailEnd/>
          </a:ln>
        </p:spPr>
        <p:txBody>
          <a:bodyPr wrap="square"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smtClean="0"/>
              <a:t>QM</a:t>
            </a:r>
            <a:r>
              <a:rPr lang="de-DE" altLang="de-DE" sz="1800" b="1" dirty="0"/>
              <a:t> </a:t>
            </a:r>
            <a:r>
              <a:rPr lang="de-DE" altLang="de-DE" sz="1800" b="1" dirty="0" smtClean="0"/>
              <a:t>in </a:t>
            </a:r>
            <a:r>
              <a:rPr lang="de-DE" altLang="de-DE" sz="1800" b="1" dirty="0" err="1" smtClean="0"/>
              <a:t>voc</a:t>
            </a:r>
            <a:r>
              <a:rPr lang="de-DE" altLang="de-DE" sz="1800" b="1" dirty="0" smtClean="0"/>
              <a:t>. </a:t>
            </a:r>
            <a:r>
              <a:rPr lang="de-DE" altLang="de-DE" sz="1800" b="1" dirty="0" err="1" smtClean="0"/>
              <a:t>training</a:t>
            </a:r>
            <a:endParaRPr lang="de-DE" altLang="de-DE" sz="1800" b="1" dirty="0"/>
          </a:p>
        </p:txBody>
      </p:sp>
      <p:sp>
        <p:nvSpPr>
          <p:cNvPr id="23565" name="Rectangle 13"/>
          <p:cNvSpPr>
            <a:spLocks noChangeArrowheads="1"/>
          </p:cNvSpPr>
          <p:nvPr/>
        </p:nvSpPr>
        <p:spPr bwMode="auto">
          <a:xfrm>
            <a:off x="7543800" y="2645551"/>
            <a:ext cx="1598613" cy="648512"/>
          </a:xfrm>
          <a:prstGeom prst="rect">
            <a:avLst/>
          </a:prstGeom>
          <a:solidFill>
            <a:srgbClr val="CCECFF"/>
          </a:solidFill>
          <a:ln w="9525">
            <a:solidFill>
              <a:srgbClr val="FF0000"/>
            </a:solidFill>
            <a:miter lim="800000"/>
            <a:headEnd/>
            <a:tailEnd/>
          </a:ln>
        </p:spPr>
        <p:txBody>
          <a:bodyPr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err="1"/>
              <a:t>c</a:t>
            </a:r>
            <a:r>
              <a:rPr lang="de-DE" altLang="de-DE" sz="1800" b="1" dirty="0" err="1" smtClean="0"/>
              <a:t>ontrolling</a:t>
            </a:r>
            <a:r>
              <a:rPr lang="de-DE" altLang="de-DE" sz="1800" b="1" dirty="0" smtClean="0"/>
              <a:t> </a:t>
            </a:r>
            <a:r>
              <a:rPr lang="de-DE" altLang="de-DE" sz="1800" b="1" dirty="0" err="1" smtClean="0"/>
              <a:t>of</a:t>
            </a:r>
            <a:r>
              <a:rPr lang="de-DE" altLang="de-DE" sz="1800" b="1" dirty="0" smtClean="0"/>
              <a:t> </a:t>
            </a:r>
            <a:r>
              <a:rPr lang="de-DE" altLang="de-DE" sz="1800" b="1" dirty="0" err="1" smtClean="0"/>
              <a:t>training</a:t>
            </a:r>
            <a:endParaRPr lang="de-DE" altLang="de-DE" sz="1800" b="1" dirty="0"/>
          </a:p>
        </p:txBody>
      </p:sp>
      <p:sp>
        <p:nvSpPr>
          <p:cNvPr id="23566" name="Rectangle 14"/>
          <p:cNvSpPr>
            <a:spLocks noChangeArrowheads="1"/>
          </p:cNvSpPr>
          <p:nvPr/>
        </p:nvSpPr>
        <p:spPr bwMode="auto">
          <a:xfrm>
            <a:off x="-1" y="4750789"/>
            <a:ext cx="2057401" cy="1064010"/>
          </a:xfrm>
          <a:prstGeom prst="rect">
            <a:avLst/>
          </a:prstGeom>
          <a:solidFill>
            <a:schemeClr val="hlink"/>
          </a:solidFill>
          <a:ln w="9525">
            <a:solidFill>
              <a:schemeClr val="bg1"/>
            </a:solidFill>
            <a:miter lim="800000"/>
            <a:headEnd/>
            <a:tailEnd/>
          </a:ln>
        </p:spPr>
        <p:txBody>
          <a:bodyPr wrap="square"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err="1"/>
              <a:t>c</a:t>
            </a:r>
            <a:r>
              <a:rPr lang="de-DE" altLang="de-DE" sz="1800" b="1" dirty="0" err="1" smtClean="0"/>
              <a:t>ore</a:t>
            </a:r>
            <a:r>
              <a:rPr lang="de-DE" altLang="de-DE" sz="1800" b="1" dirty="0" smtClean="0"/>
              <a:t> </a:t>
            </a:r>
            <a:r>
              <a:rPr lang="de-DE" altLang="de-DE" sz="1800" b="1" dirty="0" err="1" smtClean="0"/>
              <a:t>qualific</a:t>
            </a:r>
            <a:r>
              <a:rPr lang="de-DE" altLang="de-DE" sz="1800" b="1" dirty="0" smtClean="0"/>
              <a:t>.</a:t>
            </a:r>
            <a:endParaRPr lang="de-DE" altLang="de-DE" sz="1800" b="1" dirty="0"/>
          </a:p>
          <a:p>
            <a:pPr algn="ctr"/>
            <a:r>
              <a:rPr lang="de-DE" altLang="de-DE" sz="1800" b="1" dirty="0" smtClean="0"/>
              <a:t>   “</a:t>
            </a:r>
            <a:r>
              <a:rPr lang="de-DE" altLang="de-DE" sz="1800" b="1" dirty="0" err="1" smtClean="0"/>
              <a:t>marketing</a:t>
            </a:r>
            <a:r>
              <a:rPr lang="de-DE" altLang="de-DE" sz="1800" b="1" dirty="0" smtClean="0"/>
              <a:t> </a:t>
            </a:r>
            <a:r>
              <a:rPr lang="de-DE" altLang="de-DE" sz="1800" b="1" dirty="0" err="1" smtClean="0"/>
              <a:t>of</a:t>
            </a:r>
            <a:r>
              <a:rPr lang="de-DE" altLang="de-DE" sz="1800" b="1" dirty="0" smtClean="0"/>
              <a:t> </a:t>
            </a:r>
            <a:r>
              <a:rPr lang="de-DE" altLang="de-DE" sz="1800" b="1" dirty="0" err="1" smtClean="0"/>
              <a:t>training</a:t>
            </a:r>
            <a:r>
              <a:rPr lang="de-DE" altLang="de-DE" sz="1800" b="1" dirty="0" smtClean="0"/>
              <a:t>“</a:t>
            </a:r>
            <a:endParaRPr lang="de-DE" altLang="de-DE" sz="1800" b="1" dirty="0"/>
          </a:p>
        </p:txBody>
      </p:sp>
      <p:sp>
        <p:nvSpPr>
          <p:cNvPr id="23567" name="Rectangle 15"/>
          <p:cNvSpPr>
            <a:spLocks noChangeArrowheads="1"/>
          </p:cNvSpPr>
          <p:nvPr/>
        </p:nvSpPr>
        <p:spPr bwMode="auto">
          <a:xfrm>
            <a:off x="2268538" y="4719852"/>
            <a:ext cx="1562100" cy="1341009"/>
          </a:xfrm>
          <a:prstGeom prst="rect">
            <a:avLst/>
          </a:prstGeom>
          <a:solidFill>
            <a:schemeClr val="hlink"/>
          </a:solidFill>
          <a:ln w="9525">
            <a:solidFill>
              <a:schemeClr val="bg1"/>
            </a:solidFill>
            <a:miter lim="800000"/>
            <a:headEnd/>
            <a:tailEnd/>
          </a:ln>
        </p:spPr>
        <p:txBody>
          <a:bodyPr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smtClean="0"/>
              <a:t> </a:t>
            </a:r>
            <a:r>
              <a:rPr lang="de-DE" altLang="de-DE" sz="1800" b="1" dirty="0" err="1" smtClean="0"/>
              <a:t>core</a:t>
            </a:r>
            <a:r>
              <a:rPr lang="de-DE" altLang="de-DE" sz="1800" b="1" dirty="0" smtClean="0"/>
              <a:t> </a:t>
            </a:r>
            <a:r>
              <a:rPr lang="de-DE" altLang="de-DE" sz="1800" b="1" dirty="0" err="1" smtClean="0"/>
              <a:t>qualific</a:t>
            </a:r>
            <a:r>
              <a:rPr lang="de-DE" altLang="de-DE" sz="1800" b="1" dirty="0" smtClean="0"/>
              <a:t>.</a:t>
            </a:r>
            <a:endParaRPr lang="de-DE" altLang="de-DE" sz="1800" b="1" dirty="0"/>
          </a:p>
          <a:p>
            <a:pPr algn="ctr"/>
            <a:r>
              <a:rPr lang="de-DE" altLang="de-DE" sz="1800" b="1" dirty="0" err="1" smtClean="0"/>
              <a:t>planning</a:t>
            </a:r>
            <a:r>
              <a:rPr lang="de-DE" altLang="de-DE" sz="1800" b="1" dirty="0"/>
              <a:t>/-</a:t>
            </a:r>
            <a:r>
              <a:rPr lang="de-DE" altLang="de-DE" sz="1800" b="1" dirty="0" smtClean="0"/>
              <a:t>organisation </a:t>
            </a:r>
            <a:r>
              <a:rPr lang="de-DE" altLang="de-DE" sz="1800" b="1" dirty="0" err="1" smtClean="0"/>
              <a:t>of</a:t>
            </a:r>
            <a:r>
              <a:rPr lang="de-DE" altLang="de-DE" sz="1800" b="1" dirty="0" smtClean="0"/>
              <a:t> </a:t>
            </a:r>
            <a:r>
              <a:rPr lang="de-DE" altLang="de-DE" sz="1800" b="1" dirty="0" err="1" smtClean="0"/>
              <a:t>training</a:t>
            </a:r>
            <a:endParaRPr lang="de-DE" altLang="de-DE" sz="1800" b="1" dirty="0"/>
          </a:p>
        </p:txBody>
      </p:sp>
      <p:sp>
        <p:nvSpPr>
          <p:cNvPr id="23568" name="Rectangle 16"/>
          <p:cNvSpPr>
            <a:spLocks noChangeArrowheads="1"/>
          </p:cNvSpPr>
          <p:nvPr/>
        </p:nvSpPr>
        <p:spPr bwMode="auto">
          <a:xfrm>
            <a:off x="3995738" y="4721033"/>
            <a:ext cx="1600200" cy="1064010"/>
          </a:xfrm>
          <a:prstGeom prst="rect">
            <a:avLst/>
          </a:prstGeom>
          <a:solidFill>
            <a:schemeClr val="hlink"/>
          </a:solidFill>
          <a:ln w="9525">
            <a:solidFill>
              <a:schemeClr val="bg1"/>
            </a:solidFill>
            <a:miter lim="800000"/>
            <a:headEnd/>
            <a:tailEnd/>
          </a:ln>
        </p:spPr>
        <p:txBody>
          <a:bodyPr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err="1"/>
              <a:t>c</a:t>
            </a:r>
            <a:r>
              <a:rPr lang="de-DE" altLang="de-DE" sz="1800" b="1" dirty="0" err="1" smtClean="0"/>
              <a:t>ore</a:t>
            </a:r>
            <a:r>
              <a:rPr lang="de-DE" altLang="de-DE" sz="1800" b="1" dirty="0" smtClean="0"/>
              <a:t>  </a:t>
            </a:r>
            <a:r>
              <a:rPr lang="de-DE" altLang="de-DE" sz="1800" b="1" dirty="0" err="1" smtClean="0"/>
              <a:t>qualific</a:t>
            </a:r>
            <a:r>
              <a:rPr lang="de-DE" altLang="de-DE" sz="1800" b="1" dirty="0" smtClean="0"/>
              <a:t>.</a:t>
            </a:r>
            <a:endParaRPr lang="de-DE" altLang="de-DE" sz="1800" b="1" dirty="0"/>
          </a:p>
          <a:p>
            <a:pPr algn="ctr"/>
            <a:r>
              <a:rPr lang="de-DE" altLang="de-DE" sz="1800" b="1" dirty="0"/>
              <a:t>„operative </a:t>
            </a:r>
            <a:r>
              <a:rPr lang="de-DE" altLang="de-DE" sz="1800" b="1" dirty="0" err="1" smtClean="0"/>
              <a:t>planning</a:t>
            </a:r>
            <a:r>
              <a:rPr lang="de-DE" altLang="de-DE" sz="1800" b="1" dirty="0"/>
              <a:t>“</a:t>
            </a:r>
          </a:p>
        </p:txBody>
      </p:sp>
      <p:sp>
        <p:nvSpPr>
          <p:cNvPr id="23569" name="Line 17"/>
          <p:cNvSpPr>
            <a:spLocks noChangeShapeType="1"/>
          </p:cNvSpPr>
          <p:nvPr/>
        </p:nvSpPr>
        <p:spPr bwMode="auto">
          <a:xfrm>
            <a:off x="1043608" y="3657600"/>
            <a:ext cx="0" cy="1066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23570" name="Line 18"/>
          <p:cNvSpPr>
            <a:spLocks noChangeShapeType="1"/>
          </p:cNvSpPr>
          <p:nvPr/>
        </p:nvSpPr>
        <p:spPr bwMode="auto">
          <a:xfrm>
            <a:off x="3059832" y="3810000"/>
            <a:ext cx="0" cy="1066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23571" name="Line 19"/>
          <p:cNvSpPr>
            <a:spLocks noChangeShapeType="1"/>
          </p:cNvSpPr>
          <p:nvPr/>
        </p:nvSpPr>
        <p:spPr bwMode="auto">
          <a:xfrm>
            <a:off x="4800600" y="4343400"/>
            <a:ext cx="0" cy="228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23572" name="Rectangle 20"/>
          <p:cNvSpPr>
            <a:spLocks noChangeArrowheads="1"/>
          </p:cNvSpPr>
          <p:nvPr/>
        </p:nvSpPr>
        <p:spPr bwMode="auto">
          <a:xfrm>
            <a:off x="5795963" y="4716271"/>
            <a:ext cx="1600200" cy="106401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err="1"/>
              <a:t>c</a:t>
            </a:r>
            <a:r>
              <a:rPr lang="de-DE" altLang="de-DE" sz="1800" b="1" dirty="0" err="1" smtClean="0"/>
              <a:t>ore</a:t>
            </a:r>
            <a:r>
              <a:rPr lang="de-DE" altLang="de-DE" sz="1800" b="1" dirty="0" smtClean="0"/>
              <a:t> </a:t>
            </a:r>
            <a:r>
              <a:rPr lang="de-DE" altLang="de-DE" sz="1800" b="1" dirty="0" err="1" smtClean="0"/>
              <a:t>qualific</a:t>
            </a:r>
            <a:r>
              <a:rPr lang="de-DE" altLang="de-DE" sz="1800" b="1" dirty="0" smtClean="0"/>
              <a:t>.</a:t>
            </a:r>
          </a:p>
          <a:p>
            <a:pPr algn="ctr"/>
            <a:r>
              <a:rPr lang="de-DE" altLang="de-DE" sz="1800" b="1" dirty="0" smtClean="0"/>
              <a:t>„</a:t>
            </a:r>
            <a:r>
              <a:rPr lang="de-DE" altLang="de-DE" sz="1800" b="1" dirty="0" err="1" smtClean="0"/>
              <a:t>learning</a:t>
            </a:r>
            <a:r>
              <a:rPr lang="de-DE" altLang="de-DE" sz="1800" b="1" dirty="0" smtClean="0"/>
              <a:t> </a:t>
            </a:r>
            <a:r>
              <a:rPr lang="de-DE" altLang="de-DE" sz="1800" b="1" dirty="0" err="1" smtClean="0"/>
              <a:t>support</a:t>
            </a:r>
            <a:r>
              <a:rPr lang="de-DE" altLang="de-DE" sz="1800" b="1" dirty="0" smtClean="0"/>
              <a:t>“</a:t>
            </a:r>
            <a:endParaRPr lang="de-DE" altLang="de-DE" sz="1800" b="1" dirty="0"/>
          </a:p>
        </p:txBody>
      </p:sp>
      <p:sp>
        <p:nvSpPr>
          <p:cNvPr id="23573" name="Rectangle 21"/>
          <p:cNvSpPr>
            <a:spLocks noChangeArrowheads="1"/>
          </p:cNvSpPr>
          <p:nvPr/>
        </p:nvSpPr>
        <p:spPr bwMode="auto">
          <a:xfrm>
            <a:off x="7464634" y="4688316"/>
            <a:ext cx="1679366" cy="147950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1800" b="1" dirty="0" err="1"/>
              <a:t>c</a:t>
            </a:r>
            <a:r>
              <a:rPr lang="de-DE" altLang="de-DE" sz="1800" b="1" dirty="0" err="1" smtClean="0"/>
              <a:t>ore</a:t>
            </a:r>
            <a:r>
              <a:rPr lang="de-DE" altLang="de-DE" sz="1800" b="1" dirty="0" smtClean="0"/>
              <a:t> </a:t>
            </a:r>
            <a:r>
              <a:rPr lang="de-DE" altLang="de-DE" sz="1800" b="1" dirty="0" err="1" smtClean="0"/>
              <a:t>qualification</a:t>
            </a:r>
            <a:r>
              <a:rPr lang="de-DE" altLang="de-DE" sz="1800" b="1" dirty="0" smtClean="0"/>
              <a:t>   </a:t>
            </a:r>
            <a:endParaRPr lang="de-DE" altLang="de-DE" sz="1800" b="1" dirty="0"/>
          </a:p>
          <a:p>
            <a:pPr algn="ctr"/>
            <a:r>
              <a:rPr lang="de-DE" altLang="de-DE" sz="1800" b="1" dirty="0" smtClean="0"/>
              <a:t>“</a:t>
            </a:r>
            <a:r>
              <a:rPr lang="de-DE" altLang="de-DE" sz="1800" b="1" dirty="0" err="1" smtClean="0"/>
              <a:t>controlling</a:t>
            </a:r>
            <a:r>
              <a:rPr lang="de-DE" altLang="de-DE" sz="1800" b="1" dirty="0"/>
              <a:t>/</a:t>
            </a:r>
          </a:p>
          <a:p>
            <a:pPr algn="ctr"/>
            <a:r>
              <a:rPr lang="de-DE" altLang="de-DE" sz="1800" b="1" dirty="0"/>
              <a:t>QM“</a:t>
            </a:r>
            <a:endParaRPr lang="de-DE" altLang="de-DE" dirty="0"/>
          </a:p>
        </p:txBody>
      </p:sp>
      <p:sp>
        <p:nvSpPr>
          <p:cNvPr id="23574" name="Line 22"/>
          <p:cNvSpPr>
            <a:spLocks noChangeShapeType="1"/>
          </p:cNvSpPr>
          <p:nvPr/>
        </p:nvSpPr>
        <p:spPr bwMode="auto">
          <a:xfrm>
            <a:off x="6553200" y="4191000"/>
            <a:ext cx="0" cy="381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23575" name="Line 23"/>
          <p:cNvSpPr>
            <a:spLocks noChangeShapeType="1"/>
          </p:cNvSpPr>
          <p:nvPr/>
        </p:nvSpPr>
        <p:spPr bwMode="auto">
          <a:xfrm>
            <a:off x="8305800" y="3886200"/>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Tree>
    <p:extLst>
      <p:ext uri="{BB962C8B-B14F-4D97-AF65-F5344CB8AC3E}">
        <p14:creationId xmlns:p14="http://schemas.microsoft.com/office/powerpoint/2010/main" val="101511624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ußzeilenplatzhalter 2"/>
          <p:cNvSpPr>
            <a:spLocks noGrp="1"/>
          </p:cNvSpPr>
          <p:nvPr>
            <p:ph type="ftr" sz="quarter" idx="4294967295"/>
          </p:nvPr>
        </p:nvSpPr>
        <p:spPr bwMode="auto">
          <a:xfrm>
            <a:off x="685800" y="6477000"/>
            <a:ext cx="2895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sz="900" dirty="0">
              <a:latin typeface="Arial" charset="0"/>
            </a:endParaRPr>
          </a:p>
        </p:txBody>
      </p:sp>
      <p:sp>
        <p:nvSpPr>
          <p:cNvPr id="4099" name="Rectangle 49"/>
          <p:cNvSpPr>
            <a:spLocks noChangeArrowheads="1"/>
          </p:cNvSpPr>
          <p:nvPr/>
        </p:nvSpPr>
        <p:spPr bwMode="auto">
          <a:xfrm>
            <a:off x="6300788" y="836613"/>
            <a:ext cx="2519362" cy="647700"/>
          </a:xfrm>
          <a:prstGeom prst="rect">
            <a:avLst/>
          </a:prstGeom>
          <a:gradFill rotWithShape="1">
            <a:gsLst>
              <a:gs pos="0">
                <a:srgbClr val="EAEAEA"/>
              </a:gs>
              <a:gs pos="100000">
                <a:schemeClr val="bg1"/>
              </a:gs>
            </a:gsLst>
            <a:lin ang="5400000" scaled="1"/>
          </a:gradFill>
          <a:ln w="9525">
            <a:solidFill>
              <a:schemeClr val="folHlink"/>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latin typeface="Arial" charset="0"/>
            </a:endParaRPr>
          </a:p>
        </p:txBody>
      </p:sp>
      <p:sp>
        <p:nvSpPr>
          <p:cNvPr id="4100" name="Rectangle 48"/>
          <p:cNvSpPr>
            <a:spLocks noChangeArrowheads="1"/>
          </p:cNvSpPr>
          <p:nvPr/>
        </p:nvSpPr>
        <p:spPr bwMode="auto">
          <a:xfrm>
            <a:off x="3492500" y="836613"/>
            <a:ext cx="2663825" cy="576262"/>
          </a:xfrm>
          <a:prstGeom prst="rect">
            <a:avLst/>
          </a:prstGeom>
          <a:gradFill rotWithShape="1">
            <a:gsLst>
              <a:gs pos="0">
                <a:srgbClr val="EAEAEA"/>
              </a:gs>
              <a:gs pos="100000">
                <a:schemeClr val="bg1"/>
              </a:gs>
            </a:gsLst>
            <a:lin ang="5400000" scaled="1"/>
          </a:gradFill>
          <a:ln w="9525">
            <a:solidFill>
              <a:schemeClr val="folHlink"/>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latin typeface="Arial" charset="0"/>
            </a:endParaRPr>
          </a:p>
        </p:txBody>
      </p:sp>
      <p:sp>
        <p:nvSpPr>
          <p:cNvPr id="4101" name="Rectangle 39"/>
          <p:cNvSpPr>
            <a:spLocks noChangeArrowheads="1"/>
          </p:cNvSpPr>
          <p:nvPr/>
        </p:nvSpPr>
        <p:spPr bwMode="auto">
          <a:xfrm>
            <a:off x="6300788" y="1557338"/>
            <a:ext cx="2519362" cy="4464050"/>
          </a:xfrm>
          <a:prstGeom prst="rect">
            <a:avLst/>
          </a:prstGeom>
          <a:solidFill>
            <a:srgbClr val="EAEAEA"/>
          </a:solidFill>
          <a:ln w="9525">
            <a:solidFill>
              <a:schemeClr val="bg2"/>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latin typeface="Arial" charset="0"/>
            </a:endParaRPr>
          </a:p>
        </p:txBody>
      </p:sp>
      <p:sp>
        <p:nvSpPr>
          <p:cNvPr id="4102" name="Rectangle 38"/>
          <p:cNvSpPr>
            <a:spLocks noChangeArrowheads="1"/>
          </p:cNvSpPr>
          <p:nvPr/>
        </p:nvSpPr>
        <p:spPr bwMode="auto">
          <a:xfrm>
            <a:off x="3492500" y="1557338"/>
            <a:ext cx="2663825" cy="4464050"/>
          </a:xfrm>
          <a:prstGeom prst="rect">
            <a:avLst/>
          </a:prstGeom>
          <a:solidFill>
            <a:srgbClr val="EAEAEA"/>
          </a:solidFill>
          <a:ln w="12700">
            <a:solidFill>
              <a:schemeClr val="bg2"/>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de-DE" altLang="de-DE">
              <a:latin typeface="Arial" charset="0"/>
            </a:endParaRPr>
          </a:p>
        </p:txBody>
      </p:sp>
      <p:sp>
        <p:nvSpPr>
          <p:cNvPr id="4103" name="Rectangle 4"/>
          <p:cNvSpPr>
            <a:spLocks noGrp="1" noChangeArrowheads="1"/>
          </p:cNvSpPr>
          <p:nvPr>
            <p:ph type="title"/>
          </p:nvPr>
        </p:nvSpPr>
        <p:spPr bwMode="auto">
          <a:xfrm>
            <a:off x="468313" y="269875"/>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de-DE" altLang="de-DE" sz="1600" smtClean="0">
                <a:solidFill>
                  <a:srgbClr val="142B56"/>
                </a:solidFill>
              </a:rPr>
              <a:t>The dual structure of vocational training</a:t>
            </a:r>
          </a:p>
        </p:txBody>
      </p:sp>
      <p:sp>
        <p:nvSpPr>
          <p:cNvPr id="4104" name="Rectangle 5"/>
          <p:cNvSpPr>
            <a:spLocks noChangeArrowheads="1"/>
          </p:cNvSpPr>
          <p:nvPr/>
        </p:nvSpPr>
        <p:spPr bwMode="auto">
          <a:xfrm>
            <a:off x="358775" y="908050"/>
            <a:ext cx="284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2000" b="1">
                <a:solidFill>
                  <a:srgbClr val="142B56"/>
                </a:solidFill>
                <a:latin typeface="Arial" charset="0"/>
              </a:rPr>
              <a:t>Vocational training at:</a:t>
            </a:r>
          </a:p>
        </p:txBody>
      </p:sp>
      <p:sp>
        <p:nvSpPr>
          <p:cNvPr id="4105" name="Text Box 6"/>
          <p:cNvSpPr txBox="1">
            <a:spLocks noChangeArrowheads="1"/>
          </p:cNvSpPr>
          <p:nvPr/>
        </p:nvSpPr>
        <p:spPr bwMode="auto">
          <a:xfrm>
            <a:off x="755650" y="1695450"/>
            <a:ext cx="1677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2000">
                <a:solidFill>
                  <a:srgbClr val="142B56"/>
                </a:solidFill>
                <a:latin typeface="Arial" charset="0"/>
              </a:rPr>
              <a:t>Regulated by</a:t>
            </a:r>
          </a:p>
        </p:txBody>
      </p:sp>
      <p:sp>
        <p:nvSpPr>
          <p:cNvPr id="4106" name="AutoShape 8"/>
          <p:cNvSpPr>
            <a:spLocks noChangeArrowheads="1"/>
          </p:cNvSpPr>
          <p:nvPr/>
        </p:nvSpPr>
        <p:spPr bwMode="auto">
          <a:xfrm>
            <a:off x="250825" y="2058988"/>
            <a:ext cx="3168650" cy="374650"/>
          </a:xfrm>
          <a:prstGeom prst="notchedRightArrow">
            <a:avLst>
              <a:gd name="adj1" fmla="val 50000"/>
              <a:gd name="adj2" fmla="val 211441"/>
            </a:avLst>
          </a:prstGeom>
          <a:solidFill>
            <a:schemeClr val="bg1"/>
          </a:solidFill>
          <a:ln w="9525">
            <a:solidFill>
              <a:schemeClr val="folHlink"/>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endParaRPr lang="de-DE" altLang="de-DE" sz="900">
              <a:latin typeface="Arial" charset="0"/>
            </a:endParaRPr>
          </a:p>
        </p:txBody>
      </p:sp>
      <p:sp>
        <p:nvSpPr>
          <p:cNvPr id="4107" name="Text Box 17"/>
          <p:cNvSpPr txBox="1">
            <a:spLocks noChangeArrowheads="1"/>
          </p:cNvSpPr>
          <p:nvPr/>
        </p:nvSpPr>
        <p:spPr bwMode="auto">
          <a:xfrm>
            <a:off x="977900" y="2454275"/>
            <a:ext cx="12541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2000">
                <a:solidFill>
                  <a:srgbClr val="142B56"/>
                </a:solidFill>
                <a:latin typeface="Arial" charset="0"/>
              </a:rPr>
              <a:t>Based on</a:t>
            </a:r>
          </a:p>
        </p:txBody>
      </p:sp>
      <p:sp>
        <p:nvSpPr>
          <p:cNvPr id="4108" name="AutoShape 18"/>
          <p:cNvSpPr>
            <a:spLocks noChangeArrowheads="1"/>
          </p:cNvSpPr>
          <p:nvPr/>
        </p:nvSpPr>
        <p:spPr bwMode="auto">
          <a:xfrm>
            <a:off x="250825" y="2836863"/>
            <a:ext cx="3168650" cy="374650"/>
          </a:xfrm>
          <a:prstGeom prst="notchedRightArrow">
            <a:avLst>
              <a:gd name="adj1" fmla="val 50000"/>
              <a:gd name="adj2" fmla="val 211441"/>
            </a:avLst>
          </a:prstGeom>
          <a:solidFill>
            <a:schemeClr val="bg1"/>
          </a:solidFill>
          <a:ln w="9525">
            <a:solidFill>
              <a:schemeClr val="folHlink"/>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endParaRPr lang="de-DE" altLang="de-DE" sz="900">
              <a:latin typeface="Arial" charset="0"/>
            </a:endParaRPr>
          </a:p>
        </p:txBody>
      </p:sp>
      <p:sp>
        <p:nvSpPr>
          <p:cNvPr id="4109" name="Text Box 19"/>
          <p:cNvSpPr txBox="1">
            <a:spLocks noChangeArrowheads="1"/>
          </p:cNvSpPr>
          <p:nvPr/>
        </p:nvSpPr>
        <p:spPr bwMode="auto">
          <a:xfrm>
            <a:off x="250825" y="3175000"/>
            <a:ext cx="2495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2000">
                <a:solidFill>
                  <a:srgbClr val="142B56"/>
                </a:solidFill>
                <a:latin typeface="Arial" charset="0"/>
              </a:rPr>
              <a:t>Content stipulated in</a:t>
            </a:r>
          </a:p>
        </p:txBody>
      </p:sp>
      <p:sp>
        <p:nvSpPr>
          <p:cNvPr id="4110" name="AutoShape 20"/>
          <p:cNvSpPr>
            <a:spLocks noChangeArrowheads="1"/>
          </p:cNvSpPr>
          <p:nvPr/>
        </p:nvSpPr>
        <p:spPr bwMode="auto">
          <a:xfrm>
            <a:off x="250825" y="3629025"/>
            <a:ext cx="3168650" cy="374650"/>
          </a:xfrm>
          <a:prstGeom prst="notchedRightArrow">
            <a:avLst>
              <a:gd name="adj1" fmla="val 50000"/>
              <a:gd name="adj2" fmla="val 211441"/>
            </a:avLst>
          </a:prstGeom>
          <a:solidFill>
            <a:schemeClr val="bg1"/>
          </a:solidFill>
          <a:ln w="9525">
            <a:solidFill>
              <a:schemeClr val="folHlink"/>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endParaRPr lang="de-DE" altLang="de-DE" sz="900">
              <a:latin typeface="Arial" charset="0"/>
            </a:endParaRPr>
          </a:p>
        </p:txBody>
      </p:sp>
      <p:sp>
        <p:nvSpPr>
          <p:cNvPr id="4111" name="Text Box 21"/>
          <p:cNvSpPr txBox="1">
            <a:spLocks noChangeArrowheads="1"/>
          </p:cNvSpPr>
          <p:nvPr/>
        </p:nvSpPr>
        <p:spPr bwMode="auto">
          <a:xfrm>
            <a:off x="539750" y="3967163"/>
            <a:ext cx="1790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2000">
                <a:solidFill>
                  <a:srgbClr val="142B56"/>
                </a:solidFill>
                <a:latin typeface="Arial" charset="0"/>
              </a:rPr>
              <a:t>Supervised by</a:t>
            </a:r>
          </a:p>
        </p:txBody>
      </p:sp>
      <p:sp>
        <p:nvSpPr>
          <p:cNvPr id="4112" name="AutoShape 22"/>
          <p:cNvSpPr>
            <a:spLocks noChangeArrowheads="1"/>
          </p:cNvSpPr>
          <p:nvPr/>
        </p:nvSpPr>
        <p:spPr bwMode="auto">
          <a:xfrm>
            <a:off x="250825" y="4421188"/>
            <a:ext cx="3168650" cy="374650"/>
          </a:xfrm>
          <a:prstGeom prst="notchedRightArrow">
            <a:avLst>
              <a:gd name="adj1" fmla="val 50000"/>
              <a:gd name="adj2" fmla="val 211441"/>
            </a:avLst>
          </a:prstGeom>
          <a:solidFill>
            <a:schemeClr val="bg1"/>
          </a:solidFill>
          <a:ln w="9525">
            <a:solidFill>
              <a:schemeClr val="folHlink"/>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endParaRPr lang="de-DE" altLang="de-DE" sz="900">
              <a:latin typeface="Arial" charset="0"/>
            </a:endParaRPr>
          </a:p>
        </p:txBody>
      </p:sp>
      <p:sp>
        <p:nvSpPr>
          <p:cNvPr id="4113" name="Text Box 23"/>
          <p:cNvSpPr txBox="1">
            <a:spLocks noChangeArrowheads="1"/>
          </p:cNvSpPr>
          <p:nvPr/>
        </p:nvSpPr>
        <p:spPr bwMode="auto">
          <a:xfrm>
            <a:off x="611188" y="4759325"/>
            <a:ext cx="1565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2000">
                <a:solidFill>
                  <a:srgbClr val="142B56"/>
                </a:solidFill>
                <a:latin typeface="Arial" charset="0"/>
              </a:rPr>
              <a:t>Financed by</a:t>
            </a:r>
          </a:p>
        </p:txBody>
      </p:sp>
      <p:sp>
        <p:nvSpPr>
          <p:cNvPr id="4114" name="AutoShape 24"/>
          <p:cNvSpPr>
            <a:spLocks noChangeArrowheads="1"/>
          </p:cNvSpPr>
          <p:nvPr/>
        </p:nvSpPr>
        <p:spPr bwMode="auto">
          <a:xfrm>
            <a:off x="250825" y="5141913"/>
            <a:ext cx="3168650" cy="374650"/>
          </a:xfrm>
          <a:prstGeom prst="notchedRightArrow">
            <a:avLst>
              <a:gd name="adj1" fmla="val 50000"/>
              <a:gd name="adj2" fmla="val 211441"/>
            </a:avLst>
          </a:prstGeom>
          <a:solidFill>
            <a:schemeClr val="bg1"/>
          </a:solidFill>
          <a:ln w="9525">
            <a:solidFill>
              <a:schemeClr val="folHlink"/>
            </a:solidFill>
            <a:miter lim="800000"/>
            <a:headEnd/>
            <a:tailEnd/>
          </a:ln>
          <a:effectLst>
            <a:outerShdw dist="107763" dir="18900000" algn="ctr" rotWithShape="0">
              <a:schemeClr val="bg2">
                <a:alpha val="50000"/>
              </a:schemeClr>
            </a:outerShdw>
          </a:effectLst>
        </p:spPr>
        <p:txBody>
          <a:bodyPr lIns="90000" tIns="46800" rIns="90000" bIns="46800"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endParaRPr lang="de-DE" altLang="de-DE" sz="900">
              <a:latin typeface="Arial" charset="0"/>
            </a:endParaRPr>
          </a:p>
        </p:txBody>
      </p:sp>
      <p:sp>
        <p:nvSpPr>
          <p:cNvPr id="4115" name="Text Box 25"/>
          <p:cNvSpPr txBox="1">
            <a:spLocks noChangeArrowheads="1"/>
          </p:cNvSpPr>
          <p:nvPr/>
        </p:nvSpPr>
        <p:spPr bwMode="auto">
          <a:xfrm>
            <a:off x="4065588" y="908050"/>
            <a:ext cx="17303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2000" b="1">
                <a:solidFill>
                  <a:srgbClr val="142B56"/>
                </a:solidFill>
                <a:latin typeface="Arial" charset="0"/>
              </a:rPr>
              <a:t>Training firm</a:t>
            </a:r>
          </a:p>
        </p:txBody>
      </p:sp>
      <p:sp>
        <p:nvSpPr>
          <p:cNvPr id="4116" name="Text Box 26"/>
          <p:cNvSpPr txBox="1">
            <a:spLocks noChangeArrowheads="1"/>
          </p:cNvSpPr>
          <p:nvPr/>
        </p:nvSpPr>
        <p:spPr bwMode="auto">
          <a:xfrm>
            <a:off x="3714750" y="1700213"/>
            <a:ext cx="24526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2000">
                <a:solidFill>
                  <a:srgbClr val="142B56"/>
                </a:solidFill>
                <a:latin typeface="Arial" charset="0"/>
              </a:rPr>
              <a:t>Federal government</a:t>
            </a:r>
          </a:p>
        </p:txBody>
      </p:sp>
      <p:sp>
        <p:nvSpPr>
          <p:cNvPr id="4117" name="Text Box 27"/>
          <p:cNvSpPr txBox="1">
            <a:spLocks noChangeArrowheads="1"/>
          </p:cNvSpPr>
          <p:nvPr/>
        </p:nvSpPr>
        <p:spPr bwMode="auto">
          <a:xfrm>
            <a:off x="3868738" y="2420938"/>
            <a:ext cx="20716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2000">
                <a:solidFill>
                  <a:srgbClr val="142B56"/>
                </a:solidFill>
                <a:latin typeface="Arial" charset="0"/>
              </a:rPr>
              <a:t>Training contract</a:t>
            </a:r>
          </a:p>
        </p:txBody>
      </p:sp>
      <p:sp>
        <p:nvSpPr>
          <p:cNvPr id="4118" name="Text Box 28"/>
          <p:cNvSpPr txBox="1">
            <a:spLocks noChangeArrowheads="1"/>
          </p:cNvSpPr>
          <p:nvPr/>
        </p:nvSpPr>
        <p:spPr bwMode="auto">
          <a:xfrm>
            <a:off x="3732213" y="3176588"/>
            <a:ext cx="241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2000">
                <a:solidFill>
                  <a:srgbClr val="142B56"/>
                </a:solidFill>
                <a:latin typeface="Arial" charset="0"/>
              </a:rPr>
              <a:t>Training regulations</a:t>
            </a:r>
          </a:p>
        </p:txBody>
      </p:sp>
      <p:sp>
        <p:nvSpPr>
          <p:cNvPr id="4119" name="Text Box 29"/>
          <p:cNvSpPr txBox="1">
            <a:spLocks noChangeArrowheads="1"/>
          </p:cNvSpPr>
          <p:nvPr/>
        </p:nvSpPr>
        <p:spPr bwMode="auto">
          <a:xfrm>
            <a:off x="3806825" y="3968750"/>
            <a:ext cx="22415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2000">
                <a:solidFill>
                  <a:srgbClr val="142B56"/>
                </a:solidFill>
                <a:latin typeface="Arial" charset="0"/>
              </a:rPr>
              <a:t>Competent bodies</a:t>
            </a:r>
            <a:br>
              <a:rPr lang="de-DE" altLang="de-DE" sz="2000">
                <a:solidFill>
                  <a:srgbClr val="142B56"/>
                </a:solidFill>
                <a:latin typeface="Arial" charset="0"/>
              </a:rPr>
            </a:br>
            <a:r>
              <a:rPr lang="de-DE" altLang="de-DE" sz="2000">
                <a:solidFill>
                  <a:srgbClr val="142B56"/>
                </a:solidFill>
                <a:latin typeface="Arial" charset="0"/>
              </a:rPr>
              <a:t>(chambers)</a:t>
            </a:r>
          </a:p>
        </p:txBody>
      </p:sp>
      <p:sp>
        <p:nvSpPr>
          <p:cNvPr id="4120" name="Text Box 30"/>
          <p:cNvSpPr txBox="1">
            <a:spLocks noChangeArrowheads="1"/>
          </p:cNvSpPr>
          <p:nvPr/>
        </p:nvSpPr>
        <p:spPr bwMode="auto">
          <a:xfrm>
            <a:off x="3881438" y="4760913"/>
            <a:ext cx="205898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2000">
                <a:solidFill>
                  <a:srgbClr val="142B56"/>
                </a:solidFill>
                <a:latin typeface="Arial" charset="0"/>
              </a:rPr>
              <a:t>Firm providing</a:t>
            </a:r>
            <a:br>
              <a:rPr lang="de-DE" altLang="de-DE" sz="2000">
                <a:solidFill>
                  <a:srgbClr val="142B56"/>
                </a:solidFill>
                <a:latin typeface="Arial" charset="0"/>
              </a:rPr>
            </a:br>
            <a:r>
              <a:rPr lang="de-DE" altLang="de-DE" sz="2000">
                <a:solidFill>
                  <a:srgbClr val="142B56"/>
                </a:solidFill>
                <a:latin typeface="Arial" charset="0"/>
              </a:rPr>
              <a:t>in-house training</a:t>
            </a:r>
          </a:p>
        </p:txBody>
      </p:sp>
      <p:sp>
        <p:nvSpPr>
          <p:cNvPr id="4121" name="Text Box 31"/>
          <p:cNvSpPr txBox="1">
            <a:spLocks noChangeArrowheads="1"/>
          </p:cNvSpPr>
          <p:nvPr/>
        </p:nvSpPr>
        <p:spPr bwMode="auto">
          <a:xfrm>
            <a:off x="6494463" y="782638"/>
            <a:ext cx="232568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2000" b="1">
                <a:solidFill>
                  <a:srgbClr val="142B56"/>
                </a:solidFill>
                <a:latin typeface="Arial" charset="0"/>
              </a:rPr>
              <a:t>Part-time</a:t>
            </a:r>
            <a:br>
              <a:rPr lang="de-DE" altLang="de-DE" sz="2000" b="1">
                <a:solidFill>
                  <a:srgbClr val="142B56"/>
                </a:solidFill>
                <a:latin typeface="Arial" charset="0"/>
              </a:rPr>
            </a:br>
            <a:r>
              <a:rPr lang="de-DE" altLang="de-DE" sz="2000" b="1">
                <a:solidFill>
                  <a:srgbClr val="142B56"/>
                </a:solidFill>
                <a:latin typeface="Arial" charset="0"/>
              </a:rPr>
              <a:t>vocational school</a:t>
            </a:r>
          </a:p>
        </p:txBody>
      </p:sp>
      <p:sp>
        <p:nvSpPr>
          <p:cNvPr id="4122" name="Text Box 32"/>
          <p:cNvSpPr txBox="1">
            <a:spLocks noChangeArrowheads="1"/>
          </p:cNvSpPr>
          <p:nvPr/>
        </p:nvSpPr>
        <p:spPr bwMode="auto">
          <a:xfrm>
            <a:off x="6300788" y="1700213"/>
            <a:ext cx="23495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2000">
                <a:solidFill>
                  <a:srgbClr val="142B56"/>
                </a:solidFill>
                <a:latin typeface="Arial" charset="0"/>
              </a:rPr>
              <a:t>Government of the </a:t>
            </a:r>
            <a:br>
              <a:rPr lang="de-DE" altLang="de-DE" sz="2000">
                <a:solidFill>
                  <a:srgbClr val="142B56"/>
                </a:solidFill>
                <a:latin typeface="Arial" charset="0"/>
              </a:rPr>
            </a:br>
            <a:r>
              <a:rPr lang="de-DE" altLang="de-DE" sz="2000">
                <a:solidFill>
                  <a:srgbClr val="142B56"/>
                </a:solidFill>
                <a:latin typeface="Arial" charset="0"/>
              </a:rPr>
              <a:t>respective </a:t>
            </a:r>
            <a:r>
              <a:rPr lang="de-DE" altLang="de-DE" sz="2000" i="1">
                <a:solidFill>
                  <a:srgbClr val="142B56"/>
                </a:solidFill>
                <a:latin typeface="Arial" charset="0"/>
              </a:rPr>
              <a:t>Land</a:t>
            </a:r>
          </a:p>
        </p:txBody>
      </p:sp>
      <p:sp>
        <p:nvSpPr>
          <p:cNvPr id="4123" name="Text Box 33"/>
          <p:cNvSpPr txBox="1">
            <a:spLocks noChangeArrowheads="1"/>
          </p:cNvSpPr>
          <p:nvPr/>
        </p:nvSpPr>
        <p:spPr bwMode="auto">
          <a:xfrm>
            <a:off x="6710363" y="2420938"/>
            <a:ext cx="16065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2000">
                <a:solidFill>
                  <a:srgbClr val="142B56"/>
                </a:solidFill>
                <a:latin typeface="Arial" charset="0"/>
              </a:rPr>
              <a:t>Compulsory </a:t>
            </a:r>
            <a:br>
              <a:rPr lang="de-DE" altLang="de-DE" sz="2000">
                <a:solidFill>
                  <a:srgbClr val="142B56"/>
                </a:solidFill>
                <a:latin typeface="Arial" charset="0"/>
              </a:rPr>
            </a:br>
            <a:r>
              <a:rPr lang="de-DE" altLang="de-DE" sz="2000">
                <a:solidFill>
                  <a:srgbClr val="142B56"/>
                </a:solidFill>
                <a:latin typeface="Arial" charset="0"/>
              </a:rPr>
              <a:t>vocational</a:t>
            </a:r>
          </a:p>
        </p:txBody>
      </p:sp>
      <p:sp>
        <p:nvSpPr>
          <p:cNvPr id="4124" name="Text Box 34"/>
          <p:cNvSpPr txBox="1">
            <a:spLocks noChangeArrowheads="1"/>
          </p:cNvSpPr>
          <p:nvPr/>
        </p:nvSpPr>
        <p:spPr bwMode="auto">
          <a:xfrm>
            <a:off x="6792913" y="3159125"/>
            <a:ext cx="14509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2000">
                <a:solidFill>
                  <a:srgbClr val="142B56"/>
                </a:solidFill>
                <a:latin typeface="Arial" charset="0"/>
              </a:rPr>
              <a:t>Framework</a:t>
            </a:r>
            <a:br>
              <a:rPr lang="de-DE" altLang="de-DE" sz="2000">
                <a:solidFill>
                  <a:srgbClr val="142B56"/>
                </a:solidFill>
                <a:latin typeface="Arial" charset="0"/>
              </a:rPr>
            </a:br>
            <a:r>
              <a:rPr lang="de-DE" altLang="de-DE" sz="2000">
                <a:solidFill>
                  <a:srgbClr val="142B56"/>
                </a:solidFill>
                <a:latin typeface="Arial" charset="0"/>
              </a:rPr>
              <a:t> curriculum</a:t>
            </a:r>
          </a:p>
        </p:txBody>
      </p:sp>
      <p:sp>
        <p:nvSpPr>
          <p:cNvPr id="4125" name="Text Box 35"/>
          <p:cNvSpPr txBox="1">
            <a:spLocks noChangeArrowheads="1"/>
          </p:cNvSpPr>
          <p:nvPr/>
        </p:nvSpPr>
        <p:spPr bwMode="auto">
          <a:xfrm>
            <a:off x="6819900" y="3951288"/>
            <a:ext cx="13525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2000">
                <a:solidFill>
                  <a:srgbClr val="142B56"/>
                </a:solidFill>
                <a:latin typeface="Arial" charset="0"/>
              </a:rPr>
              <a:t>Education</a:t>
            </a:r>
            <a:br>
              <a:rPr lang="de-DE" altLang="de-DE" sz="2000">
                <a:solidFill>
                  <a:srgbClr val="142B56"/>
                </a:solidFill>
                <a:latin typeface="Arial" charset="0"/>
              </a:rPr>
            </a:br>
            <a:r>
              <a:rPr lang="de-DE" altLang="de-DE" sz="2000">
                <a:solidFill>
                  <a:srgbClr val="142B56"/>
                </a:solidFill>
                <a:latin typeface="Arial" charset="0"/>
              </a:rPr>
              <a:t>authorities</a:t>
            </a:r>
          </a:p>
        </p:txBody>
      </p:sp>
      <p:sp>
        <p:nvSpPr>
          <p:cNvPr id="4126" name="Text Box 36"/>
          <p:cNvSpPr txBox="1">
            <a:spLocks noChangeArrowheads="1"/>
          </p:cNvSpPr>
          <p:nvPr/>
        </p:nvSpPr>
        <p:spPr bwMode="auto">
          <a:xfrm>
            <a:off x="6470650" y="4797425"/>
            <a:ext cx="23495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2000">
                <a:solidFill>
                  <a:srgbClr val="142B56"/>
                </a:solidFill>
                <a:latin typeface="Arial" charset="0"/>
              </a:rPr>
              <a:t>Government of the </a:t>
            </a:r>
            <a:br>
              <a:rPr lang="de-DE" altLang="de-DE" sz="2000">
                <a:solidFill>
                  <a:srgbClr val="142B56"/>
                </a:solidFill>
                <a:latin typeface="Arial" charset="0"/>
              </a:rPr>
            </a:br>
            <a:r>
              <a:rPr lang="de-DE" altLang="de-DE" sz="2000">
                <a:solidFill>
                  <a:srgbClr val="142B56"/>
                </a:solidFill>
                <a:latin typeface="Arial" charset="0"/>
              </a:rPr>
              <a:t>respective </a:t>
            </a:r>
            <a:r>
              <a:rPr lang="de-DE" altLang="de-DE" sz="2000" i="1">
                <a:solidFill>
                  <a:srgbClr val="142B56"/>
                </a:solidFill>
                <a:latin typeface="Arial" charset="0"/>
              </a:rPr>
              <a:t>Land</a:t>
            </a:r>
          </a:p>
        </p:txBody>
      </p:sp>
      <p:sp>
        <p:nvSpPr>
          <p:cNvPr id="4127" name="Line 41"/>
          <p:cNvSpPr>
            <a:spLocks noChangeShapeType="1"/>
          </p:cNvSpPr>
          <p:nvPr/>
        </p:nvSpPr>
        <p:spPr bwMode="auto">
          <a:xfrm>
            <a:off x="4211638" y="3789363"/>
            <a:ext cx="4824412" cy="0"/>
          </a:xfrm>
          <a:prstGeom prst="line">
            <a:avLst/>
          </a:prstGeom>
          <a:noFill/>
          <a:ln w="57150">
            <a:solidFill>
              <a:schemeClr val="folHlink"/>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4128" name="Line 44"/>
          <p:cNvSpPr>
            <a:spLocks noChangeShapeType="1"/>
          </p:cNvSpPr>
          <p:nvPr/>
        </p:nvSpPr>
        <p:spPr bwMode="auto">
          <a:xfrm>
            <a:off x="9036050" y="3789363"/>
            <a:ext cx="0" cy="2376487"/>
          </a:xfrm>
          <a:prstGeom prst="line">
            <a:avLst/>
          </a:prstGeom>
          <a:noFill/>
          <a:ln w="57150">
            <a:solidFill>
              <a:schemeClr val="folHlink"/>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4129" name="Line 45"/>
          <p:cNvSpPr>
            <a:spLocks noChangeShapeType="1"/>
          </p:cNvSpPr>
          <p:nvPr/>
        </p:nvSpPr>
        <p:spPr bwMode="auto">
          <a:xfrm flipH="1">
            <a:off x="3563938" y="6165850"/>
            <a:ext cx="5472112" cy="0"/>
          </a:xfrm>
          <a:prstGeom prst="line">
            <a:avLst/>
          </a:prstGeom>
          <a:noFill/>
          <a:ln w="57150">
            <a:solidFill>
              <a:schemeClr val="folHlink"/>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4130" name="Text Box 46"/>
          <p:cNvSpPr txBox="1">
            <a:spLocks noChangeArrowheads="1"/>
          </p:cNvSpPr>
          <p:nvPr/>
        </p:nvSpPr>
        <p:spPr bwMode="auto">
          <a:xfrm>
            <a:off x="468313" y="5730875"/>
            <a:ext cx="2460625" cy="590550"/>
          </a:xfrm>
          <a:prstGeom prst="rect">
            <a:avLst/>
          </a:prstGeom>
          <a:solidFill>
            <a:srgbClr val="EAEAEA"/>
          </a:solidFill>
          <a:ln w="9525">
            <a:solidFill>
              <a:schemeClr val="bg2"/>
            </a:solidFill>
            <a:miter lim="800000"/>
            <a:headEnd/>
            <a:tailEnd/>
          </a:ln>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de-DE" altLang="de-DE" sz="1600" b="1">
                <a:solidFill>
                  <a:srgbClr val="142A56"/>
                </a:solidFill>
                <a:latin typeface="Arial" charset="0"/>
              </a:rPr>
              <a:t>Skilled worker</a:t>
            </a:r>
            <a:br>
              <a:rPr lang="de-DE" altLang="de-DE" sz="1600" b="1">
                <a:solidFill>
                  <a:srgbClr val="142A56"/>
                </a:solidFill>
                <a:latin typeface="Arial" charset="0"/>
              </a:rPr>
            </a:br>
            <a:r>
              <a:rPr lang="de-DE" altLang="de-DE" sz="1600" b="1">
                <a:solidFill>
                  <a:srgbClr val="142A56"/>
                </a:solidFill>
                <a:latin typeface="Arial" charset="0"/>
              </a:rPr>
              <a:t>Specialist, Journeyman</a:t>
            </a:r>
          </a:p>
        </p:txBody>
      </p:sp>
      <p:sp>
        <p:nvSpPr>
          <p:cNvPr id="4131" name="Text Box 47"/>
          <p:cNvSpPr txBox="1">
            <a:spLocks noChangeArrowheads="1"/>
          </p:cNvSpPr>
          <p:nvPr/>
        </p:nvSpPr>
        <p:spPr bwMode="auto">
          <a:xfrm>
            <a:off x="4986338" y="6143625"/>
            <a:ext cx="29876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altLang="de-DE" sz="1400">
                <a:solidFill>
                  <a:srgbClr val="142A56"/>
                </a:solidFill>
                <a:latin typeface="Arial" charset="0"/>
              </a:rPr>
              <a:t>Training generally lasts 3-3 ½ years</a:t>
            </a:r>
          </a:p>
        </p:txBody>
      </p:sp>
      <p:sp>
        <p:nvSpPr>
          <p:cNvPr id="4132" name="Line 50"/>
          <p:cNvSpPr>
            <a:spLocks noChangeShapeType="1"/>
          </p:cNvSpPr>
          <p:nvPr/>
        </p:nvSpPr>
        <p:spPr bwMode="auto">
          <a:xfrm>
            <a:off x="3492500" y="2420938"/>
            <a:ext cx="2663825"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4133" name="Line 51"/>
          <p:cNvSpPr>
            <a:spLocks noChangeShapeType="1"/>
          </p:cNvSpPr>
          <p:nvPr/>
        </p:nvSpPr>
        <p:spPr bwMode="auto">
          <a:xfrm>
            <a:off x="6300788" y="2420938"/>
            <a:ext cx="2519362"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4134" name="Line 52"/>
          <p:cNvSpPr>
            <a:spLocks noChangeShapeType="1"/>
          </p:cNvSpPr>
          <p:nvPr/>
        </p:nvSpPr>
        <p:spPr bwMode="auto">
          <a:xfrm>
            <a:off x="6300788" y="3213100"/>
            <a:ext cx="2519362"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4135" name="Line 53"/>
          <p:cNvSpPr>
            <a:spLocks noChangeShapeType="1"/>
          </p:cNvSpPr>
          <p:nvPr/>
        </p:nvSpPr>
        <p:spPr bwMode="auto">
          <a:xfrm>
            <a:off x="6300788" y="3933825"/>
            <a:ext cx="2519362"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4136" name="Line 54"/>
          <p:cNvSpPr>
            <a:spLocks noChangeShapeType="1"/>
          </p:cNvSpPr>
          <p:nvPr/>
        </p:nvSpPr>
        <p:spPr bwMode="auto">
          <a:xfrm>
            <a:off x="6300788" y="4654550"/>
            <a:ext cx="2519362"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4137" name="Line 55"/>
          <p:cNvSpPr>
            <a:spLocks noChangeShapeType="1"/>
          </p:cNvSpPr>
          <p:nvPr/>
        </p:nvSpPr>
        <p:spPr bwMode="auto">
          <a:xfrm>
            <a:off x="3492500" y="3068638"/>
            <a:ext cx="2663825"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4138" name="Line 56"/>
          <p:cNvSpPr>
            <a:spLocks noChangeShapeType="1"/>
          </p:cNvSpPr>
          <p:nvPr/>
        </p:nvSpPr>
        <p:spPr bwMode="auto">
          <a:xfrm>
            <a:off x="3492500" y="3716338"/>
            <a:ext cx="2663825"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4139" name="Line 57"/>
          <p:cNvSpPr>
            <a:spLocks noChangeShapeType="1"/>
          </p:cNvSpPr>
          <p:nvPr/>
        </p:nvSpPr>
        <p:spPr bwMode="auto">
          <a:xfrm>
            <a:off x="3492500" y="4797425"/>
            <a:ext cx="2663825"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Tree>
    <p:extLst>
      <p:ext uri="{BB962C8B-B14F-4D97-AF65-F5344CB8AC3E}">
        <p14:creationId xmlns:p14="http://schemas.microsoft.com/office/powerpoint/2010/main" val="2616507071"/>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4213" y="26035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de-DE" altLang="de-DE" dirty="0" err="1"/>
              <a:t>t</a:t>
            </a:r>
            <a:r>
              <a:rPr lang="de-DE" altLang="de-DE" dirty="0" err="1" smtClean="0"/>
              <a:t>he</a:t>
            </a:r>
            <a:r>
              <a:rPr lang="de-DE" altLang="de-DE" dirty="0" smtClean="0"/>
              <a:t> </a:t>
            </a:r>
            <a:r>
              <a:rPr lang="de-DE" altLang="de-DE" dirty="0" err="1" smtClean="0"/>
              <a:t>voc</a:t>
            </a:r>
            <a:r>
              <a:rPr lang="de-DE" altLang="de-DE" dirty="0" smtClean="0"/>
              <a:t>. </a:t>
            </a:r>
            <a:r>
              <a:rPr lang="de-DE" altLang="de-DE" dirty="0" err="1"/>
              <a:t>p</a:t>
            </a:r>
            <a:r>
              <a:rPr lang="de-DE" altLang="de-DE" dirty="0" err="1" smtClean="0"/>
              <a:t>rofile</a:t>
            </a:r>
            <a:r>
              <a:rPr lang="de-DE" altLang="de-DE" dirty="0" smtClean="0"/>
              <a:t> </a:t>
            </a:r>
            <a:r>
              <a:rPr lang="de-DE" altLang="de-DE" dirty="0" err="1" smtClean="0"/>
              <a:t>of</a:t>
            </a:r>
            <a:r>
              <a:rPr lang="de-DE" altLang="de-DE" dirty="0" smtClean="0"/>
              <a:t> </a:t>
            </a:r>
            <a:r>
              <a:rPr lang="de-DE" altLang="de-DE" dirty="0" err="1" smtClean="0"/>
              <a:t>mechatronics</a:t>
            </a:r>
            <a:endParaRPr lang="de-DE" altLang="de-DE" dirty="0" smtClean="0"/>
          </a:p>
        </p:txBody>
      </p:sp>
      <p:sp>
        <p:nvSpPr>
          <p:cNvPr id="3075" name="Rectangle 3"/>
          <p:cNvSpPr>
            <a:spLocks noGrp="1" noChangeArrowheads="1"/>
          </p:cNvSpPr>
          <p:nvPr>
            <p:ph type="body" idx="1"/>
          </p:nvPr>
        </p:nvSpPr>
        <p:spPr bwMode="auto">
          <a:xfrm>
            <a:off x="468313" y="908050"/>
            <a:ext cx="8675687" cy="5400675"/>
          </a:xfrm>
          <a:solidFill>
            <a:schemeClr val="bg1">
              <a:lumMod val="95000"/>
            </a:schemeClr>
          </a:solidFill>
          <a:ln>
            <a:miter lim="800000"/>
            <a:headEnd/>
            <a:tailEnd/>
          </a:ln>
        </p:spPr>
        <p:txBody>
          <a:bodyPr vert="horz" wrap="square" lIns="91440" tIns="45720" rIns="91440" bIns="45720" numCol="1" anchor="t" anchorCtr="0" compatLnSpc="1">
            <a:prstTxWarp prst="textNoShape">
              <a:avLst/>
            </a:prstTxWarp>
          </a:bodyPr>
          <a:lstStyle/>
          <a:p>
            <a:pPr>
              <a:buFontTx/>
              <a:buNone/>
              <a:defRPr/>
            </a:pPr>
            <a:endParaRPr lang="de-DE" altLang="de-DE" sz="1800" dirty="0" smtClean="0">
              <a:solidFill>
                <a:schemeClr val="accent2"/>
              </a:solidFill>
            </a:endParaRPr>
          </a:p>
          <a:p>
            <a:pPr>
              <a:buFontTx/>
              <a:buNone/>
              <a:defRPr/>
            </a:pPr>
            <a:endParaRPr lang="de-DE" altLang="de-DE" sz="1800" dirty="0" smtClean="0">
              <a:solidFill>
                <a:schemeClr val="accent2"/>
              </a:solidFill>
            </a:endParaRPr>
          </a:p>
          <a:p>
            <a:pPr>
              <a:buFontTx/>
              <a:buNone/>
              <a:defRPr/>
            </a:pPr>
            <a:endParaRPr lang="de-DE" altLang="de-DE" sz="1800" dirty="0" smtClean="0">
              <a:solidFill>
                <a:schemeClr val="accent2"/>
              </a:solidFill>
            </a:endParaRPr>
          </a:p>
          <a:p>
            <a:pPr>
              <a:buFontTx/>
              <a:buNone/>
              <a:defRPr/>
            </a:pPr>
            <a:endParaRPr lang="de-DE" altLang="de-DE" sz="1800" dirty="0" smtClean="0">
              <a:solidFill>
                <a:schemeClr val="accent2"/>
              </a:solidFill>
            </a:endParaRPr>
          </a:p>
          <a:p>
            <a:pPr algn="ctr">
              <a:buFontTx/>
              <a:buNone/>
              <a:defRPr/>
            </a:pPr>
            <a:r>
              <a:rPr lang="de-DE" altLang="de-DE" sz="1800" dirty="0" smtClean="0">
                <a:solidFill>
                  <a:schemeClr val="accent2"/>
                </a:solidFill>
              </a:rPr>
              <a:t> </a:t>
            </a:r>
          </a:p>
          <a:p>
            <a:pPr algn="ctr">
              <a:buFontTx/>
              <a:buNone/>
              <a:defRPr/>
            </a:pPr>
            <a:endParaRPr lang="de-DE" altLang="de-DE" dirty="0" smtClean="0"/>
          </a:p>
        </p:txBody>
      </p:sp>
      <p:sp>
        <p:nvSpPr>
          <p:cNvPr id="2" name="Rechteck 1"/>
          <p:cNvSpPr/>
          <p:nvPr/>
        </p:nvSpPr>
        <p:spPr>
          <a:xfrm>
            <a:off x="1043608" y="980728"/>
            <a:ext cx="7632848" cy="7640553"/>
          </a:xfrm>
          <a:prstGeom prst="rect">
            <a:avLst/>
          </a:prstGeom>
        </p:spPr>
        <p:txBody>
          <a:bodyPr wrap="square">
            <a:spAutoFit/>
          </a:bodyPr>
          <a:lstStyle/>
          <a:p>
            <a:pPr marL="285750" indent="-285750">
              <a:buFont typeface="Arial" panose="020B0604020202020204" pitchFamily="34" charset="0"/>
              <a:buChar char="•"/>
            </a:pPr>
            <a:r>
              <a:rPr lang="en-US" sz="1400" dirty="0"/>
              <a:t>Plan and control work processes, </a:t>
            </a:r>
            <a:r>
              <a:rPr lang="en-US" sz="1400" dirty="0" smtClean="0"/>
              <a:t>check </a:t>
            </a:r>
            <a:r>
              <a:rPr lang="en-US" sz="1400" dirty="0"/>
              <a:t>and evaluate </a:t>
            </a:r>
            <a:r>
              <a:rPr lang="en-US" sz="1400" dirty="0" smtClean="0"/>
              <a:t>results </a:t>
            </a:r>
          </a:p>
          <a:p>
            <a:pPr marL="285750" indent="-285750">
              <a:buFont typeface="Arial" panose="020B0604020202020204" pitchFamily="34" charset="0"/>
              <a:buChar char="•"/>
            </a:pPr>
            <a:r>
              <a:rPr lang="en-US" sz="1400" dirty="0" smtClean="0"/>
              <a:t>apply </a:t>
            </a:r>
            <a:r>
              <a:rPr lang="en-US" sz="1400" dirty="0"/>
              <a:t>quality management systems</a:t>
            </a:r>
          </a:p>
          <a:p>
            <a:pPr marL="285750" indent="-285750">
              <a:buFont typeface="Arial" panose="020B0604020202020204" pitchFamily="34" charset="0"/>
              <a:buChar char="•"/>
            </a:pPr>
            <a:r>
              <a:rPr lang="en-US" sz="1400" dirty="0" smtClean="0"/>
              <a:t>Process </a:t>
            </a:r>
            <a:r>
              <a:rPr lang="en-US" sz="1400" dirty="0"/>
              <a:t>mechanical parts and assemble sub-assemblies and components into mechatronic systems</a:t>
            </a:r>
          </a:p>
          <a:p>
            <a:pPr marL="285750" indent="-285750">
              <a:buFont typeface="Arial" panose="020B0604020202020204" pitchFamily="34" charset="0"/>
              <a:buChar char="•"/>
            </a:pPr>
            <a:r>
              <a:rPr lang="en-US" sz="1400" dirty="0" smtClean="0"/>
              <a:t>Install </a:t>
            </a:r>
            <a:r>
              <a:rPr lang="en-US" sz="1400" dirty="0"/>
              <a:t>electrical sub-assemblies and components</a:t>
            </a:r>
          </a:p>
          <a:p>
            <a:pPr marL="285750" indent="-285750">
              <a:buFont typeface="Arial" panose="020B0604020202020204" pitchFamily="34" charset="0"/>
              <a:buChar char="•"/>
            </a:pPr>
            <a:r>
              <a:rPr lang="en-US" sz="1400" dirty="0" smtClean="0"/>
              <a:t>Measure </a:t>
            </a:r>
            <a:r>
              <a:rPr lang="en-US" sz="1400" dirty="0"/>
              <a:t>and test electrical values</a:t>
            </a:r>
          </a:p>
          <a:p>
            <a:pPr marL="285750" indent="-285750">
              <a:buFont typeface="Arial" panose="020B0604020202020204" pitchFamily="34" charset="0"/>
              <a:buChar char="•"/>
            </a:pPr>
            <a:r>
              <a:rPr lang="en-US" sz="1400" dirty="0" smtClean="0"/>
              <a:t>Install </a:t>
            </a:r>
            <a:r>
              <a:rPr lang="en-US" sz="1400" dirty="0"/>
              <a:t>and test hardware and software components</a:t>
            </a:r>
          </a:p>
          <a:p>
            <a:pPr marL="285750" indent="-285750">
              <a:buFont typeface="Arial" panose="020B0604020202020204" pitchFamily="34" charset="0"/>
              <a:buChar char="•"/>
            </a:pPr>
            <a:r>
              <a:rPr lang="en-US" sz="1400" dirty="0" smtClean="0"/>
              <a:t>Build </a:t>
            </a:r>
            <a:r>
              <a:rPr lang="en-US" sz="1400" dirty="0"/>
              <a:t>and test electrical, pneumatic and hydraulic control systems</a:t>
            </a:r>
          </a:p>
          <a:p>
            <a:pPr marL="285750" indent="-285750">
              <a:buFont typeface="Arial" panose="020B0604020202020204" pitchFamily="34" charset="0"/>
              <a:buChar char="•"/>
            </a:pPr>
            <a:r>
              <a:rPr lang="en-US" sz="1400" dirty="0" err="1" smtClean="0"/>
              <a:t>Programme</a:t>
            </a:r>
            <a:r>
              <a:rPr lang="en-US" sz="1400" dirty="0" smtClean="0"/>
              <a:t> </a:t>
            </a:r>
            <a:r>
              <a:rPr lang="en-US" sz="1400" dirty="0"/>
              <a:t>mechatronic systems</a:t>
            </a:r>
          </a:p>
          <a:p>
            <a:pPr marL="285750" indent="-285750">
              <a:buFont typeface="Arial" panose="020B0604020202020204" pitchFamily="34" charset="0"/>
              <a:buChar char="•"/>
            </a:pPr>
            <a:r>
              <a:rPr lang="en-US" sz="1400" dirty="0" smtClean="0"/>
              <a:t>Assemble</a:t>
            </a:r>
            <a:r>
              <a:rPr lang="en-US" sz="1400" dirty="0"/>
              <a:t> </a:t>
            </a:r>
            <a:r>
              <a:rPr lang="en-US" sz="1400" dirty="0" smtClean="0"/>
              <a:t>subassemblies and components into machines and systems</a:t>
            </a:r>
          </a:p>
          <a:p>
            <a:pPr marL="285750" indent="-285750">
              <a:buFont typeface="Arial" panose="020B0604020202020204" pitchFamily="34" charset="0"/>
              <a:buChar char="•"/>
            </a:pPr>
            <a:r>
              <a:rPr lang="en-US" sz="1400" dirty="0" smtClean="0"/>
              <a:t>Assemble and dismantle</a:t>
            </a:r>
            <a:r>
              <a:rPr lang="en-US" sz="1400" dirty="0"/>
              <a:t>, </a:t>
            </a:r>
            <a:r>
              <a:rPr lang="en-US" sz="1400" dirty="0" smtClean="0"/>
              <a:t>machinery</a:t>
            </a:r>
            <a:r>
              <a:rPr lang="en-US" sz="1400" dirty="0"/>
              <a:t>, systems and </a:t>
            </a:r>
            <a:r>
              <a:rPr lang="en-US" sz="1400" dirty="0" smtClean="0"/>
              <a:t>plants, transport and secure</a:t>
            </a:r>
            <a:endParaRPr lang="en-US" sz="1400" dirty="0"/>
          </a:p>
          <a:p>
            <a:pPr marL="285750" indent="-285750">
              <a:buFont typeface="Arial" panose="020B0604020202020204" pitchFamily="34" charset="0"/>
              <a:buChar char="•"/>
            </a:pPr>
            <a:r>
              <a:rPr lang="en-US" sz="1400" dirty="0" smtClean="0"/>
              <a:t>Test </a:t>
            </a:r>
            <a:r>
              <a:rPr lang="en-US" sz="1400" dirty="0"/>
              <a:t>and adjust the functioning of mechatronic systems</a:t>
            </a:r>
          </a:p>
          <a:p>
            <a:pPr marL="285750" indent="-285750">
              <a:buFont typeface="Arial" panose="020B0604020202020204" pitchFamily="34" charset="0"/>
              <a:buChar char="•"/>
            </a:pPr>
            <a:r>
              <a:rPr lang="en-US" sz="1400" dirty="0" smtClean="0"/>
              <a:t>Commission </a:t>
            </a:r>
            <a:r>
              <a:rPr lang="en-US" sz="1400" dirty="0"/>
              <a:t>and operate mechatronic systems</a:t>
            </a:r>
          </a:p>
          <a:p>
            <a:pPr marL="285750" indent="-285750">
              <a:buFont typeface="Arial" panose="020B0604020202020204" pitchFamily="34" charset="0"/>
              <a:buChar char="•"/>
            </a:pPr>
            <a:r>
              <a:rPr lang="en-US" sz="1400" dirty="0" smtClean="0"/>
              <a:t>Deliver </a:t>
            </a:r>
            <a:r>
              <a:rPr lang="en-US" sz="1400" dirty="0"/>
              <a:t>mechatronic systems to clients and provide instruction for their operation</a:t>
            </a:r>
          </a:p>
          <a:p>
            <a:pPr marL="285750" indent="-285750">
              <a:buFont typeface="Arial" panose="020B0604020202020204" pitchFamily="34" charset="0"/>
              <a:buChar char="•"/>
            </a:pPr>
            <a:r>
              <a:rPr lang="en-US" sz="1400" dirty="0" smtClean="0"/>
              <a:t>Maintain mechatronic systems</a:t>
            </a:r>
          </a:p>
          <a:p>
            <a:pPr marL="171450" indent="-171450">
              <a:buFont typeface="Arial" panose="020B0604020202020204" pitchFamily="34" charset="0"/>
              <a:buChar char="•"/>
            </a:pP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de-DE" dirty="0"/>
          </a:p>
        </p:txBody>
      </p:sp>
    </p:spTree>
    <p:extLst>
      <p:ext uri="{BB962C8B-B14F-4D97-AF65-F5344CB8AC3E}">
        <p14:creationId xmlns:p14="http://schemas.microsoft.com/office/powerpoint/2010/main" val="1913430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le 6"/>
          <p:cNvGraphicFramePr>
            <a:graphicFrameLocks noGrp="1"/>
          </p:cNvGraphicFramePr>
          <p:nvPr>
            <p:extLst>
              <p:ext uri="{D42A27DB-BD31-4B8C-83A1-F6EECF244321}">
                <p14:modId xmlns:p14="http://schemas.microsoft.com/office/powerpoint/2010/main" val="2764418473"/>
              </p:ext>
            </p:extLst>
          </p:nvPr>
        </p:nvGraphicFramePr>
        <p:xfrm>
          <a:off x="107504" y="780742"/>
          <a:ext cx="8856984" cy="6044520"/>
        </p:xfrm>
        <a:graphic>
          <a:graphicData uri="http://schemas.openxmlformats.org/drawingml/2006/table">
            <a:tbl>
              <a:tblPr firstRow="1" bandRow="1">
                <a:tableStyleId>{5C22544A-7EE6-4342-B048-85BDC9FD1C3A}</a:tableStyleId>
              </a:tblPr>
              <a:tblGrid>
                <a:gridCol w="403543"/>
                <a:gridCol w="5935415"/>
                <a:gridCol w="720080"/>
                <a:gridCol w="504056"/>
                <a:gridCol w="576064"/>
                <a:gridCol w="717826"/>
              </a:tblGrid>
              <a:tr h="160784">
                <a:tc gridSpan="6">
                  <a:txBody>
                    <a:bodyPr/>
                    <a:lstStyle/>
                    <a:p>
                      <a:r>
                        <a:rPr lang="en-US" sz="1400" b="1" dirty="0" smtClean="0"/>
                        <a:t>Summary of the Learning Fields for the Training Occupation of Mechatronics Fitter</a:t>
                      </a:r>
                      <a:endParaRPr lang="de-DE"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dirty="0"/>
                    </a:p>
                  </a:txBody>
                  <a:tcPr/>
                </a:tc>
                <a:tc hMerge="1">
                  <a:txBody>
                    <a:bodyPr/>
                    <a:lstStyle/>
                    <a:p>
                      <a:endParaRPr lang="de-DE" dirty="0"/>
                    </a:p>
                  </a:txBody>
                  <a:tcPr/>
                </a:tc>
                <a:tc hMerge="1">
                  <a:txBody>
                    <a:bodyPr/>
                    <a:lstStyle/>
                    <a:p>
                      <a:endParaRPr lang="de-DE" dirty="0"/>
                    </a:p>
                  </a:txBody>
                  <a:tcPr/>
                </a:tc>
                <a:tc hMerge="1">
                  <a:txBody>
                    <a:bodyPr/>
                    <a:lstStyle/>
                    <a:p>
                      <a:endParaRPr lang="de-DE" dirty="0"/>
                    </a:p>
                  </a:txBody>
                  <a:tcPr/>
                </a:tc>
                <a:tc hMerge="1">
                  <a:txBody>
                    <a:bodyPr/>
                    <a:lstStyle/>
                    <a:p>
                      <a:endParaRPr lang="de-DE" dirty="0"/>
                    </a:p>
                  </a:txBody>
                  <a:tcPr/>
                </a:tc>
              </a:tr>
              <a:tr h="185420">
                <a:tc rowSpan="2" gridSpan="2">
                  <a:txBody>
                    <a:bodyPr/>
                    <a:lstStyle/>
                    <a:p>
                      <a:r>
                        <a:rPr lang="de-DE" sz="1200" b="1" kern="1200" dirty="0" smtClean="0">
                          <a:solidFill>
                            <a:schemeClr val="dk1"/>
                          </a:solidFill>
                          <a:latin typeface="+mn-lt"/>
                          <a:ea typeface="+mn-ea"/>
                          <a:cs typeface="+mn-cs"/>
                        </a:rPr>
                        <a:t>Learning fields</a:t>
                      </a:r>
                      <a:endParaRPr lang="de-DE" sz="12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de-DE" dirty="0"/>
                    </a:p>
                  </a:txBody>
                  <a:tcPr/>
                </a:tc>
                <a:tc gridSpan="4">
                  <a:txBody>
                    <a:bodyPr/>
                    <a:lstStyle/>
                    <a:p>
                      <a:r>
                        <a:rPr lang="en-US" sz="1200" b="1" kern="1200" dirty="0" smtClean="0">
                          <a:solidFill>
                            <a:schemeClr val="dk1"/>
                          </a:solidFill>
                          <a:latin typeface="+mn-lt"/>
                          <a:ea typeface="+mn-ea"/>
                          <a:cs typeface="+mn-cs"/>
                        </a:rPr>
                        <a:t>Suggested time allocation in hours</a:t>
                      </a:r>
                      <a:endParaRPr lang="de-DE" sz="12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dirty="0"/>
                    </a:p>
                  </a:txBody>
                  <a:tcPr/>
                </a:tc>
                <a:tc hMerge="1">
                  <a:txBody>
                    <a:bodyPr/>
                    <a:lstStyle/>
                    <a:p>
                      <a:endParaRPr lang="de-DE" dirty="0"/>
                    </a:p>
                  </a:txBody>
                  <a:tcPr/>
                </a:tc>
                <a:tc hMerge="1">
                  <a:txBody>
                    <a:bodyPr/>
                    <a:lstStyle/>
                    <a:p>
                      <a:endParaRPr lang="de-DE" dirty="0"/>
                    </a:p>
                  </a:txBody>
                  <a:tcPr/>
                </a:tc>
              </a:tr>
              <a:tr h="811128">
                <a:tc gridSpan="2" vMerge="1">
                  <a:txBody>
                    <a:bodyPr/>
                    <a:lstStyle/>
                    <a:p>
                      <a:endParaRPr lang="de-DE"/>
                    </a:p>
                  </a:txBody>
                  <a:tcPr/>
                </a:tc>
                <a:tc hMerge="1" vMerge="1">
                  <a:txBody>
                    <a:bodyPr/>
                    <a:lstStyle/>
                    <a:p>
                      <a:endParaRPr lang="de-DE"/>
                    </a:p>
                  </a:txBody>
                  <a:tcPr/>
                </a:tc>
                <a:tc>
                  <a:txBody>
                    <a:bodyPr/>
                    <a:lstStyle/>
                    <a:p>
                      <a:r>
                        <a:rPr lang="de-DE" sz="1200" kern="1200" dirty="0" smtClean="0">
                          <a:solidFill>
                            <a:schemeClr val="dk1"/>
                          </a:solidFill>
                          <a:latin typeface="+mn-lt"/>
                          <a:ea typeface="+mn-ea"/>
                          <a:cs typeface="+mn-cs"/>
                        </a:rPr>
                        <a:t>1</a:t>
                      </a:r>
                      <a:r>
                        <a:rPr lang="de-DE" sz="1200" kern="1200" baseline="30000" dirty="0" smtClean="0">
                          <a:solidFill>
                            <a:schemeClr val="dk1"/>
                          </a:solidFill>
                          <a:latin typeface="+mn-lt"/>
                          <a:ea typeface="+mn-ea"/>
                          <a:cs typeface="+mn-cs"/>
                        </a:rPr>
                        <a:t>st</a:t>
                      </a:r>
                      <a:r>
                        <a:rPr lang="de-DE" sz="1200" kern="1200" dirty="0" smtClean="0">
                          <a:solidFill>
                            <a:schemeClr val="dk1"/>
                          </a:solidFill>
                          <a:latin typeface="+mn-lt"/>
                          <a:ea typeface="+mn-ea"/>
                          <a:cs typeface="+mn-cs"/>
                        </a:rPr>
                        <a:t> year of trai-ning</a:t>
                      </a:r>
                      <a:endParaRPr lang="de-DE" sz="12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de-DE" sz="1200" kern="1200" dirty="0" smtClean="0">
                          <a:solidFill>
                            <a:schemeClr val="dk1"/>
                          </a:solidFill>
                          <a:latin typeface="+mn-lt"/>
                          <a:ea typeface="+mn-ea"/>
                          <a:cs typeface="+mn-cs"/>
                        </a:rPr>
                        <a:t>2</a:t>
                      </a:r>
                      <a:r>
                        <a:rPr lang="de-DE" sz="1200" kern="1200" baseline="30000" dirty="0" smtClean="0">
                          <a:solidFill>
                            <a:schemeClr val="dk1"/>
                          </a:solidFill>
                          <a:latin typeface="+mn-lt"/>
                          <a:ea typeface="+mn-ea"/>
                          <a:cs typeface="+mn-cs"/>
                        </a:rPr>
                        <a:t>nd</a:t>
                      </a:r>
                      <a:r>
                        <a:rPr lang="de-DE" sz="1200" kern="1200" dirty="0" smtClean="0">
                          <a:solidFill>
                            <a:schemeClr val="dk1"/>
                          </a:solidFill>
                          <a:latin typeface="+mn-lt"/>
                          <a:ea typeface="+mn-ea"/>
                          <a:cs typeface="+mn-cs"/>
                        </a:rPr>
                        <a:t> year of training</a:t>
                      </a:r>
                      <a:endParaRPr lang="de-DE" sz="12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dirty="0"/>
                    </a:p>
                  </a:txBody>
                  <a:tcPr/>
                </a:tc>
                <a:tc>
                  <a:txBody>
                    <a:bodyPr/>
                    <a:lstStyle/>
                    <a:p>
                      <a:r>
                        <a:rPr lang="en-US" sz="1200" kern="1200" dirty="0" smtClean="0">
                          <a:solidFill>
                            <a:schemeClr val="dk1"/>
                          </a:solidFill>
                          <a:latin typeface="+mn-lt"/>
                          <a:ea typeface="+mn-ea"/>
                          <a:cs typeface="+mn-cs"/>
                        </a:rPr>
                        <a:t>3</a:t>
                      </a:r>
                      <a:r>
                        <a:rPr lang="en-US" sz="1200" kern="1200" baseline="30000" dirty="0" smtClean="0">
                          <a:solidFill>
                            <a:schemeClr val="dk1"/>
                          </a:solidFill>
                          <a:latin typeface="+mn-lt"/>
                          <a:ea typeface="+mn-ea"/>
                          <a:cs typeface="+mn-cs"/>
                        </a:rPr>
                        <a:t>rd</a:t>
                      </a:r>
                      <a:r>
                        <a:rPr lang="en-US" sz="1200" kern="1200" dirty="0" smtClean="0">
                          <a:solidFill>
                            <a:schemeClr val="dk1"/>
                          </a:solidFill>
                          <a:latin typeface="+mn-lt"/>
                          <a:ea typeface="+mn-ea"/>
                          <a:cs typeface="+mn-cs"/>
                        </a:rPr>
                        <a:t> and 4</a:t>
                      </a:r>
                      <a:r>
                        <a:rPr lang="en-US" sz="1200" kern="1200" baseline="30000" dirty="0" smtClean="0">
                          <a:solidFill>
                            <a:schemeClr val="dk1"/>
                          </a:solidFill>
                          <a:latin typeface="+mn-lt"/>
                          <a:ea typeface="+mn-ea"/>
                          <a:cs typeface="+mn-cs"/>
                        </a:rPr>
                        <a:t>th</a:t>
                      </a:r>
                      <a:r>
                        <a:rPr lang="en-US" sz="1200" kern="1200" dirty="0" smtClean="0">
                          <a:solidFill>
                            <a:schemeClr val="dk1"/>
                          </a:solidFill>
                          <a:latin typeface="+mn-lt"/>
                          <a:ea typeface="+mn-ea"/>
                          <a:cs typeface="+mn-cs"/>
                        </a:rPr>
                        <a:t> year of training</a:t>
                      </a:r>
                      <a:endParaRPr lang="de-DE" sz="12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6288">
                <a:tc>
                  <a:txBody>
                    <a:bodyPr/>
                    <a:lstStyle/>
                    <a:p>
                      <a:r>
                        <a:rPr lang="de-DE" sz="1300" kern="1200" dirty="0" smtClean="0">
                          <a:solidFill>
                            <a:schemeClr val="dk1"/>
                          </a:solidFill>
                          <a:latin typeface="+mn-lt"/>
                          <a:ea typeface="+mn-ea"/>
                          <a:cs typeface="+mn-cs"/>
                        </a:rPr>
                        <a:t>1</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kern="1200" dirty="0" smtClean="0">
                          <a:solidFill>
                            <a:schemeClr val="dk1"/>
                          </a:solidFill>
                          <a:latin typeface="+mn-lt"/>
                          <a:ea typeface="+mn-ea"/>
                          <a:cs typeface="+mn-cs"/>
                        </a:rPr>
                        <a:t>Analyse functional correlations in mechatronics systems</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kern="1200" dirty="0" smtClean="0">
                          <a:solidFill>
                            <a:schemeClr val="dk1"/>
                          </a:solidFill>
                          <a:latin typeface="+mn-lt"/>
                          <a:ea typeface="+mn-ea"/>
                          <a:cs typeface="+mn-cs"/>
                        </a:rPr>
                        <a:t>40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720">
                <a:tc>
                  <a:txBody>
                    <a:bodyPr/>
                    <a:lstStyle/>
                    <a:p>
                      <a:r>
                        <a:rPr lang="de-DE" sz="1300" kern="1200" dirty="0" smtClean="0">
                          <a:solidFill>
                            <a:schemeClr val="dk1"/>
                          </a:solidFill>
                          <a:latin typeface="+mn-lt"/>
                          <a:ea typeface="+mn-ea"/>
                          <a:cs typeface="+mn-cs"/>
                        </a:rPr>
                        <a:t>2</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300" kern="1200" dirty="0" smtClean="0">
                          <a:solidFill>
                            <a:schemeClr val="dk1"/>
                          </a:solidFill>
                          <a:latin typeface="+mn-lt"/>
                          <a:ea typeface="+mn-ea"/>
                          <a:cs typeface="+mn-cs"/>
                        </a:rPr>
                        <a:t>Produce mechanical sub-systems</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kern="1200" dirty="0" smtClean="0">
                          <a:solidFill>
                            <a:schemeClr val="dk1"/>
                          </a:solidFill>
                          <a:latin typeface="+mn-lt"/>
                          <a:ea typeface="+mn-ea"/>
                          <a:cs typeface="+mn-cs"/>
                        </a:rPr>
                        <a:t>80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4192">
                <a:tc>
                  <a:txBody>
                    <a:bodyPr/>
                    <a:lstStyle/>
                    <a:p>
                      <a:r>
                        <a:rPr lang="de-DE" sz="1300" kern="1200" dirty="0" smtClean="0">
                          <a:solidFill>
                            <a:schemeClr val="dk1"/>
                          </a:solidFill>
                          <a:latin typeface="+mn-lt"/>
                          <a:ea typeface="+mn-ea"/>
                          <a:cs typeface="+mn-cs"/>
                        </a:rPr>
                        <a:t>3</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kern="1200" dirty="0" smtClean="0">
                          <a:solidFill>
                            <a:schemeClr val="dk1"/>
                          </a:solidFill>
                          <a:latin typeface="+mn-lt"/>
                          <a:ea typeface="+mn-ea"/>
                          <a:cs typeface="+mn-cs"/>
                        </a:rPr>
                        <a:t>Install electrical equipment according due consideration to technical safety aspects</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kern="1200" dirty="0" smtClean="0">
                          <a:solidFill>
                            <a:schemeClr val="dk1"/>
                          </a:solidFill>
                          <a:latin typeface="+mn-lt"/>
                          <a:ea typeface="+mn-ea"/>
                          <a:cs typeface="+mn-cs"/>
                        </a:rPr>
                        <a:t>100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6680">
                <a:tc>
                  <a:txBody>
                    <a:bodyPr/>
                    <a:lstStyle/>
                    <a:p>
                      <a:r>
                        <a:rPr lang="de-DE" sz="1300" kern="1200" dirty="0" smtClean="0">
                          <a:solidFill>
                            <a:schemeClr val="dk1"/>
                          </a:solidFill>
                          <a:latin typeface="+mn-lt"/>
                          <a:ea typeface="+mn-ea"/>
                          <a:cs typeface="+mn-cs"/>
                        </a:rPr>
                        <a:t>4</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kern="1200" dirty="0" smtClean="0">
                          <a:solidFill>
                            <a:schemeClr val="dk1"/>
                          </a:solidFill>
                          <a:latin typeface="+mn-lt"/>
                          <a:ea typeface="+mn-ea"/>
                          <a:cs typeface="+mn-cs"/>
                        </a:rPr>
                        <a:t>Investigate the energy and information flows in electrical, pneumatic and hydraulic sub-assemblies</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kern="1200" dirty="0" smtClean="0">
                          <a:solidFill>
                            <a:schemeClr val="dk1"/>
                          </a:solidFill>
                          <a:latin typeface="+mn-lt"/>
                          <a:ea typeface="+mn-ea"/>
                          <a:cs typeface="+mn-cs"/>
                        </a:rPr>
                        <a:t>60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040">
                <a:tc>
                  <a:txBody>
                    <a:bodyPr/>
                    <a:lstStyle/>
                    <a:p>
                      <a:r>
                        <a:rPr lang="de-DE" sz="1300" kern="1200" dirty="0" smtClean="0">
                          <a:solidFill>
                            <a:schemeClr val="dk1"/>
                          </a:solidFill>
                          <a:latin typeface="+mn-lt"/>
                          <a:ea typeface="+mn-ea"/>
                          <a:cs typeface="+mn-cs"/>
                        </a:rPr>
                        <a:t>5</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kern="1200" dirty="0" smtClean="0">
                          <a:solidFill>
                            <a:schemeClr val="dk1"/>
                          </a:solidFill>
                          <a:latin typeface="+mn-lt"/>
                          <a:ea typeface="+mn-ea"/>
                          <a:cs typeface="+mn-cs"/>
                        </a:rPr>
                        <a:t>Communicate with the assistance of data processing systems</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kern="1200" dirty="0" smtClean="0">
                          <a:solidFill>
                            <a:schemeClr val="dk1"/>
                          </a:solidFill>
                          <a:latin typeface="+mn-lt"/>
                          <a:ea typeface="+mn-ea"/>
                          <a:cs typeface="+mn-cs"/>
                        </a:rPr>
                        <a:t>40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r>
                        <a:rPr lang="de-DE" sz="1300" kern="1200" dirty="0" smtClean="0">
                          <a:solidFill>
                            <a:schemeClr val="dk1"/>
                          </a:solidFill>
                          <a:latin typeface="+mn-lt"/>
                          <a:ea typeface="+mn-ea"/>
                          <a:cs typeface="+mn-cs"/>
                        </a:rPr>
                        <a:t>6</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kern="1200" dirty="0" smtClean="0">
                          <a:solidFill>
                            <a:schemeClr val="dk1"/>
                          </a:solidFill>
                          <a:latin typeface="+mn-lt"/>
                          <a:ea typeface="+mn-ea"/>
                          <a:cs typeface="+mn-cs"/>
                        </a:rPr>
                        <a:t>Plan and organise work processes</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kern="1200" dirty="0" smtClean="0">
                          <a:solidFill>
                            <a:schemeClr val="dk1"/>
                          </a:solidFill>
                          <a:latin typeface="+mn-lt"/>
                          <a:ea typeface="+mn-ea"/>
                          <a:cs typeface="+mn-cs"/>
                        </a:rPr>
                        <a:t>40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6504">
                <a:tc>
                  <a:txBody>
                    <a:bodyPr/>
                    <a:lstStyle/>
                    <a:p>
                      <a:r>
                        <a:rPr lang="de-DE" sz="1300" kern="1200" dirty="0" smtClean="0">
                          <a:solidFill>
                            <a:schemeClr val="dk1"/>
                          </a:solidFill>
                          <a:latin typeface="+mn-lt"/>
                          <a:ea typeface="+mn-ea"/>
                          <a:cs typeface="+mn-cs"/>
                        </a:rPr>
                        <a:t>7</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300" kern="1200" dirty="0" smtClean="0">
                          <a:solidFill>
                            <a:schemeClr val="dk1"/>
                          </a:solidFill>
                          <a:latin typeface="+mn-lt"/>
                          <a:ea typeface="+mn-ea"/>
                          <a:cs typeface="+mn-cs"/>
                        </a:rPr>
                        <a:t>Realise simple mechatronics components</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kern="1200" dirty="0" smtClean="0">
                          <a:solidFill>
                            <a:schemeClr val="dk1"/>
                          </a:solidFill>
                          <a:latin typeface="+mn-lt"/>
                          <a:ea typeface="+mn-ea"/>
                          <a:cs typeface="+mn-cs"/>
                        </a:rPr>
                        <a:t>100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968">
                <a:tc>
                  <a:txBody>
                    <a:bodyPr/>
                    <a:lstStyle/>
                    <a:p>
                      <a:r>
                        <a:rPr lang="de-DE" sz="1300" kern="1200" dirty="0" smtClean="0">
                          <a:solidFill>
                            <a:schemeClr val="dk1"/>
                          </a:solidFill>
                          <a:latin typeface="+mn-lt"/>
                          <a:ea typeface="+mn-ea"/>
                          <a:cs typeface="+mn-cs"/>
                        </a:rPr>
                        <a:t>8</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kern="1200" dirty="0" smtClean="0">
                          <a:solidFill>
                            <a:schemeClr val="dk1"/>
                          </a:solidFill>
                          <a:latin typeface="+mn-lt"/>
                          <a:ea typeface="+mn-ea"/>
                          <a:cs typeface="+mn-cs"/>
                        </a:rPr>
                        <a:t>Design and develop mechatronics systems</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kern="1200" dirty="0" smtClean="0">
                          <a:solidFill>
                            <a:schemeClr val="dk1"/>
                          </a:solidFill>
                          <a:latin typeface="+mn-lt"/>
                          <a:ea typeface="+mn-ea"/>
                          <a:cs typeface="+mn-cs"/>
                        </a:rPr>
                        <a:t>140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448">
                <a:tc>
                  <a:txBody>
                    <a:bodyPr/>
                    <a:lstStyle/>
                    <a:p>
                      <a:r>
                        <a:rPr lang="de-DE" sz="1300" kern="1200" dirty="0" smtClean="0">
                          <a:solidFill>
                            <a:schemeClr val="dk1"/>
                          </a:solidFill>
                          <a:latin typeface="+mn-lt"/>
                          <a:ea typeface="+mn-ea"/>
                          <a:cs typeface="+mn-cs"/>
                        </a:rPr>
                        <a:t>9</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kern="1200" dirty="0" smtClean="0">
                          <a:solidFill>
                            <a:schemeClr val="dk1"/>
                          </a:solidFill>
                          <a:latin typeface="+mn-lt"/>
                          <a:ea typeface="+mn-ea"/>
                          <a:cs typeface="+mn-cs"/>
                        </a:rPr>
                        <a:t>Investigate the information flow in complex mechatronics systems</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kern="1200" dirty="0" smtClean="0">
                          <a:solidFill>
                            <a:schemeClr val="dk1"/>
                          </a:solidFill>
                          <a:latin typeface="+mn-lt"/>
                          <a:ea typeface="+mn-ea"/>
                          <a:cs typeface="+mn-cs"/>
                        </a:rPr>
                        <a:t>80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920">
                <a:tc>
                  <a:txBody>
                    <a:bodyPr/>
                    <a:lstStyle/>
                    <a:p>
                      <a:r>
                        <a:rPr lang="de-DE" sz="1300" kern="1200" dirty="0" smtClean="0">
                          <a:solidFill>
                            <a:schemeClr val="dk1"/>
                          </a:solidFill>
                          <a:latin typeface="+mn-lt"/>
                          <a:ea typeface="+mn-ea"/>
                          <a:cs typeface="+mn-cs"/>
                        </a:rPr>
                        <a:t>10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300" kern="1200" dirty="0" smtClean="0">
                          <a:solidFill>
                            <a:schemeClr val="dk1"/>
                          </a:solidFill>
                          <a:latin typeface="+mn-lt"/>
                          <a:ea typeface="+mn-ea"/>
                          <a:cs typeface="+mn-cs"/>
                        </a:rPr>
                        <a:t>Plan assembly and disassembly</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kern="1200" dirty="0" smtClean="0">
                          <a:solidFill>
                            <a:schemeClr val="dk1"/>
                          </a:solidFill>
                          <a:latin typeface="+mn-lt"/>
                          <a:ea typeface="+mn-ea"/>
                          <a:cs typeface="+mn-cs"/>
                        </a:rPr>
                        <a:t>40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384">
                <a:tc>
                  <a:txBody>
                    <a:bodyPr/>
                    <a:lstStyle/>
                    <a:p>
                      <a:r>
                        <a:rPr lang="de-DE" sz="1300" kern="1200" dirty="0" smtClean="0">
                          <a:solidFill>
                            <a:schemeClr val="dk1"/>
                          </a:solidFill>
                          <a:latin typeface="+mn-lt"/>
                          <a:ea typeface="+mn-ea"/>
                          <a:cs typeface="+mn-cs"/>
                        </a:rPr>
                        <a:t>11</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kern="1200" dirty="0" smtClean="0">
                          <a:solidFill>
                            <a:schemeClr val="dk1"/>
                          </a:solidFill>
                          <a:latin typeface="+mn-lt"/>
                          <a:ea typeface="+mn-ea"/>
                          <a:cs typeface="+mn-cs"/>
                        </a:rPr>
                        <a:t>Commissioning, trouble shooting and repair</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kern="1200" dirty="0" smtClean="0">
                          <a:solidFill>
                            <a:schemeClr val="dk1"/>
                          </a:solidFill>
                          <a:latin typeface="+mn-lt"/>
                          <a:ea typeface="+mn-ea"/>
                          <a:cs typeface="+mn-cs"/>
                        </a:rPr>
                        <a:t>160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8864">
                <a:tc>
                  <a:txBody>
                    <a:bodyPr/>
                    <a:lstStyle/>
                    <a:p>
                      <a:r>
                        <a:rPr lang="de-DE" sz="1300" kern="1200" dirty="0" smtClean="0">
                          <a:solidFill>
                            <a:schemeClr val="dk1"/>
                          </a:solidFill>
                          <a:latin typeface="+mn-lt"/>
                          <a:ea typeface="+mn-ea"/>
                          <a:cs typeface="+mn-cs"/>
                        </a:rPr>
                        <a:t>12</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300" kern="1200" dirty="0" smtClean="0">
                          <a:solidFill>
                            <a:schemeClr val="dk1"/>
                          </a:solidFill>
                          <a:latin typeface="+mn-lt"/>
                          <a:ea typeface="+mn-ea"/>
                          <a:cs typeface="+mn-cs"/>
                        </a:rPr>
                        <a:t>Preventative maintenance</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kern="1200" dirty="0" smtClean="0">
                          <a:solidFill>
                            <a:schemeClr val="dk1"/>
                          </a:solidFill>
                          <a:latin typeface="+mn-lt"/>
                          <a:ea typeface="+mn-ea"/>
                          <a:cs typeface="+mn-cs"/>
                        </a:rPr>
                        <a:t>80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336">
                <a:tc>
                  <a:txBody>
                    <a:bodyPr/>
                    <a:lstStyle/>
                    <a:p>
                      <a:r>
                        <a:rPr lang="de-DE" sz="1300" kern="1200" dirty="0" smtClean="0">
                          <a:solidFill>
                            <a:schemeClr val="dk1"/>
                          </a:solidFill>
                          <a:latin typeface="+mn-lt"/>
                          <a:ea typeface="+mn-ea"/>
                          <a:cs typeface="+mn-cs"/>
                        </a:rPr>
                        <a:t>13</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kern="1200" dirty="0" smtClean="0">
                          <a:solidFill>
                            <a:schemeClr val="dk1"/>
                          </a:solidFill>
                          <a:latin typeface="+mn-lt"/>
                          <a:ea typeface="+mn-ea"/>
                          <a:cs typeface="+mn-cs"/>
                        </a:rPr>
                        <a:t>Hand over mechatronics systems to customers</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kern="1200" dirty="0" smtClean="0">
                          <a:solidFill>
                            <a:schemeClr val="dk1"/>
                          </a:solidFill>
                          <a:latin typeface="+mn-lt"/>
                          <a:ea typeface="+mn-ea"/>
                          <a:cs typeface="+mn-cs"/>
                        </a:rPr>
                        <a:t>60</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808">
                <a:tc>
                  <a:txBody>
                    <a:bodyPr/>
                    <a:lstStyle/>
                    <a:p>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300" kern="1200" dirty="0" smtClean="0">
                          <a:solidFill>
                            <a:schemeClr val="dk1"/>
                          </a:solidFill>
                          <a:latin typeface="+mn-lt"/>
                          <a:ea typeface="+mn-ea"/>
                          <a:cs typeface="+mn-cs"/>
                        </a:rPr>
                        <a:t>total</a:t>
                      </a:r>
                      <a:endParaRPr lang="de-DE" sz="13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300" b="1" kern="1200" dirty="0" smtClean="0">
                          <a:solidFill>
                            <a:schemeClr val="dk1"/>
                          </a:solidFill>
                          <a:latin typeface="+mn-lt"/>
                          <a:ea typeface="+mn-ea"/>
                          <a:cs typeface="+mn-cs"/>
                        </a:rPr>
                        <a:t>320</a:t>
                      </a:r>
                      <a:endParaRPr lang="de-DE" sz="13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de-DE" sz="1300" b="1" kern="1200" dirty="0" smtClean="0">
                          <a:solidFill>
                            <a:schemeClr val="dk1"/>
                          </a:solidFill>
                          <a:latin typeface="+mn-lt"/>
                          <a:ea typeface="+mn-ea"/>
                          <a:cs typeface="+mn-cs"/>
                        </a:rPr>
                        <a:t>280</a:t>
                      </a:r>
                      <a:endParaRPr lang="de-DE" sz="13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dirty="0"/>
                    </a:p>
                  </a:txBody>
                  <a:tcPr/>
                </a:tc>
                <a:tc>
                  <a:txBody>
                    <a:bodyPr/>
                    <a:lstStyle/>
                    <a:p>
                      <a:pPr algn="ctr"/>
                      <a:r>
                        <a:rPr lang="de-DE" sz="1300" b="1" kern="1200" dirty="0" smtClean="0">
                          <a:solidFill>
                            <a:schemeClr val="dk1"/>
                          </a:solidFill>
                          <a:latin typeface="+mn-lt"/>
                          <a:ea typeface="+mn-ea"/>
                          <a:cs typeface="+mn-cs"/>
                        </a:rPr>
                        <a:t>420</a:t>
                      </a:r>
                      <a:endParaRPr lang="de-DE" sz="13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59622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Präsentationsvorlage AB4_4">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de-DE" sz="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de-DE" sz="9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Präsentationsvorlage AB4_4</Template>
  <TotalTime>27</TotalTime>
  <Words>1708</Words>
  <Application>Microsoft Office PowerPoint</Application>
  <PresentationFormat>On-screen Show (4:3)</PresentationFormat>
  <Paragraphs>346</Paragraphs>
  <Slides>20</Slides>
  <Notes>19</Notes>
  <HiddenSlides>1</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Times New Roman</vt:lpstr>
      <vt:lpstr>Wingdings</vt:lpstr>
      <vt:lpstr>Präsentationsvorlage AB4_4</vt:lpstr>
      <vt:lpstr>Benutzerdefiniertes Design</vt:lpstr>
      <vt:lpstr>PowerPoint Presentation</vt:lpstr>
      <vt:lpstr>PowerPoint Presentation</vt:lpstr>
      <vt:lpstr>PowerPoint Presentation</vt:lpstr>
      <vt:lpstr>Organs of BIBB: The Board – „Parliament of vet“</vt:lpstr>
      <vt:lpstr>Role of the Social Partners</vt:lpstr>
      <vt:lpstr>business process of the trainer...</vt:lpstr>
      <vt:lpstr>The dual structure of vocational training</vt:lpstr>
      <vt:lpstr>the voc. profile of mechatronics</vt:lpstr>
      <vt:lpstr>PowerPoint Presentation</vt:lpstr>
      <vt:lpstr>The „Dual System“: the standards </vt:lpstr>
      <vt:lpstr>The „Dual System“...in brief</vt:lpstr>
      <vt:lpstr>differencies trainer - teacher  </vt:lpstr>
      <vt:lpstr>PowerPoint Presentation</vt:lpstr>
      <vt:lpstr>Principles for the qual./competency frame for a trainer   qualification as a skilled worker (expert)  teaching competence / methodological compet.  business process competence  assessment/evaluation competence  competence of self-development and innovation  social competence (f.e. different target groups)  company/practical experience   </vt:lpstr>
      <vt:lpstr>Principles for the qual./competency frame for a trainer   conflict management  different target groups  competency based training  industry 4.0 (digitalisation of the whole economy)     </vt:lpstr>
      <vt:lpstr>Principles for a trainer curriculum  must be a regulation - character like a law  binding for the companies/trainers who train  basis is the qualification in the branch (skilled worker)  relation between comp. (as an expert and educator) and voc. school (as teacher/coach) is coordinated       </vt:lpstr>
      <vt:lpstr>PowerPoint Presentation</vt:lpstr>
      <vt:lpstr>models-perspectives GIZ/KIT etc. - teacher</vt:lpstr>
      <vt:lpstr>models-perspectives GIZ/Laos teacher</vt:lpstr>
      <vt:lpstr>Example for teachers (asian country)</vt:lpstr>
    </vt:vector>
  </TitlesOfParts>
  <Company>BiBB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SchroederJ</dc:creator>
  <cp:lastModifiedBy>user</cp:lastModifiedBy>
  <cp:revision>55</cp:revision>
  <cp:lastPrinted>2015-07-13T14:20:04Z</cp:lastPrinted>
  <dcterms:created xsi:type="dcterms:W3CDTF">2015-07-09T07:43:49Z</dcterms:created>
  <dcterms:modified xsi:type="dcterms:W3CDTF">2015-07-22T02:08:21Z</dcterms:modified>
</cp:coreProperties>
</file>