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258" r:id="rId2"/>
    <p:sldId id="632" r:id="rId3"/>
    <p:sldId id="607" r:id="rId4"/>
    <p:sldId id="608" r:id="rId5"/>
    <p:sldId id="591" r:id="rId6"/>
    <p:sldId id="577" r:id="rId7"/>
    <p:sldId id="518" r:id="rId8"/>
    <p:sldId id="519" r:id="rId9"/>
    <p:sldId id="626" r:id="rId10"/>
    <p:sldId id="584" r:id="rId11"/>
    <p:sldId id="600" r:id="rId12"/>
    <p:sldId id="579" r:id="rId13"/>
    <p:sldId id="578" r:id="rId14"/>
    <p:sldId id="559" r:id="rId15"/>
    <p:sldId id="560" r:id="rId16"/>
    <p:sldId id="625" r:id="rId17"/>
    <p:sldId id="585" r:id="rId18"/>
    <p:sldId id="631" r:id="rId19"/>
    <p:sldId id="630" r:id="rId20"/>
    <p:sldId id="392" r:id="rId21"/>
    <p:sldId id="628" r:id="rId22"/>
    <p:sldId id="598" r:id="rId23"/>
    <p:sldId id="599" r:id="rId24"/>
    <p:sldId id="481" r:id="rId25"/>
    <p:sldId id="581" r:id="rId26"/>
    <p:sldId id="629" r:id="rId27"/>
    <p:sldId id="557" r:id="rId28"/>
    <p:sldId id="620" r:id="rId29"/>
    <p:sldId id="621" r:id="rId30"/>
    <p:sldId id="558" r:id="rId31"/>
    <p:sldId id="623" r:id="rId32"/>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00FF"/>
    <a:srgbClr val="FFFFCC"/>
    <a:srgbClr val="99FFCC"/>
    <a:srgbClr val="00FF99"/>
    <a:srgbClr val="CCFFFF"/>
    <a:srgbClr val="00FFFF"/>
    <a:srgbClr val="FFCCFF"/>
    <a:srgbClr val="FFCCCC"/>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90" autoAdjust="0"/>
    <p:restoredTop sz="99424" autoAdjust="0"/>
  </p:normalViewPr>
  <p:slideViewPr>
    <p:cSldViewPr>
      <p:cViewPr varScale="1">
        <p:scale>
          <a:sx n="115" d="100"/>
          <a:sy n="115" d="100"/>
        </p:scale>
        <p:origin x="-163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9413" cy="493713"/>
          </a:xfrm>
          <a:prstGeom prst="rect">
            <a:avLst/>
          </a:prstGeom>
        </p:spPr>
        <p:txBody>
          <a:bodyPr vert="horz" lIns="91434" tIns="45717" rIns="91434" bIns="4571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idx="1"/>
          </p:nvPr>
        </p:nvSpPr>
        <p:spPr>
          <a:xfrm>
            <a:off x="3814763" y="1"/>
            <a:ext cx="2919412" cy="493713"/>
          </a:xfrm>
          <a:prstGeom prst="rect">
            <a:avLst/>
          </a:prstGeom>
        </p:spPr>
        <p:txBody>
          <a:bodyPr vert="horz" lIns="91434" tIns="45717" rIns="91434" bIns="45717" rtlCol="0"/>
          <a:lstStyle>
            <a:lvl1pPr algn="r">
              <a:defRPr sz="1200">
                <a:latin typeface="Arial" charset="0"/>
              </a:defRPr>
            </a:lvl1pPr>
          </a:lstStyle>
          <a:p>
            <a:pPr>
              <a:defRPr/>
            </a:pPr>
            <a:fld id="{E851D26C-0947-453F-BECC-0F0BC58E7CEB}" type="datetimeFigureOut">
              <a:rPr lang="ja-JP" altLang="en-US"/>
              <a:pPr>
                <a:defRPr/>
              </a:pPr>
              <a:t>2015/6/10</a:t>
            </a:fld>
            <a:endParaRPr lang="ja-JP" altLang="en-US" dirty="0"/>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34" tIns="45717" rIns="91434" bIns="45717" rtlCol="0" anchor="ctr"/>
          <a:lstStyle/>
          <a:p>
            <a:pPr lvl="0"/>
            <a:endParaRPr lang="ja-JP" altLang="en-US" noProof="0" dirty="0" smtClean="0"/>
          </a:p>
        </p:txBody>
      </p:sp>
      <p:sp>
        <p:nvSpPr>
          <p:cNvPr id="5" name="ノート プレースホルダ 4"/>
          <p:cNvSpPr>
            <a:spLocks noGrp="1"/>
          </p:cNvSpPr>
          <p:nvPr>
            <p:ph type="body" sz="quarter" idx="3"/>
          </p:nvPr>
        </p:nvSpPr>
        <p:spPr>
          <a:xfrm>
            <a:off x="673101" y="4686300"/>
            <a:ext cx="5389563" cy="4440238"/>
          </a:xfrm>
          <a:prstGeom prst="rect">
            <a:avLst/>
          </a:prstGeom>
        </p:spPr>
        <p:txBody>
          <a:bodyPr vert="horz" lIns="91434" tIns="45717" rIns="91434" bIns="45717"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1" y="9371013"/>
            <a:ext cx="2919413" cy="493712"/>
          </a:xfrm>
          <a:prstGeom prst="rect">
            <a:avLst/>
          </a:prstGeom>
        </p:spPr>
        <p:txBody>
          <a:bodyPr vert="horz" lIns="91434" tIns="45717" rIns="91434" bIns="45717" rtlCol="0" anchor="b"/>
          <a:lstStyle>
            <a:lvl1pPr algn="l">
              <a:defRPr sz="1200">
                <a:latin typeface="Arial" charset="0"/>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34" tIns="45717" rIns="91434" bIns="45717" rtlCol="0" anchor="b"/>
          <a:lstStyle>
            <a:lvl1pPr algn="r">
              <a:defRPr sz="1200">
                <a:latin typeface="Arial" charset="0"/>
              </a:defRPr>
            </a:lvl1pPr>
          </a:lstStyle>
          <a:p>
            <a:pPr>
              <a:defRPr/>
            </a:pPr>
            <a:fld id="{810BC4F6-A973-4A25-8CD2-A05E29DF188B}" type="slidenum">
              <a:rPr lang="ja-JP" altLang="en-US"/>
              <a:pPr>
                <a:defRPr/>
              </a:pPr>
              <a:t>‹#›</a:t>
            </a:fld>
            <a:endParaRPr lang="ja-JP" altLang="en-US" dirty="0"/>
          </a:p>
        </p:txBody>
      </p:sp>
    </p:spTree>
    <p:extLst>
      <p:ext uri="{BB962C8B-B14F-4D97-AF65-F5344CB8AC3E}">
        <p14:creationId xmlns:p14="http://schemas.microsoft.com/office/powerpoint/2010/main" val="3266592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4"/>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dirty="0" smtClean="0">
                <a:ea typeface="ＭＳ Ｐ明朝" pitchFamily="18" charset="-128"/>
              </a:rPr>
              <a:t>お早うございます。</a:t>
            </a:r>
            <a:endParaRPr lang="en-US" altLang="ja-JP" dirty="0" smtClean="0">
              <a:ea typeface="ＭＳ Ｐ明朝" pitchFamily="18" charset="-128"/>
            </a:endParaRPr>
          </a:p>
          <a:p>
            <a:pPr eaLnBrk="1" hangingPunct="1">
              <a:spcBef>
                <a:spcPct val="0"/>
              </a:spcBef>
              <a:defRPr/>
            </a:pPr>
            <a:r>
              <a:rPr lang="ja-JP" altLang="en-US" dirty="0" smtClean="0">
                <a:ea typeface="ＭＳ Ｐ明朝" pitchFamily="18" charset="-128"/>
              </a:rPr>
              <a:t>タガログ</a:t>
            </a:r>
            <a:endParaRPr lang="en-US" altLang="ja-JP" dirty="0" smtClean="0">
              <a:ea typeface="ＭＳ Ｐ明朝" pitchFamily="18" charset="-128"/>
            </a:endParaRPr>
          </a:p>
          <a:p>
            <a:pPr eaLnBrk="1" hangingPunct="1">
              <a:spcBef>
                <a:spcPct val="0"/>
              </a:spcBef>
              <a:defRPr/>
            </a:pPr>
            <a:r>
              <a:rPr lang="ja-JP" altLang="en-US" dirty="0" smtClean="0">
                <a:ea typeface="ＭＳ Ｐ明朝" pitchFamily="18" charset="-128"/>
              </a:rPr>
              <a:t>マヨン　ハガ</a:t>
            </a:r>
            <a:endParaRPr lang="en-US" altLang="ja-JP" dirty="0" smtClean="0">
              <a:ea typeface="ＭＳ Ｐ明朝" pitchFamily="18" charset="-128"/>
            </a:endParaRPr>
          </a:p>
          <a:p>
            <a:pPr eaLnBrk="1" hangingPunct="1">
              <a:spcBef>
                <a:spcPct val="0"/>
              </a:spcBef>
              <a:defRPr/>
            </a:pPr>
            <a:r>
              <a:rPr lang="ja-JP" altLang="en-US" dirty="0" smtClean="0">
                <a:ea typeface="ＭＳ Ｐ明朝" pitchFamily="18" charset="-128"/>
              </a:rPr>
              <a:t>こんにちは</a:t>
            </a:r>
            <a:endParaRPr lang="en-US" altLang="ja-JP" dirty="0" smtClean="0">
              <a:ea typeface="ＭＳ Ｐ明朝" pitchFamily="18" charset="-128"/>
            </a:endParaRPr>
          </a:p>
          <a:p>
            <a:pPr eaLnBrk="1" hangingPunct="1">
              <a:spcBef>
                <a:spcPct val="0"/>
              </a:spcBef>
              <a:defRPr/>
            </a:pPr>
            <a:r>
              <a:rPr lang="ja-JP" altLang="en-US" dirty="0" smtClean="0">
                <a:ea typeface="ＭＳ Ｐ明朝" pitchFamily="18" charset="-128"/>
              </a:rPr>
              <a:t>タガログ</a:t>
            </a:r>
            <a:endParaRPr lang="en-US" altLang="ja-JP" dirty="0" smtClean="0">
              <a:ea typeface="ＭＳ Ｐ明朝" pitchFamily="18" charset="-128"/>
            </a:endParaRPr>
          </a:p>
          <a:p>
            <a:pPr eaLnBrk="1" hangingPunct="1">
              <a:spcBef>
                <a:spcPct val="0"/>
              </a:spcBef>
              <a:defRPr/>
            </a:pPr>
            <a:r>
              <a:rPr lang="ja-JP" altLang="en-US" dirty="0" smtClean="0">
                <a:ea typeface="ＭＳ Ｐ明朝" pitchFamily="18" charset="-128"/>
              </a:rPr>
              <a:t>　マガンダ（</a:t>
            </a:r>
            <a:r>
              <a:rPr lang="ja-JP" altLang="en-US" sz="900" dirty="0">
                <a:solidFill>
                  <a:prstClr val="black"/>
                </a:solidFill>
                <a:cs typeface="+mj-cs"/>
              </a:rPr>
              <a:t>ング）</a:t>
            </a:r>
            <a:r>
              <a:rPr lang="ja-JP" altLang="en-US" dirty="0" smtClean="0">
                <a:ea typeface="ＭＳ Ｐ明朝" pitchFamily="18" charset="-128"/>
              </a:rPr>
              <a:t>　ハポン　</a:t>
            </a:r>
            <a:r>
              <a:rPr lang="ja-JP" altLang="en-US" sz="1000" dirty="0"/>
              <a:t>ング←小文字</a:t>
            </a:r>
            <a:endParaRPr lang="en-US" altLang="ja-JP" sz="1000" dirty="0"/>
          </a:p>
          <a:p>
            <a:pPr eaLnBrk="1" hangingPunct="1">
              <a:spcBef>
                <a:spcPct val="0"/>
              </a:spcBef>
              <a:defRPr/>
            </a:pPr>
            <a:r>
              <a:rPr lang="ja-JP" altLang="en-US" sz="1000" dirty="0">
                <a:ea typeface="ＭＳ Ｐ明朝" pitchFamily="18" charset="-128"/>
              </a:rPr>
              <a:t>セブアノ、ビサヤ</a:t>
            </a:r>
            <a:endParaRPr lang="en-US" altLang="ja-JP" sz="1000" dirty="0">
              <a:ea typeface="ＭＳ Ｐ明朝" pitchFamily="18" charset="-128"/>
            </a:endParaRPr>
          </a:p>
          <a:p>
            <a:pPr eaLnBrk="1" hangingPunct="1">
              <a:spcBef>
                <a:spcPct val="0"/>
              </a:spcBef>
              <a:defRPr/>
            </a:pPr>
            <a:r>
              <a:rPr lang="ja-JP" altLang="en-US" sz="1000" dirty="0">
                <a:ea typeface="ＭＳ Ｐ明朝" pitchFamily="18" charset="-128"/>
              </a:rPr>
              <a:t>　マヨン　ハポン</a:t>
            </a:r>
            <a:endParaRPr lang="en-US" altLang="ja-JP" sz="1000" dirty="0">
              <a:ea typeface="ＭＳ Ｐ明朝" pitchFamily="18" charset="-128"/>
            </a:endParaRPr>
          </a:p>
          <a:p>
            <a:pPr eaLnBrk="1" hangingPunct="1">
              <a:spcBef>
                <a:spcPct val="0"/>
              </a:spcBef>
              <a:defRPr/>
            </a:pPr>
            <a:endParaRPr lang="en-US" altLang="ja-JP" sz="1000" dirty="0">
              <a:ea typeface="ＭＳ Ｐ明朝" pitchFamily="18" charset="-128"/>
            </a:endParaRPr>
          </a:p>
          <a:p>
            <a:pPr eaLnBrk="1" hangingPunct="1">
              <a:spcBef>
                <a:spcPct val="0"/>
              </a:spcBef>
              <a:defRPr/>
            </a:pPr>
            <a:r>
              <a:rPr lang="ja-JP" altLang="en-US" sz="1000" dirty="0">
                <a:ea typeface="ＭＳ Ｐ明朝" pitchFamily="18" charset="-128"/>
              </a:rPr>
              <a:t>私は小川です。</a:t>
            </a:r>
            <a:endParaRPr lang="en-US" altLang="ja-JP" sz="1000" dirty="0">
              <a:ea typeface="ＭＳ Ｐ明朝" pitchFamily="18" charset="-128"/>
            </a:endParaRPr>
          </a:p>
          <a:p>
            <a:pPr eaLnBrk="1" hangingPunct="1">
              <a:spcBef>
                <a:spcPct val="0"/>
              </a:spcBef>
              <a:defRPr/>
            </a:pPr>
            <a:r>
              <a:rPr lang="ja-JP" altLang="en-US" sz="1000" dirty="0">
                <a:ea typeface="ＭＳ Ｐ明朝" pitchFamily="18" charset="-128"/>
              </a:rPr>
              <a:t>　アコ　シイ　オガワ　アイシイ←小文字</a:t>
            </a:r>
            <a:endParaRPr lang="en-US" altLang="ja-JP" sz="1000" dirty="0">
              <a:ea typeface="ＭＳ Ｐ明朝" pitchFamily="18" charset="-128"/>
            </a:endParaRPr>
          </a:p>
          <a:p>
            <a:pPr eaLnBrk="1" hangingPunct="1">
              <a:spcBef>
                <a:spcPct val="0"/>
              </a:spcBef>
              <a:defRPr/>
            </a:pPr>
            <a:endParaRPr lang="en-US" altLang="ja-JP" sz="1000" dirty="0">
              <a:ea typeface="ＭＳ Ｐ明朝" pitchFamily="18" charset="-128"/>
            </a:endParaRPr>
          </a:p>
          <a:p>
            <a:pPr eaLnBrk="1" hangingPunct="1">
              <a:spcBef>
                <a:spcPct val="0"/>
              </a:spcBef>
              <a:defRPr/>
            </a:pPr>
            <a:r>
              <a:rPr lang="ja-JP" altLang="en-US" sz="1000" dirty="0">
                <a:ea typeface="ＭＳ Ｐ明朝" pitchFamily="18" charset="-128"/>
              </a:rPr>
              <a:t>どうもありがとう</a:t>
            </a:r>
            <a:endParaRPr lang="en-US" altLang="ja-JP" sz="1000" dirty="0">
              <a:ea typeface="ＭＳ Ｐ明朝" pitchFamily="18" charset="-128"/>
            </a:endParaRPr>
          </a:p>
          <a:p>
            <a:pPr eaLnBrk="1" hangingPunct="1">
              <a:spcBef>
                <a:spcPct val="0"/>
              </a:spcBef>
              <a:defRPr/>
            </a:pPr>
            <a:r>
              <a:rPr lang="ja-JP" altLang="en-US" sz="1000" dirty="0">
                <a:ea typeface="ＭＳ Ｐ明朝" pitchFamily="18" charset="-128"/>
              </a:rPr>
              <a:t>　タガログ</a:t>
            </a:r>
            <a:endParaRPr lang="en-US" altLang="ja-JP" sz="1000" dirty="0">
              <a:ea typeface="ＭＳ Ｐ明朝" pitchFamily="18" charset="-128"/>
            </a:endParaRPr>
          </a:p>
          <a:p>
            <a:pPr eaLnBrk="1" hangingPunct="1">
              <a:spcBef>
                <a:spcPct val="0"/>
              </a:spcBef>
              <a:defRPr/>
            </a:pPr>
            <a:r>
              <a:rPr lang="ja-JP" altLang="en-US" sz="1000" dirty="0">
                <a:ea typeface="ＭＳ Ｐ明朝" pitchFamily="18" charset="-128"/>
              </a:rPr>
              <a:t>　　マラーミン（グ）　サラマポウ</a:t>
            </a:r>
            <a:endParaRPr lang="en-US" altLang="ja-JP" sz="1000" dirty="0">
              <a:ea typeface="ＭＳ Ｐ明朝" pitchFamily="18" charset="-128"/>
            </a:endParaRPr>
          </a:p>
          <a:p>
            <a:pPr eaLnBrk="1" hangingPunct="1">
              <a:spcBef>
                <a:spcPct val="0"/>
              </a:spcBef>
              <a:defRPr/>
            </a:pPr>
            <a:r>
              <a:rPr lang="ja-JP" altLang="en-US" sz="1000" dirty="0">
                <a:ea typeface="ＭＳ Ｐ明朝" pitchFamily="18" charset="-128"/>
              </a:rPr>
              <a:t>  セブアノ、ビサヤ</a:t>
            </a:r>
            <a:endParaRPr lang="en-US" altLang="ja-JP" sz="1000" dirty="0">
              <a:ea typeface="ＭＳ Ｐ明朝" pitchFamily="18" charset="-128"/>
            </a:endParaRPr>
          </a:p>
          <a:p>
            <a:pPr eaLnBrk="1" hangingPunct="1">
              <a:spcBef>
                <a:spcPct val="0"/>
              </a:spcBef>
              <a:defRPr/>
            </a:pPr>
            <a:r>
              <a:rPr lang="ja-JP" altLang="en-US" sz="1000" dirty="0">
                <a:ea typeface="ＭＳ Ｐ明朝" pitchFamily="18" charset="-128"/>
              </a:rPr>
              <a:t>　　サラマット　カーヨ</a:t>
            </a:r>
            <a:endParaRPr lang="en-US" altLang="ja-JP" sz="1000" dirty="0">
              <a:ea typeface="ＭＳ Ｐ明朝" pitchFamily="18" charset="-128"/>
            </a:endParaRPr>
          </a:p>
          <a:p>
            <a:pPr eaLnBrk="1" hangingPunct="1">
              <a:spcBef>
                <a:spcPct val="0"/>
              </a:spcBef>
              <a:defRPr/>
            </a:pPr>
            <a:endParaRPr lang="en-US" altLang="ja-JP" sz="1000" dirty="0">
              <a:ea typeface="ＭＳ Ｐ明朝" pitchFamily="18" charset="-128"/>
            </a:endParaRPr>
          </a:p>
          <a:p>
            <a:pPr eaLnBrk="1" hangingPunct="1">
              <a:spcBef>
                <a:spcPct val="0"/>
              </a:spcBef>
              <a:defRPr/>
            </a:pPr>
            <a:r>
              <a:rPr lang="ja-JP" altLang="en-US" sz="1000" dirty="0">
                <a:ea typeface="ＭＳ Ｐ明朝" pitchFamily="18" charset="-128"/>
              </a:rPr>
              <a:t>小川</a:t>
            </a:r>
            <a:endParaRPr lang="en-US" altLang="ja-JP" sz="1000" dirty="0">
              <a:ea typeface="ＭＳ Ｐ明朝" pitchFamily="18" charset="-128"/>
            </a:endParaRPr>
          </a:p>
          <a:p>
            <a:pPr eaLnBrk="1" hangingPunct="1">
              <a:spcBef>
                <a:spcPct val="0"/>
              </a:spcBef>
              <a:defRPr/>
            </a:pPr>
            <a:r>
              <a:rPr lang="ja-JP" altLang="en-US" sz="1000" dirty="0">
                <a:ea typeface="ＭＳ Ｐ明朝" pitchFamily="18" charset="-128"/>
              </a:rPr>
              <a:t>　タガログ</a:t>
            </a:r>
            <a:endParaRPr lang="en-US" altLang="ja-JP" sz="1000" dirty="0">
              <a:ea typeface="ＭＳ Ｐ明朝" pitchFamily="18" charset="-128"/>
            </a:endParaRPr>
          </a:p>
          <a:p>
            <a:pPr eaLnBrk="1" hangingPunct="1">
              <a:spcBef>
                <a:spcPct val="0"/>
              </a:spcBef>
              <a:defRPr/>
            </a:pPr>
            <a:r>
              <a:rPr lang="ja-JP" altLang="en-US" sz="1000" dirty="0">
                <a:ea typeface="ＭＳ Ｐ明朝" pitchFamily="18" charset="-128"/>
              </a:rPr>
              <a:t>　　イーログ　</a:t>
            </a:r>
            <a:r>
              <a:rPr lang="en-US" altLang="ja-JP" sz="1000" dirty="0" err="1">
                <a:ea typeface="ＭＳ Ｐ明朝" pitchFamily="18" charset="-128"/>
              </a:rPr>
              <a:t>ilog</a:t>
            </a:r>
            <a:r>
              <a:rPr lang="ja-JP" altLang="en-US" sz="1000" dirty="0">
                <a:ea typeface="ＭＳ Ｐ明朝" pitchFamily="18" charset="-128"/>
              </a:rPr>
              <a:t>（？）</a:t>
            </a:r>
            <a:endParaRPr lang="en-US" altLang="ja-JP" sz="1000" dirty="0">
              <a:ea typeface="ＭＳ Ｐ明朝" pitchFamily="18" charset="-128"/>
            </a:endParaRPr>
          </a:p>
          <a:p>
            <a:pPr eaLnBrk="1" hangingPunct="1">
              <a:spcBef>
                <a:spcPct val="0"/>
              </a:spcBef>
              <a:defRPr/>
            </a:pPr>
            <a:r>
              <a:rPr lang="ja-JP" altLang="en-US" sz="1000" dirty="0">
                <a:ea typeface="ＭＳ Ｐ明朝" pitchFamily="18" charset="-128"/>
              </a:rPr>
              <a:t>　セブアノ、ビサヤ</a:t>
            </a:r>
            <a:endParaRPr lang="en-US" altLang="ja-JP" sz="1000" dirty="0">
              <a:ea typeface="ＭＳ Ｐ明朝" pitchFamily="18" charset="-128"/>
            </a:endParaRPr>
          </a:p>
          <a:p>
            <a:pPr eaLnBrk="1" hangingPunct="1">
              <a:spcBef>
                <a:spcPct val="0"/>
              </a:spcBef>
              <a:defRPr/>
            </a:pPr>
            <a:r>
              <a:rPr lang="ja-JP" altLang="en-US" sz="1000" dirty="0">
                <a:ea typeface="ＭＳ Ｐ明朝" pitchFamily="18" charset="-128"/>
              </a:rPr>
              <a:t>　　サパ（↓）</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43172" y="9373077"/>
            <a:ext cx="2862738" cy="52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5" tIns="45259" rIns="90525" bIns="45259" anchor="b"/>
          <a:lstStyle>
            <a:lvl1pPr algn="l" defTabSz="944563" eaLnBrk="0" hangingPunct="0">
              <a:spcBef>
                <a:spcPct val="30000"/>
              </a:spcBef>
              <a:defRPr kumimoji="1" sz="1200">
                <a:solidFill>
                  <a:schemeClr val="tx1"/>
                </a:solidFill>
                <a:latin typeface="Arial" pitchFamily="34" charset="0"/>
                <a:ea typeface="ＭＳ Ｐ明朝" pitchFamily="18" charset="-128"/>
              </a:defRPr>
            </a:lvl1pPr>
            <a:lvl2pPr marL="742950" indent="-285750" algn="l" defTabSz="944563" eaLnBrk="0" hangingPunct="0">
              <a:spcBef>
                <a:spcPct val="30000"/>
              </a:spcBef>
              <a:defRPr kumimoji="1" sz="1200">
                <a:solidFill>
                  <a:schemeClr val="tx1"/>
                </a:solidFill>
                <a:latin typeface="Arial" pitchFamily="34" charset="0"/>
                <a:ea typeface="ＭＳ Ｐ明朝" pitchFamily="18" charset="-128"/>
              </a:defRPr>
            </a:lvl2pPr>
            <a:lvl3pPr marL="1143000" indent="-228600" algn="l" defTabSz="944563" eaLnBrk="0" hangingPunct="0">
              <a:spcBef>
                <a:spcPct val="30000"/>
              </a:spcBef>
              <a:defRPr kumimoji="1" sz="1200">
                <a:solidFill>
                  <a:schemeClr val="tx1"/>
                </a:solidFill>
                <a:latin typeface="Arial" pitchFamily="34" charset="0"/>
                <a:ea typeface="ＭＳ Ｐ明朝" pitchFamily="18" charset="-128"/>
              </a:defRPr>
            </a:lvl3pPr>
            <a:lvl4pPr marL="1600200" indent="-228600" algn="l" defTabSz="944563" eaLnBrk="0" hangingPunct="0">
              <a:spcBef>
                <a:spcPct val="30000"/>
              </a:spcBef>
              <a:defRPr kumimoji="1" sz="1200">
                <a:solidFill>
                  <a:schemeClr val="tx1"/>
                </a:solidFill>
                <a:latin typeface="Arial" pitchFamily="34" charset="0"/>
                <a:ea typeface="ＭＳ Ｐ明朝" pitchFamily="18" charset="-128"/>
              </a:defRPr>
            </a:lvl4pPr>
            <a:lvl5pPr marL="2057400" indent="-228600" algn="l" defTabSz="944563" eaLnBrk="0" hangingPunct="0">
              <a:spcBef>
                <a:spcPct val="30000"/>
              </a:spcBef>
              <a:defRPr kumimoji="1" sz="1200">
                <a:solidFill>
                  <a:schemeClr val="tx1"/>
                </a:solidFill>
                <a:latin typeface="Arial" pitchFamily="34" charset="0"/>
                <a:ea typeface="ＭＳ Ｐ明朝" pitchFamily="18" charset="-128"/>
              </a:defRPr>
            </a:lvl5pPr>
            <a:lvl6pPr marL="2514600" indent="-228600" defTabSz="944563"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defTabSz="944563"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defTabSz="944563"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defTabSz="944563"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DF3571CB-64AD-4DCB-9BC9-533D9E9B66D6}" type="slidenum">
              <a:rPr lang="en-US" altLang="ja-JP">
                <a:ea typeface="ＭＳ Ｐゴシック" pitchFamily="50" charset="-128"/>
              </a:rPr>
              <a:pPr algn="r" eaLnBrk="1" hangingPunct="1">
                <a:spcBef>
                  <a:spcPct val="0"/>
                </a:spcBef>
              </a:pPr>
              <a:t>12</a:t>
            </a:fld>
            <a:endParaRPr lang="en-US" altLang="ja-JP">
              <a:ea typeface="ＭＳ Ｐゴシック" pitchFamily="50" charset="-128"/>
            </a:endParaRPr>
          </a:p>
        </p:txBody>
      </p:sp>
      <p:sp>
        <p:nvSpPr>
          <p:cNvPr id="71683" name="Rectangle 2"/>
          <p:cNvSpPr>
            <a:spLocks noGrp="1" noRot="1" noChangeAspect="1" noChangeArrowheads="1" noTextEdit="1"/>
          </p:cNvSpPr>
          <p:nvPr>
            <p:ph type="sldImg"/>
          </p:nvPr>
        </p:nvSpPr>
        <p:spPr>
          <a:xfrm>
            <a:off x="904875" y="739775"/>
            <a:ext cx="4932363" cy="3700463"/>
          </a:xfrm>
          <a:ln/>
        </p:spPr>
      </p:sp>
      <p:sp>
        <p:nvSpPr>
          <p:cNvPr id="71684" name="Rectangle 3"/>
          <p:cNvSpPr>
            <a:spLocks noGrp="1" noChangeArrowheads="1"/>
          </p:cNvSpPr>
          <p:nvPr>
            <p:ph type="body" idx="1"/>
          </p:nvPr>
        </p:nvSpPr>
        <p:spPr>
          <a:xfrm>
            <a:off x="672477" y="4686539"/>
            <a:ext cx="5390810" cy="44407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itchFamily="34" charset="0"/>
              <a:ea typeface="ＭＳ Ｐ明朝" pitchFamily="18" charset="-128"/>
            </a:endParaRP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903288" y="739775"/>
            <a:ext cx="4929187" cy="3698875"/>
          </a:xfrm>
          <a:ln/>
        </p:spPr>
      </p:sp>
      <p:sp>
        <p:nvSpPr>
          <p:cNvPr id="706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itchFamily="34" charset="0"/>
              <a:ea typeface="ＭＳ Ｐ明朝" pitchFamily="18" charset="-128"/>
            </a:endParaRPr>
          </a:p>
        </p:txBody>
      </p:sp>
      <p:sp>
        <p:nvSpPr>
          <p:cNvPr id="7066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4894" eaLnBrk="0" hangingPunct="0">
              <a:spcBef>
                <a:spcPct val="30000"/>
              </a:spcBef>
              <a:defRPr kumimoji="1" sz="1200">
                <a:solidFill>
                  <a:schemeClr val="tx1"/>
                </a:solidFill>
                <a:latin typeface="Arial" pitchFamily="34" charset="0"/>
                <a:ea typeface="ＭＳ Ｐ明朝" pitchFamily="18" charset="-128"/>
              </a:defRPr>
            </a:lvl1pPr>
            <a:lvl2pPr marL="734931" indent="-283272" algn="l" defTabSz="904894" eaLnBrk="0" hangingPunct="0">
              <a:spcBef>
                <a:spcPct val="30000"/>
              </a:spcBef>
              <a:defRPr kumimoji="1" sz="1200">
                <a:solidFill>
                  <a:schemeClr val="tx1"/>
                </a:solidFill>
                <a:latin typeface="Arial" pitchFamily="34" charset="0"/>
                <a:ea typeface="ＭＳ Ｐ明朝" pitchFamily="18" charset="-128"/>
              </a:defRPr>
            </a:lvl2pPr>
            <a:lvl3pPr marL="1133085" indent="-226617" algn="l" defTabSz="904894" eaLnBrk="0" hangingPunct="0">
              <a:spcBef>
                <a:spcPct val="30000"/>
              </a:spcBef>
              <a:defRPr kumimoji="1" sz="1200">
                <a:solidFill>
                  <a:schemeClr val="tx1"/>
                </a:solidFill>
                <a:latin typeface="Arial" pitchFamily="34" charset="0"/>
                <a:ea typeface="ＭＳ Ｐ明朝" pitchFamily="18" charset="-128"/>
              </a:defRPr>
            </a:lvl3pPr>
            <a:lvl4pPr marL="1584745" indent="-226617" algn="l" defTabSz="904894" eaLnBrk="0" hangingPunct="0">
              <a:spcBef>
                <a:spcPct val="30000"/>
              </a:spcBef>
              <a:defRPr kumimoji="1" sz="1200">
                <a:solidFill>
                  <a:schemeClr val="tx1"/>
                </a:solidFill>
                <a:latin typeface="Arial" pitchFamily="34" charset="0"/>
                <a:ea typeface="ＭＳ Ｐ明朝" pitchFamily="18" charset="-128"/>
              </a:defRPr>
            </a:lvl4pPr>
            <a:lvl5pPr marL="2039551" indent="-226617" algn="l" defTabSz="904894" eaLnBrk="0" hangingPunct="0">
              <a:spcBef>
                <a:spcPct val="30000"/>
              </a:spcBef>
              <a:defRPr kumimoji="1" sz="1200">
                <a:solidFill>
                  <a:schemeClr val="tx1"/>
                </a:solidFill>
                <a:latin typeface="Arial" pitchFamily="34" charset="0"/>
                <a:ea typeface="ＭＳ Ｐ明朝" pitchFamily="18" charset="-128"/>
              </a:defRPr>
            </a:lvl5pPr>
            <a:lvl6pPr marL="2492785" indent="-226617" defTabSz="904894"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46020" indent="-226617" defTabSz="904894"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99254" indent="-226617" defTabSz="904894"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52487" indent="-226617" defTabSz="904894"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085FFA36-F1D5-49FF-8DF1-7F1E38B9AA25}" type="slidenum">
              <a:rPr lang="en-US" altLang="ja-JP" smtClean="0">
                <a:solidFill>
                  <a:srgbClr val="000000"/>
                </a:solidFill>
                <a:ea typeface="ＭＳ Ｐゴシック" pitchFamily="50" charset="-128"/>
              </a:rPr>
              <a:pPr algn="r" eaLnBrk="1" hangingPunct="1">
                <a:spcBef>
                  <a:spcPct val="0"/>
                </a:spcBef>
              </a:pPr>
              <a:t>13</a:t>
            </a:fld>
            <a:endParaRPr lang="en-US" altLang="ja-JP" smtClean="0">
              <a:solidFill>
                <a:srgbClr val="000000"/>
              </a:solidFill>
              <a:ea typeface="ＭＳ Ｐゴシック"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680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894" indent="-285728" eaLnBrk="0" hangingPunct="0">
              <a:defRPr kumimoji="1">
                <a:solidFill>
                  <a:schemeClr val="tx1"/>
                </a:solidFill>
                <a:latin typeface="Arial" pitchFamily="34" charset="0"/>
                <a:ea typeface="ＭＳ Ｐゴシック" pitchFamily="50" charset="-128"/>
              </a:defRPr>
            </a:lvl2pPr>
            <a:lvl3pPr marL="1142913" indent="-228583" eaLnBrk="0" hangingPunct="0">
              <a:defRPr kumimoji="1">
                <a:solidFill>
                  <a:schemeClr val="tx1"/>
                </a:solidFill>
                <a:latin typeface="Arial" pitchFamily="34" charset="0"/>
                <a:ea typeface="ＭＳ Ｐゴシック" pitchFamily="50" charset="-128"/>
              </a:defRPr>
            </a:lvl3pPr>
            <a:lvl4pPr marL="1600079" indent="-228583" eaLnBrk="0" hangingPunct="0">
              <a:defRPr kumimoji="1">
                <a:solidFill>
                  <a:schemeClr val="tx1"/>
                </a:solidFill>
                <a:latin typeface="Arial" pitchFamily="34" charset="0"/>
                <a:ea typeface="ＭＳ Ｐゴシック" pitchFamily="50" charset="-128"/>
              </a:defRPr>
            </a:lvl4pPr>
            <a:lvl5pPr marL="2057244" indent="-228583" eaLnBrk="0" hangingPunct="0">
              <a:defRPr kumimoji="1">
                <a:solidFill>
                  <a:schemeClr val="tx1"/>
                </a:solidFill>
                <a:latin typeface="Arial" pitchFamily="34" charset="0"/>
                <a:ea typeface="ＭＳ Ｐゴシック" pitchFamily="50" charset="-128"/>
              </a:defRPr>
            </a:lvl5pPr>
            <a:lvl6pPr marL="2514410" indent="-228583"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575" indent="-228583"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8740" indent="-228583"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5906" indent="-228583"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9BCC9D41-5064-49C0-A5B1-4C376F5C8D5A}" type="slidenum">
              <a:rPr lang="en-US" altLang="ja-JP" smtClean="0"/>
              <a:pPr eaLnBrk="1" hangingPunct="1"/>
              <a:t>14</a:t>
            </a:fld>
            <a:endParaRPr lang="en-US"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894" indent="-285728" eaLnBrk="0" hangingPunct="0">
              <a:defRPr kumimoji="1">
                <a:solidFill>
                  <a:schemeClr val="tx1"/>
                </a:solidFill>
                <a:latin typeface="Arial" pitchFamily="34" charset="0"/>
                <a:ea typeface="ＭＳ Ｐゴシック" pitchFamily="50" charset="-128"/>
              </a:defRPr>
            </a:lvl2pPr>
            <a:lvl3pPr marL="1142913" indent="-228583" eaLnBrk="0" hangingPunct="0">
              <a:defRPr kumimoji="1">
                <a:solidFill>
                  <a:schemeClr val="tx1"/>
                </a:solidFill>
                <a:latin typeface="Arial" pitchFamily="34" charset="0"/>
                <a:ea typeface="ＭＳ Ｐゴシック" pitchFamily="50" charset="-128"/>
              </a:defRPr>
            </a:lvl3pPr>
            <a:lvl4pPr marL="1600079" indent="-228583" eaLnBrk="0" hangingPunct="0">
              <a:defRPr kumimoji="1">
                <a:solidFill>
                  <a:schemeClr val="tx1"/>
                </a:solidFill>
                <a:latin typeface="Arial" pitchFamily="34" charset="0"/>
                <a:ea typeface="ＭＳ Ｐゴシック" pitchFamily="50" charset="-128"/>
              </a:defRPr>
            </a:lvl4pPr>
            <a:lvl5pPr marL="2057244" indent="-228583" eaLnBrk="0" hangingPunct="0">
              <a:defRPr kumimoji="1">
                <a:solidFill>
                  <a:schemeClr val="tx1"/>
                </a:solidFill>
                <a:latin typeface="Arial" pitchFamily="34" charset="0"/>
                <a:ea typeface="ＭＳ Ｐゴシック" pitchFamily="50" charset="-128"/>
              </a:defRPr>
            </a:lvl5pPr>
            <a:lvl6pPr marL="2514410" indent="-228583"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575" indent="-228583"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8740" indent="-228583"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5906" indent="-228583"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15C2C65-B0D1-4C98-8FBF-17A3CA5BBDE7}" type="slidenum">
              <a:rPr lang="en-US" altLang="ja-JP" smtClean="0">
                <a:solidFill>
                  <a:srgbClr val="000000"/>
                </a:solidFill>
              </a:rPr>
              <a:pPr eaLnBrk="1" hangingPunct="1"/>
              <a:t>15</a:t>
            </a:fld>
            <a:endParaRPr lang="en-US" altLang="ja-JP" smtClean="0">
              <a:solidFill>
                <a:srgbClr val="000000"/>
              </a:solidFill>
            </a:endParaRPr>
          </a:p>
        </p:txBody>
      </p:sp>
      <p:sp>
        <p:nvSpPr>
          <p:cNvPr id="77827" name="Rectangle 7"/>
          <p:cNvSpPr txBox="1">
            <a:spLocks noGrp="1" noChangeArrowheads="1"/>
          </p:cNvSpPr>
          <p:nvPr/>
        </p:nvSpPr>
        <p:spPr bwMode="auto">
          <a:xfrm>
            <a:off x="3843338" y="9372601"/>
            <a:ext cx="28622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38" tIns="45266" rIns="90538" bIns="45266"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6FB69402-5B04-42F6-BC41-68EB25CCAF53}" type="slidenum">
              <a:rPr lang="en-US" altLang="ja-JP" sz="1200">
                <a:solidFill>
                  <a:srgbClr val="000000"/>
                </a:solidFill>
              </a:rPr>
              <a:pPr algn="r" eaLnBrk="1" hangingPunct="1"/>
              <a:t>15</a:t>
            </a:fld>
            <a:endParaRPr lang="en-US" altLang="ja-JP" sz="1200">
              <a:solidFill>
                <a:srgbClr val="000000"/>
              </a:solidFill>
            </a:endParaRPr>
          </a:p>
        </p:txBody>
      </p:sp>
      <p:sp>
        <p:nvSpPr>
          <p:cNvPr id="77828" name="Rectangle 2"/>
          <p:cNvSpPr>
            <a:spLocks noGrp="1" noRot="1" noChangeAspect="1" noChangeArrowheads="1" noTextEdit="1"/>
          </p:cNvSpPr>
          <p:nvPr>
            <p:ph type="sldImg"/>
          </p:nvPr>
        </p:nvSpPr>
        <p:spPr bwMode="auto">
          <a:xfrm>
            <a:off x="903288"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38" tIns="45266" rIns="90538" bIns="45266" numCol="1" anchor="t" anchorCtr="0" compatLnSpc="1">
            <a:prstTxWarp prst="textNoShape">
              <a:avLst/>
            </a:prstTxWarp>
          </a:bodyPr>
          <a:lstStyle/>
          <a:p>
            <a:pPr eaLnBrk="1" hangingPunct="1"/>
            <a:r>
              <a:rPr lang="en-US" altLang="ja-JP" b="1" smtClean="0"/>
              <a:t>Philippine Eagle</a:t>
            </a:r>
            <a:r>
              <a:rPr lang="en-US" altLang="ja-JP" smtClean="0"/>
              <a:t> </a:t>
            </a:r>
            <a:endParaRPr lang="ja-JP" altLang="ja-JP"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43172" y="9373077"/>
            <a:ext cx="2862738" cy="52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5" tIns="45259" rIns="90525" bIns="45259" anchor="b"/>
          <a:lstStyle>
            <a:lvl1pPr algn="l" defTabSz="944563" eaLnBrk="0" hangingPunct="0">
              <a:spcBef>
                <a:spcPct val="30000"/>
              </a:spcBef>
              <a:defRPr kumimoji="1" sz="1200">
                <a:solidFill>
                  <a:schemeClr val="tx1"/>
                </a:solidFill>
                <a:latin typeface="Arial" pitchFamily="34" charset="0"/>
                <a:ea typeface="ＭＳ Ｐ明朝" pitchFamily="18" charset="-128"/>
              </a:defRPr>
            </a:lvl1pPr>
            <a:lvl2pPr marL="742950" indent="-285750" algn="l" defTabSz="944563" eaLnBrk="0" hangingPunct="0">
              <a:spcBef>
                <a:spcPct val="30000"/>
              </a:spcBef>
              <a:defRPr kumimoji="1" sz="1200">
                <a:solidFill>
                  <a:schemeClr val="tx1"/>
                </a:solidFill>
                <a:latin typeface="Arial" pitchFamily="34" charset="0"/>
                <a:ea typeface="ＭＳ Ｐ明朝" pitchFamily="18" charset="-128"/>
              </a:defRPr>
            </a:lvl2pPr>
            <a:lvl3pPr marL="1143000" indent="-228600" algn="l" defTabSz="944563" eaLnBrk="0" hangingPunct="0">
              <a:spcBef>
                <a:spcPct val="30000"/>
              </a:spcBef>
              <a:defRPr kumimoji="1" sz="1200">
                <a:solidFill>
                  <a:schemeClr val="tx1"/>
                </a:solidFill>
                <a:latin typeface="Arial" pitchFamily="34" charset="0"/>
                <a:ea typeface="ＭＳ Ｐ明朝" pitchFamily="18" charset="-128"/>
              </a:defRPr>
            </a:lvl3pPr>
            <a:lvl4pPr marL="1600200" indent="-228600" algn="l" defTabSz="944563" eaLnBrk="0" hangingPunct="0">
              <a:spcBef>
                <a:spcPct val="30000"/>
              </a:spcBef>
              <a:defRPr kumimoji="1" sz="1200">
                <a:solidFill>
                  <a:schemeClr val="tx1"/>
                </a:solidFill>
                <a:latin typeface="Arial" pitchFamily="34" charset="0"/>
                <a:ea typeface="ＭＳ Ｐ明朝" pitchFamily="18" charset="-128"/>
              </a:defRPr>
            </a:lvl4pPr>
            <a:lvl5pPr marL="2057400" indent="-228600" algn="l" defTabSz="944563" eaLnBrk="0" hangingPunct="0">
              <a:spcBef>
                <a:spcPct val="30000"/>
              </a:spcBef>
              <a:defRPr kumimoji="1" sz="1200">
                <a:solidFill>
                  <a:schemeClr val="tx1"/>
                </a:solidFill>
                <a:latin typeface="Arial" pitchFamily="34" charset="0"/>
                <a:ea typeface="ＭＳ Ｐ明朝" pitchFamily="18" charset="-128"/>
              </a:defRPr>
            </a:lvl5pPr>
            <a:lvl6pPr marL="2514600" indent="-228600" defTabSz="944563"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defTabSz="944563"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defTabSz="944563"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defTabSz="944563"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A23420A2-7468-4049-AB0B-8820C0B023C3}" type="slidenum">
              <a:rPr lang="en-US" altLang="ja-JP">
                <a:ea typeface="ＭＳ Ｐゴシック" pitchFamily="50" charset="-128"/>
              </a:rPr>
              <a:pPr algn="r" eaLnBrk="1" hangingPunct="1">
                <a:spcBef>
                  <a:spcPct val="0"/>
                </a:spcBef>
              </a:pPr>
              <a:t>16</a:t>
            </a:fld>
            <a:endParaRPr lang="en-US" altLang="ja-JP">
              <a:ea typeface="ＭＳ Ｐゴシック" pitchFamily="50" charset="-128"/>
            </a:endParaRPr>
          </a:p>
        </p:txBody>
      </p:sp>
      <p:sp>
        <p:nvSpPr>
          <p:cNvPr id="48131" name="Rectangle 2"/>
          <p:cNvSpPr>
            <a:spLocks noGrp="1" noRot="1" noChangeAspect="1" noChangeArrowheads="1" noTextEdit="1"/>
          </p:cNvSpPr>
          <p:nvPr>
            <p:ph type="sldImg"/>
          </p:nvPr>
        </p:nvSpPr>
        <p:spPr>
          <a:xfrm>
            <a:off x="904875" y="739775"/>
            <a:ext cx="4932363" cy="3700463"/>
          </a:xfrm>
          <a:ln/>
        </p:spPr>
      </p:sp>
      <p:sp>
        <p:nvSpPr>
          <p:cNvPr id="48132" name="Rectangle 3"/>
          <p:cNvSpPr>
            <a:spLocks noGrp="1" noChangeArrowheads="1"/>
          </p:cNvSpPr>
          <p:nvPr>
            <p:ph type="body" idx="1"/>
          </p:nvPr>
        </p:nvSpPr>
        <p:spPr>
          <a:xfrm>
            <a:off x="672477" y="4686539"/>
            <a:ext cx="5390810" cy="44407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itchFamily="34" charset="0"/>
              <a:ea typeface="ＭＳ Ｐ明朝" pitchFamily="18" charset="-128"/>
            </a:endParaRP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eaLnBrk="1" hangingPunct="1"/>
            <a:fld id="{A9CFEE46-153A-4FB2-959B-D1D8F5D4F32A}" type="slidenum">
              <a:rPr lang="en-US" altLang="ja-JP" sz="1200" b="0" smtClean="0">
                <a:solidFill>
                  <a:srgbClr val="000000"/>
                </a:solidFill>
                <a:latin typeface="Times New Roman" pitchFamily="18" charset="0"/>
              </a:rPr>
              <a:pPr eaLnBrk="1" hangingPunct="1"/>
              <a:t>19</a:t>
            </a:fld>
            <a:endParaRPr lang="en-US" altLang="ja-JP" sz="1200" b="0" smtClean="0">
              <a:solidFill>
                <a:srgbClr val="000000"/>
              </a:solidFill>
              <a:latin typeface="Times New Roman" pitchFamily="18" charset="0"/>
            </a:endParaRPr>
          </a:p>
        </p:txBody>
      </p:sp>
      <p:sp>
        <p:nvSpPr>
          <p:cNvPr id="96259" name="Rectangle 7"/>
          <p:cNvSpPr txBox="1">
            <a:spLocks noGrp="1" noChangeArrowheads="1"/>
          </p:cNvSpPr>
          <p:nvPr/>
        </p:nvSpPr>
        <p:spPr bwMode="auto">
          <a:xfrm>
            <a:off x="3843338" y="9372600"/>
            <a:ext cx="28622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45" tIns="45269" rIns="90545" bIns="45269" anchor="b"/>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r" eaLnBrk="1" hangingPunct="1">
              <a:spcBef>
                <a:spcPct val="0"/>
              </a:spcBef>
              <a:buClrTx/>
            </a:pPr>
            <a:fld id="{5E8DEEBC-B169-4BE9-AB5B-6CB2050D0D80}" type="slidenum">
              <a:rPr lang="en-US" altLang="ja-JP" sz="1200" b="0">
                <a:solidFill>
                  <a:srgbClr val="000000"/>
                </a:solidFill>
              </a:rPr>
              <a:pPr algn="r" eaLnBrk="1" hangingPunct="1">
                <a:spcBef>
                  <a:spcPct val="0"/>
                </a:spcBef>
                <a:buClrTx/>
              </a:pPr>
              <a:t>19</a:t>
            </a:fld>
            <a:endParaRPr lang="en-US" altLang="ja-JP" sz="1200" b="0">
              <a:solidFill>
                <a:srgbClr val="000000"/>
              </a:solidFill>
            </a:endParaRPr>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45" tIns="45269" rIns="90545" bIns="45269"/>
          <a:lstStyle/>
          <a:p>
            <a:pPr>
              <a:lnSpc>
                <a:spcPct val="90000"/>
              </a:lnSpc>
              <a:spcBef>
                <a:spcPct val="0"/>
              </a:spcBef>
            </a:pPr>
            <a:r>
              <a:rPr kumimoji="0" lang="en-US" altLang="ja-JP" sz="1400" smtClean="0">
                <a:solidFill>
                  <a:srgbClr val="000000"/>
                </a:solidFill>
              </a:rPr>
              <a:t>ITSS</a:t>
            </a:r>
            <a:r>
              <a:rPr kumimoji="0" lang="en-US" altLang="ja-JP" smtClean="0">
                <a:solidFill>
                  <a:srgbClr val="000000"/>
                </a:solidFill>
              </a:rPr>
              <a:t> is based on the learning through experience. It encourages to acquire fundamental knowledge in lower  levels.</a:t>
            </a:r>
            <a:br>
              <a:rPr kumimoji="0" lang="en-US" altLang="ja-JP" smtClean="0">
                <a:solidFill>
                  <a:srgbClr val="000000"/>
                </a:solidFill>
              </a:rPr>
            </a:br>
            <a:r>
              <a:rPr kumimoji="0" lang="ja-JP" altLang="en-US" smtClean="0">
                <a:solidFill>
                  <a:srgbClr val="000000"/>
                </a:solidFill>
              </a:rPr>
              <a:t>・</a:t>
            </a:r>
            <a:r>
              <a:rPr kumimoji="0" lang="en-US" altLang="ja-JP" smtClean="0">
                <a:solidFill>
                  <a:srgbClr val="000000"/>
                </a:solidFill>
              </a:rPr>
              <a:t>ITEE as effective assessment tools. User’s convenience and simplified assessment.</a:t>
            </a:r>
          </a:p>
          <a:p>
            <a:pPr>
              <a:lnSpc>
                <a:spcPct val="90000"/>
              </a:lnSpc>
              <a:spcBef>
                <a:spcPct val="0"/>
              </a:spcBef>
            </a:pPr>
            <a:r>
              <a:rPr kumimoji="0" lang="ja-JP" altLang="en-US" smtClean="0">
                <a:solidFill>
                  <a:srgbClr val="FF3300"/>
                </a:solidFill>
              </a:rPr>
              <a:t>・</a:t>
            </a:r>
            <a:r>
              <a:rPr kumimoji="0" lang="en-US" altLang="ja-JP" smtClean="0">
                <a:solidFill>
                  <a:srgbClr val="FF3300"/>
                </a:solidFill>
              </a:rPr>
              <a:t>Individuals are regarded as attaining the level 1,2 and 3 of ITSS, by passing ITEE in relevant levels.</a:t>
            </a:r>
            <a:r>
              <a:rPr kumimoji="0" lang="en-US" altLang="ja-JP" sz="1600" smtClean="0">
                <a:solidFill>
                  <a:srgbClr val="000000"/>
                </a:solidFill>
              </a:rPr>
              <a:t> </a:t>
            </a:r>
            <a:endParaRPr kumimoji="0" lang="en-US" altLang="ja-JP" smtClean="0">
              <a:solidFill>
                <a:srgbClr val="FF3300"/>
              </a:solidFill>
            </a:endParaRPr>
          </a:p>
          <a:p>
            <a:pPr>
              <a:lnSpc>
                <a:spcPct val="90000"/>
              </a:lnSpc>
              <a:spcBef>
                <a:spcPct val="0"/>
              </a:spcBef>
            </a:pPr>
            <a:r>
              <a:rPr kumimoji="0" lang="ja-JP" altLang="en-US" smtClean="0">
                <a:solidFill>
                  <a:srgbClr val="FF3300"/>
                </a:solidFill>
              </a:rPr>
              <a:t>・</a:t>
            </a:r>
            <a:r>
              <a:rPr kumimoji="0" lang="en-US" altLang="ja-JP" smtClean="0">
                <a:solidFill>
                  <a:srgbClr val="FF3300"/>
                </a:solidFill>
              </a:rPr>
              <a:t>High-level Examinations are available for skill proficiency assessment in level 4</a:t>
            </a:r>
          </a:p>
          <a:p>
            <a:r>
              <a:rPr lang="ja-JP" altLang="en-US" smtClean="0">
                <a:ea typeface="ＭＳ ゴシック" pitchFamily="49" charset="-128"/>
              </a:rPr>
              <a:t>レベル１は、指導を受けて業務を遂行するレベル</a:t>
            </a:r>
          </a:p>
          <a:p>
            <a:r>
              <a:rPr lang="ja-JP" altLang="en-US" smtClean="0">
                <a:ea typeface="ＭＳ ゴシック" pitchFamily="49" charset="-128"/>
              </a:rPr>
              <a:t>レベル２は、一部の業務は独力で遂行できるレベル</a:t>
            </a:r>
          </a:p>
          <a:p>
            <a:r>
              <a:rPr lang="ja-JP" altLang="en-US" smtClean="0">
                <a:ea typeface="ＭＳ ゴシック" pitchFamily="49" charset="-128"/>
              </a:rPr>
              <a:t>レベル３は、担当業務はすべて独力でできるレベル</a:t>
            </a:r>
          </a:p>
          <a:p>
            <a:r>
              <a:rPr lang="ja-JP" altLang="en-US" smtClean="0">
                <a:ea typeface="ＭＳ ゴシック" pitchFamily="49" charset="-128"/>
              </a:rPr>
              <a:t>レベル４は、プロフェッショナルとして業務を遂行でき、後進の指導もできるレベル</a:t>
            </a:r>
          </a:p>
          <a:p>
            <a:r>
              <a:rPr lang="ja-JP" altLang="en-US" smtClean="0">
                <a:ea typeface="ＭＳ ゴシック" pitchFamily="49" charset="-128"/>
              </a:rPr>
              <a:t>としています。</a:t>
            </a:r>
          </a:p>
          <a:p>
            <a:endParaRPr lang="ja-JP" altLang="en-US" smtClean="0">
              <a:ea typeface="ＭＳ ゴシック" pitchFamily="49" charset="-128"/>
            </a:endParaRPr>
          </a:p>
          <a:p>
            <a:r>
              <a:rPr lang="ja-JP" altLang="en-US" smtClean="0">
                <a:ea typeface="ＭＳ ゴシック" pitchFamily="49" charset="-128"/>
              </a:rPr>
              <a:t>レベル１～３は試験を活用して評価して行きましょうということです。</a:t>
            </a:r>
          </a:p>
          <a:p>
            <a:r>
              <a:rPr lang="ja-JP" altLang="en-US" smtClean="0">
                <a:ea typeface="ＭＳ ゴシック" pitchFamily="49" charset="-128"/>
              </a:rPr>
              <a:t>レベル４は、試験に加え、業務経歴などで経験と実績を併せて評価していきましょうということです。</a:t>
            </a:r>
          </a:p>
          <a:p>
            <a:endParaRPr lang="ja-JP" altLang="en-US" smtClean="0">
              <a:ea typeface="ＭＳ ゴシック" pitchFamily="49" charset="-128"/>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r>
              <a:rPr lang="en-US" altLang="ja-JP" smtClean="0">
                <a:latin typeface="Arial" charset="0"/>
              </a:rPr>
              <a:t>-------------------------------------------------------------------------------------</a:t>
            </a:r>
          </a:p>
          <a:p>
            <a:pPr eaLnBrk="1" hangingPunct="1"/>
            <a:r>
              <a:rPr lang="ja-JP" altLang="en-US" smtClean="0">
                <a:latin typeface="Arial" charset="0"/>
              </a:rPr>
              <a:t>良く質問されることとして、新試験と旧試験の対応についてどうなのかということを聞かれるのですが、新旧試験の対応そのものは、先ほど試験センターからご説明がありましたので省略いたしますが、</a:t>
            </a:r>
            <a:r>
              <a:rPr lang="en-US" altLang="ja-JP" smtClean="0">
                <a:latin typeface="Arial" charset="0"/>
              </a:rPr>
              <a:t>IT</a:t>
            </a:r>
            <a:r>
              <a:rPr lang="ja-JP" altLang="en-US" smtClean="0">
                <a:latin typeface="Arial" charset="0"/>
              </a:rPr>
              <a:t>スキル標準としては旧試験の合格をもってレベルを認めるのかということについては、基本的には、いいのではないかと考えております。</a:t>
            </a:r>
          </a:p>
          <a:p>
            <a:pPr eaLnBrk="1" hangingPunct="1"/>
            <a:r>
              <a:rPr lang="ja-JP" altLang="en-US" smtClean="0">
                <a:latin typeface="Arial" charset="0"/>
              </a:rPr>
              <a:t>ただ、１０年、２０年前に一種に合格していて、対比表があるからといった話になりますと、それを評価に使うかどうかは、各企業の判断でやっていただきくしか無いと思います。　　　　　　（スクリーン次へ）</a:t>
            </a:r>
          </a:p>
          <a:p>
            <a:pPr eaLnBrk="1" hangingPunct="1"/>
            <a:r>
              <a:rPr lang="en-US" altLang="ja-JP" smtClean="0">
                <a:latin typeface="Arial" charset="0"/>
              </a:rP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49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894" indent="-285728" eaLnBrk="0" hangingPunct="0">
              <a:defRPr kumimoji="1">
                <a:solidFill>
                  <a:schemeClr val="tx1"/>
                </a:solidFill>
                <a:latin typeface="Arial" pitchFamily="34" charset="0"/>
                <a:ea typeface="ＭＳ Ｐゴシック" pitchFamily="50" charset="-128"/>
              </a:defRPr>
            </a:lvl2pPr>
            <a:lvl3pPr marL="1142913" indent="-228583" eaLnBrk="0" hangingPunct="0">
              <a:defRPr kumimoji="1">
                <a:solidFill>
                  <a:schemeClr val="tx1"/>
                </a:solidFill>
                <a:latin typeface="Arial" pitchFamily="34" charset="0"/>
                <a:ea typeface="ＭＳ Ｐゴシック" pitchFamily="50" charset="-128"/>
              </a:defRPr>
            </a:lvl3pPr>
            <a:lvl4pPr marL="1600079" indent="-228583" eaLnBrk="0" hangingPunct="0">
              <a:defRPr kumimoji="1">
                <a:solidFill>
                  <a:schemeClr val="tx1"/>
                </a:solidFill>
                <a:latin typeface="Arial" pitchFamily="34" charset="0"/>
                <a:ea typeface="ＭＳ Ｐゴシック" pitchFamily="50" charset="-128"/>
              </a:defRPr>
            </a:lvl4pPr>
            <a:lvl5pPr marL="2057244" indent="-228583" eaLnBrk="0" hangingPunct="0">
              <a:defRPr kumimoji="1">
                <a:solidFill>
                  <a:schemeClr val="tx1"/>
                </a:solidFill>
                <a:latin typeface="Arial" pitchFamily="34" charset="0"/>
                <a:ea typeface="ＭＳ Ｐゴシック" pitchFamily="50" charset="-128"/>
              </a:defRPr>
            </a:lvl5pPr>
            <a:lvl6pPr marL="2514410" indent="-228583"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575" indent="-228583"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8740" indent="-228583"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5906" indent="-228583"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33105EE7-62DF-4B82-9960-DD6842B22CA6}" type="slidenum">
              <a:rPr lang="ja-JP" altLang="en-US" smtClean="0"/>
              <a:pPr eaLnBrk="1" hangingPunct="1"/>
              <a:t>20</a:t>
            </a:fld>
            <a:endParaRPr lang="en-US"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mtClean="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latin typeface="Arial" pitchFamily="34" charset="0"/>
              <a:ea typeface="ＭＳ Ｐ明朝" pitchFamily="18" charset="-128"/>
            </a:endParaRPr>
          </a:p>
        </p:txBody>
      </p:sp>
      <p:sp>
        <p:nvSpPr>
          <p:cNvPr id="890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394" eaLnBrk="0" hangingPunct="0">
              <a:defRPr kumimoji="1">
                <a:solidFill>
                  <a:schemeClr val="tx1"/>
                </a:solidFill>
                <a:latin typeface="Arial" pitchFamily="34" charset="0"/>
                <a:ea typeface="ＭＳ Ｐゴシック" pitchFamily="50" charset="-128"/>
              </a:defRPr>
            </a:lvl1pPr>
            <a:lvl2pPr marL="742894" indent="-285728" defTabSz="906394" eaLnBrk="0" hangingPunct="0">
              <a:defRPr kumimoji="1">
                <a:solidFill>
                  <a:schemeClr val="tx1"/>
                </a:solidFill>
                <a:latin typeface="Arial" pitchFamily="34" charset="0"/>
                <a:ea typeface="ＭＳ Ｐゴシック" pitchFamily="50" charset="-128"/>
              </a:defRPr>
            </a:lvl2pPr>
            <a:lvl3pPr marL="1142913" indent="-228583" defTabSz="906394" eaLnBrk="0" hangingPunct="0">
              <a:defRPr kumimoji="1">
                <a:solidFill>
                  <a:schemeClr val="tx1"/>
                </a:solidFill>
                <a:latin typeface="Arial" pitchFamily="34" charset="0"/>
                <a:ea typeface="ＭＳ Ｐゴシック" pitchFamily="50" charset="-128"/>
              </a:defRPr>
            </a:lvl3pPr>
            <a:lvl4pPr marL="1600079" indent="-228583" defTabSz="906394" eaLnBrk="0" hangingPunct="0">
              <a:defRPr kumimoji="1">
                <a:solidFill>
                  <a:schemeClr val="tx1"/>
                </a:solidFill>
                <a:latin typeface="Arial" pitchFamily="34" charset="0"/>
                <a:ea typeface="ＭＳ Ｐゴシック" pitchFamily="50" charset="-128"/>
              </a:defRPr>
            </a:lvl4pPr>
            <a:lvl5pPr marL="2057244" indent="-228583" defTabSz="906394" eaLnBrk="0" hangingPunct="0">
              <a:defRPr kumimoji="1">
                <a:solidFill>
                  <a:schemeClr val="tx1"/>
                </a:solidFill>
                <a:latin typeface="Arial" pitchFamily="34" charset="0"/>
                <a:ea typeface="ＭＳ Ｐゴシック" pitchFamily="50" charset="-128"/>
              </a:defRPr>
            </a:lvl5pPr>
            <a:lvl6pPr marL="2514410" indent="-228583" defTabSz="906394"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575" indent="-228583" defTabSz="906394"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8740" indent="-228583" defTabSz="906394"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5906" indent="-228583" defTabSz="906394"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956DC0C-7581-440B-A0A8-43314C76DA0B}" type="slidenum">
              <a:rPr lang="ja-JP" altLang="en-US" smtClean="0"/>
              <a:pPr eaLnBrk="1" hangingPunct="1"/>
              <a:t>24</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17513" indent="-417513">
              <a:spcBef>
                <a:spcPct val="50000"/>
              </a:spcBef>
            </a:pPr>
            <a:endParaRPr lang="ja-JP" altLang="ja-JP" smtClean="0"/>
          </a:p>
        </p:txBody>
      </p:sp>
      <p:sp>
        <p:nvSpPr>
          <p:cNvPr id="921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8C207AC0-135E-42B1-B741-1D7CF36425F9}" type="slidenum">
              <a:rPr lang="en-US" altLang="ja-JP" smtClean="0">
                <a:latin typeface="Arial" pitchFamily="34" charset="0"/>
              </a:rPr>
              <a:pPr eaLnBrk="1" hangingPunct="1">
                <a:spcBef>
                  <a:spcPct val="0"/>
                </a:spcBef>
              </a:pPr>
              <a:t>2</a:t>
            </a:fld>
            <a:endParaRPr lang="en-US" altLang="ja-JP"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898525" y="739775"/>
            <a:ext cx="4937125" cy="3702050"/>
          </a:xfrm>
          <a:ln/>
        </p:spPr>
      </p:sp>
      <p:sp>
        <p:nvSpPr>
          <p:cNvPr id="94211"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defRPr/>
            </a:pPr>
            <a:r>
              <a:rPr lang="en-US" altLang="ja-JP" dirty="0" smtClean="0">
                <a:latin typeface="Century" pitchFamily="18" charset="0"/>
                <a:ea typeface="ＭＳ 明朝" pitchFamily="17" charset="-128"/>
              </a:rPr>
              <a:t>IT</a:t>
            </a:r>
            <a:r>
              <a:rPr lang="ja-JP" altLang="en-US" dirty="0" smtClean="0">
                <a:latin typeface="Century" pitchFamily="18" charset="0"/>
                <a:ea typeface="ＭＳ 明朝" pitchFamily="17" charset="-128"/>
              </a:rPr>
              <a:t>人材施策のアジア展開</a:t>
            </a:r>
          </a:p>
          <a:p>
            <a:pPr eaLnBrk="1" hangingPunct="1">
              <a:defRPr/>
            </a:pPr>
            <a:r>
              <a:rPr lang="ja-JP" altLang="en-US" dirty="0" smtClean="0">
                <a:latin typeface="Century" pitchFamily="18" charset="0"/>
                <a:ea typeface="ＭＳ 明朝" pitchFamily="17" charset="-128"/>
              </a:rPr>
              <a:t>２０００年</a:t>
            </a:r>
            <a:r>
              <a:rPr lang="en-US" altLang="ja-JP" dirty="0" smtClean="0">
                <a:latin typeface="Century" pitchFamily="18" charset="0"/>
                <a:ea typeface="ＭＳ 明朝" pitchFamily="17" charset="-128"/>
              </a:rPr>
              <a:t>10</a:t>
            </a:r>
            <a:r>
              <a:rPr lang="ja-JP" altLang="en-US" dirty="0" smtClean="0">
                <a:latin typeface="Century" pitchFamily="18" charset="0"/>
                <a:ea typeface="ＭＳ 明朝" pitchFamily="17" charset="-128"/>
              </a:rPr>
              <a:t>月</a:t>
            </a:r>
            <a:r>
              <a:rPr lang="en-US" altLang="ja-JP" dirty="0" smtClean="0">
                <a:latin typeface="Century" pitchFamily="18" charset="0"/>
                <a:ea typeface="ＭＳ 明朝" pitchFamily="17" charset="-128"/>
              </a:rPr>
              <a:t>ASEAN</a:t>
            </a:r>
            <a:r>
              <a:rPr lang="ja-JP" altLang="en-US" dirty="0" smtClean="0">
                <a:latin typeface="Century" pitchFamily="18" charset="0"/>
                <a:ea typeface="ＭＳ 明朝" pitchFamily="17" charset="-128"/>
              </a:rPr>
              <a:t>＋日中韓経済閣僚会議（タイ王国；チェンマイ）にて平沼経済産業大臣が「アジア</a:t>
            </a:r>
            <a:r>
              <a:rPr lang="en-US" altLang="ja-JP" dirty="0" smtClean="0">
                <a:latin typeface="Century" pitchFamily="18" charset="0"/>
                <a:ea typeface="ＭＳ 明朝" pitchFamily="17" charset="-128"/>
              </a:rPr>
              <a:t>IT</a:t>
            </a:r>
            <a:r>
              <a:rPr lang="ja-JP" altLang="en-US" dirty="0" smtClean="0">
                <a:latin typeface="Century" pitchFamily="18" charset="0"/>
                <a:ea typeface="ＭＳ 明朝" pitchFamily="17" charset="-128"/>
              </a:rPr>
              <a:t>スキル標準化イニシアチブ」を提唱しました。</a:t>
            </a:r>
          </a:p>
          <a:p>
            <a:pPr eaLnBrk="1" hangingPunct="1">
              <a:defRPr/>
            </a:pPr>
            <a:r>
              <a:rPr lang="ja-JP" altLang="en-US" dirty="0" smtClean="0">
                <a:latin typeface="Century" pitchFamily="18" charset="0"/>
                <a:ea typeface="ＭＳ 明朝" pitchFamily="17" charset="-128"/>
              </a:rPr>
              <a:t>アジア地域で</a:t>
            </a:r>
            <a:r>
              <a:rPr lang="ja-JP" altLang="en-US" dirty="0" smtClean="0">
                <a:solidFill>
                  <a:srgbClr val="000000"/>
                </a:solidFill>
                <a:latin typeface="Century" pitchFamily="18" charset="0"/>
                <a:ea typeface="ＭＳ 明朝" pitchFamily="17" charset="-128"/>
              </a:rPr>
              <a:t>我が国の情報処理技術者試験の経験・ノウハウを活用して、</a:t>
            </a:r>
            <a:r>
              <a:rPr lang="en-US" altLang="ja-JP" dirty="0" smtClean="0">
                <a:latin typeface="Century" pitchFamily="18" charset="0"/>
                <a:ea typeface="ＭＳ 明朝" pitchFamily="17" charset="-128"/>
              </a:rPr>
              <a:t>IT</a:t>
            </a:r>
            <a:r>
              <a:rPr lang="ja-JP" altLang="en-US" dirty="0" smtClean="0">
                <a:latin typeface="Century" pitchFamily="18" charset="0"/>
                <a:ea typeface="ＭＳ 明朝" pitchFamily="17" charset="-128"/>
              </a:rPr>
              <a:t>技術者を対象とする試験制度を創設し、スキルスタンダードベースでの相互認証を通じ、アジア各国の</a:t>
            </a:r>
            <a:r>
              <a:rPr lang="en-US" altLang="ja-JP" dirty="0" smtClean="0">
                <a:latin typeface="Century" pitchFamily="18" charset="0"/>
                <a:ea typeface="ＭＳ 明朝" pitchFamily="17" charset="-128"/>
              </a:rPr>
              <a:t>IT</a:t>
            </a:r>
            <a:r>
              <a:rPr lang="ja-JP" altLang="en-US" dirty="0" smtClean="0">
                <a:latin typeface="Century" pitchFamily="18" charset="0"/>
                <a:ea typeface="ＭＳ 明朝" pitchFamily="17" charset="-128"/>
              </a:rPr>
              <a:t>人材育成を支援しアジア地域での</a:t>
            </a:r>
            <a:r>
              <a:rPr lang="en-US" altLang="ja-JP" dirty="0" smtClean="0">
                <a:latin typeface="Century" pitchFamily="18" charset="0"/>
                <a:ea typeface="ＭＳ 明朝" pitchFamily="17" charset="-128"/>
              </a:rPr>
              <a:t>IT</a:t>
            </a:r>
            <a:r>
              <a:rPr lang="ja-JP" altLang="en-US" dirty="0" smtClean="0">
                <a:latin typeface="Century" pitchFamily="18" charset="0"/>
                <a:ea typeface="ＭＳ 明朝" pitchFamily="17" charset="-128"/>
              </a:rPr>
              <a:t>人材の流動性の向上、有効活用をはかっていこうとするものです。</a:t>
            </a:r>
          </a:p>
          <a:p>
            <a:pPr eaLnBrk="1" hangingPunct="1">
              <a:defRPr/>
            </a:pPr>
            <a:endParaRPr lang="en-US" altLang="ja-JP" dirty="0" smtClean="0">
              <a:latin typeface="Century" pitchFamily="18" charset="0"/>
              <a:ea typeface="ＭＳ 明朝" pitchFamily="17" charset="-128"/>
            </a:endParaRPr>
          </a:p>
          <a:p>
            <a:pPr eaLnBrk="1" hangingPunct="1">
              <a:defRPr/>
            </a:pPr>
            <a:r>
              <a:rPr lang="ja-JP" altLang="en-US" dirty="0" smtClean="0">
                <a:latin typeface="Arial" pitchFamily="34" charset="0"/>
                <a:ea typeface="ＭＳ 明朝" pitchFamily="17" charset="-128"/>
              </a:rPr>
              <a:t>提案の背景と相互認証の効果</a:t>
            </a:r>
          </a:p>
          <a:p>
            <a:pPr eaLnBrk="1" hangingPunct="1">
              <a:defRPr/>
            </a:pPr>
            <a:r>
              <a:rPr lang="ja-JP" altLang="en-US" dirty="0" smtClean="0">
                <a:latin typeface="Arial" pitchFamily="34" charset="0"/>
                <a:ea typeface="ＭＳ 明朝" pitchFamily="17" charset="-128"/>
              </a:rPr>
              <a:t>背景：</a:t>
            </a:r>
          </a:p>
          <a:p>
            <a:pPr eaLnBrk="1" hangingPunct="1">
              <a:defRPr/>
            </a:pPr>
            <a:r>
              <a:rPr lang="ja-JP" altLang="en-US" dirty="0" smtClean="0">
                <a:latin typeface="Arial" pitchFamily="34" charset="0"/>
                <a:ea typeface="ＭＳ 明朝" pitchFamily="17" charset="-128"/>
              </a:rPr>
              <a:t>　アジア諸国（タイ、フィリピン、韓国等）から我が国の情報処理技術者試験制度について関心が示されていた。</a:t>
            </a:r>
          </a:p>
          <a:p>
            <a:pPr eaLnBrk="1" hangingPunct="1">
              <a:defRPr/>
            </a:pPr>
            <a:r>
              <a:rPr lang="ja-JP" altLang="en-US" dirty="0" smtClean="0">
                <a:latin typeface="Arial" pitchFamily="34" charset="0"/>
                <a:ea typeface="ＭＳ 明朝" pitchFamily="17" charset="-128"/>
              </a:rPr>
              <a:t>効果：</a:t>
            </a:r>
          </a:p>
          <a:p>
            <a:pPr eaLnBrk="1" hangingPunct="1">
              <a:spcBef>
                <a:spcPct val="0"/>
              </a:spcBef>
              <a:defRPr/>
            </a:pPr>
            <a:r>
              <a:rPr lang="ja-JP" altLang="en-US" dirty="0" smtClean="0">
                <a:latin typeface="Arial" pitchFamily="34" charset="0"/>
                <a:ea typeface="ＭＳ 明朝" pitchFamily="17" charset="-128"/>
              </a:rPr>
              <a:t>①　各国（例えば日本）にとって、他のアジアのＩＴ技術者を受け入れる</a:t>
            </a:r>
            <a:endParaRPr lang="en-US" altLang="ja-JP" dirty="0" smtClean="0">
              <a:latin typeface="Arial" pitchFamily="34" charset="0"/>
              <a:ea typeface="ＭＳ 明朝" pitchFamily="17" charset="-128"/>
            </a:endParaRPr>
          </a:p>
          <a:p>
            <a:pPr eaLnBrk="1" hangingPunct="1">
              <a:spcBef>
                <a:spcPct val="0"/>
              </a:spcBef>
              <a:defRPr/>
            </a:pPr>
            <a:r>
              <a:rPr lang="en-US" altLang="ja-JP" dirty="0" smtClean="0">
                <a:latin typeface="Arial" pitchFamily="34" charset="0"/>
                <a:ea typeface="ＭＳ 明朝" pitchFamily="17" charset="-128"/>
              </a:rPr>
              <a:t>      </a:t>
            </a:r>
            <a:r>
              <a:rPr lang="ja-JP" altLang="en-US" dirty="0" smtClean="0">
                <a:latin typeface="Arial" pitchFamily="34" charset="0"/>
                <a:ea typeface="ＭＳ 明朝" pitchFamily="17" charset="-128"/>
              </a:rPr>
              <a:t>際の客観的な能力評価の判断基準となる。</a:t>
            </a:r>
          </a:p>
          <a:p>
            <a:pPr eaLnBrk="1" hangingPunct="1">
              <a:spcBef>
                <a:spcPct val="0"/>
              </a:spcBef>
              <a:defRPr/>
            </a:pPr>
            <a:r>
              <a:rPr lang="ja-JP" altLang="en-US" dirty="0" smtClean="0">
                <a:latin typeface="Arial" pitchFamily="34" charset="0"/>
                <a:ea typeface="ＭＳ 明朝" pitchFamily="17" charset="-128"/>
              </a:rPr>
              <a:t>②　海外に進出している企業（例えば日本企業）にとっては、現地の</a:t>
            </a:r>
          </a:p>
          <a:p>
            <a:pPr eaLnBrk="1" hangingPunct="1">
              <a:spcBef>
                <a:spcPct val="0"/>
              </a:spcBef>
              <a:defRPr/>
            </a:pPr>
            <a:r>
              <a:rPr lang="ja-JP" altLang="en-US" dirty="0" smtClean="0">
                <a:latin typeface="Arial" pitchFamily="34" charset="0"/>
                <a:ea typeface="ＭＳ 明朝" pitchFamily="17" charset="-128"/>
              </a:rPr>
              <a:t>　　ＩＴ技術者の採用のコスト・リスクを軽減し得る。</a:t>
            </a:r>
          </a:p>
          <a:p>
            <a:pPr eaLnBrk="1" hangingPunct="1">
              <a:spcBef>
                <a:spcPct val="0"/>
              </a:spcBef>
              <a:defRPr/>
            </a:pPr>
            <a:r>
              <a:rPr lang="ja-JP" altLang="en-US" dirty="0" smtClean="0">
                <a:latin typeface="Arial" pitchFamily="34" charset="0"/>
                <a:ea typeface="ＭＳ 明朝" pitchFamily="17" charset="-128"/>
              </a:rPr>
              <a:t>③　アジア各国の企業がソフトウェア開発において業務提携を組みや</a:t>
            </a:r>
          </a:p>
          <a:p>
            <a:pPr eaLnBrk="1" hangingPunct="1">
              <a:spcBef>
                <a:spcPct val="0"/>
              </a:spcBef>
              <a:defRPr/>
            </a:pPr>
            <a:r>
              <a:rPr lang="ja-JP" altLang="en-US" dirty="0" smtClean="0">
                <a:latin typeface="Arial" pitchFamily="34" charset="0"/>
                <a:ea typeface="ＭＳ 明朝" pitchFamily="17" charset="-128"/>
              </a:rPr>
              <a:t>　　すくなる。</a:t>
            </a:r>
          </a:p>
          <a:p>
            <a:pPr eaLnBrk="1" hangingPunct="1">
              <a:spcBef>
                <a:spcPct val="0"/>
              </a:spcBef>
              <a:defRPr/>
            </a:pPr>
            <a:r>
              <a:rPr lang="ja-JP" altLang="en-US" dirty="0" smtClean="0">
                <a:latin typeface="Arial" pitchFamily="34" charset="0"/>
                <a:ea typeface="ＭＳ 明朝" pitchFamily="17" charset="-128"/>
              </a:rPr>
              <a:t>④　各国のＩＴ技術者にとっても、海外での就職や自国に進出している</a:t>
            </a:r>
          </a:p>
          <a:p>
            <a:pPr eaLnBrk="1" hangingPunct="1">
              <a:spcBef>
                <a:spcPct val="0"/>
              </a:spcBef>
              <a:defRPr/>
            </a:pPr>
            <a:r>
              <a:rPr lang="ja-JP" altLang="en-US" dirty="0" smtClean="0">
                <a:latin typeface="Arial" pitchFamily="34" charset="0"/>
                <a:ea typeface="ＭＳ 明朝" pitchFamily="17" charset="-128"/>
              </a:rPr>
              <a:t>　　外資への就職の際の能力を示す指標となる。</a:t>
            </a:r>
          </a:p>
          <a:p>
            <a:pPr eaLnBrk="1" hangingPunct="1">
              <a:defRPr/>
            </a:pPr>
            <a:endParaRPr lang="ja-JP" altLang="en-US" dirty="0" smtClean="0">
              <a:latin typeface="Arial" pitchFamily="34" charset="0"/>
              <a:ea typeface="ＭＳ 明朝" pitchFamily="17" charset="-128"/>
            </a:endParaRPr>
          </a:p>
          <a:p>
            <a:pPr eaLnBrk="1" hangingPunct="1">
              <a:defRPr/>
            </a:pPr>
            <a:r>
              <a:rPr lang="ja-JP" altLang="en-US" dirty="0" smtClean="0">
                <a:latin typeface="Arial" pitchFamily="34" charset="0"/>
                <a:ea typeface="ＭＳ 明朝" pitchFamily="17" charset="-128"/>
              </a:rPr>
              <a:t>就労が認められている在留資格取得の要件の１．が緩和されます。</a:t>
            </a:r>
          </a:p>
          <a:p>
            <a:pPr eaLnBrk="1" hangingPunct="1">
              <a:defRPr/>
            </a:pPr>
            <a:r>
              <a:rPr lang="ja-JP" altLang="en-US" dirty="0" smtClean="0">
                <a:latin typeface="Arial" pitchFamily="34" charset="0"/>
                <a:ea typeface="ＭＳ 明朝" pitchFamily="17" charset="-128"/>
              </a:rPr>
              <a:t>現在は、インド、シンガポール、韓国、中国、フィリピン、ベトナムの６か国が対象です。</a:t>
            </a:r>
          </a:p>
          <a:p>
            <a:pPr eaLnBrk="1" hangingPunct="1">
              <a:spcBef>
                <a:spcPct val="0"/>
              </a:spcBef>
              <a:defRPr/>
            </a:pPr>
            <a:endParaRPr lang="en-US" altLang="ja-JP" dirty="0" smtClean="0">
              <a:latin typeface="Arial" pitchFamily="34" charset="0"/>
              <a:ea typeface="ＭＳ 明朝" pitchFamily="17"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mtClean="0">
              <a:latin typeface="Arial" pitchFamily="34" charset="0"/>
              <a:ea typeface="ＭＳ Ｐ明朝" pitchFamily="18"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904875" y="739775"/>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mtClean="0">
                <a:latin typeface="Arial" pitchFamily="34" charset="0"/>
                <a:ea typeface="ＭＳ 明朝" pitchFamily="17" charset="-128"/>
              </a:rPr>
              <a:t>提案の背景と相互認証の効果</a:t>
            </a:r>
          </a:p>
          <a:p>
            <a:pPr eaLnBrk="1" hangingPunct="1"/>
            <a:r>
              <a:rPr lang="ja-JP" altLang="en-US" smtClean="0">
                <a:latin typeface="Arial" pitchFamily="34" charset="0"/>
                <a:ea typeface="ＭＳ 明朝" pitchFamily="17" charset="-128"/>
              </a:rPr>
              <a:t>背景：</a:t>
            </a:r>
          </a:p>
          <a:p>
            <a:pPr eaLnBrk="1" hangingPunct="1"/>
            <a:r>
              <a:rPr lang="ja-JP" altLang="en-US" smtClean="0">
                <a:ea typeface="ＭＳ 明朝" pitchFamily="17" charset="-128"/>
              </a:rPr>
              <a:t>　アジア諸国（タイ、フィリピン、韓国等）から我が国の情報処理技術者試験制度について関心が示されていた。</a:t>
            </a:r>
          </a:p>
          <a:p>
            <a:pPr eaLnBrk="1" hangingPunct="1"/>
            <a:r>
              <a:rPr lang="ja-JP" altLang="en-US" smtClean="0">
                <a:ea typeface="ＭＳ 明朝" pitchFamily="17" charset="-128"/>
              </a:rPr>
              <a:t>効果：</a:t>
            </a:r>
          </a:p>
          <a:p>
            <a:pPr eaLnBrk="1" hangingPunct="1">
              <a:spcBef>
                <a:spcPct val="0"/>
              </a:spcBef>
            </a:pPr>
            <a:r>
              <a:rPr lang="ja-JP" altLang="en-US" smtClean="0">
                <a:ea typeface="ＭＳ 明朝" pitchFamily="17" charset="-128"/>
              </a:rPr>
              <a:t>①　各国（例えば日本）にとって、他のアジアのＩＴ技術者を受け入</a:t>
            </a:r>
          </a:p>
          <a:p>
            <a:pPr eaLnBrk="1" hangingPunct="1">
              <a:spcBef>
                <a:spcPct val="0"/>
              </a:spcBef>
            </a:pPr>
            <a:r>
              <a:rPr lang="ja-JP" altLang="en-US" smtClean="0">
                <a:ea typeface="ＭＳ 明朝" pitchFamily="17" charset="-128"/>
              </a:rPr>
              <a:t>　　れる際の客観的な能力評価の判断基準となる。</a:t>
            </a:r>
          </a:p>
          <a:p>
            <a:pPr eaLnBrk="1" hangingPunct="1">
              <a:spcBef>
                <a:spcPct val="0"/>
              </a:spcBef>
            </a:pPr>
            <a:r>
              <a:rPr lang="ja-JP" altLang="en-US" smtClean="0">
                <a:ea typeface="ＭＳ 明朝" pitchFamily="17" charset="-128"/>
              </a:rPr>
              <a:t>②　海外に進出している企業（例えば日本企業）にとっては、現地の</a:t>
            </a:r>
          </a:p>
          <a:p>
            <a:pPr eaLnBrk="1" hangingPunct="1">
              <a:spcBef>
                <a:spcPct val="0"/>
              </a:spcBef>
            </a:pPr>
            <a:r>
              <a:rPr lang="ja-JP" altLang="en-US" smtClean="0">
                <a:ea typeface="ＭＳ 明朝" pitchFamily="17" charset="-128"/>
              </a:rPr>
              <a:t>　　ＩＴ技術者の採用のコスト・リスクを軽減し得る。</a:t>
            </a:r>
          </a:p>
          <a:p>
            <a:pPr eaLnBrk="1" hangingPunct="1">
              <a:spcBef>
                <a:spcPct val="0"/>
              </a:spcBef>
            </a:pPr>
            <a:r>
              <a:rPr lang="ja-JP" altLang="en-US" smtClean="0">
                <a:ea typeface="ＭＳ 明朝" pitchFamily="17" charset="-128"/>
              </a:rPr>
              <a:t>③　アジア各国の企業がソフトウェア開発において業務提携を組みや</a:t>
            </a:r>
          </a:p>
          <a:p>
            <a:pPr eaLnBrk="1" hangingPunct="1">
              <a:spcBef>
                <a:spcPct val="0"/>
              </a:spcBef>
            </a:pPr>
            <a:r>
              <a:rPr lang="ja-JP" altLang="en-US" smtClean="0">
                <a:ea typeface="ＭＳ 明朝" pitchFamily="17" charset="-128"/>
              </a:rPr>
              <a:t>　　すくなる。</a:t>
            </a:r>
          </a:p>
          <a:p>
            <a:pPr eaLnBrk="1" hangingPunct="1">
              <a:spcBef>
                <a:spcPct val="0"/>
              </a:spcBef>
            </a:pPr>
            <a:r>
              <a:rPr lang="ja-JP" altLang="en-US" smtClean="0">
                <a:ea typeface="ＭＳ 明朝" pitchFamily="17" charset="-128"/>
              </a:rPr>
              <a:t>④　各国のＩＴ技術者にとっても、海外での就職や自国に進出してい</a:t>
            </a:r>
          </a:p>
          <a:p>
            <a:pPr eaLnBrk="1" hangingPunct="1">
              <a:spcBef>
                <a:spcPct val="0"/>
              </a:spcBef>
            </a:pPr>
            <a:r>
              <a:rPr lang="ja-JP" altLang="en-US" smtClean="0">
                <a:ea typeface="ＭＳ 明朝" pitchFamily="17" charset="-128"/>
              </a:rPr>
              <a:t>　　る外資への就職の際の能力を示す指標となる。</a:t>
            </a:r>
          </a:p>
          <a:p>
            <a:pPr eaLnBrk="1" hangingPunct="1"/>
            <a:endParaRPr lang="ja-JP" altLang="en-US" smtClean="0">
              <a:ea typeface="ＭＳ 明朝" pitchFamily="17" charset="-128"/>
            </a:endParaRPr>
          </a:p>
          <a:p>
            <a:pPr eaLnBrk="1" hangingPunct="1"/>
            <a:r>
              <a:rPr lang="ja-JP" altLang="en-US" smtClean="0">
                <a:ea typeface="ＭＳ 明朝" pitchFamily="17" charset="-128"/>
              </a:rPr>
              <a:t>就労が認められている在留資格取得の要件の１．が緩和されます。</a:t>
            </a:r>
          </a:p>
          <a:p>
            <a:pPr eaLnBrk="1" hangingPunct="1"/>
            <a:r>
              <a:rPr lang="ja-JP" altLang="en-US" smtClean="0">
                <a:ea typeface="ＭＳ 明朝" pitchFamily="17" charset="-128"/>
              </a:rPr>
              <a:t>現在は、インド、シンガポール、韓国、中国、フィリピン、ベトナムの６か国が対象です。</a:t>
            </a:r>
          </a:p>
          <a:p>
            <a:pPr eaLnBrk="1" hangingPunct="1">
              <a:spcBef>
                <a:spcPct val="0"/>
              </a:spcBef>
            </a:pPr>
            <a:endParaRPr lang="en-US" altLang="ja-JP" smtClean="0">
              <a:latin typeface="Arial" pitchFamily="34" charset="0"/>
              <a:ea typeface="ＭＳ 明朝" pitchFamily="17"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mtClean="0">
              <a:latin typeface="Arial" pitchFamily="34" charset="0"/>
              <a:ea typeface="ＭＳ Ｐ明朝" pitchFamily="18"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ヘッダー プレースホルダー 1"/>
          <p:cNvSpPr txBox="1">
            <a:spLocks noGrp="1"/>
          </p:cNvSpPr>
          <p:nvPr/>
        </p:nvSpPr>
        <p:spPr bwMode="auto">
          <a:xfrm>
            <a:off x="0" y="0"/>
            <a:ext cx="2919302" cy="4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7" tIns="45323" rIns="90647" bIns="45323"/>
          <a:lstStyle>
            <a:lvl1pPr algn="l" eaLnBrk="0" hangingPunct="0">
              <a:spcBef>
                <a:spcPct val="30000"/>
              </a:spcBef>
              <a:defRPr kumimoji="1" sz="1200">
                <a:solidFill>
                  <a:schemeClr val="tx1"/>
                </a:solidFill>
                <a:latin typeface="Arial" pitchFamily="34" charset="0"/>
                <a:ea typeface="ＭＳ Ｐ明朝" pitchFamily="18" charset="-128"/>
              </a:defRPr>
            </a:lvl1pPr>
            <a:lvl2pPr marL="742950" indent="-285750" algn="l" eaLnBrk="0" hangingPunct="0">
              <a:spcBef>
                <a:spcPct val="30000"/>
              </a:spcBef>
              <a:defRPr kumimoji="1" sz="1200">
                <a:solidFill>
                  <a:schemeClr val="tx1"/>
                </a:solidFill>
                <a:latin typeface="Arial" pitchFamily="34" charset="0"/>
                <a:ea typeface="ＭＳ Ｐ明朝" pitchFamily="18" charset="-128"/>
              </a:defRPr>
            </a:lvl2pPr>
            <a:lvl3pPr marL="1143000" indent="-228600" algn="l" eaLnBrk="0" hangingPunct="0">
              <a:spcBef>
                <a:spcPct val="30000"/>
              </a:spcBef>
              <a:defRPr kumimoji="1" sz="1200">
                <a:solidFill>
                  <a:schemeClr val="tx1"/>
                </a:solidFill>
                <a:latin typeface="Arial" pitchFamily="34" charset="0"/>
                <a:ea typeface="ＭＳ Ｐ明朝" pitchFamily="18" charset="-128"/>
              </a:defRPr>
            </a:lvl3pPr>
            <a:lvl4pPr marL="1600200" indent="-228600" algn="l" eaLnBrk="0" hangingPunct="0">
              <a:spcBef>
                <a:spcPct val="30000"/>
              </a:spcBef>
              <a:defRPr kumimoji="1" sz="1200">
                <a:solidFill>
                  <a:schemeClr val="tx1"/>
                </a:solidFill>
                <a:latin typeface="Arial" pitchFamily="34" charset="0"/>
                <a:ea typeface="ＭＳ Ｐ明朝" pitchFamily="18" charset="-128"/>
              </a:defRPr>
            </a:lvl4pPr>
            <a:lvl5pPr marL="2057400" indent="-228600" algn="l"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ctr" eaLnBrk="1" hangingPunct="1">
              <a:spcBef>
                <a:spcPct val="0"/>
              </a:spcBef>
            </a:pPr>
            <a:r>
              <a:rPr lang="ja-JP" altLang="en-US">
                <a:ea typeface="ＭＳ Ｐゴシック" pitchFamily="50" charset="-128"/>
              </a:rPr>
              <a:t>Confidential機密性2</a:t>
            </a:r>
            <a:endParaRPr lang="en-US" altLang="ja-JP">
              <a:ea typeface="ＭＳ Ｐゴシック" pitchFamily="50" charset="-128"/>
            </a:endParaRPr>
          </a:p>
        </p:txBody>
      </p:sp>
      <p:sp>
        <p:nvSpPr>
          <p:cNvPr id="78851" name="ヘッダー プレースホルダー 1"/>
          <p:cNvSpPr txBox="1">
            <a:spLocks noGrp="1"/>
          </p:cNvSpPr>
          <p:nvPr/>
        </p:nvSpPr>
        <p:spPr bwMode="auto">
          <a:xfrm>
            <a:off x="0" y="0"/>
            <a:ext cx="2919302" cy="4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7" tIns="45323" rIns="90647" bIns="45323"/>
          <a:lstStyle>
            <a:lvl1pPr algn="l" eaLnBrk="0" hangingPunct="0">
              <a:spcBef>
                <a:spcPct val="30000"/>
              </a:spcBef>
              <a:defRPr kumimoji="1" sz="1200">
                <a:solidFill>
                  <a:schemeClr val="tx1"/>
                </a:solidFill>
                <a:latin typeface="Arial" pitchFamily="34" charset="0"/>
                <a:ea typeface="ＭＳ Ｐ明朝" pitchFamily="18" charset="-128"/>
              </a:defRPr>
            </a:lvl1pPr>
            <a:lvl2pPr marL="742950" indent="-285750" algn="l" eaLnBrk="0" hangingPunct="0">
              <a:spcBef>
                <a:spcPct val="30000"/>
              </a:spcBef>
              <a:defRPr kumimoji="1" sz="1200">
                <a:solidFill>
                  <a:schemeClr val="tx1"/>
                </a:solidFill>
                <a:latin typeface="Arial" pitchFamily="34" charset="0"/>
                <a:ea typeface="ＭＳ Ｐ明朝" pitchFamily="18" charset="-128"/>
              </a:defRPr>
            </a:lvl2pPr>
            <a:lvl3pPr marL="1143000" indent="-228600" algn="l" eaLnBrk="0" hangingPunct="0">
              <a:spcBef>
                <a:spcPct val="30000"/>
              </a:spcBef>
              <a:defRPr kumimoji="1" sz="1200">
                <a:solidFill>
                  <a:schemeClr val="tx1"/>
                </a:solidFill>
                <a:latin typeface="Arial" pitchFamily="34" charset="0"/>
                <a:ea typeface="ＭＳ Ｐ明朝" pitchFamily="18" charset="-128"/>
              </a:defRPr>
            </a:lvl3pPr>
            <a:lvl4pPr marL="1600200" indent="-228600" algn="l" eaLnBrk="0" hangingPunct="0">
              <a:spcBef>
                <a:spcPct val="30000"/>
              </a:spcBef>
              <a:defRPr kumimoji="1" sz="1200">
                <a:solidFill>
                  <a:schemeClr val="tx1"/>
                </a:solidFill>
                <a:latin typeface="Arial" pitchFamily="34" charset="0"/>
                <a:ea typeface="ＭＳ Ｐ明朝" pitchFamily="18" charset="-128"/>
              </a:defRPr>
            </a:lvl4pPr>
            <a:lvl5pPr marL="2057400" indent="-228600" algn="l"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ctr" eaLnBrk="1" hangingPunct="1">
              <a:spcBef>
                <a:spcPct val="0"/>
              </a:spcBef>
            </a:pPr>
            <a:r>
              <a:rPr lang="ja-JP" altLang="en-US">
                <a:ea typeface="ＭＳ Ｐゴシック" pitchFamily="50" charset="-128"/>
              </a:rPr>
              <a:t>機密性2</a:t>
            </a:r>
            <a:endParaRPr lang="en-US" altLang="ja-JP">
              <a:ea typeface="ＭＳ Ｐゴシック" pitchFamily="50" charset="-128"/>
            </a:endParaRPr>
          </a:p>
        </p:txBody>
      </p:sp>
      <p:sp>
        <p:nvSpPr>
          <p:cNvPr id="78852" name="Rectangle 2"/>
          <p:cNvSpPr>
            <a:spLocks noGrp="1" noRot="1" noChangeAspect="1" noTextEdit="1"/>
          </p:cNvSpPr>
          <p:nvPr>
            <p:ph type="sldImg"/>
          </p:nvPr>
        </p:nvSpPr>
        <p:spPr>
          <a:ln/>
        </p:spPr>
      </p:sp>
      <p:sp>
        <p:nvSpPr>
          <p:cNvPr id="7885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itchFamily="34" charset="0"/>
              <a:ea typeface="ＭＳ Ｐ明朝" pitchFamily="1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a:ln/>
        </p:spPr>
      </p:sp>
      <p:sp>
        <p:nvSpPr>
          <p:cNvPr id="686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pitchFamily="34" charset="0"/>
                <a:ea typeface="ＭＳ Ｐ明朝" pitchFamily="18" charset="-128"/>
              </a:rPr>
              <a:t>１．</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スキル標準の運用</a:t>
            </a:r>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　　高度</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人材像の明確化と客観的な評価メカニズムの提供</a:t>
            </a:r>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２．情報処理技術者試験の実施</a:t>
            </a:r>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　　国家試験としての情報処理技術者試験の実施</a:t>
            </a:r>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３．未踏人材発掘育成</a:t>
            </a:r>
            <a:endParaRPr lang="en-US" altLang="ja-JP" smtClean="0">
              <a:latin typeface="Arial" pitchFamily="34" charset="0"/>
              <a:ea typeface="ＭＳ Ｐ明朝" pitchFamily="18" charset="-128"/>
            </a:endParaRPr>
          </a:p>
          <a:p>
            <a:pPr>
              <a:buFontTx/>
              <a:buChar char="•"/>
            </a:pPr>
            <a:r>
              <a:rPr lang="ja-JP" altLang="en-US" smtClean="0">
                <a:latin typeface="Arial" pitchFamily="34" charset="0"/>
                <a:ea typeface="ＭＳ Ｐ明朝" pitchFamily="18" charset="-128"/>
              </a:rPr>
              <a:t>　　突出した逸材「スーパークリエーター」の発掘</a:t>
            </a:r>
            <a:endParaRPr lang="en-US" altLang="ja-JP" smtClean="0">
              <a:latin typeface="Arial" pitchFamily="34" charset="0"/>
              <a:ea typeface="ＭＳ Ｐ明朝" pitchFamily="18" charset="-128"/>
            </a:endParaRPr>
          </a:p>
          <a:p>
            <a:pPr>
              <a:buFontTx/>
              <a:buChar char="•"/>
            </a:pPr>
            <a:r>
              <a:rPr lang="ja-JP" altLang="en-US" smtClean="0">
                <a:latin typeface="Arial" pitchFamily="34" charset="0"/>
                <a:ea typeface="ＭＳ Ｐ明朝" pitchFamily="18" charset="-128"/>
              </a:rPr>
              <a:t>　　次世代の日本の</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産業界を担うグローバルに通用する人材の育成</a:t>
            </a:r>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４．中小企業と地域の</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化推進</a:t>
            </a:r>
            <a:endParaRPr lang="en-US" altLang="ja-JP" smtClean="0">
              <a:latin typeface="Arial" pitchFamily="34" charset="0"/>
              <a:ea typeface="ＭＳ Ｐ明朝" pitchFamily="18" charset="-128"/>
            </a:endParaRPr>
          </a:p>
          <a:p>
            <a:pPr>
              <a:buFontTx/>
              <a:buChar char="•"/>
            </a:pPr>
            <a:r>
              <a:rPr lang="ja-JP" altLang="en-US" smtClean="0">
                <a:latin typeface="Arial" pitchFamily="34" charset="0"/>
                <a:ea typeface="ＭＳ Ｐ明朝" pitchFamily="18" charset="-128"/>
              </a:rPr>
              <a:t>　　中小・中堅企業の</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化支援</a:t>
            </a:r>
            <a:endParaRPr lang="en-US" altLang="ja-JP" smtClean="0">
              <a:latin typeface="Arial" pitchFamily="34" charset="0"/>
              <a:ea typeface="ＭＳ Ｐ明朝" pitchFamily="18" charset="-128"/>
            </a:endParaRPr>
          </a:p>
          <a:p>
            <a:pPr>
              <a:buFontTx/>
              <a:buChar char="•"/>
            </a:pPr>
            <a:r>
              <a:rPr lang="ja-JP" altLang="en-US" smtClean="0">
                <a:latin typeface="Arial" pitchFamily="34" charset="0"/>
                <a:ea typeface="ＭＳ Ｐ明朝" pitchFamily="18" charset="-128"/>
              </a:rPr>
              <a:t>　　地域における</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人材の育成を通して</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化に遅れる知己が出ないように支援</a:t>
            </a:r>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５．アジア各国との連携強化</a:t>
            </a:r>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ソフトウェア技術および市場のグローバル化に伴う国境を越えた</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人材の育成と確保</a:t>
            </a:r>
            <a:endParaRPr lang="en-US" altLang="ja-JP" smtClean="0">
              <a:latin typeface="Arial" pitchFamily="34" charset="0"/>
              <a:ea typeface="ＭＳ Ｐ明朝" pitchFamily="18" charset="-128"/>
            </a:endParaRPr>
          </a:p>
          <a:p>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産学連携の推進</a:t>
            </a:r>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産業界で即戦力として通用する</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人材の育成</a:t>
            </a:r>
          </a:p>
        </p:txBody>
      </p:sp>
      <p:sp>
        <p:nvSpPr>
          <p:cNvPr id="686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90" eaLnBrk="0" hangingPunct="0">
              <a:defRPr kumimoji="1" i="1">
                <a:solidFill>
                  <a:schemeClr val="tx1"/>
                </a:solidFill>
                <a:latin typeface="Arial" pitchFamily="34" charset="0"/>
                <a:ea typeface="ＭＳ Ｐゴシック" pitchFamily="50" charset="-128"/>
              </a:defRPr>
            </a:lvl1pPr>
            <a:lvl2pPr marL="749282" indent="-288185" defTabSz="914190" eaLnBrk="0" hangingPunct="0">
              <a:defRPr kumimoji="1" i="1">
                <a:solidFill>
                  <a:schemeClr val="tx1"/>
                </a:solidFill>
                <a:latin typeface="Arial" pitchFamily="34" charset="0"/>
                <a:ea typeface="ＭＳ Ｐゴシック" pitchFamily="50" charset="-128"/>
              </a:defRPr>
            </a:lvl2pPr>
            <a:lvl3pPr marL="1152743" indent="-230549" defTabSz="914190" eaLnBrk="0" hangingPunct="0">
              <a:defRPr kumimoji="1" i="1">
                <a:solidFill>
                  <a:schemeClr val="tx1"/>
                </a:solidFill>
                <a:latin typeface="Arial" pitchFamily="34" charset="0"/>
                <a:ea typeface="ＭＳ Ｐゴシック" pitchFamily="50" charset="-128"/>
              </a:defRPr>
            </a:lvl3pPr>
            <a:lvl4pPr marL="1613839" indent="-230549" defTabSz="914190" eaLnBrk="0" hangingPunct="0">
              <a:defRPr kumimoji="1" i="1">
                <a:solidFill>
                  <a:schemeClr val="tx1"/>
                </a:solidFill>
                <a:latin typeface="Arial" pitchFamily="34" charset="0"/>
                <a:ea typeface="ＭＳ Ｐゴシック" pitchFamily="50" charset="-128"/>
              </a:defRPr>
            </a:lvl4pPr>
            <a:lvl5pPr marL="2074937" indent="-230549" defTabSz="914190" eaLnBrk="0" hangingPunct="0">
              <a:defRPr kumimoji="1" i="1">
                <a:solidFill>
                  <a:schemeClr val="tx1"/>
                </a:solidFill>
                <a:latin typeface="Arial" pitchFamily="34" charset="0"/>
                <a:ea typeface="ＭＳ Ｐゴシック" pitchFamily="50" charset="-128"/>
              </a:defRPr>
            </a:lvl5pPr>
            <a:lvl6pPr marL="2536034" indent="-230549" algn="ctr" defTabSz="914190"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97130" indent="-230549" algn="ctr" defTabSz="914190"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58227" indent="-230549" algn="ctr" defTabSz="914190"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919325" indent="-230549" algn="ctr" defTabSz="914190"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eaLnBrk="1" hangingPunct="1"/>
            <a:fld id="{1B0DEA96-D88E-454D-84E0-45CADC43CD21}" type="slidenum">
              <a:rPr lang="en-US" altLang="ja-JP" i="0" smtClean="0">
                <a:solidFill>
                  <a:srgbClr val="000000"/>
                </a:solidFill>
                <a:latin typeface="Times New Roman" pitchFamily="18" charset="0"/>
              </a:rPr>
              <a:pPr eaLnBrk="1" hangingPunct="1"/>
              <a:t>4</a:t>
            </a:fld>
            <a:endParaRPr lang="en-US" altLang="ja-JP" i="0" smtClean="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企業が抱える人材育成の問題点</a:t>
            </a:r>
            <a:endParaRPr lang="en-US" altLang="ja-JP" smtClean="0"/>
          </a:p>
          <a:p>
            <a:r>
              <a:rPr lang="ja-JP" altLang="en-US" smtClean="0"/>
              <a:t>　　高度な</a:t>
            </a:r>
            <a:r>
              <a:rPr lang="en-US" altLang="ja-JP" smtClean="0"/>
              <a:t>IT</a:t>
            </a:r>
            <a:r>
              <a:rPr lang="ja-JP" altLang="en-US" smtClean="0"/>
              <a:t>人材が圧倒的に不足</a:t>
            </a:r>
            <a:endParaRPr lang="en-US" altLang="ja-JP" smtClean="0"/>
          </a:p>
          <a:p>
            <a:r>
              <a:rPr lang="ja-JP" altLang="en-US" smtClean="0"/>
              <a:t>　　必要なスキルを持った人材の把握・育成が困難</a:t>
            </a:r>
            <a:endParaRPr lang="en-US" altLang="ja-JP" smtClean="0"/>
          </a:p>
          <a:p>
            <a:r>
              <a:rPr lang="ja-JP" altLang="en-US" smtClean="0"/>
              <a:t>　　　　（パートナーを含めた</a:t>
            </a:r>
            <a:r>
              <a:rPr lang="en-US" altLang="ja-JP" smtClean="0"/>
              <a:t>IT</a:t>
            </a:r>
            <a:r>
              <a:rPr lang="ja-JP" altLang="en-US" smtClean="0"/>
              <a:t>人材のレベルの評価が困難）</a:t>
            </a:r>
            <a:endParaRPr lang="en-US" altLang="ja-JP" smtClean="0"/>
          </a:p>
          <a:p>
            <a:r>
              <a:rPr lang="ja-JP" altLang="en-US" smtClean="0"/>
              <a:t>　　　　（プロフェッショナルの育成市場・手段が貧弱）</a:t>
            </a:r>
            <a:endParaRPr lang="en-US" altLang="ja-JP" smtClean="0"/>
          </a:p>
          <a:p>
            <a:r>
              <a:rPr lang="ja-JP" altLang="en-US" smtClean="0"/>
              <a:t>　　　　（スキル保有度合いを評価する基準が不明確）</a:t>
            </a:r>
            <a:endParaRPr lang="en-US" altLang="ja-JP" smtClean="0"/>
          </a:p>
          <a:p>
            <a:r>
              <a:rPr lang="ja-JP" altLang="en-US" smtClean="0"/>
              <a:t>環境の変化が及ぼす要因</a:t>
            </a:r>
            <a:endParaRPr lang="en-US" altLang="ja-JP" smtClean="0"/>
          </a:p>
          <a:p>
            <a:r>
              <a:rPr lang="ja-JP" altLang="en-US" smtClean="0"/>
              <a:t>　　「モノ売り」の時代から「サービス」の時代へ</a:t>
            </a:r>
            <a:endParaRPr lang="en-US" altLang="ja-JP" smtClean="0"/>
          </a:p>
          <a:p>
            <a:r>
              <a:rPr lang="ja-JP" altLang="en-US" smtClean="0"/>
              <a:t>　　オフショア調達の進展</a:t>
            </a:r>
            <a:endParaRPr lang="en-US" altLang="ja-JP" smtClean="0"/>
          </a:p>
          <a:p>
            <a:endParaRPr lang="en-US" altLang="ja-JP" smtClean="0"/>
          </a:p>
          <a:p>
            <a:r>
              <a:rPr lang="ja-JP" altLang="en-US" smtClean="0"/>
              <a:t>情報サービス産業における顧客のニーズの多様化</a:t>
            </a:r>
            <a:endParaRPr lang="en-US" altLang="ja-JP" smtClean="0"/>
          </a:p>
          <a:p>
            <a:r>
              <a:rPr lang="ja-JP" altLang="en-US" smtClean="0"/>
              <a:t>必要スキルもそれぞれのニーズに対応するために専門家・深化</a:t>
            </a:r>
            <a:endParaRPr lang="en-US" altLang="ja-JP" smtClean="0"/>
          </a:p>
          <a:p>
            <a:endParaRPr lang="en-US" altLang="ja-JP" smtClean="0"/>
          </a:p>
          <a:p>
            <a:r>
              <a:rPr lang="en-US" altLang="ja-JP" smtClean="0"/>
              <a:t>IT</a:t>
            </a:r>
            <a:r>
              <a:rPr lang="ja-JP" altLang="en-US" smtClean="0"/>
              <a:t>人材に求められる実務能力を体系化した基準</a:t>
            </a:r>
            <a:endParaRPr lang="en-US" altLang="ja-JP" smtClean="0"/>
          </a:p>
          <a:p>
            <a:r>
              <a:rPr lang="ja-JP" altLang="en-US" smtClean="0"/>
              <a:t>「スキル標準」の策定・普及が必要</a:t>
            </a:r>
            <a:endParaRPr lang="en-US" altLang="ja-JP" smtClean="0"/>
          </a:p>
          <a:p>
            <a:endParaRPr lang="en-US" altLang="ja-JP" smtClean="0"/>
          </a:p>
          <a:p>
            <a:r>
              <a:rPr lang="en-US" altLang="ja-JP" smtClean="0"/>
              <a:t>IT</a:t>
            </a:r>
            <a:r>
              <a:rPr lang="ja-JP" altLang="en-US" smtClean="0"/>
              <a:t>サービスの提供に必要な実務能力を体系化した「スキル標準」の普及</a:t>
            </a:r>
            <a:endParaRPr lang="en-US" altLang="ja-JP" smtClean="0"/>
          </a:p>
          <a:p>
            <a:r>
              <a:rPr lang="ja-JP" altLang="en-US" smtClean="0"/>
              <a:t>個々の人材を育成し、管理していくスキームが企業の競争力に直結</a:t>
            </a:r>
            <a:endParaRPr lang="en-US" altLang="ja-JP" smtClean="0"/>
          </a:p>
        </p:txBody>
      </p:sp>
      <p:sp>
        <p:nvSpPr>
          <p:cNvPr id="624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894" indent="-285728" eaLnBrk="0" hangingPunct="0">
              <a:spcBef>
                <a:spcPct val="30000"/>
              </a:spcBef>
              <a:defRPr kumimoji="1" sz="1200">
                <a:solidFill>
                  <a:schemeClr val="tx1"/>
                </a:solidFill>
                <a:latin typeface="Calibri" pitchFamily="34" charset="0"/>
                <a:ea typeface="ＭＳ Ｐゴシック" pitchFamily="50" charset="-128"/>
              </a:defRPr>
            </a:lvl2pPr>
            <a:lvl3pPr marL="1142913" indent="-228583" eaLnBrk="0" hangingPunct="0">
              <a:spcBef>
                <a:spcPct val="30000"/>
              </a:spcBef>
              <a:defRPr kumimoji="1" sz="1200">
                <a:solidFill>
                  <a:schemeClr val="tx1"/>
                </a:solidFill>
                <a:latin typeface="Calibri" pitchFamily="34" charset="0"/>
                <a:ea typeface="ＭＳ Ｐゴシック" pitchFamily="50" charset="-128"/>
              </a:defRPr>
            </a:lvl3pPr>
            <a:lvl4pPr marL="1600079" indent="-228583" eaLnBrk="0" hangingPunct="0">
              <a:spcBef>
                <a:spcPct val="30000"/>
              </a:spcBef>
              <a:defRPr kumimoji="1" sz="1200">
                <a:solidFill>
                  <a:schemeClr val="tx1"/>
                </a:solidFill>
                <a:latin typeface="Calibri" pitchFamily="34" charset="0"/>
                <a:ea typeface="ＭＳ Ｐゴシック" pitchFamily="50" charset="-128"/>
              </a:defRPr>
            </a:lvl4pPr>
            <a:lvl5pPr marL="2057244" indent="-228583" eaLnBrk="0" hangingPunct="0">
              <a:spcBef>
                <a:spcPct val="30000"/>
              </a:spcBef>
              <a:defRPr kumimoji="1" sz="1200">
                <a:solidFill>
                  <a:schemeClr val="tx1"/>
                </a:solidFill>
                <a:latin typeface="Calibri" pitchFamily="34" charset="0"/>
                <a:ea typeface="ＭＳ Ｐゴシック" pitchFamily="50" charset="-128"/>
              </a:defRPr>
            </a:lvl5pPr>
            <a:lvl6pPr marL="2514410"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575"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740"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906"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44855B6A-3996-44DB-B3B2-468A8A888B75}" type="slidenum">
              <a:rPr lang="en-US" altLang="ja-JP" smtClean="0">
                <a:latin typeface="Times New Roman" pitchFamily="18" charset="0"/>
              </a:rPr>
              <a:pPr eaLnBrk="1" hangingPunct="1">
                <a:spcBef>
                  <a:spcPct val="0"/>
                </a:spcBef>
              </a:pPr>
              <a:t>6</a:t>
            </a:fld>
            <a:endParaRPr lang="en-US" altLang="ja-JP"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894" indent="-285728" eaLnBrk="0" hangingPunct="0">
              <a:spcBef>
                <a:spcPct val="30000"/>
              </a:spcBef>
              <a:defRPr kumimoji="1" sz="1200">
                <a:solidFill>
                  <a:schemeClr val="tx1"/>
                </a:solidFill>
                <a:latin typeface="Calibri" pitchFamily="34" charset="0"/>
                <a:ea typeface="ＭＳ Ｐゴシック" pitchFamily="50" charset="-128"/>
              </a:defRPr>
            </a:lvl2pPr>
            <a:lvl3pPr marL="1142913" indent="-228583" eaLnBrk="0" hangingPunct="0">
              <a:spcBef>
                <a:spcPct val="30000"/>
              </a:spcBef>
              <a:defRPr kumimoji="1" sz="1200">
                <a:solidFill>
                  <a:schemeClr val="tx1"/>
                </a:solidFill>
                <a:latin typeface="Calibri" pitchFamily="34" charset="0"/>
                <a:ea typeface="ＭＳ Ｐゴシック" pitchFamily="50" charset="-128"/>
              </a:defRPr>
            </a:lvl3pPr>
            <a:lvl4pPr marL="1600079" indent="-228583" eaLnBrk="0" hangingPunct="0">
              <a:spcBef>
                <a:spcPct val="30000"/>
              </a:spcBef>
              <a:defRPr kumimoji="1" sz="1200">
                <a:solidFill>
                  <a:schemeClr val="tx1"/>
                </a:solidFill>
                <a:latin typeface="Calibri" pitchFamily="34" charset="0"/>
                <a:ea typeface="ＭＳ Ｐゴシック" pitchFamily="50" charset="-128"/>
              </a:defRPr>
            </a:lvl4pPr>
            <a:lvl5pPr marL="2057244" indent="-228583" eaLnBrk="0" hangingPunct="0">
              <a:spcBef>
                <a:spcPct val="30000"/>
              </a:spcBef>
              <a:defRPr kumimoji="1" sz="1200">
                <a:solidFill>
                  <a:schemeClr val="tx1"/>
                </a:solidFill>
                <a:latin typeface="Calibri" pitchFamily="34" charset="0"/>
                <a:ea typeface="ＭＳ Ｐゴシック" pitchFamily="50" charset="-128"/>
              </a:defRPr>
            </a:lvl5pPr>
            <a:lvl6pPr marL="2514410"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575"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740"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906"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0031D589-D39E-4787-958B-E8826FF288E7}" type="slidenum">
              <a:rPr lang="ja-JP" altLang="en-US" smtClean="0">
                <a:latin typeface="Arial" pitchFamily="34" charset="0"/>
              </a:rPr>
              <a:pPr eaLnBrk="1" hangingPunct="1">
                <a:spcBef>
                  <a:spcPct val="0"/>
                </a:spcBef>
              </a:pPr>
              <a:t>7</a:t>
            </a:fld>
            <a:endParaRPr lang="en-US" altLang="ja-JP" smtClean="0">
              <a:latin typeface="Arial"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894" indent="-285728" eaLnBrk="0" hangingPunct="0">
              <a:spcBef>
                <a:spcPct val="30000"/>
              </a:spcBef>
              <a:defRPr kumimoji="1" sz="1200">
                <a:solidFill>
                  <a:schemeClr val="tx1"/>
                </a:solidFill>
                <a:latin typeface="Calibri" pitchFamily="34" charset="0"/>
                <a:ea typeface="ＭＳ Ｐゴシック" pitchFamily="50" charset="-128"/>
              </a:defRPr>
            </a:lvl2pPr>
            <a:lvl3pPr marL="1142913" indent="-228583" eaLnBrk="0" hangingPunct="0">
              <a:spcBef>
                <a:spcPct val="30000"/>
              </a:spcBef>
              <a:defRPr kumimoji="1" sz="1200">
                <a:solidFill>
                  <a:schemeClr val="tx1"/>
                </a:solidFill>
                <a:latin typeface="Calibri" pitchFamily="34" charset="0"/>
                <a:ea typeface="ＭＳ Ｐゴシック" pitchFamily="50" charset="-128"/>
              </a:defRPr>
            </a:lvl3pPr>
            <a:lvl4pPr marL="1600079" indent="-228583" eaLnBrk="0" hangingPunct="0">
              <a:spcBef>
                <a:spcPct val="30000"/>
              </a:spcBef>
              <a:defRPr kumimoji="1" sz="1200">
                <a:solidFill>
                  <a:schemeClr val="tx1"/>
                </a:solidFill>
                <a:latin typeface="Calibri" pitchFamily="34" charset="0"/>
                <a:ea typeface="ＭＳ Ｐゴシック" pitchFamily="50" charset="-128"/>
              </a:defRPr>
            </a:lvl4pPr>
            <a:lvl5pPr marL="2057244" indent="-228583" eaLnBrk="0" hangingPunct="0">
              <a:spcBef>
                <a:spcPct val="30000"/>
              </a:spcBef>
              <a:defRPr kumimoji="1" sz="1200">
                <a:solidFill>
                  <a:schemeClr val="tx1"/>
                </a:solidFill>
                <a:latin typeface="Calibri" pitchFamily="34" charset="0"/>
                <a:ea typeface="ＭＳ Ｐゴシック" pitchFamily="50" charset="-128"/>
              </a:defRPr>
            </a:lvl5pPr>
            <a:lvl6pPr marL="2514410"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575"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740"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906"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26324EAB-32D6-49A6-88FA-3F510C31D6F2}" type="slidenum">
              <a:rPr lang="ja-JP" altLang="en-US" smtClean="0">
                <a:latin typeface="Arial" pitchFamily="34" charset="0"/>
              </a:rPr>
              <a:pPr eaLnBrk="1" hangingPunct="1">
                <a:spcBef>
                  <a:spcPct val="0"/>
                </a:spcBef>
              </a:pPr>
              <a:t>8</a:t>
            </a:fld>
            <a:endParaRPr lang="en-US" altLang="ja-JP" smtClean="0">
              <a:latin typeface="Arial"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894" indent="-285728" eaLnBrk="0" hangingPunct="0">
              <a:spcBef>
                <a:spcPct val="30000"/>
              </a:spcBef>
              <a:defRPr kumimoji="1" sz="1200">
                <a:solidFill>
                  <a:schemeClr val="tx1"/>
                </a:solidFill>
                <a:latin typeface="Calibri" pitchFamily="34" charset="0"/>
                <a:ea typeface="ＭＳ Ｐゴシック" pitchFamily="50" charset="-128"/>
              </a:defRPr>
            </a:lvl2pPr>
            <a:lvl3pPr marL="1142913" indent="-228583" eaLnBrk="0" hangingPunct="0">
              <a:spcBef>
                <a:spcPct val="30000"/>
              </a:spcBef>
              <a:defRPr kumimoji="1" sz="1200">
                <a:solidFill>
                  <a:schemeClr val="tx1"/>
                </a:solidFill>
                <a:latin typeface="Calibri" pitchFamily="34" charset="0"/>
                <a:ea typeface="ＭＳ Ｐゴシック" pitchFamily="50" charset="-128"/>
              </a:defRPr>
            </a:lvl3pPr>
            <a:lvl4pPr marL="1600079" indent="-228583" eaLnBrk="0" hangingPunct="0">
              <a:spcBef>
                <a:spcPct val="30000"/>
              </a:spcBef>
              <a:defRPr kumimoji="1" sz="1200">
                <a:solidFill>
                  <a:schemeClr val="tx1"/>
                </a:solidFill>
                <a:latin typeface="Calibri" pitchFamily="34" charset="0"/>
                <a:ea typeface="ＭＳ Ｐゴシック" pitchFamily="50" charset="-128"/>
              </a:defRPr>
            </a:lvl4pPr>
            <a:lvl5pPr marL="2057244" indent="-228583" eaLnBrk="0" hangingPunct="0">
              <a:spcBef>
                <a:spcPct val="30000"/>
              </a:spcBef>
              <a:defRPr kumimoji="1" sz="1200">
                <a:solidFill>
                  <a:schemeClr val="tx1"/>
                </a:solidFill>
                <a:latin typeface="Calibri" pitchFamily="34" charset="0"/>
                <a:ea typeface="ＭＳ Ｐゴシック" pitchFamily="50" charset="-128"/>
              </a:defRPr>
            </a:lvl5pPr>
            <a:lvl6pPr marL="2514410"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575"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740"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906"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F05722E4-E80C-4288-810A-D7769BCA68D3}" type="slidenum">
              <a:rPr lang="ja-JP" altLang="en-US" smtClean="0">
                <a:latin typeface="Arial" pitchFamily="34" charset="0"/>
              </a:rPr>
              <a:pPr eaLnBrk="1" hangingPunct="1">
                <a:spcBef>
                  <a:spcPct val="0"/>
                </a:spcBef>
              </a:pPr>
              <a:t>9</a:t>
            </a:fld>
            <a:endParaRPr lang="en-US" altLang="ja-JP" smtClean="0">
              <a:latin typeface="Arial"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Arial" pitchFamily="34" charset="0"/>
                <a:ea typeface="ＭＳ Ｐ明朝" pitchFamily="18" charset="-128"/>
              </a:defRPr>
            </a:lvl1pPr>
            <a:lvl2pPr marL="736505" indent="-283272" algn="l" eaLnBrk="0" hangingPunct="0">
              <a:spcBef>
                <a:spcPct val="30000"/>
              </a:spcBef>
              <a:defRPr kumimoji="1" sz="1200">
                <a:solidFill>
                  <a:schemeClr val="tx1"/>
                </a:solidFill>
                <a:latin typeface="Arial" pitchFamily="34" charset="0"/>
                <a:ea typeface="ＭＳ Ｐ明朝" pitchFamily="18" charset="-128"/>
              </a:defRPr>
            </a:lvl2pPr>
            <a:lvl3pPr marL="1133085" indent="-226617" algn="l" eaLnBrk="0" hangingPunct="0">
              <a:spcBef>
                <a:spcPct val="30000"/>
              </a:spcBef>
              <a:defRPr kumimoji="1" sz="1200">
                <a:solidFill>
                  <a:schemeClr val="tx1"/>
                </a:solidFill>
                <a:latin typeface="Arial" pitchFamily="34" charset="0"/>
                <a:ea typeface="ＭＳ Ｐ明朝" pitchFamily="18" charset="-128"/>
              </a:defRPr>
            </a:lvl3pPr>
            <a:lvl4pPr marL="1586318" indent="-226617" algn="l" eaLnBrk="0" hangingPunct="0">
              <a:spcBef>
                <a:spcPct val="30000"/>
              </a:spcBef>
              <a:defRPr kumimoji="1" sz="1200">
                <a:solidFill>
                  <a:schemeClr val="tx1"/>
                </a:solidFill>
                <a:latin typeface="Arial" pitchFamily="34" charset="0"/>
                <a:ea typeface="ＭＳ Ｐ明朝" pitchFamily="18" charset="-128"/>
              </a:defRPr>
            </a:lvl4pPr>
            <a:lvl5pPr marL="2039551" indent="-226617" algn="l" eaLnBrk="0" hangingPunct="0">
              <a:spcBef>
                <a:spcPct val="30000"/>
              </a:spcBef>
              <a:defRPr kumimoji="1" sz="1200">
                <a:solidFill>
                  <a:schemeClr val="tx1"/>
                </a:solidFill>
                <a:latin typeface="Arial" pitchFamily="34" charset="0"/>
                <a:ea typeface="ＭＳ Ｐ明朝" pitchFamily="18" charset="-128"/>
              </a:defRPr>
            </a:lvl5pPr>
            <a:lvl6pPr marL="2492785" indent="-226617"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46020" indent="-226617"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99254" indent="-226617"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52487" indent="-226617"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75DDDCA3-1D50-42FC-B9D8-12C3C242622C}" type="slidenum">
              <a:rPr lang="en-US" altLang="ja-JP" smtClean="0">
                <a:ea typeface="ＭＳ Ｐゴシック" pitchFamily="50" charset="-128"/>
              </a:rPr>
              <a:pPr algn="r" eaLnBrk="1" hangingPunct="1">
                <a:spcBef>
                  <a:spcPct val="0"/>
                </a:spcBef>
              </a:pPr>
              <a:t>10</a:t>
            </a:fld>
            <a:endParaRPr lang="en-US" altLang="ja-JP" smtClean="0">
              <a:ea typeface="ＭＳ Ｐゴシック" pitchFamily="50" charset="-128"/>
            </a:endParaRPr>
          </a:p>
        </p:txBody>
      </p:sp>
      <p:sp>
        <p:nvSpPr>
          <p:cNvPr id="53251" name="Rectangle 2"/>
          <p:cNvSpPr>
            <a:spLocks noGrp="1" noRot="1" noChangeAspect="1" noChangeArrowheads="1" noTextEdit="1"/>
          </p:cNvSpPr>
          <p:nvPr>
            <p:ph type="sldImg"/>
          </p:nvPr>
        </p:nvSpPr>
        <p:spPr>
          <a:xfrm>
            <a:off x="923925" y="755650"/>
            <a:ext cx="4935538" cy="3703638"/>
          </a:xfrm>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lstStyle/>
          <a:p>
            <a:r>
              <a:rPr lang="ja-JP" altLang="en-US" smtClean="0">
                <a:latin typeface="Arial" pitchFamily="34" charset="0"/>
                <a:ea typeface="ＭＳ Ｐ明朝" pitchFamily="18" charset="-128"/>
              </a:rPr>
              <a:t>どの標準を参照すべきか</a:t>
            </a:r>
          </a:p>
          <a:p>
            <a:r>
              <a:rPr lang="ja-JP" altLang="en-US" smtClean="0">
                <a:latin typeface="Arial" pitchFamily="34" charset="0"/>
                <a:ea typeface="ＭＳ Ｐ明朝" pitchFamily="18" charset="-128"/>
              </a:rPr>
              <a:t>参照するときの考え方、タイミング、内容</a:t>
            </a:r>
          </a:p>
          <a:p>
            <a:r>
              <a:rPr lang="ja-JP" altLang="en-US" smtClean="0">
                <a:latin typeface="Arial" pitchFamily="34" charset="0"/>
                <a:ea typeface="ＭＳ Ｐ明朝" pitchFamily="18" charset="-128"/>
              </a:rPr>
              <a:t>取り込み方</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894" indent="-285728" eaLnBrk="0" hangingPunct="0">
              <a:spcBef>
                <a:spcPct val="30000"/>
              </a:spcBef>
              <a:defRPr kumimoji="1" sz="1200">
                <a:solidFill>
                  <a:schemeClr val="tx1"/>
                </a:solidFill>
                <a:latin typeface="Calibri" pitchFamily="34" charset="0"/>
                <a:ea typeface="ＭＳ Ｐゴシック" pitchFamily="50" charset="-128"/>
              </a:defRPr>
            </a:lvl2pPr>
            <a:lvl3pPr marL="1142913" indent="-228583" eaLnBrk="0" hangingPunct="0">
              <a:spcBef>
                <a:spcPct val="30000"/>
              </a:spcBef>
              <a:defRPr kumimoji="1" sz="1200">
                <a:solidFill>
                  <a:schemeClr val="tx1"/>
                </a:solidFill>
                <a:latin typeface="Calibri" pitchFamily="34" charset="0"/>
                <a:ea typeface="ＭＳ Ｐゴシック" pitchFamily="50" charset="-128"/>
              </a:defRPr>
            </a:lvl3pPr>
            <a:lvl4pPr marL="1600079" indent="-228583" eaLnBrk="0" hangingPunct="0">
              <a:spcBef>
                <a:spcPct val="30000"/>
              </a:spcBef>
              <a:defRPr kumimoji="1" sz="1200">
                <a:solidFill>
                  <a:schemeClr val="tx1"/>
                </a:solidFill>
                <a:latin typeface="Calibri" pitchFamily="34" charset="0"/>
                <a:ea typeface="ＭＳ Ｐゴシック" pitchFamily="50" charset="-128"/>
              </a:defRPr>
            </a:lvl4pPr>
            <a:lvl5pPr marL="2057244" indent="-228583" eaLnBrk="0" hangingPunct="0">
              <a:spcBef>
                <a:spcPct val="30000"/>
              </a:spcBef>
              <a:defRPr kumimoji="1" sz="1200">
                <a:solidFill>
                  <a:schemeClr val="tx1"/>
                </a:solidFill>
                <a:latin typeface="Calibri" pitchFamily="34" charset="0"/>
                <a:ea typeface="ＭＳ Ｐゴシック" pitchFamily="50" charset="-128"/>
              </a:defRPr>
            </a:lvl5pPr>
            <a:lvl6pPr marL="2514410"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575"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740"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906"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D2601A62-AF34-4FB4-85D5-503D8F22CCCB}" type="slidenum">
              <a:rPr lang="en-US" altLang="ja-JP" smtClean="0">
                <a:latin typeface="Arial" pitchFamily="34" charset="0"/>
              </a:rPr>
              <a:pPr eaLnBrk="1" hangingPunct="1">
                <a:spcBef>
                  <a:spcPct val="0"/>
                </a:spcBef>
              </a:pPr>
              <a:t>11</a:t>
            </a:fld>
            <a:endParaRPr lang="en-US" altLang="ja-JP" smtClean="0">
              <a:latin typeface="Arial" pitchFamily="34" charset="0"/>
            </a:endParaRPr>
          </a:p>
        </p:txBody>
      </p:sp>
      <p:sp>
        <p:nvSpPr>
          <p:cNvPr id="117763" name="Rectangle 2"/>
          <p:cNvSpPr>
            <a:spLocks noGrp="1" noRot="1" noChangeAspect="1" noChangeArrowheads="1" noTextEdit="1"/>
          </p:cNvSpPr>
          <p:nvPr>
            <p:ph type="sldImg"/>
          </p:nvPr>
        </p:nvSpPr>
        <p:spPr bwMode="auto">
          <a:xfrm>
            <a:off x="903288" y="739775"/>
            <a:ext cx="4932362"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2"/>
          <p:cNvSpPr>
            <a:spLocks noChangeArrowheads="1"/>
          </p:cNvSpPr>
          <p:nvPr/>
        </p:nvSpPr>
        <p:spPr bwMode="auto">
          <a:xfrm>
            <a:off x="684213" y="1773238"/>
            <a:ext cx="323850" cy="2087562"/>
          </a:xfrm>
          <a:prstGeom prst="rect">
            <a:avLst/>
          </a:prstGeom>
          <a:gradFill rotWithShape="1">
            <a:gsLst>
              <a:gs pos="0">
                <a:srgbClr val="FF00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5" name="Rectangle 9"/>
          <p:cNvSpPr>
            <a:spLocks noChangeArrowheads="1"/>
          </p:cNvSpPr>
          <p:nvPr/>
        </p:nvSpPr>
        <p:spPr bwMode="auto">
          <a:xfrm>
            <a:off x="0" y="3429000"/>
            <a:ext cx="8604250" cy="71438"/>
          </a:xfrm>
          <a:prstGeom prst="rect">
            <a:avLst/>
          </a:prstGeom>
          <a:gradFill rotWithShape="1">
            <a:gsLst>
              <a:gs pos="0">
                <a:srgbClr val="0000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6" name="Text Box 10"/>
          <p:cNvSpPr txBox="1">
            <a:spLocks noChangeArrowheads="1"/>
          </p:cNvSpPr>
          <p:nvPr/>
        </p:nvSpPr>
        <p:spPr bwMode="auto">
          <a:xfrm>
            <a:off x="4572000" y="260350"/>
            <a:ext cx="4103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defRPr/>
            </a:pPr>
            <a:endParaRPr lang="ja-JP" altLang="ja-JP"/>
          </a:p>
        </p:txBody>
      </p:sp>
      <p:pic>
        <p:nvPicPr>
          <p:cNvPr id="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38893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187452" y="1958979"/>
            <a:ext cx="7091363" cy="1325563"/>
          </a:xfrm>
        </p:spPr>
        <p:txBody>
          <a:bodyPr/>
          <a:lstStyle>
            <a:lvl1pPr>
              <a:defRPr/>
            </a:lvl1pPr>
          </a:lstStyle>
          <a:p>
            <a:r>
              <a:rPr lang="ja-JP" altLang="en-US"/>
              <a:t>マスタ タイトルの書式設定</a:t>
            </a:r>
          </a:p>
        </p:txBody>
      </p:sp>
      <p:sp>
        <p:nvSpPr>
          <p:cNvPr id="5124" name="Rectangle 4"/>
          <p:cNvSpPr>
            <a:spLocks noGrp="1" noChangeArrowheads="1"/>
          </p:cNvSpPr>
          <p:nvPr>
            <p:ph type="subTitle" idx="1"/>
          </p:nvPr>
        </p:nvSpPr>
        <p:spPr>
          <a:xfrm>
            <a:off x="1979613" y="3933825"/>
            <a:ext cx="6400800" cy="1752600"/>
          </a:xfrm>
        </p:spPr>
        <p:txBody>
          <a:bodyPr anchor="ctr"/>
          <a:lstStyle>
            <a:lvl1pPr marL="0" indent="0" algn="r">
              <a:buFontTx/>
              <a:buNone/>
              <a:defRPr sz="2800"/>
            </a:lvl1pPr>
          </a:lstStyle>
          <a:p>
            <a:r>
              <a:rPr lang="ja-JP" altLang="en-US"/>
              <a:t>マスタ サブタイトルの書式設定</a:t>
            </a:r>
          </a:p>
        </p:txBody>
      </p:sp>
      <p:sp>
        <p:nvSpPr>
          <p:cNvPr id="8" name="Rectangle 5"/>
          <p:cNvSpPr>
            <a:spLocks noGrp="1" noChangeArrowheads="1"/>
          </p:cNvSpPr>
          <p:nvPr>
            <p:ph type="dt" sz="half" idx="10"/>
          </p:nvPr>
        </p:nvSpPr>
        <p:spPr>
          <a:xfrm>
            <a:off x="468313" y="6381750"/>
            <a:ext cx="2133600" cy="352425"/>
          </a:xfrm>
        </p:spPr>
        <p:txBody>
          <a:bodyPr/>
          <a:lstStyle>
            <a:lvl1pPr>
              <a:defRPr/>
            </a:lvl1pPr>
          </a:lstStyle>
          <a:p>
            <a:pPr>
              <a:defRPr/>
            </a:pPr>
            <a:endParaRPr lang="en-US" altLang="ja-JP"/>
          </a:p>
        </p:txBody>
      </p:sp>
      <p:sp>
        <p:nvSpPr>
          <p:cNvPr id="9" name="Rectangle 6"/>
          <p:cNvSpPr>
            <a:spLocks noGrp="1" noChangeArrowheads="1"/>
          </p:cNvSpPr>
          <p:nvPr>
            <p:ph type="ftr" sz="quarter" idx="11"/>
          </p:nvPr>
        </p:nvSpPr>
        <p:spPr>
          <a:xfrm>
            <a:off x="3135313" y="6381750"/>
            <a:ext cx="2895600" cy="352425"/>
          </a:xfrm>
        </p:spPr>
        <p:txBody>
          <a:bodyPr/>
          <a:lstStyle>
            <a:lvl1pPr>
              <a:defRPr/>
            </a:lvl1pPr>
          </a:lstStyle>
          <a:p>
            <a:pPr>
              <a:defRPr/>
            </a:pPr>
            <a:endParaRPr lang="en-US" altLang="ja-JP"/>
          </a:p>
        </p:txBody>
      </p:sp>
      <p:sp>
        <p:nvSpPr>
          <p:cNvPr id="10" name="Rectangle 7"/>
          <p:cNvSpPr>
            <a:spLocks noGrp="1" noChangeArrowheads="1"/>
          </p:cNvSpPr>
          <p:nvPr>
            <p:ph type="sldNum" sz="quarter" idx="12"/>
          </p:nvPr>
        </p:nvSpPr>
        <p:spPr>
          <a:xfrm>
            <a:off x="6564313" y="6381750"/>
            <a:ext cx="2133600" cy="352425"/>
          </a:xfrm>
        </p:spPr>
        <p:txBody>
          <a:bodyPr/>
          <a:lstStyle>
            <a:lvl1pPr>
              <a:defRPr/>
            </a:lvl1pPr>
          </a:lstStyle>
          <a:p>
            <a:pPr>
              <a:defRPr/>
            </a:pPr>
            <a:fld id="{C86240EC-748A-4DDD-9560-018502E8AFC5}" type="slidenum">
              <a:rPr lang="en-US" altLang="ja-JP"/>
              <a:pPr>
                <a:defRPr/>
              </a:pPr>
              <a:t>‹#›</a:t>
            </a:fld>
            <a:endParaRPr lang="en-US" altLang="ja-JP" dirty="0"/>
          </a:p>
        </p:txBody>
      </p:sp>
    </p:spTree>
    <p:extLst>
      <p:ext uri="{BB962C8B-B14F-4D97-AF65-F5344CB8AC3E}">
        <p14:creationId xmlns:p14="http://schemas.microsoft.com/office/powerpoint/2010/main" val="1331063120"/>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61949DA9-790C-4929-BA4F-1E4E65C411B5}" type="slidenum">
              <a:rPr lang="en-US" altLang="ja-JP"/>
              <a:pPr>
                <a:defRPr/>
              </a:pPr>
              <a:t>‹#›</a:t>
            </a:fld>
            <a:endParaRPr lang="en-US" altLang="ja-JP" dirty="0"/>
          </a:p>
        </p:txBody>
      </p:sp>
    </p:spTree>
    <p:extLst>
      <p:ext uri="{BB962C8B-B14F-4D97-AF65-F5344CB8AC3E}">
        <p14:creationId xmlns:p14="http://schemas.microsoft.com/office/powerpoint/2010/main" val="483537172"/>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08763" y="260350"/>
            <a:ext cx="2036762" cy="60769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8475" y="260350"/>
            <a:ext cx="5957888" cy="60769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B5D76291-B35C-48BE-8325-DC997ED3CC2C}" type="slidenum">
              <a:rPr lang="en-US" altLang="ja-JP"/>
              <a:pPr>
                <a:defRPr/>
              </a:pPr>
              <a:t>‹#›</a:t>
            </a:fld>
            <a:endParaRPr lang="en-US" altLang="ja-JP" dirty="0"/>
          </a:p>
        </p:txBody>
      </p:sp>
    </p:spTree>
    <p:extLst>
      <p:ext uri="{BB962C8B-B14F-4D97-AF65-F5344CB8AC3E}">
        <p14:creationId xmlns:p14="http://schemas.microsoft.com/office/powerpoint/2010/main" val="929922498"/>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792163" y="871538"/>
            <a:ext cx="7607300" cy="498475"/>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1112838" y="1776413"/>
            <a:ext cx="7348537" cy="3902075"/>
          </a:xfrm>
        </p:spPr>
        <p:txBody>
          <a:bodyPr/>
          <a:lstStyle/>
          <a:p>
            <a:endParaRPr lang="ja-JP" altLang="en-US"/>
          </a:p>
        </p:txBody>
      </p:sp>
    </p:spTree>
    <p:extLst>
      <p:ext uri="{BB962C8B-B14F-4D97-AF65-F5344CB8AC3E}">
        <p14:creationId xmlns:p14="http://schemas.microsoft.com/office/powerpoint/2010/main" val="2806074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8481" y="260350"/>
            <a:ext cx="8147050" cy="60769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5"/>
          <p:cNvSpPr>
            <a:spLocks noGrp="1" noChangeArrowheads="1"/>
          </p:cNvSpPr>
          <p:nvPr>
            <p:ph type="dt" sz="half" idx="10"/>
          </p:nvPr>
        </p:nvSpPr>
        <p:spPr/>
        <p:txBody>
          <a:bodyPr/>
          <a:lstStyle>
            <a:lvl1pPr>
              <a:defRPr b="1"/>
            </a:lvl1pPr>
          </a:lstStyle>
          <a:p>
            <a:pPr>
              <a:defRPr/>
            </a:pPr>
            <a:endParaRPr lang="en-US" altLang="ja-JP"/>
          </a:p>
        </p:txBody>
      </p:sp>
      <p:sp>
        <p:nvSpPr>
          <p:cNvPr id="4" name="Rectangle 6"/>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7"/>
          <p:cNvSpPr>
            <a:spLocks noGrp="1" noChangeArrowheads="1"/>
          </p:cNvSpPr>
          <p:nvPr>
            <p:ph type="sldNum" sz="quarter" idx="12"/>
          </p:nvPr>
        </p:nvSpPr>
        <p:spPr/>
        <p:txBody>
          <a:bodyPr/>
          <a:lstStyle>
            <a:lvl1pPr>
              <a:defRPr b="1"/>
            </a:lvl1pPr>
          </a:lstStyle>
          <a:p>
            <a:pPr>
              <a:defRPr/>
            </a:pPr>
            <a:fld id="{51A6C452-63F5-428C-BB3A-F2AAF1C981ED}" type="slidenum">
              <a:rPr lang="en-US" altLang="ja-JP"/>
              <a:pPr>
                <a:defRPr/>
              </a:pPr>
              <a:t>‹#›</a:t>
            </a:fld>
            <a:endParaRPr lang="en-US" altLang="ja-JP"/>
          </a:p>
        </p:txBody>
      </p:sp>
    </p:spTree>
    <p:extLst>
      <p:ext uri="{BB962C8B-B14F-4D97-AF65-F5344CB8AC3E}">
        <p14:creationId xmlns:p14="http://schemas.microsoft.com/office/powerpoint/2010/main" val="179130707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69C83826-E02B-4564-91F3-B7BC0C68E069}" type="slidenum">
              <a:rPr lang="en-US" altLang="ja-JP"/>
              <a:pPr>
                <a:defRPr/>
              </a:pPr>
              <a:t>‹#›</a:t>
            </a:fld>
            <a:endParaRPr lang="en-US" altLang="ja-JP" dirty="0"/>
          </a:p>
        </p:txBody>
      </p:sp>
    </p:spTree>
    <p:extLst>
      <p:ext uri="{BB962C8B-B14F-4D97-AF65-F5344CB8AC3E}">
        <p14:creationId xmlns:p14="http://schemas.microsoft.com/office/powerpoint/2010/main" val="3427962466"/>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9D23B688-7095-4FA0-853E-E30FD8B5E9F5}" type="slidenum">
              <a:rPr lang="en-US" altLang="ja-JP"/>
              <a:pPr>
                <a:defRPr/>
              </a:pPr>
              <a:t>‹#›</a:t>
            </a:fld>
            <a:endParaRPr lang="en-US" altLang="ja-JP" dirty="0"/>
          </a:p>
        </p:txBody>
      </p:sp>
    </p:spTree>
    <p:extLst>
      <p:ext uri="{BB962C8B-B14F-4D97-AF65-F5344CB8AC3E}">
        <p14:creationId xmlns:p14="http://schemas.microsoft.com/office/powerpoint/2010/main" val="28564228"/>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8477" y="1412879"/>
            <a:ext cx="3997325"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2" y="1412879"/>
            <a:ext cx="3997325"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9A1FEA35-EEB6-4DAD-A223-A0EA572BE85D}" type="slidenum">
              <a:rPr lang="en-US" altLang="ja-JP"/>
              <a:pPr>
                <a:defRPr/>
              </a:pPr>
              <a:t>‹#›</a:t>
            </a:fld>
            <a:endParaRPr lang="en-US" altLang="ja-JP" dirty="0"/>
          </a:p>
        </p:txBody>
      </p:sp>
    </p:spTree>
    <p:extLst>
      <p:ext uri="{BB962C8B-B14F-4D97-AF65-F5344CB8AC3E}">
        <p14:creationId xmlns:p14="http://schemas.microsoft.com/office/powerpoint/2010/main" val="3719385287"/>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4AAB772C-A219-4358-B092-805B53CCF92C}" type="slidenum">
              <a:rPr lang="en-US" altLang="ja-JP"/>
              <a:pPr>
                <a:defRPr/>
              </a:pPr>
              <a:t>‹#›</a:t>
            </a:fld>
            <a:endParaRPr lang="en-US" altLang="ja-JP" dirty="0"/>
          </a:p>
        </p:txBody>
      </p:sp>
    </p:spTree>
    <p:extLst>
      <p:ext uri="{BB962C8B-B14F-4D97-AF65-F5344CB8AC3E}">
        <p14:creationId xmlns:p14="http://schemas.microsoft.com/office/powerpoint/2010/main" val="1027022843"/>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3E30A025-AC4B-4E39-9BA9-F770CFA17E85}" type="slidenum">
              <a:rPr lang="en-US" altLang="ja-JP"/>
              <a:pPr>
                <a:defRPr/>
              </a:pPr>
              <a:t>‹#›</a:t>
            </a:fld>
            <a:endParaRPr lang="en-US" altLang="ja-JP" dirty="0"/>
          </a:p>
        </p:txBody>
      </p:sp>
    </p:spTree>
    <p:extLst>
      <p:ext uri="{BB962C8B-B14F-4D97-AF65-F5344CB8AC3E}">
        <p14:creationId xmlns:p14="http://schemas.microsoft.com/office/powerpoint/2010/main" val="847904624"/>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ln/>
        </p:spPr>
        <p:txBody>
          <a:bodyPr/>
          <a:lstStyle>
            <a:lvl1pPr>
              <a:defRPr/>
            </a:lvl1pPr>
          </a:lstStyle>
          <a:p>
            <a:pPr>
              <a:defRPr/>
            </a:pPr>
            <a:fld id="{1986CF1B-2F25-4242-A634-68EF07FA125B}" type="slidenum">
              <a:rPr lang="en-US" altLang="ja-JP"/>
              <a:pPr>
                <a:defRPr/>
              </a:pPr>
              <a:t>‹#›</a:t>
            </a:fld>
            <a:endParaRPr lang="en-US" altLang="ja-JP" dirty="0"/>
          </a:p>
        </p:txBody>
      </p:sp>
    </p:spTree>
    <p:extLst>
      <p:ext uri="{BB962C8B-B14F-4D97-AF65-F5344CB8AC3E}">
        <p14:creationId xmlns:p14="http://schemas.microsoft.com/office/powerpoint/2010/main" val="3193480882"/>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6B3AC075-7906-4761-AD1E-1216CA071C48}" type="slidenum">
              <a:rPr lang="en-US" altLang="ja-JP"/>
              <a:pPr>
                <a:defRPr/>
              </a:pPr>
              <a:t>‹#›</a:t>
            </a:fld>
            <a:endParaRPr lang="en-US" altLang="ja-JP" dirty="0"/>
          </a:p>
        </p:txBody>
      </p:sp>
    </p:spTree>
    <p:extLst>
      <p:ext uri="{BB962C8B-B14F-4D97-AF65-F5344CB8AC3E}">
        <p14:creationId xmlns:p14="http://schemas.microsoft.com/office/powerpoint/2010/main" val="2559757236"/>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D9D2ABFE-E1F2-48A8-BCE7-71CBE2A21134}" type="slidenum">
              <a:rPr lang="en-US" altLang="ja-JP"/>
              <a:pPr>
                <a:defRPr/>
              </a:pPr>
              <a:t>‹#›</a:t>
            </a:fld>
            <a:endParaRPr lang="en-US" altLang="ja-JP" dirty="0"/>
          </a:p>
        </p:txBody>
      </p:sp>
    </p:spTree>
    <p:extLst>
      <p:ext uri="{BB962C8B-B14F-4D97-AF65-F5344CB8AC3E}">
        <p14:creationId xmlns:p14="http://schemas.microsoft.com/office/powerpoint/2010/main" val="856926893"/>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07950" y="0"/>
            <a:ext cx="215900" cy="6858000"/>
          </a:xfrm>
          <a:prstGeom prst="rect">
            <a:avLst/>
          </a:prstGeom>
          <a:gradFill rotWithShape="1">
            <a:gsLst>
              <a:gs pos="0">
                <a:srgbClr val="FF0000"/>
              </a:gs>
              <a:gs pos="100000">
                <a:schemeClr val="bg1">
                  <a:alpha val="8400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027" name="Rectangle 3"/>
          <p:cNvSpPr>
            <a:spLocks noGrp="1" noChangeArrowheads="1"/>
          </p:cNvSpPr>
          <p:nvPr>
            <p:ph type="title"/>
          </p:nvPr>
        </p:nvSpPr>
        <p:spPr bwMode="auto">
          <a:xfrm>
            <a:off x="539750" y="260350"/>
            <a:ext cx="71278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Rectangle 4"/>
          <p:cNvSpPr>
            <a:spLocks noGrp="1" noChangeArrowheads="1"/>
          </p:cNvSpPr>
          <p:nvPr>
            <p:ph type="body" idx="1"/>
          </p:nvPr>
        </p:nvSpPr>
        <p:spPr bwMode="auto">
          <a:xfrm>
            <a:off x="498475" y="1412875"/>
            <a:ext cx="81470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1" name="Rectangle 5"/>
          <p:cNvSpPr>
            <a:spLocks noGrp="1" noChangeArrowheads="1"/>
          </p:cNvSpPr>
          <p:nvPr>
            <p:ph type="dt" sz="half" idx="2"/>
          </p:nvPr>
        </p:nvSpPr>
        <p:spPr bwMode="auto">
          <a:xfrm>
            <a:off x="457200" y="6381750"/>
            <a:ext cx="2133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ja-JP"/>
          </a:p>
        </p:txBody>
      </p:sp>
      <p:sp>
        <p:nvSpPr>
          <p:cNvPr id="4102" name="Rectangle 6"/>
          <p:cNvSpPr>
            <a:spLocks noGrp="1" noChangeArrowheads="1"/>
          </p:cNvSpPr>
          <p:nvPr>
            <p:ph type="ftr" sz="quarter" idx="3"/>
          </p:nvPr>
        </p:nvSpPr>
        <p:spPr bwMode="auto">
          <a:xfrm>
            <a:off x="3124200" y="6381750"/>
            <a:ext cx="2895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ja-JP"/>
          </a:p>
        </p:txBody>
      </p:sp>
      <p:sp>
        <p:nvSpPr>
          <p:cNvPr id="4103" name="Rectangle 7"/>
          <p:cNvSpPr>
            <a:spLocks noGrp="1" noChangeArrowheads="1"/>
          </p:cNvSpPr>
          <p:nvPr>
            <p:ph type="sldNum" sz="quarter" idx="4"/>
          </p:nvPr>
        </p:nvSpPr>
        <p:spPr bwMode="auto">
          <a:xfrm>
            <a:off x="6553200" y="6381750"/>
            <a:ext cx="2133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FCA4D2B-211B-4316-BF44-143081E793C5}" type="slidenum">
              <a:rPr lang="en-US" altLang="ja-JP"/>
              <a:pPr>
                <a:defRPr/>
              </a:pPr>
              <a:t>‹#›</a:t>
            </a:fld>
            <a:endParaRPr lang="en-US" altLang="ja-JP" dirty="0"/>
          </a:p>
        </p:txBody>
      </p:sp>
      <p:sp>
        <p:nvSpPr>
          <p:cNvPr id="1032" name="Rectangle 8"/>
          <p:cNvSpPr>
            <a:spLocks noChangeArrowheads="1"/>
          </p:cNvSpPr>
          <p:nvPr/>
        </p:nvSpPr>
        <p:spPr bwMode="auto">
          <a:xfrm>
            <a:off x="0" y="1268413"/>
            <a:ext cx="8604250" cy="71437"/>
          </a:xfrm>
          <a:prstGeom prst="rect">
            <a:avLst/>
          </a:prstGeom>
          <a:gradFill rotWithShape="1">
            <a:gsLst>
              <a:gs pos="0">
                <a:srgbClr val="0000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pic>
        <p:nvPicPr>
          <p:cNvPr id="1033"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12088" y="188913"/>
            <a:ext cx="106203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2" r:id="rId1"/>
    <p:sldLayoutId id="2147486782" r:id="rId2"/>
    <p:sldLayoutId id="2147486783" r:id="rId3"/>
    <p:sldLayoutId id="2147486784" r:id="rId4"/>
    <p:sldLayoutId id="2147486785" r:id="rId5"/>
    <p:sldLayoutId id="2147486786" r:id="rId6"/>
    <p:sldLayoutId id="2147486787" r:id="rId7"/>
    <p:sldLayoutId id="2147486788" r:id="rId8"/>
    <p:sldLayoutId id="2147486789" r:id="rId9"/>
    <p:sldLayoutId id="2147486790" r:id="rId10"/>
    <p:sldLayoutId id="2147486791" r:id="rId11"/>
    <p:sldLayoutId id="2147486793" r:id="rId12"/>
    <p:sldLayoutId id="2147486806" r:id="rId13"/>
  </p:sldLayoutIdLst>
  <p:transition spd="med">
    <p:fade thruBlk="1"/>
  </p:transition>
  <p:hf sldNum="0" hdr="0" ftr="0" dt="0"/>
  <p:txStyles>
    <p:title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pitchFamily="50" charset="-128"/>
        </a:defRPr>
      </a:lvl2pPr>
      <a:lvl3pPr algn="l" rtl="0" eaLnBrk="0" fontAlgn="base" hangingPunct="0">
        <a:spcBef>
          <a:spcPct val="0"/>
        </a:spcBef>
        <a:spcAft>
          <a:spcPct val="0"/>
        </a:spcAft>
        <a:defRPr kumimoji="1" sz="3600">
          <a:solidFill>
            <a:srgbClr val="003399"/>
          </a:solidFill>
          <a:latin typeface="Arial" charset="0"/>
          <a:ea typeface="ＭＳ Ｐゴシック" pitchFamily="50" charset="-128"/>
        </a:defRPr>
      </a:lvl3pPr>
      <a:lvl4pPr algn="l" rtl="0" eaLnBrk="0" fontAlgn="base" hangingPunct="0">
        <a:spcBef>
          <a:spcPct val="0"/>
        </a:spcBef>
        <a:spcAft>
          <a:spcPct val="0"/>
        </a:spcAft>
        <a:defRPr kumimoji="1" sz="3600">
          <a:solidFill>
            <a:srgbClr val="003399"/>
          </a:solidFill>
          <a:latin typeface="Arial" charset="0"/>
          <a:ea typeface="ＭＳ Ｐゴシック" pitchFamily="50" charset="-128"/>
        </a:defRPr>
      </a:lvl4pPr>
      <a:lvl5pPr algn="l" rtl="0" eaLnBrk="0" fontAlgn="base" hangingPunct="0">
        <a:spcBef>
          <a:spcPct val="0"/>
        </a:spcBef>
        <a:spcAft>
          <a:spcPct val="0"/>
        </a:spcAft>
        <a:defRPr kumimoji="1" sz="3600">
          <a:solidFill>
            <a:srgbClr val="003399"/>
          </a:solidFill>
          <a:latin typeface="Arial" charset="0"/>
          <a:ea typeface="ＭＳ Ｐゴシック" pitchFamily="50" charset="-128"/>
        </a:defRPr>
      </a:lvl5pPr>
      <a:lvl6pPr marL="457200" algn="l" rtl="0" fontAlgn="base">
        <a:spcBef>
          <a:spcPct val="0"/>
        </a:spcBef>
        <a:spcAft>
          <a:spcPct val="0"/>
        </a:spcAft>
        <a:defRPr kumimoji="1" sz="3600">
          <a:solidFill>
            <a:srgbClr val="003399"/>
          </a:solidFill>
          <a:latin typeface="Arial" charset="0"/>
          <a:ea typeface="ＭＳ Ｐゴシック" pitchFamily="50" charset="-128"/>
        </a:defRPr>
      </a:lvl6pPr>
      <a:lvl7pPr marL="914400" algn="l" rtl="0" fontAlgn="base">
        <a:spcBef>
          <a:spcPct val="0"/>
        </a:spcBef>
        <a:spcAft>
          <a:spcPct val="0"/>
        </a:spcAft>
        <a:defRPr kumimoji="1" sz="3600">
          <a:solidFill>
            <a:srgbClr val="003399"/>
          </a:solidFill>
          <a:latin typeface="Arial" charset="0"/>
          <a:ea typeface="ＭＳ Ｐゴシック" pitchFamily="50" charset="-128"/>
        </a:defRPr>
      </a:lvl7pPr>
      <a:lvl8pPr marL="1371600" algn="l" rtl="0" fontAlgn="base">
        <a:spcBef>
          <a:spcPct val="0"/>
        </a:spcBef>
        <a:spcAft>
          <a:spcPct val="0"/>
        </a:spcAft>
        <a:defRPr kumimoji="1" sz="3600">
          <a:solidFill>
            <a:srgbClr val="003399"/>
          </a:solidFill>
          <a:latin typeface="Arial" charset="0"/>
          <a:ea typeface="ＭＳ Ｐゴシック" pitchFamily="50" charset="-128"/>
        </a:defRPr>
      </a:lvl8pPr>
      <a:lvl9pPr marL="1828800" algn="l" rtl="0" fontAlgn="base">
        <a:spcBef>
          <a:spcPct val="0"/>
        </a:spcBef>
        <a:spcAft>
          <a:spcPct val="0"/>
        </a:spcAft>
        <a:defRPr kumimoji="1" sz="3600">
          <a:solidFill>
            <a:srgbClr val="003399"/>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rgbClr val="0000FF"/>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pitchFamily="34"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0000FF"/>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FF6600"/>
        </a:buClr>
        <a:buFont typeface="Arial" pitchFamily="34"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Font typeface="Arial" pitchFamily="34"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jpeg"/><Relationship Id="rId7"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1.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1"/>
          <p:cNvSpPr txBox="1">
            <a:spLocks noChangeArrowheads="1"/>
          </p:cNvSpPr>
          <p:nvPr/>
        </p:nvSpPr>
        <p:spPr bwMode="auto">
          <a:xfrm>
            <a:off x="2339975" y="4149725"/>
            <a:ext cx="36718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800" dirty="0" smtClean="0">
                <a:solidFill>
                  <a:srgbClr val="0066CC"/>
                </a:solidFill>
              </a:rPr>
              <a:t>June, 2015</a:t>
            </a:r>
            <a:endParaRPr lang="en-US" altLang="ja-JP" sz="2800" dirty="0">
              <a:solidFill>
                <a:srgbClr val="0066CC"/>
              </a:solidFill>
            </a:endParaRPr>
          </a:p>
        </p:txBody>
      </p:sp>
      <p:sp>
        <p:nvSpPr>
          <p:cNvPr id="5123" name="Rectangle 14"/>
          <p:cNvSpPr>
            <a:spLocks noGrp="1" noChangeArrowheads="1"/>
          </p:cNvSpPr>
          <p:nvPr>
            <p:ph type="ctrTitle"/>
          </p:nvPr>
        </p:nvSpPr>
        <p:spPr>
          <a:xfrm>
            <a:off x="676275" y="1474788"/>
            <a:ext cx="7772400" cy="2662237"/>
          </a:xfrm>
        </p:spPr>
        <p:txBody>
          <a:bodyPr/>
          <a:lstStyle/>
          <a:p>
            <a:pPr algn="ctr" eaLnBrk="1" hangingPunct="1"/>
            <a:r>
              <a:rPr lang="en-US" altLang="ja-JP" sz="4000" b="1" dirty="0" smtClean="0">
                <a:solidFill>
                  <a:srgbClr val="0066CC"/>
                </a:solidFill>
              </a:rPr>
              <a:t>TPQI Workshop</a:t>
            </a:r>
            <a:br>
              <a:rPr lang="en-US" altLang="ja-JP" sz="4000" b="1" dirty="0" smtClean="0">
                <a:solidFill>
                  <a:srgbClr val="0066CC"/>
                </a:solidFill>
              </a:rPr>
            </a:br>
            <a:r>
              <a:rPr lang="en-US" altLang="ja-JP" sz="4000" b="1" dirty="0" smtClean="0">
                <a:solidFill>
                  <a:srgbClr val="0066CC"/>
                </a:solidFill>
              </a:rPr>
              <a:t>Breakout Session</a:t>
            </a:r>
            <a:br>
              <a:rPr lang="en-US" altLang="ja-JP" sz="4000" b="1" dirty="0" smtClean="0">
                <a:solidFill>
                  <a:srgbClr val="0066CC"/>
                </a:solidFill>
              </a:rPr>
            </a:br>
            <a:r>
              <a:rPr lang="en-US" altLang="ja-JP" sz="4000" b="1" dirty="0" smtClean="0">
                <a:solidFill>
                  <a:srgbClr val="0066CC"/>
                </a:solidFill>
              </a:rPr>
              <a:t>Part1</a:t>
            </a:r>
            <a:br>
              <a:rPr lang="en-US" altLang="ja-JP" sz="4000" b="1" dirty="0" smtClean="0">
                <a:solidFill>
                  <a:srgbClr val="0066CC"/>
                </a:solidFill>
              </a:rPr>
            </a:br>
            <a:r>
              <a:rPr lang="en-US" altLang="ja-JP" sz="4000" b="1" dirty="0" smtClean="0">
                <a:solidFill>
                  <a:srgbClr val="0066CC"/>
                </a:solidFill>
              </a:rPr>
              <a:t/>
            </a:r>
            <a:br>
              <a:rPr lang="en-US" altLang="ja-JP" sz="4000" b="1" dirty="0" smtClean="0">
                <a:solidFill>
                  <a:srgbClr val="0066CC"/>
                </a:solidFill>
              </a:rPr>
            </a:br>
            <a:r>
              <a:rPr lang="en-US" altLang="ja-JP" sz="2800" b="1" dirty="0" smtClean="0">
                <a:solidFill>
                  <a:srgbClr val="0066CC"/>
                </a:solidFill>
              </a:rPr>
              <a:t>A Way to Make Good Bases for Global HRD</a:t>
            </a:r>
          </a:p>
        </p:txBody>
      </p:sp>
      <p:sp>
        <p:nvSpPr>
          <p:cNvPr id="5124" name="Text Box 16"/>
          <p:cNvSpPr txBox="1">
            <a:spLocks noChangeArrowheads="1"/>
          </p:cNvSpPr>
          <p:nvPr/>
        </p:nvSpPr>
        <p:spPr bwMode="auto">
          <a:xfrm>
            <a:off x="1042988" y="5724525"/>
            <a:ext cx="67691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r>
              <a:rPr lang="en-US" altLang="ja-JP" sz="2800">
                <a:latin typeface="Arial Narrow" pitchFamily="34" charset="0"/>
                <a:ea typeface="ＭＳ 明朝" pitchFamily="17" charset="-128"/>
              </a:rPr>
              <a:t>Information-technology Promotion Agency, Japan</a:t>
            </a:r>
          </a:p>
        </p:txBody>
      </p:sp>
      <p:pic>
        <p:nvPicPr>
          <p:cNvPr id="5125" name="Picture 2" descr="\\ipa-fs\IPA\ＩＴ人材育成本部\国際グループ\調査G共有\１アジア展開関連\1-06 各国の資料\B：各国共通\ITPEC\ロゴ\ITPEC-landscape-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888" y="188913"/>
            <a:ext cx="25177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正方形/長方形 4"/>
          <p:cNvSpPr>
            <a:spLocks noChangeArrowheads="1"/>
          </p:cNvSpPr>
          <p:nvPr/>
        </p:nvSpPr>
        <p:spPr bwMode="auto">
          <a:xfrm>
            <a:off x="2484438" y="6372225"/>
            <a:ext cx="3506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http://www.ipa.go.jp/index-e.html</a:t>
            </a:r>
            <a:endParaRPr lang="ja-JP" altLang="en-US"/>
          </a:p>
        </p:txBody>
      </p:sp>
      <p:sp>
        <p:nvSpPr>
          <p:cNvPr id="5127" name="テキスト ボックス 5"/>
          <p:cNvSpPr txBox="1">
            <a:spLocks noChangeArrowheads="1"/>
          </p:cNvSpPr>
          <p:nvPr/>
        </p:nvSpPr>
        <p:spPr bwMode="auto">
          <a:xfrm>
            <a:off x="1960563" y="4797425"/>
            <a:ext cx="52038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buClr>
                <a:srgbClr val="0000FF"/>
              </a:buClr>
            </a:pPr>
            <a:r>
              <a:rPr lang="en-US" altLang="ja-JP" sz="2800" b="1"/>
              <a:t>Ogawa, Kenji </a:t>
            </a:r>
          </a:p>
          <a:p>
            <a:pPr algn="ctr" eaLnBrk="1" hangingPunct="1">
              <a:spcBef>
                <a:spcPct val="20000"/>
              </a:spcBef>
              <a:buClr>
                <a:srgbClr val="0000FF"/>
              </a:buClr>
            </a:pPr>
            <a:r>
              <a:rPr lang="en-US" altLang="ja-JP" sz="2000"/>
              <a:t>VP of IT Human Resource Development HQ</a:t>
            </a:r>
            <a:endParaRPr lang="ja-JP" altLang="en-US" sz="200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6"/>
          <p:cNvSpPr txBox="1">
            <a:spLocks noChangeArrowheads="1"/>
          </p:cNvSpPr>
          <p:nvPr/>
        </p:nvSpPr>
        <p:spPr bwMode="auto">
          <a:xfrm>
            <a:off x="6853442" y="3396499"/>
            <a:ext cx="2200275" cy="8318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50000"/>
              </a:spcBef>
              <a:buClrTx/>
              <a:buFontTx/>
              <a:buNone/>
            </a:pPr>
            <a:r>
              <a:rPr lang="ja-JP" altLang="en-US" sz="1600" dirty="0"/>
              <a:t>・</a:t>
            </a:r>
            <a:r>
              <a:rPr lang="en-US" altLang="ja-JP" sz="1600" dirty="0"/>
              <a:t>Coverage Evaluation</a:t>
            </a:r>
            <a:r>
              <a:rPr lang="ja-JP" altLang="en-US" sz="1600" dirty="0"/>
              <a:t/>
            </a:r>
            <a:br>
              <a:rPr lang="ja-JP" altLang="en-US" sz="1600" dirty="0"/>
            </a:br>
            <a:r>
              <a:rPr lang="ja-JP" altLang="en-US" sz="1600" dirty="0"/>
              <a:t>・</a:t>
            </a:r>
            <a:r>
              <a:rPr lang="en-US" altLang="ja-JP" sz="1600" dirty="0"/>
              <a:t>Latest Technology</a:t>
            </a:r>
            <a:r>
              <a:rPr lang="ja-JP" altLang="en-US" sz="1600" dirty="0"/>
              <a:t/>
            </a:r>
            <a:br>
              <a:rPr lang="ja-JP" altLang="en-US" sz="1600" dirty="0"/>
            </a:br>
            <a:r>
              <a:rPr lang="ja-JP" altLang="en-US" sz="1600" dirty="0"/>
              <a:t>・</a:t>
            </a:r>
            <a:r>
              <a:rPr lang="en-US" altLang="ja-JP" sz="1600" dirty="0"/>
              <a:t>Latest Environment</a:t>
            </a:r>
            <a:endParaRPr lang="ja-JP" altLang="en-US" sz="1600" dirty="0"/>
          </a:p>
        </p:txBody>
      </p:sp>
      <p:sp>
        <p:nvSpPr>
          <p:cNvPr id="34819" name="スライド番号プレースホルダー 4"/>
          <p:cNvSpPr>
            <a:spLocks noGrp="1"/>
          </p:cNvSpPr>
          <p:nvPr>
            <p:ph type="sldNum" sz="quarter" idx="12"/>
          </p:nvPr>
        </p:nvSpPr>
        <p:spPr>
          <a:xfrm>
            <a:off x="6750050" y="6526213"/>
            <a:ext cx="2097088"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r" eaLnBrk="1" hangingPunct="1">
              <a:spcBef>
                <a:spcPct val="0"/>
              </a:spcBef>
              <a:buClrTx/>
              <a:buFontTx/>
              <a:buNone/>
            </a:pPr>
            <a:r>
              <a:rPr lang="ja-JP" altLang="en-US" sz="1200" smtClean="0"/>
              <a:t>　</a:t>
            </a:r>
            <a:fld id="{417F13ED-5FBB-4E4D-B425-F9FD130C23FD}" type="slidenum">
              <a:rPr lang="ja-JP" altLang="en-US" sz="1200" smtClean="0"/>
              <a:pPr algn="r" eaLnBrk="1" hangingPunct="1">
                <a:spcBef>
                  <a:spcPct val="0"/>
                </a:spcBef>
                <a:buClrTx/>
                <a:buFontTx/>
                <a:buNone/>
              </a:pPr>
              <a:t>10</a:t>
            </a:fld>
            <a:endParaRPr lang="ja-JP" altLang="en-US" sz="1200" smtClean="0"/>
          </a:p>
        </p:txBody>
      </p:sp>
      <p:sp>
        <p:nvSpPr>
          <p:cNvPr id="34820" name="AutoShape 2"/>
          <p:cNvSpPr>
            <a:spLocks noChangeArrowheads="1"/>
          </p:cNvSpPr>
          <p:nvPr/>
        </p:nvSpPr>
        <p:spPr bwMode="auto">
          <a:xfrm>
            <a:off x="487363" y="1174180"/>
            <a:ext cx="7510462" cy="2182812"/>
          </a:xfrm>
          <a:prstGeom prst="roundRect">
            <a:avLst>
              <a:gd name="adj" fmla="val 5704"/>
            </a:avLst>
          </a:prstGeom>
          <a:solidFill>
            <a:schemeClr val="bg1"/>
          </a:solidFill>
          <a:ln w="12700">
            <a:solidFill>
              <a:schemeClr val="tx1"/>
            </a:solidFill>
            <a:round/>
            <a:headEnd/>
            <a:tailEnd/>
          </a:ln>
          <a:effectLst/>
          <a:extLst/>
        </p:spPr>
        <p:txBody>
          <a:bodyPr wrap="none" anchor="ct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en-US" sz="1800"/>
          </a:p>
        </p:txBody>
      </p:sp>
      <p:sp>
        <p:nvSpPr>
          <p:cNvPr id="34821" name="Rectangle 3"/>
          <p:cNvSpPr>
            <a:spLocks noGrp="1" noChangeArrowheads="1"/>
          </p:cNvSpPr>
          <p:nvPr>
            <p:ph type="title"/>
          </p:nvPr>
        </p:nvSpPr>
        <p:spPr>
          <a:xfrm>
            <a:off x="539750" y="260350"/>
            <a:ext cx="7416800" cy="504825"/>
          </a:xfrm>
        </p:spPr>
        <p:txBody>
          <a:bodyPr/>
          <a:lstStyle/>
          <a:p>
            <a:r>
              <a:rPr lang="en-US" altLang="ja-JP" sz="2800" smtClean="0">
                <a:ea typeface="ＭＳ Ｐゴシック" pitchFamily="50" charset="-128"/>
              </a:rPr>
              <a:t>International &amp; Defacto Standard</a:t>
            </a:r>
            <a:endParaRPr lang="ja-JP" altLang="en-US" sz="2800" smtClean="0">
              <a:ea typeface="ＭＳ Ｐゴシック" pitchFamily="50" charset="-128"/>
            </a:endParaRPr>
          </a:p>
        </p:txBody>
      </p:sp>
      <p:sp>
        <p:nvSpPr>
          <p:cNvPr id="34822" name="Rectangle 4"/>
          <p:cNvSpPr>
            <a:spLocks noChangeArrowheads="1"/>
          </p:cNvSpPr>
          <p:nvPr/>
        </p:nvSpPr>
        <p:spPr bwMode="auto">
          <a:xfrm>
            <a:off x="2621667" y="4332544"/>
            <a:ext cx="1098550" cy="423863"/>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ja-JP" altLang="en-US" sz="1400"/>
              <a:t>ＳＱｕＢＯＫ</a:t>
            </a:r>
          </a:p>
        </p:txBody>
      </p:sp>
      <p:sp>
        <p:nvSpPr>
          <p:cNvPr id="31750" name="Rectangle 5"/>
          <p:cNvSpPr>
            <a:spLocks noChangeArrowheads="1"/>
          </p:cNvSpPr>
          <p:nvPr/>
        </p:nvSpPr>
        <p:spPr bwMode="auto">
          <a:xfrm>
            <a:off x="1127830" y="4332544"/>
            <a:ext cx="1390650" cy="423863"/>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00FF"/>
              </a:buClr>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lr>
                <a:srgbClr val="FF0000"/>
              </a:buClr>
              <a:buFont typeface="Arial" charset="0"/>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rgbClr val="FF6600"/>
              </a:buClr>
              <a:buFont typeface="Arial" charset="0"/>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accent2"/>
              </a:buClr>
              <a:buFont typeface="Arial" charse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9pPr>
          </a:lstStyle>
          <a:p>
            <a:pPr algn="ctr" eaLnBrk="1" hangingPunct="1">
              <a:spcBef>
                <a:spcPct val="0"/>
              </a:spcBef>
              <a:buClrTx/>
              <a:buFontTx/>
              <a:buNone/>
              <a:defRPr/>
            </a:pPr>
            <a:r>
              <a:rPr lang="en-US" altLang="ja-JP" sz="1400" dirty="0" smtClean="0">
                <a:latin typeface="ＭＳ Ｐゴシック" panose="020B0600070205080204" pitchFamily="50" charset="-128"/>
              </a:rPr>
              <a:t>ISO/IECTR 19759</a:t>
            </a:r>
          </a:p>
          <a:p>
            <a:pPr algn="ctr" eaLnBrk="1" hangingPunct="1">
              <a:spcBef>
                <a:spcPct val="0"/>
              </a:spcBef>
              <a:buClrTx/>
              <a:buFontTx/>
              <a:buNone/>
              <a:defRPr/>
            </a:pPr>
            <a:r>
              <a:rPr lang="en-US" altLang="ja-JP" sz="1400" dirty="0" smtClean="0">
                <a:latin typeface="+mn-ea"/>
                <a:ea typeface="+mn-ea"/>
              </a:rPr>
              <a:t>(</a:t>
            </a:r>
            <a:r>
              <a:rPr lang="ja-JP" altLang="en-US" sz="1400" dirty="0" smtClean="0">
                <a:latin typeface="+mn-ea"/>
                <a:ea typeface="+mn-ea"/>
              </a:rPr>
              <a:t>ＳＷＥＢＯＫ</a:t>
            </a:r>
            <a:r>
              <a:rPr lang="en-US" altLang="ja-JP" sz="1400" dirty="0" smtClean="0">
                <a:latin typeface="+mn-ea"/>
                <a:ea typeface="+mn-ea"/>
              </a:rPr>
              <a:t>)</a:t>
            </a:r>
            <a:endParaRPr lang="ja-JP" altLang="en-US" sz="1400" dirty="0" smtClean="0">
              <a:latin typeface="+mn-ea"/>
              <a:ea typeface="+mn-ea"/>
            </a:endParaRPr>
          </a:p>
        </p:txBody>
      </p:sp>
      <p:sp>
        <p:nvSpPr>
          <p:cNvPr id="31751" name="Rectangle 6"/>
          <p:cNvSpPr>
            <a:spLocks noChangeArrowheads="1"/>
          </p:cNvSpPr>
          <p:nvPr/>
        </p:nvSpPr>
        <p:spPr bwMode="auto">
          <a:xfrm>
            <a:off x="1127830" y="4861847"/>
            <a:ext cx="1398587" cy="38417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00FF"/>
              </a:buClr>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lr>
                <a:srgbClr val="FF0000"/>
              </a:buClr>
              <a:buFont typeface="Arial" charset="0"/>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rgbClr val="FF6600"/>
              </a:buClr>
              <a:buFont typeface="Arial" charset="0"/>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accent2"/>
              </a:buClr>
              <a:buFont typeface="Arial" charse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9pPr>
          </a:lstStyle>
          <a:p>
            <a:pPr algn="ctr" eaLnBrk="1" hangingPunct="1">
              <a:lnSpc>
                <a:spcPct val="85000"/>
              </a:lnSpc>
              <a:spcBef>
                <a:spcPct val="0"/>
              </a:spcBef>
              <a:buClrTx/>
              <a:buFontTx/>
              <a:buNone/>
              <a:defRPr/>
            </a:pPr>
            <a:r>
              <a:rPr lang="ja-JP" altLang="en-US" sz="1400" dirty="0" smtClean="0">
                <a:solidFill>
                  <a:srgbClr val="000000"/>
                </a:solidFill>
                <a:latin typeface="+mn-ea"/>
                <a:ea typeface="+mn-ea"/>
              </a:rPr>
              <a:t>ＩＳＯ</a:t>
            </a:r>
            <a:r>
              <a:rPr lang="en-US" altLang="ja-JP" sz="1400" dirty="0" smtClean="0">
                <a:solidFill>
                  <a:srgbClr val="000000"/>
                </a:solidFill>
                <a:latin typeface="+mn-ea"/>
                <a:ea typeface="+mn-ea"/>
              </a:rPr>
              <a:t>21500</a:t>
            </a:r>
            <a:r>
              <a:rPr lang="ja-JP" altLang="en-US" sz="1400" dirty="0" smtClean="0">
                <a:solidFill>
                  <a:srgbClr val="000000"/>
                </a:solidFill>
                <a:latin typeface="+mn-ea"/>
                <a:ea typeface="+mn-ea"/>
              </a:rPr>
              <a:t/>
            </a:r>
            <a:br>
              <a:rPr lang="ja-JP" altLang="en-US" sz="1400" dirty="0" smtClean="0">
                <a:solidFill>
                  <a:srgbClr val="000000"/>
                </a:solidFill>
                <a:latin typeface="+mn-ea"/>
                <a:ea typeface="+mn-ea"/>
              </a:rPr>
            </a:br>
            <a:r>
              <a:rPr lang="ja-JP" altLang="en-US" sz="1400" dirty="0" smtClean="0">
                <a:solidFill>
                  <a:srgbClr val="000000"/>
                </a:solidFill>
                <a:latin typeface="+mn-ea"/>
                <a:ea typeface="+mn-ea"/>
              </a:rPr>
              <a:t>（</a:t>
            </a:r>
            <a:r>
              <a:rPr lang="en-US" altLang="ja-JP" sz="1400" dirty="0" err="1" smtClean="0">
                <a:solidFill>
                  <a:srgbClr val="000000"/>
                </a:solidFill>
                <a:latin typeface="+mn-ea"/>
                <a:ea typeface="+mn-ea"/>
              </a:rPr>
              <a:t>Proj</a:t>
            </a:r>
            <a:r>
              <a:rPr lang="en-US" altLang="ja-JP" sz="1400" dirty="0" smtClean="0">
                <a:solidFill>
                  <a:srgbClr val="000000"/>
                </a:solidFill>
                <a:latin typeface="+mn-ea"/>
                <a:ea typeface="+mn-ea"/>
              </a:rPr>
              <a:t>.-</a:t>
            </a:r>
            <a:r>
              <a:rPr lang="en-US" altLang="ja-JP" sz="1400" dirty="0" err="1" smtClean="0">
                <a:solidFill>
                  <a:srgbClr val="000000"/>
                </a:solidFill>
                <a:latin typeface="+mn-ea"/>
                <a:ea typeface="+mn-ea"/>
              </a:rPr>
              <a:t>Mgm’t</a:t>
            </a:r>
            <a:r>
              <a:rPr lang="ja-JP" altLang="en-US" sz="1400" dirty="0" smtClean="0">
                <a:solidFill>
                  <a:srgbClr val="000000"/>
                </a:solidFill>
                <a:latin typeface="+mn-ea"/>
                <a:ea typeface="+mn-ea"/>
              </a:rPr>
              <a:t>）</a:t>
            </a:r>
            <a:endParaRPr lang="ja-JP" altLang="en-US" sz="1400" dirty="0" smtClean="0">
              <a:latin typeface="+mn-ea"/>
              <a:ea typeface="+mn-ea"/>
            </a:endParaRPr>
          </a:p>
        </p:txBody>
      </p:sp>
      <p:sp>
        <p:nvSpPr>
          <p:cNvPr id="34825" name="Rectangle 7"/>
          <p:cNvSpPr>
            <a:spLocks noChangeArrowheads="1"/>
          </p:cNvSpPr>
          <p:nvPr/>
        </p:nvSpPr>
        <p:spPr bwMode="auto">
          <a:xfrm>
            <a:off x="2909888" y="6024068"/>
            <a:ext cx="2665413" cy="436563"/>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ja-JP" altLang="en-US" sz="1600" dirty="0"/>
              <a:t>ＣＣ</a:t>
            </a:r>
            <a:r>
              <a:rPr lang="en-US" altLang="ja-JP" sz="1600" dirty="0"/>
              <a:t>2005</a:t>
            </a:r>
            <a:r>
              <a:rPr lang="ja-JP" altLang="en-US" sz="1600" dirty="0"/>
              <a:t>　（Ｊ０７）</a:t>
            </a:r>
          </a:p>
        </p:txBody>
      </p:sp>
      <p:sp>
        <p:nvSpPr>
          <p:cNvPr id="34826" name="Rectangle 13"/>
          <p:cNvSpPr>
            <a:spLocks noChangeArrowheads="1"/>
          </p:cNvSpPr>
          <p:nvPr/>
        </p:nvSpPr>
        <p:spPr bwMode="auto">
          <a:xfrm>
            <a:off x="2632780" y="4861847"/>
            <a:ext cx="1087437" cy="38417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5000"/>
              </a:lnSpc>
              <a:spcBef>
                <a:spcPct val="0"/>
              </a:spcBef>
              <a:buClrTx/>
              <a:buFontTx/>
              <a:buNone/>
            </a:pPr>
            <a:r>
              <a:rPr lang="ja-JP" altLang="en-US" sz="1400" dirty="0"/>
              <a:t>ＩＳＯ２００００</a:t>
            </a:r>
            <a:br>
              <a:rPr lang="ja-JP" altLang="en-US" sz="1400" dirty="0"/>
            </a:br>
            <a:r>
              <a:rPr lang="ja-JP" altLang="en-US" sz="1400" dirty="0"/>
              <a:t>（ＩＴＩＬ）</a:t>
            </a:r>
          </a:p>
        </p:txBody>
      </p:sp>
      <p:sp>
        <p:nvSpPr>
          <p:cNvPr id="34827" name="AutoShape 14"/>
          <p:cNvSpPr>
            <a:spLocks noChangeArrowheads="1"/>
          </p:cNvSpPr>
          <p:nvPr/>
        </p:nvSpPr>
        <p:spPr bwMode="auto">
          <a:xfrm>
            <a:off x="651580" y="4228348"/>
            <a:ext cx="3502025" cy="1126289"/>
          </a:xfrm>
          <a:prstGeom prst="roundRect">
            <a:avLst>
              <a:gd name="adj" fmla="val 10542"/>
            </a:avLst>
          </a:prstGeom>
          <a:noFill/>
          <a:ln w="12700">
            <a:solidFill>
              <a:schemeClr val="tx1"/>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en-US" sz="1800"/>
          </a:p>
        </p:txBody>
      </p:sp>
      <p:sp>
        <p:nvSpPr>
          <p:cNvPr id="34828" name="AutoShape 15"/>
          <p:cNvSpPr>
            <a:spLocks noChangeArrowheads="1"/>
          </p:cNvSpPr>
          <p:nvPr/>
        </p:nvSpPr>
        <p:spPr bwMode="auto">
          <a:xfrm>
            <a:off x="2586832" y="5714506"/>
            <a:ext cx="3311525" cy="838200"/>
          </a:xfrm>
          <a:prstGeom prst="roundRect">
            <a:avLst>
              <a:gd name="adj" fmla="val 5704"/>
            </a:avLst>
          </a:prstGeom>
          <a:noFill/>
          <a:ln w="25400">
            <a:solidFill>
              <a:srgbClr val="FF00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en-US" sz="1800"/>
          </a:p>
        </p:txBody>
      </p:sp>
      <p:sp>
        <p:nvSpPr>
          <p:cNvPr id="34829" name="Rectangle 17"/>
          <p:cNvSpPr>
            <a:spLocks noChangeArrowheads="1"/>
          </p:cNvSpPr>
          <p:nvPr/>
        </p:nvSpPr>
        <p:spPr bwMode="auto">
          <a:xfrm>
            <a:off x="5595345" y="4369057"/>
            <a:ext cx="965200" cy="3905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90000"/>
              </a:lnSpc>
              <a:spcBef>
                <a:spcPct val="0"/>
              </a:spcBef>
              <a:buClrTx/>
              <a:buFontTx/>
              <a:buNone/>
            </a:pPr>
            <a:r>
              <a:rPr lang="en-US" altLang="ja-JP" sz="1400" dirty="0" smtClean="0"/>
              <a:t>ITEE/ITPE</a:t>
            </a:r>
            <a:endParaRPr lang="ja-JP" altLang="en-US" sz="1400" dirty="0"/>
          </a:p>
        </p:txBody>
      </p:sp>
      <p:sp>
        <p:nvSpPr>
          <p:cNvPr id="34830" name="Rectangle 18"/>
          <p:cNvSpPr>
            <a:spLocks noChangeArrowheads="1"/>
          </p:cNvSpPr>
          <p:nvPr/>
        </p:nvSpPr>
        <p:spPr bwMode="auto">
          <a:xfrm>
            <a:off x="4563470" y="4370644"/>
            <a:ext cx="965200" cy="38893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400"/>
              <a:t>ETSS</a:t>
            </a:r>
            <a:endParaRPr lang="ja-JP" altLang="en-US" sz="1400"/>
          </a:p>
        </p:txBody>
      </p:sp>
      <p:sp>
        <p:nvSpPr>
          <p:cNvPr id="34831" name="AutoShape 19"/>
          <p:cNvSpPr>
            <a:spLocks noChangeArrowheads="1"/>
          </p:cNvSpPr>
          <p:nvPr/>
        </p:nvSpPr>
        <p:spPr bwMode="auto">
          <a:xfrm>
            <a:off x="4220702" y="4248150"/>
            <a:ext cx="3551237" cy="1106488"/>
          </a:xfrm>
          <a:prstGeom prst="roundRect">
            <a:avLst>
              <a:gd name="adj" fmla="val 10542"/>
            </a:avLst>
          </a:prstGeom>
          <a:noFill/>
          <a:ln w="12700">
            <a:solidFill>
              <a:schemeClr val="tx1"/>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en-US" sz="1800"/>
          </a:p>
        </p:txBody>
      </p:sp>
      <p:sp>
        <p:nvSpPr>
          <p:cNvPr id="34832" name="Text Box 20"/>
          <p:cNvSpPr txBox="1">
            <a:spLocks noChangeArrowheads="1"/>
          </p:cNvSpPr>
          <p:nvPr/>
        </p:nvSpPr>
        <p:spPr bwMode="auto">
          <a:xfrm>
            <a:off x="3649663" y="4733925"/>
            <a:ext cx="311150" cy="228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ClrTx/>
              <a:buFontTx/>
              <a:buNone/>
            </a:pPr>
            <a:r>
              <a:rPr lang="en-US" altLang="ja-JP" sz="900"/>
              <a:t>…</a:t>
            </a:r>
          </a:p>
        </p:txBody>
      </p:sp>
      <p:sp>
        <p:nvSpPr>
          <p:cNvPr id="34833" name="Text Box 21"/>
          <p:cNvSpPr txBox="1">
            <a:spLocks noChangeArrowheads="1"/>
          </p:cNvSpPr>
          <p:nvPr/>
        </p:nvSpPr>
        <p:spPr bwMode="auto">
          <a:xfrm>
            <a:off x="6440488" y="4711700"/>
            <a:ext cx="311150" cy="228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ClrTx/>
              <a:buFontTx/>
              <a:buNone/>
            </a:pPr>
            <a:r>
              <a:rPr lang="en-US" altLang="ja-JP" sz="900"/>
              <a:t>…</a:t>
            </a:r>
          </a:p>
        </p:txBody>
      </p:sp>
      <p:pic>
        <p:nvPicPr>
          <p:cNvPr id="34834"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950" y="1210335"/>
            <a:ext cx="5983288" cy="1746250"/>
          </a:xfrm>
          <a:prstGeom prst="rect">
            <a:avLst/>
          </a:prstGeom>
          <a:noFill/>
          <a:ln w="9525">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35" name="AutoShape 23"/>
          <p:cNvSpPr>
            <a:spLocks noChangeArrowheads="1"/>
          </p:cNvSpPr>
          <p:nvPr/>
        </p:nvSpPr>
        <p:spPr bwMode="auto">
          <a:xfrm>
            <a:off x="1999457" y="3536370"/>
            <a:ext cx="4486275" cy="360363"/>
          </a:xfrm>
          <a:prstGeom prst="upArrow">
            <a:avLst>
              <a:gd name="adj1" fmla="val 50861"/>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en-US" sz="1800"/>
          </a:p>
        </p:txBody>
      </p:sp>
      <p:sp>
        <p:nvSpPr>
          <p:cNvPr id="34836" name="Text Box 24"/>
          <p:cNvSpPr txBox="1">
            <a:spLocks noChangeArrowheads="1"/>
          </p:cNvSpPr>
          <p:nvPr/>
        </p:nvSpPr>
        <p:spPr bwMode="auto">
          <a:xfrm>
            <a:off x="1870075" y="3938759"/>
            <a:ext cx="1330325" cy="2873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a:spcBef>
                <a:spcPct val="50000"/>
              </a:spcBef>
              <a:buClrTx/>
              <a:buFontTx/>
              <a:buNone/>
            </a:pPr>
            <a:r>
              <a:rPr kumimoji="0" lang="en-US" altLang="ja-JP" sz="1800" dirty="0" err="1"/>
              <a:t>BoK</a:t>
            </a:r>
            <a:endParaRPr kumimoji="0" lang="ja-JP" altLang="en-US" sz="1800" dirty="0"/>
          </a:p>
        </p:txBody>
      </p:sp>
      <p:sp>
        <p:nvSpPr>
          <p:cNvPr id="34837" name="Text Box 25"/>
          <p:cNvSpPr txBox="1">
            <a:spLocks noChangeArrowheads="1"/>
          </p:cNvSpPr>
          <p:nvPr/>
        </p:nvSpPr>
        <p:spPr bwMode="auto">
          <a:xfrm>
            <a:off x="4702175" y="3952210"/>
            <a:ext cx="2093913" cy="2873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a:spcBef>
                <a:spcPct val="50000"/>
              </a:spcBef>
              <a:buClrTx/>
              <a:buFontTx/>
              <a:buNone/>
            </a:pPr>
            <a:r>
              <a:rPr kumimoji="0" lang="en-US" altLang="ja-JP" sz="1600"/>
              <a:t>Activity &amp; Tasks</a:t>
            </a:r>
            <a:endParaRPr kumimoji="0" lang="ja-JP" altLang="en-US" sz="1600"/>
          </a:p>
        </p:txBody>
      </p:sp>
      <p:sp>
        <p:nvSpPr>
          <p:cNvPr id="31766" name="Rectangle 26"/>
          <p:cNvSpPr>
            <a:spLocks noChangeArrowheads="1"/>
          </p:cNvSpPr>
          <p:nvPr/>
        </p:nvSpPr>
        <p:spPr bwMode="auto">
          <a:xfrm>
            <a:off x="4561882" y="4861847"/>
            <a:ext cx="966788" cy="3651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00FF"/>
              </a:buClr>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lr>
                <a:srgbClr val="FF0000"/>
              </a:buClr>
              <a:buFont typeface="Arial" charset="0"/>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rgbClr val="FF6600"/>
              </a:buClr>
              <a:buFont typeface="Arial" charset="0"/>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accent2"/>
              </a:buClr>
              <a:buFont typeface="Arial" charse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9pPr>
          </a:lstStyle>
          <a:p>
            <a:pPr algn="ctr" eaLnBrk="1" hangingPunct="1">
              <a:lnSpc>
                <a:spcPct val="85000"/>
              </a:lnSpc>
              <a:spcBef>
                <a:spcPct val="0"/>
              </a:spcBef>
              <a:buClrTx/>
              <a:buFontTx/>
              <a:buNone/>
              <a:defRPr/>
            </a:pPr>
            <a:r>
              <a:rPr lang="ja-JP" altLang="en-US" sz="1400" dirty="0" smtClean="0"/>
              <a:t>ＩＳＯ</a:t>
            </a:r>
            <a:r>
              <a:rPr lang="en-US" altLang="ja-JP" sz="1400" dirty="0" smtClean="0">
                <a:latin typeface="+mn-ea"/>
                <a:ea typeface="+mn-ea"/>
              </a:rPr>
              <a:t>15288</a:t>
            </a:r>
            <a:r>
              <a:rPr lang="ja-JP" altLang="en-US" sz="1400" dirty="0" smtClean="0">
                <a:latin typeface="+mn-ea"/>
                <a:ea typeface="+mn-ea"/>
              </a:rPr>
              <a:t/>
            </a:r>
            <a:br>
              <a:rPr lang="ja-JP" altLang="en-US" sz="1400" dirty="0" smtClean="0">
                <a:latin typeface="+mn-ea"/>
                <a:ea typeface="+mn-ea"/>
              </a:rPr>
            </a:br>
            <a:r>
              <a:rPr lang="ja-JP" altLang="en-US" sz="1400" dirty="0" smtClean="0"/>
              <a:t>（ＩＴＩＬ）</a:t>
            </a:r>
            <a:endParaRPr lang="ja-JP" altLang="en-US" sz="1400" dirty="0"/>
          </a:p>
        </p:txBody>
      </p:sp>
      <p:sp>
        <p:nvSpPr>
          <p:cNvPr id="34839" name="Text Box 27"/>
          <p:cNvSpPr txBox="1">
            <a:spLocks noChangeArrowheads="1"/>
          </p:cNvSpPr>
          <p:nvPr/>
        </p:nvSpPr>
        <p:spPr bwMode="auto">
          <a:xfrm>
            <a:off x="3057525" y="5592268"/>
            <a:ext cx="2370138" cy="287338"/>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a:spcBef>
                <a:spcPct val="50000"/>
              </a:spcBef>
              <a:buClrTx/>
              <a:buFontTx/>
              <a:buNone/>
            </a:pPr>
            <a:r>
              <a:rPr kumimoji="0" lang="en-US" altLang="ja-JP" sz="1800"/>
              <a:t>Education Curriculum</a:t>
            </a:r>
            <a:endParaRPr kumimoji="0" lang="ja-JP" altLang="en-US" sz="1800"/>
          </a:p>
        </p:txBody>
      </p:sp>
      <p:sp>
        <p:nvSpPr>
          <p:cNvPr id="34840" name="Rectangle 28"/>
          <p:cNvSpPr>
            <a:spLocks noChangeArrowheads="1"/>
          </p:cNvSpPr>
          <p:nvPr/>
        </p:nvSpPr>
        <p:spPr bwMode="auto">
          <a:xfrm>
            <a:off x="1597026" y="3016159"/>
            <a:ext cx="5291137" cy="287337"/>
          </a:xfrm>
          <a:prstGeom prst="rect">
            <a:avLst/>
          </a:prstGeom>
          <a:solidFill>
            <a:schemeClr val="bg1"/>
          </a:solidFill>
          <a:ln w="254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800" dirty="0" smtClean="0">
                <a:solidFill>
                  <a:srgbClr val="FF5050"/>
                </a:solidFill>
              </a:rPr>
              <a:t>ITSS/ITPE</a:t>
            </a:r>
            <a:endParaRPr lang="ja-JP" altLang="en-US" sz="1800" dirty="0">
              <a:solidFill>
                <a:srgbClr val="FF5050"/>
              </a:solidFill>
            </a:endParaRPr>
          </a:p>
        </p:txBody>
      </p:sp>
      <p:sp>
        <p:nvSpPr>
          <p:cNvPr id="34841" name="Rectangle 29"/>
          <p:cNvSpPr>
            <a:spLocks noChangeArrowheads="1"/>
          </p:cNvSpPr>
          <p:nvPr/>
        </p:nvSpPr>
        <p:spPr bwMode="auto">
          <a:xfrm>
            <a:off x="6625632" y="4394457"/>
            <a:ext cx="965200" cy="3651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400" dirty="0"/>
              <a:t>UISS</a:t>
            </a:r>
            <a:endParaRPr lang="ja-JP" altLang="en-US" sz="1400" dirty="0"/>
          </a:p>
        </p:txBody>
      </p:sp>
      <p:sp>
        <p:nvSpPr>
          <p:cNvPr id="26" name="Rectangle 29"/>
          <p:cNvSpPr>
            <a:spLocks noChangeArrowheads="1"/>
          </p:cNvSpPr>
          <p:nvPr/>
        </p:nvSpPr>
        <p:spPr bwMode="auto">
          <a:xfrm>
            <a:off x="5625507" y="4861847"/>
            <a:ext cx="1376363" cy="3651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00FF"/>
              </a:buClr>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lr>
                <a:srgbClr val="FF0000"/>
              </a:buClr>
              <a:buFont typeface="Arial" charset="0"/>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rgbClr val="FF6600"/>
              </a:buClr>
              <a:buFont typeface="Arial" charset="0"/>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accent2"/>
              </a:buClr>
              <a:buFont typeface="Arial" charse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9pPr>
          </a:lstStyle>
          <a:p>
            <a:pPr algn="ctr" eaLnBrk="1" hangingPunct="1">
              <a:lnSpc>
                <a:spcPct val="85000"/>
              </a:lnSpc>
              <a:spcBef>
                <a:spcPct val="0"/>
              </a:spcBef>
              <a:buClrTx/>
              <a:buFontTx/>
              <a:buNone/>
              <a:defRPr/>
            </a:pPr>
            <a:r>
              <a:rPr lang="ja-JP" altLang="en-US" sz="1400" dirty="0" smtClean="0">
                <a:latin typeface="+mn-ea"/>
                <a:ea typeface="+mn-ea"/>
              </a:rPr>
              <a:t>ＩＳＯ</a:t>
            </a:r>
            <a:r>
              <a:rPr lang="en-US" altLang="ja-JP" sz="1400" dirty="0" smtClean="0">
                <a:latin typeface="+mn-ea"/>
                <a:ea typeface="+mn-ea"/>
              </a:rPr>
              <a:t>/IEC 24773</a:t>
            </a:r>
            <a:r>
              <a:rPr lang="ja-JP" altLang="en-US" sz="1400" dirty="0" smtClean="0">
                <a:latin typeface="+mn-ea"/>
                <a:ea typeface="+mn-ea"/>
              </a:rPr>
              <a:t/>
            </a:r>
            <a:br>
              <a:rPr lang="ja-JP" altLang="en-US" sz="1400" dirty="0" smtClean="0">
                <a:latin typeface="+mn-ea"/>
                <a:ea typeface="+mn-ea"/>
              </a:rPr>
            </a:br>
            <a:r>
              <a:rPr lang="ja-JP" altLang="en-US" sz="1400" dirty="0" smtClean="0">
                <a:latin typeface="+mn-ea"/>
                <a:ea typeface="+mn-ea"/>
              </a:rPr>
              <a:t>（</a:t>
            </a:r>
            <a:r>
              <a:rPr lang="en-US" altLang="ja-JP" sz="1400" dirty="0" smtClean="0">
                <a:latin typeface="+mn-ea"/>
                <a:ea typeface="+mn-ea"/>
              </a:rPr>
              <a:t>Certification</a:t>
            </a:r>
            <a:r>
              <a:rPr lang="ja-JP" altLang="en-US" sz="1400" dirty="0" smtClean="0">
                <a:latin typeface="+mn-ea"/>
                <a:ea typeface="+mn-ea"/>
              </a:rPr>
              <a:t>）</a:t>
            </a:r>
            <a:endParaRPr lang="ja-JP" altLang="en-US" sz="1400" dirty="0">
              <a:latin typeface="+mn-ea"/>
              <a:ea typeface="+mn-ea"/>
            </a:endParaRPr>
          </a:p>
        </p:txBody>
      </p:sp>
    </p:spTree>
    <p:extLst>
      <p:ext uri="{BB962C8B-B14F-4D97-AF65-F5344CB8AC3E}">
        <p14:creationId xmlns:p14="http://schemas.microsoft.com/office/powerpoint/2010/main" val="28584950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ja-JP" altLang="en-US" sz="1400" smtClean="0"/>
              <a:t>　</a:t>
            </a:r>
            <a:fld id="{37A4AF5A-DBED-41DA-A348-4FECF786B193}" type="slidenum">
              <a:rPr lang="ja-JP" altLang="en-US" sz="1400" smtClean="0"/>
              <a:pPr eaLnBrk="1" hangingPunct="1">
                <a:spcBef>
                  <a:spcPct val="0"/>
                </a:spcBef>
                <a:buClrTx/>
                <a:buFontTx/>
                <a:buNone/>
              </a:pPr>
              <a:t>11</a:t>
            </a:fld>
            <a:endParaRPr lang="ja-JP" altLang="en-US" sz="1400" smtClean="0"/>
          </a:p>
        </p:txBody>
      </p:sp>
      <p:sp>
        <p:nvSpPr>
          <p:cNvPr id="36867" name="Rectangle 2"/>
          <p:cNvSpPr>
            <a:spLocks noGrp="1" noChangeArrowheads="1"/>
          </p:cNvSpPr>
          <p:nvPr>
            <p:ph type="title"/>
          </p:nvPr>
        </p:nvSpPr>
        <p:spPr>
          <a:xfrm>
            <a:off x="250825" y="333375"/>
            <a:ext cx="7578725" cy="719138"/>
          </a:xfrm>
        </p:spPr>
        <p:txBody>
          <a:bodyPr/>
          <a:lstStyle/>
          <a:p>
            <a:r>
              <a:rPr lang="en-US" altLang="ja-JP" sz="3200" b="1" smtClean="0"/>
              <a:t>  IT Skill Standard is …</a:t>
            </a:r>
          </a:p>
        </p:txBody>
      </p:sp>
      <p:sp>
        <p:nvSpPr>
          <p:cNvPr id="36868" name="Rectangle 3"/>
          <p:cNvSpPr>
            <a:spLocks noGrp="1" noChangeArrowheads="1"/>
          </p:cNvSpPr>
          <p:nvPr>
            <p:ph type="body" idx="1"/>
          </p:nvPr>
        </p:nvSpPr>
        <p:spPr>
          <a:xfrm>
            <a:off x="119063" y="1412875"/>
            <a:ext cx="8709025" cy="3384550"/>
          </a:xfrm>
        </p:spPr>
        <p:txBody>
          <a:bodyPr/>
          <a:lstStyle/>
          <a:p>
            <a:pPr fontAlgn="t">
              <a:lnSpc>
                <a:spcPct val="105000"/>
              </a:lnSpc>
              <a:spcBef>
                <a:spcPct val="40000"/>
              </a:spcBef>
              <a:buFontTx/>
              <a:buNone/>
            </a:pPr>
            <a:r>
              <a:rPr lang="en-US" altLang="ja-JP" sz="3600" b="1" dirty="0" smtClean="0">
                <a:solidFill>
                  <a:srgbClr val="0033CC"/>
                </a:solidFill>
                <a:latin typeface="ＭＳ Ｐゴシック" pitchFamily="50" charset="-128"/>
              </a:rPr>
              <a:t>  </a:t>
            </a:r>
            <a:r>
              <a:rPr lang="en-US" altLang="ja-JP" sz="2800" u="sng" dirty="0" smtClean="0">
                <a:solidFill>
                  <a:srgbClr val="0033CC"/>
                </a:solidFill>
              </a:rPr>
              <a:t>The Key Performance Index, which identifies and systematize business capabilities</a:t>
            </a:r>
            <a:r>
              <a:rPr lang="en-US" altLang="ja-JP" sz="2800" dirty="0" smtClean="0">
                <a:solidFill>
                  <a:srgbClr val="0033CC"/>
                </a:solidFill>
              </a:rPr>
              <a:t> </a:t>
            </a:r>
            <a:r>
              <a:rPr lang="en-US" altLang="ja-JP" sz="2800" dirty="0" smtClean="0"/>
              <a:t>for IT  service industry.  </a:t>
            </a:r>
          </a:p>
          <a:p>
            <a:pPr fontAlgn="t">
              <a:lnSpc>
                <a:spcPct val="105000"/>
              </a:lnSpc>
              <a:spcBef>
                <a:spcPct val="40000"/>
              </a:spcBef>
              <a:buFontTx/>
              <a:buNone/>
            </a:pPr>
            <a:r>
              <a:rPr lang="en-US" altLang="ja-JP" sz="2800" dirty="0" smtClean="0"/>
              <a:t>   It provides </a:t>
            </a:r>
            <a:r>
              <a:rPr lang="en-US" altLang="ja-JP" sz="2800" u="sng" dirty="0" smtClean="0">
                <a:solidFill>
                  <a:srgbClr val="0033CC"/>
                </a:solidFill>
              </a:rPr>
              <a:t>Framework</a:t>
            </a:r>
            <a:r>
              <a:rPr lang="en-US" altLang="ja-JP" sz="2800" dirty="0" smtClean="0"/>
              <a:t> for the education and training of IT professionals in businesses and universities.</a:t>
            </a:r>
          </a:p>
        </p:txBody>
      </p:sp>
      <p:sp>
        <p:nvSpPr>
          <p:cNvPr id="36869" name="AutoShape 4"/>
          <p:cNvSpPr>
            <a:spLocks noChangeArrowheads="1"/>
          </p:cNvSpPr>
          <p:nvPr/>
        </p:nvSpPr>
        <p:spPr bwMode="auto">
          <a:xfrm>
            <a:off x="900113" y="4437063"/>
            <a:ext cx="7488237" cy="1439862"/>
          </a:xfrm>
          <a:prstGeom prst="cloudCallout">
            <a:avLst>
              <a:gd name="adj1" fmla="val -22060"/>
              <a:gd name="adj2" fmla="val -6642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800" b="1">
                <a:solidFill>
                  <a:srgbClr val="0000CC"/>
                </a:solidFill>
              </a:rPr>
              <a:t>Visualization of invisible skills </a:t>
            </a:r>
            <a:r>
              <a:rPr lang="ja-JP" altLang="en-US" sz="2800" b="1">
                <a:solidFill>
                  <a:srgbClr val="0000CC"/>
                </a:solidFill>
              </a:rPr>
              <a:t>（</a:t>
            </a:r>
            <a:r>
              <a:rPr lang="en-US" altLang="ja-JP" sz="2800" b="1">
                <a:solidFill>
                  <a:srgbClr val="0000CC"/>
                </a:solidFill>
              </a:rPr>
              <a:t>business capability</a:t>
            </a:r>
            <a:r>
              <a:rPr lang="ja-JP" altLang="en-US" sz="2800" b="1">
                <a:solidFill>
                  <a:srgbClr val="0000CC"/>
                </a:solidFill>
              </a:rPr>
              <a:t>）</a:t>
            </a:r>
          </a:p>
        </p:txBody>
      </p:sp>
    </p:spTree>
    <p:extLst>
      <p:ext uri="{BB962C8B-B14F-4D97-AF65-F5344CB8AC3E}">
        <p14:creationId xmlns:p14="http://schemas.microsoft.com/office/powerpoint/2010/main" val="1155265914"/>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380" name="Group 660"/>
          <p:cNvGraphicFramePr>
            <a:graphicFrameLocks noGrp="1"/>
          </p:cNvGraphicFramePr>
          <p:nvPr/>
        </p:nvGraphicFramePr>
        <p:xfrm>
          <a:off x="4500563" y="1052513"/>
          <a:ext cx="4535487" cy="5619746"/>
        </p:xfrm>
        <a:graphic>
          <a:graphicData uri="http://schemas.openxmlformats.org/drawingml/2006/table">
            <a:tbl>
              <a:tblPr/>
              <a:tblGrid>
                <a:gridCol w="2268537"/>
                <a:gridCol w="2266950"/>
              </a:tblGrid>
              <a:tr h="288945">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100000"/>
                        </a:lnSpc>
                        <a:spcBef>
                          <a:spcPct val="20000"/>
                        </a:spcBef>
                        <a:spcAft>
                          <a:spcPct val="0"/>
                        </a:spcAft>
                        <a:buClr>
                          <a:srgbClr val="0000FF"/>
                        </a:buClr>
                        <a:buSzTx/>
                        <a:buFontTx/>
                        <a:buNone/>
                        <a:tabLst/>
                      </a:pPr>
                      <a:r>
                        <a:rPr kumimoji="0" lang="en-US" altLang="ja-JP" sz="1600" b="1" i="0" u="none" strike="noStrike" cap="none" normalizeH="0" baseline="0" dirty="0" smtClean="0">
                          <a:ln>
                            <a:noFill/>
                          </a:ln>
                          <a:solidFill>
                            <a:schemeClr val="tx1"/>
                          </a:solidFill>
                          <a:effectLst/>
                          <a:latin typeface="Arial" charset="0"/>
                          <a:ea typeface="ＭＳ Ｐゴシック" charset="-128"/>
                        </a:rPr>
                        <a:t>Job Category</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ctr" defTabSz="1279525" rtl="0" eaLnBrk="1" fontAlgn="base" latinLnBrk="0" hangingPunct="1">
                        <a:lnSpc>
                          <a:spcPct val="100000"/>
                        </a:lnSpc>
                        <a:spcBef>
                          <a:spcPct val="20000"/>
                        </a:spcBef>
                        <a:spcAft>
                          <a:spcPct val="0"/>
                        </a:spcAft>
                        <a:buClr>
                          <a:srgbClr val="0000FF"/>
                        </a:buClr>
                        <a:buSzTx/>
                        <a:buFontTx/>
                        <a:buNone/>
                        <a:tabLst/>
                      </a:pPr>
                      <a:r>
                        <a:rPr kumimoji="0" lang="en-US" altLang="ja-JP" sz="1600" b="1" i="0" u="none" strike="noStrike" cap="none" normalizeH="0" baseline="0" smtClean="0">
                          <a:ln>
                            <a:noFill/>
                          </a:ln>
                          <a:solidFill>
                            <a:schemeClr val="tx1"/>
                          </a:solidFill>
                          <a:effectLst/>
                          <a:latin typeface="Arial" charset="0"/>
                          <a:ea typeface="ＭＳ Ｐゴシック" charset="-128"/>
                        </a:rPr>
                        <a:t>Specialty Field</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229376">
                <a:tc rowSpan="6">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dirty="0" smtClean="0">
                          <a:ln>
                            <a:noFill/>
                          </a:ln>
                          <a:solidFill>
                            <a:schemeClr val="tx1"/>
                          </a:solidFill>
                          <a:effectLst/>
                          <a:latin typeface="Arial" charset="0"/>
                          <a:ea typeface="ＭＳ Ｐゴシック" charset="-128"/>
                        </a:rPr>
                        <a:t>IT Specialist</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EBBD"/>
                    </a:solidFill>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Platform</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376">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Network</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7667">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Database</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2082">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Common Application Infrastructure</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376">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System Management</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376">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Security</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376">
                <a:tc rowSpan="2">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dirty="0" smtClean="0">
                          <a:ln>
                            <a:noFill/>
                          </a:ln>
                          <a:solidFill>
                            <a:schemeClr val="tx1"/>
                          </a:solidFill>
                          <a:effectLst/>
                          <a:latin typeface="Arial" charset="0"/>
                          <a:ea typeface="ＭＳ Ｐゴシック" charset="-128"/>
                        </a:rPr>
                        <a:t>Application Specialist</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5E3C6"/>
                    </a:solidFill>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dirty="0" smtClean="0">
                          <a:ln>
                            <a:noFill/>
                          </a:ln>
                          <a:solidFill>
                            <a:schemeClr val="tx1"/>
                          </a:solidFill>
                          <a:effectLst/>
                          <a:latin typeface="Arial" charset="0"/>
                          <a:ea typeface="ＭＳ Ｐゴシック" charset="-128"/>
                        </a:rPr>
                        <a:t>Application System</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4967">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dirty="0" smtClean="0">
                          <a:ln>
                            <a:noFill/>
                          </a:ln>
                          <a:solidFill>
                            <a:schemeClr val="tx1"/>
                          </a:solidFill>
                          <a:effectLst/>
                          <a:latin typeface="Arial" charset="0"/>
                          <a:ea typeface="ＭＳ Ｐゴシック" charset="-128"/>
                        </a:rPr>
                        <a:t>Application Package</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7193">
                <a:tc rowSpan="3">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Software Development</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C3B5"/>
                    </a:solidFill>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100000"/>
                        </a:lnSpc>
                        <a:spcBef>
                          <a:spcPct val="2000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Operation System</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7667">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100000"/>
                        </a:lnSpc>
                        <a:spcBef>
                          <a:spcPct val="2000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Middleware</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0045">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100000"/>
                        </a:lnSpc>
                        <a:spcBef>
                          <a:spcPct val="2000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Application Software</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7667">
                <a:tc rowSpan="3">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Customer Service</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3BD"/>
                    </a:solidFill>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Hardware</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6244">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Software</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6244">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Facility Management</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5770">
                <a:tc rowSpan="4">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IT Service</a:t>
                      </a:r>
                      <a:r>
                        <a:rPr kumimoji="0" lang="ja-JP" altLang="en-US" sz="1400" b="1" i="0" u="none" strike="noStrike" cap="none" normalizeH="0" baseline="0" smtClean="0">
                          <a:ln>
                            <a:noFill/>
                          </a:ln>
                          <a:solidFill>
                            <a:schemeClr val="tx1"/>
                          </a:solidFill>
                          <a:effectLst/>
                          <a:latin typeface="Arial" charset="0"/>
                          <a:ea typeface="ＭＳ Ｐゴシック" charset="-128"/>
                        </a:rPr>
                        <a:t>　</a:t>
                      </a:r>
                      <a:r>
                        <a:rPr kumimoji="0" lang="en-US" altLang="ja-JP" sz="1400" b="1" i="0" u="none" strike="noStrike" cap="none" normalizeH="0" baseline="0" smtClean="0">
                          <a:ln>
                            <a:noFill/>
                          </a:ln>
                          <a:solidFill>
                            <a:schemeClr val="tx1"/>
                          </a:solidFill>
                          <a:effectLst/>
                          <a:latin typeface="Arial" charset="0"/>
                          <a:ea typeface="ＭＳ Ｐゴシック" charset="-128"/>
                        </a:rPr>
                        <a:t>Management</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B6BD"/>
                    </a:solidFill>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Operation Management</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5296">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System Management</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6244">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Operation</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6244">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Service Desk</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924">
                <a:tc rowSpan="2">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Education</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D3A5"/>
                    </a:solidFill>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Training Planning</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7667">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Instructions</a:t>
                      </a:r>
                    </a:p>
                  </a:txBody>
                  <a:tcPr marL="36916" marR="36916" marT="13335" marB="13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6136" name="スライド番号プレースホルダ 6"/>
          <p:cNvSpPr txBox="1">
            <a:spLocks noGrp="1" noChangeArrowheads="1"/>
          </p:cNvSpPr>
          <p:nvPr/>
        </p:nvSpPr>
        <p:spPr bwMode="auto">
          <a:xfrm>
            <a:off x="7237413" y="6642100"/>
            <a:ext cx="18716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9pPr>
          </a:lstStyle>
          <a:p>
            <a:pPr algn="r" eaLnBrk="1" hangingPunct="1">
              <a:spcBef>
                <a:spcPct val="0"/>
              </a:spcBef>
              <a:buClrTx/>
              <a:buFontTx/>
              <a:buNone/>
            </a:pPr>
            <a:r>
              <a:rPr lang="ja-JP" altLang="en-US" sz="1000"/>
              <a:t>　</a:t>
            </a:r>
            <a:fld id="{D9ED2684-836E-4B5D-973D-F966963E043C}" type="slidenum">
              <a:rPr lang="ja-JP" altLang="en-US" sz="1000"/>
              <a:pPr algn="r" eaLnBrk="1" hangingPunct="1">
                <a:spcBef>
                  <a:spcPct val="0"/>
                </a:spcBef>
                <a:buClrTx/>
                <a:buFontTx/>
                <a:buNone/>
              </a:pPr>
              <a:t>12</a:t>
            </a:fld>
            <a:endParaRPr lang="en-US" altLang="ja-JP" sz="1000"/>
          </a:p>
        </p:txBody>
      </p:sp>
      <p:graphicFrame>
        <p:nvGraphicFramePr>
          <p:cNvPr id="159252" name="Group 532"/>
          <p:cNvGraphicFramePr>
            <a:graphicFrameLocks noGrp="1"/>
          </p:cNvGraphicFramePr>
          <p:nvPr/>
        </p:nvGraphicFramePr>
        <p:xfrm>
          <a:off x="250825" y="1052513"/>
          <a:ext cx="4176713" cy="5510214"/>
        </p:xfrm>
        <a:graphic>
          <a:graphicData uri="http://schemas.openxmlformats.org/drawingml/2006/table">
            <a:tbl>
              <a:tblPr/>
              <a:tblGrid>
                <a:gridCol w="1584325"/>
                <a:gridCol w="2592388"/>
              </a:tblGrid>
              <a:tr h="333375">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ctr" defTabSz="1279525" rtl="0" eaLnBrk="1" fontAlgn="base" latinLnBrk="0" hangingPunct="1">
                        <a:lnSpc>
                          <a:spcPct val="100000"/>
                        </a:lnSpc>
                        <a:spcBef>
                          <a:spcPct val="20000"/>
                        </a:spcBef>
                        <a:spcAft>
                          <a:spcPct val="0"/>
                        </a:spcAft>
                        <a:buClr>
                          <a:srgbClr val="0000FF"/>
                        </a:buClr>
                        <a:buSzTx/>
                        <a:buFontTx/>
                        <a:buNone/>
                        <a:tabLst/>
                      </a:pPr>
                      <a:r>
                        <a:rPr kumimoji="0" lang="en-US" altLang="ja-JP" sz="1600" b="1" i="0" u="none" strike="noStrike" cap="none" normalizeH="0" baseline="0" dirty="0" smtClean="0">
                          <a:ln>
                            <a:noFill/>
                          </a:ln>
                          <a:solidFill>
                            <a:schemeClr val="tx1"/>
                          </a:solidFill>
                          <a:effectLst/>
                          <a:latin typeface="Arial" charset="0"/>
                          <a:ea typeface="ＭＳ Ｐゴシック" charset="-128"/>
                        </a:rPr>
                        <a:t>Job Category</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ctr" defTabSz="1279525" rtl="0" eaLnBrk="1" fontAlgn="base" latinLnBrk="0" hangingPunct="1">
                        <a:lnSpc>
                          <a:spcPct val="100000"/>
                        </a:lnSpc>
                        <a:spcBef>
                          <a:spcPct val="20000"/>
                        </a:spcBef>
                        <a:spcAft>
                          <a:spcPct val="0"/>
                        </a:spcAft>
                        <a:buClr>
                          <a:srgbClr val="0000FF"/>
                        </a:buClr>
                        <a:buSzTx/>
                        <a:buFontTx/>
                        <a:buNone/>
                        <a:tabLst/>
                      </a:pPr>
                      <a:r>
                        <a:rPr kumimoji="0" lang="en-US" altLang="ja-JP" sz="1600" b="1" i="0" u="none" strike="noStrike" cap="none" normalizeH="0" baseline="0" smtClean="0">
                          <a:ln>
                            <a:noFill/>
                          </a:ln>
                          <a:solidFill>
                            <a:schemeClr val="tx1"/>
                          </a:solidFill>
                          <a:effectLst/>
                          <a:latin typeface="Arial" charset="0"/>
                          <a:ea typeface="ＭＳ Ｐゴシック" charset="-128"/>
                        </a:rPr>
                        <a:t>Specialty Field</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279400">
                <a:tc rowSpan="3">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ctr"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Marketing</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E794"/>
                    </a:solidFill>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Marketing Management</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400">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Sales Channel Strategy</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400">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Market Communication</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rowSpan="3">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ctr"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Sales</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FB5"/>
                    </a:solidFill>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Consulting Sales by Visiting</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5000">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Customers Product Sales by</a:t>
                      </a:r>
                    </a:p>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Visiting Customers</a:t>
                      </a:r>
                      <a:endParaRPr kumimoji="0" lang="en-US" altLang="ja-JP" sz="1400" b="0" i="0" u="none" strike="noStrike" cap="none" normalizeH="0" baseline="0" smtClean="0">
                        <a:ln>
                          <a:noFill/>
                        </a:ln>
                        <a:solidFill>
                          <a:schemeClr val="tx1"/>
                        </a:solidFill>
                        <a:effectLst/>
                        <a:latin typeface="Arial" charset="0"/>
                        <a:ea typeface="ＭＳ Ｐゴシック" charset="-128"/>
                      </a:endParaRP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400">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Sales via Media</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rowSpan="2">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ctr"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Consultant</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FE7"/>
                    </a:solidFill>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Industry</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400">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Business Function</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400">
                <a:tc rowSpan="3">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ctr"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IT Architect</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5CBE7"/>
                    </a:solidFill>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Application Architecture</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Integration Architecture</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Infrastructure Architecture</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400">
                <a:tc rowSpan="4">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ctr"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dirty="0" smtClean="0">
                          <a:ln>
                            <a:noFill/>
                          </a:ln>
                          <a:solidFill>
                            <a:schemeClr val="tx1"/>
                          </a:solidFill>
                          <a:effectLst/>
                          <a:latin typeface="Arial" charset="0"/>
                          <a:ea typeface="ＭＳ Ｐゴシック" charset="-128"/>
                        </a:rPr>
                        <a:t>Project Management</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E7F7"/>
                    </a:solidFill>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System Development</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425">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IT Outsourcing</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400">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smtClean="0">
                          <a:ln>
                            <a:noFill/>
                          </a:ln>
                          <a:solidFill>
                            <a:schemeClr val="tx1"/>
                          </a:solidFill>
                          <a:effectLst/>
                          <a:latin typeface="Arial" charset="0"/>
                          <a:ea typeface="ＭＳ Ｐゴシック" charset="-128"/>
                        </a:rPr>
                        <a:t>Network Service</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8638">
                <a:tc vMerge="1">
                  <a:txBody>
                    <a:bodyPr/>
                    <a:lstStyle/>
                    <a:p>
                      <a:endParaRPr kumimoji="1" lang="ja-JP" altLang="en-US"/>
                    </a:p>
                  </a:txBody>
                  <a:tcPr/>
                </a:tc>
                <a:tc>
                  <a:txBody>
                    <a:bodyPr/>
                    <a:lstStyle>
                      <a:lvl1pPr algn="l" defTabSz="1279525" eaLnBrk="0" hangingPunct="0">
                        <a:spcBef>
                          <a:spcPct val="20000"/>
                        </a:spcBef>
                        <a:buClr>
                          <a:srgbClr val="0000FF"/>
                        </a:buClr>
                        <a:defRPr sz="2800">
                          <a:solidFill>
                            <a:schemeClr val="tx1"/>
                          </a:solidFill>
                          <a:latin typeface="Arial" charset="0"/>
                          <a:ea typeface="ＭＳ Ｐゴシック" charset="-128"/>
                        </a:defRPr>
                      </a:lvl1pPr>
                      <a:lvl2pPr marL="742950" indent="-285750" algn="l" defTabSz="1279525" eaLnBrk="0" hangingPunct="0">
                        <a:spcBef>
                          <a:spcPct val="20000"/>
                        </a:spcBef>
                        <a:buClr>
                          <a:srgbClr val="FF0000"/>
                        </a:buClr>
                        <a:buFont typeface="Arial" charset="0"/>
                        <a:defRPr sz="2400">
                          <a:solidFill>
                            <a:schemeClr val="tx1"/>
                          </a:solidFill>
                          <a:latin typeface="Arial" charset="0"/>
                          <a:ea typeface="ＭＳ Ｐゴシック" charset="-128"/>
                        </a:defRPr>
                      </a:lvl2pPr>
                      <a:lvl3pPr marL="1143000" indent="-228600" algn="l" defTabSz="1279525" eaLnBrk="0" hangingPunct="0">
                        <a:spcBef>
                          <a:spcPct val="20000"/>
                        </a:spcBef>
                        <a:buClr>
                          <a:srgbClr val="0000FF"/>
                        </a:buClr>
                        <a:defRPr sz="2000">
                          <a:solidFill>
                            <a:schemeClr val="tx1"/>
                          </a:solidFill>
                          <a:latin typeface="Arial" charset="0"/>
                          <a:ea typeface="ＭＳ Ｐゴシック" charset="-128"/>
                        </a:defRPr>
                      </a:lvl3pPr>
                      <a:lvl4pPr marL="1600200" indent="-228600" algn="l" defTabSz="1279525" eaLnBrk="0" hangingPunct="0">
                        <a:spcBef>
                          <a:spcPct val="20000"/>
                        </a:spcBef>
                        <a:buClr>
                          <a:srgbClr val="FF6600"/>
                        </a:buClr>
                        <a:buFont typeface="Arial" charset="0"/>
                        <a:defRPr>
                          <a:solidFill>
                            <a:schemeClr val="tx1"/>
                          </a:solidFill>
                          <a:latin typeface="Arial" charset="0"/>
                          <a:ea typeface="ＭＳ Ｐゴシック" charset="-128"/>
                        </a:defRPr>
                      </a:lvl4pPr>
                      <a:lvl5pPr marL="2057400" indent="-228600" algn="l" defTabSz="1279525" eaLnBrk="0" hangingPunct="0">
                        <a:spcBef>
                          <a:spcPct val="20000"/>
                        </a:spcBef>
                        <a:buClr>
                          <a:schemeClr val="accent2"/>
                        </a:buClr>
                        <a:buFont typeface="Arial" charset="0"/>
                        <a:defRPr>
                          <a:solidFill>
                            <a:schemeClr val="tx1"/>
                          </a:solidFill>
                          <a:latin typeface="Arial" charset="0"/>
                          <a:ea typeface="ＭＳ Ｐゴシック" charset="-128"/>
                        </a:defRPr>
                      </a:lvl5pPr>
                      <a:lvl6pPr marL="25146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6pPr>
                      <a:lvl7pPr marL="29718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7pPr>
                      <a:lvl8pPr marL="34290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8pPr>
                      <a:lvl9pPr marL="3886200" indent="-228600" defTabSz="1279525" eaLnBrk="0" fontAlgn="base" hangingPunct="0">
                        <a:spcBef>
                          <a:spcPct val="20000"/>
                        </a:spcBef>
                        <a:spcAft>
                          <a:spcPct val="0"/>
                        </a:spcAft>
                        <a:buClr>
                          <a:schemeClr val="accent2"/>
                        </a:buClr>
                        <a:buFont typeface="Arial" charset="0"/>
                        <a:defRPr>
                          <a:solidFill>
                            <a:schemeClr val="tx1"/>
                          </a:solidFill>
                          <a:latin typeface="Arial" charset="0"/>
                          <a:ea typeface="ＭＳ Ｐゴシック" charset="-128"/>
                        </a:defRPr>
                      </a:lvl9pPr>
                    </a:lstStyle>
                    <a:p>
                      <a:pPr marL="0" marR="0" lvl="0" indent="0" algn="l" defTabSz="1279525" rtl="0" eaLnBrk="1" fontAlgn="base" latinLnBrk="0" hangingPunct="1">
                        <a:lnSpc>
                          <a:spcPct val="95000"/>
                        </a:lnSpc>
                        <a:spcBef>
                          <a:spcPct val="0"/>
                        </a:spcBef>
                        <a:spcAft>
                          <a:spcPct val="0"/>
                        </a:spcAft>
                        <a:buClr>
                          <a:srgbClr val="0000FF"/>
                        </a:buClr>
                        <a:buSzTx/>
                        <a:buFontTx/>
                        <a:buNone/>
                        <a:tabLst/>
                      </a:pPr>
                      <a:r>
                        <a:rPr kumimoji="0" lang="en-US" altLang="ja-JP" sz="1400" b="1" i="0" u="none" strike="noStrike" cap="none" normalizeH="0" baseline="0" dirty="0" smtClean="0">
                          <a:ln>
                            <a:noFill/>
                          </a:ln>
                          <a:solidFill>
                            <a:schemeClr val="tx1"/>
                          </a:solidFill>
                          <a:effectLst/>
                          <a:latin typeface="Arial" charset="0"/>
                          <a:ea typeface="ＭＳ Ｐゴシック" charset="-128"/>
                        </a:rPr>
                        <a:t>Software Product Development</a:t>
                      </a:r>
                    </a:p>
                  </a:txBody>
                  <a:tcPr marL="36925" marR="36925" marT="13334" marB="133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6180" name="Rectangle 54"/>
          <p:cNvSpPr txBox="1">
            <a:spLocks noChangeArrowheads="1"/>
          </p:cNvSpPr>
          <p:nvPr/>
        </p:nvSpPr>
        <p:spPr bwMode="auto">
          <a:xfrm>
            <a:off x="322263" y="260350"/>
            <a:ext cx="88423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rgbClr val="0000FF"/>
              </a:buClr>
              <a:buChar char="•"/>
              <a:defRPr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9pPr>
          </a:lstStyle>
          <a:p>
            <a:pPr eaLnBrk="1" hangingPunct="1">
              <a:spcBef>
                <a:spcPct val="0"/>
              </a:spcBef>
              <a:buClrTx/>
              <a:buFontTx/>
              <a:buNone/>
            </a:pPr>
            <a:r>
              <a:rPr kumimoji="0" lang="en-US" altLang="ja-JP" sz="2800">
                <a:solidFill>
                  <a:srgbClr val="003399"/>
                </a:solidFill>
              </a:rPr>
              <a:t>3. Job Category and Specialty Field</a:t>
            </a:r>
          </a:p>
        </p:txBody>
      </p:sp>
    </p:spTree>
    <p:extLst>
      <p:ext uri="{BB962C8B-B14F-4D97-AF65-F5344CB8AC3E}">
        <p14:creationId xmlns:p14="http://schemas.microsoft.com/office/powerpoint/2010/main" val="3166995311"/>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テキスト ボックス 65"/>
          <p:cNvSpPr txBox="1">
            <a:spLocks noChangeArrowheads="1"/>
          </p:cNvSpPr>
          <p:nvPr/>
        </p:nvSpPr>
        <p:spPr bwMode="auto">
          <a:xfrm>
            <a:off x="279400" y="1304925"/>
            <a:ext cx="62150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00FF"/>
              </a:buClr>
              <a:buChar char="•"/>
              <a:defRPr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9pPr>
          </a:lstStyle>
          <a:p>
            <a:pPr>
              <a:spcBef>
                <a:spcPct val="0"/>
              </a:spcBef>
              <a:buClrTx/>
              <a:buFontTx/>
              <a:buNone/>
            </a:pPr>
            <a:r>
              <a:rPr kumimoji="0" lang="en-US" altLang="ja-JP" sz="1600">
                <a:solidFill>
                  <a:srgbClr val="000000"/>
                </a:solidFill>
              </a:rPr>
              <a:t>By defining an Job category and a Specialty field, we can </a:t>
            </a:r>
          </a:p>
          <a:p>
            <a:pPr>
              <a:spcBef>
                <a:spcPct val="0"/>
              </a:spcBef>
              <a:buClrTx/>
              <a:buFontTx/>
              <a:buNone/>
            </a:pPr>
            <a:r>
              <a:rPr kumimoji="0" lang="en-US" altLang="ja-JP" sz="1600">
                <a:solidFill>
                  <a:srgbClr val="000000"/>
                </a:solidFill>
              </a:rPr>
              <a:t>effectively develop human resource and provide services.</a:t>
            </a:r>
          </a:p>
        </p:txBody>
      </p:sp>
      <p:pic>
        <p:nvPicPr>
          <p:cNvPr id="45059" name="Picture 2" descr="C:\Documents and Settings\ts-take\Local Settings\Temporary Internet Files\Content.IE5\BRHRIEFD\MP9004052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1989138"/>
            <a:ext cx="541338"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7" descr="C:\Documents and Settings\ts-take\Local Settings\Temporary Internet Files\Content.IE5\9Z76LMIA\MC9002167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875" y="3505200"/>
            <a:ext cx="79375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9" descr="C:\Documents and Settings\ts-take\Local Settings\Temporary Internet Files\Content.IE5\MU6OI3AZ\MC90035907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9725" y="3603625"/>
            <a:ext cx="10715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0" descr="C:\Documents and Settings\ts-take\Local Settings\Temporary Internet Files\Content.IE5\TPEY8PIV\MC90042356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875" y="5243513"/>
            <a:ext cx="4841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2" descr="C:\Documents and Settings\ts-take\Local Settings\Temporary Internet Files\Content.IE5\9Z76LMIA\MC90002345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5588" y="5233988"/>
            <a:ext cx="9271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3" descr="C:\Documents and Settings\ts-take\Local Settings\Temporary Internet Files\Content.IE5\JUJOYA2P\MC900339198[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7050" y="3651250"/>
            <a:ext cx="70485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テキスト ボックス 65"/>
          <p:cNvSpPr txBox="1">
            <a:spLocks noChangeArrowheads="1"/>
          </p:cNvSpPr>
          <p:nvPr/>
        </p:nvSpPr>
        <p:spPr bwMode="auto">
          <a:xfrm>
            <a:off x="771525" y="1947863"/>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00FF"/>
              </a:buClr>
              <a:buChar char="•"/>
              <a:defRPr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9pPr>
          </a:lstStyle>
          <a:p>
            <a:pPr algn="r">
              <a:spcBef>
                <a:spcPct val="0"/>
              </a:spcBef>
              <a:buClrTx/>
              <a:buFontTx/>
              <a:buNone/>
            </a:pPr>
            <a:r>
              <a:rPr kumimoji="0" lang="en-US" altLang="ja-JP" sz="1800">
                <a:solidFill>
                  <a:srgbClr val="000000"/>
                </a:solidFill>
              </a:rPr>
              <a:t>Doctor</a:t>
            </a:r>
          </a:p>
        </p:txBody>
      </p:sp>
      <p:sp>
        <p:nvSpPr>
          <p:cNvPr id="45066" name="テキスト ボックス 65"/>
          <p:cNvSpPr txBox="1">
            <a:spLocks noChangeArrowheads="1"/>
          </p:cNvSpPr>
          <p:nvPr/>
        </p:nvSpPr>
        <p:spPr bwMode="auto">
          <a:xfrm>
            <a:off x="357188" y="4414838"/>
            <a:ext cx="106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00FF"/>
              </a:buClr>
              <a:buChar char="•"/>
              <a:defRPr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9pPr>
          </a:lstStyle>
          <a:p>
            <a:pPr algn="ctr">
              <a:spcBef>
                <a:spcPct val="0"/>
              </a:spcBef>
              <a:buClrTx/>
              <a:buFontTx/>
              <a:buNone/>
            </a:pPr>
            <a:r>
              <a:rPr kumimoji="0" lang="en-US" altLang="ja-JP" sz="1800">
                <a:solidFill>
                  <a:srgbClr val="000000"/>
                </a:solidFill>
              </a:rPr>
              <a:t>surgeon</a:t>
            </a:r>
          </a:p>
        </p:txBody>
      </p:sp>
      <p:sp>
        <p:nvSpPr>
          <p:cNvPr id="45067" name="テキスト ボックス 65"/>
          <p:cNvSpPr txBox="1">
            <a:spLocks noChangeArrowheads="1"/>
          </p:cNvSpPr>
          <p:nvPr/>
        </p:nvSpPr>
        <p:spPr bwMode="auto">
          <a:xfrm>
            <a:off x="1571625" y="4421188"/>
            <a:ext cx="121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00FF"/>
              </a:buClr>
              <a:buChar char="•"/>
              <a:defRPr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9pPr>
          </a:lstStyle>
          <a:p>
            <a:pPr algn="ctr">
              <a:spcBef>
                <a:spcPct val="0"/>
              </a:spcBef>
              <a:buClrTx/>
              <a:buFontTx/>
              <a:buNone/>
            </a:pPr>
            <a:r>
              <a:rPr kumimoji="0" lang="en-US" altLang="ja-JP" sz="1800">
                <a:solidFill>
                  <a:srgbClr val="000000"/>
                </a:solidFill>
              </a:rPr>
              <a:t>eye doctor</a:t>
            </a:r>
          </a:p>
        </p:txBody>
      </p:sp>
      <p:sp>
        <p:nvSpPr>
          <p:cNvPr id="45068" name="テキスト ボックス 65"/>
          <p:cNvSpPr txBox="1">
            <a:spLocks noChangeArrowheads="1"/>
          </p:cNvSpPr>
          <p:nvPr/>
        </p:nvSpPr>
        <p:spPr bwMode="auto">
          <a:xfrm>
            <a:off x="2790825" y="4460875"/>
            <a:ext cx="1493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00FF"/>
              </a:buClr>
              <a:buChar char="•"/>
              <a:defRPr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9pPr>
          </a:lstStyle>
          <a:p>
            <a:pPr algn="ctr">
              <a:spcBef>
                <a:spcPct val="0"/>
              </a:spcBef>
              <a:buClrTx/>
              <a:buFontTx/>
              <a:buNone/>
            </a:pPr>
            <a:r>
              <a:rPr kumimoji="0" lang="en-US" altLang="ja-JP" sz="1800">
                <a:solidFill>
                  <a:srgbClr val="000000"/>
                </a:solidFill>
              </a:rPr>
              <a:t>pediatrician</a:t>
            </a:r>
          </a:p>
        </p:txBody>
      </p:sp>
      <p:sp>
        <p:nvSpPr>
          <p:cNvPr id="45069" name="テキスト ボックス 65"/>
          <p:cNvSpPr txBox="1">
            <a:spLocks noChangeArrowheads="1"/>
          </p:cNvSpPr>
          <p:nvPr/>
        </p:nvSpPr>
        <p:spPr bwMode="auto">
          <a:xfrm>
            <a:off x="117475" y="5951538"/>
            <a:ext cx="1303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00FF"/>
              </a:buClr>
              <a:buChar char="•"/>
              <a:defRPr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9pPr>
          </a:lstStyle>
          <a:p>
            <a:pPr algn="ctr">
              <a:spcBef>
                <a:spcPct val="0"/>
              </a:spcBef>
              <a:buClrTx/>
              <a:buFontTx/>
              <a:buNone/>
            </a:pPr>
            <a:r>
              <a:rPr kumimoji="0" lang="en-US" altLang="ja-JP" sz="1800">
                <a:solidFill>
                  <a:srgbClr val="000000"/>
                </a:solidFill>
              </a:rPr>
              <a:t>cardiac surgery</a:t>
            </a:r>
          </a:p>
        </p:txBody>
      </p:sp>
      <p:sp>
        <p:nvSpPr>
          <p:cNvPr id="45070" name="テキスト ボックス 65"/>
          <p:cNvSpPr txBox="1">
            <a:spLocks noChangeArrowheads="1"/>
          </p:cNvSpPr>
          <p:nvPr/>
        </p:nvSpPr>
        <p:spPr bwMode="auto">
          <a:xfrm>
            <a:off x="1455738" y="5945188"/>
            <a:ext cx="132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00FF"/>
              </a:buClr>
              <a:buChar char="•"/>
              <a:defRPr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9pPr>
          </a:lstStyle>
          <a:p>
            <a:pPr algn="ctr">
              <a:spcBef>
                <a:spcPct val="0"/>
              </a:spcBef>
              <a:buClrTx/>
              <a:buFontTx/>
              <a:buNone/>
            </a:pPr>
            <a:r>
              <a:rPr kumimoji="0" lang="en-US" altLang="ja-JP" sz="1800">
                <a:solidFill>
                  <a:srgbClr val="000000"/>
                </a:solidFill>
              </a:rPr>
              <a:t>orthopedic surgery</a:t>
            </a:r>
          </a:p>
        </p:txBody>
      </p:sp>
      <p:cxnSp>
        <p:nvCxnSpPr>
          <p:cNvPr id="45071" name="直線矢印コネクタ 21"/>
          <p:cNvCxnSpPr>
            <a:cxnSpLocks noChangeShapeType="1"/>
            <a:endCxn id="45059" idx="2"/>
          </p:cNvCxnSpPr>
          <p:nvPr/>
        </p:nvCxnSpPr>
        <p:spPr bwMode="auto">
          <a:xfrm flipV="1">
            <a:off x="1035050" y="3014663"/>
            <a:ext cx="1055688" cy="490537"/>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cxnSp>
        <p:nvCxnSpPr>
          <p:cNvPr id="45072" name="直線矢印コネクタ 26"/>
          <p:cNvCxnSpPr>
            <a:cxnSpLocks noChangeShapeType="1"/>
            <a:endCxn id="45059" idx="2"/>
          </p:cNvCxnSpPr>
          <p:nvPr/>
        </p:nvCxnSpPr>
        <p:spPr bwMode="auto">
          <a:xfrm flipV="1">
            <a:off x="2090738" y="3014663"/>
            <a:ext cx="0" cy="490537"/>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cxnSp>
        <p:nvCxnSpPr>
          <p:cNvPr id="45073" name="直線矢印コネクタ 29"/>
          <p:cNvCxnSpPr>
            <a:cxnSpLocks noChangeShapeType="1"/>
            <a:endCxn id="45059" idx="2"/>
          </p:cNvCxnSpPr>
          <p:nvPr/>
        </p:nvCxnSpPr>
        <p:spPr bwMode="auto">
          <a:xfrm flipH="1" flipV="1">
            <a:off x="2090738" y="3014663"/>
            <a:ext cx="1384300" cy="501650"/>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cxnSp>
        <p:nvCxnSpPr>
          <p:cNvPr id="45074" name="直線矢印コネクタ 31"/>
          <p:cNvCxnSpPr>
            <a:cxnSpLocks noChangeShapeType="1"/>
            <a:endCxn id="45066" idx="2"/>
          </p:cNvCxnSpPr>
          <p:nvPr/>
        </p:nvCxnSpPr>
        <p:spPr bwMode="auto">
          <a:xfrm flipV="1">
            <a:off x="752475" y="4784725"/>
            <a:ext cx="134938" cy="366713"/>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cxnSp>
        <p:nvCxnSpPr>
          <p:cNvPr id="45075" name="直線矢印コネクタ 33"/>
          <p:cNvCxnSpPr>
            <a:cxnSpLocks noChangeShapeType="1"/>
            <a:stCxn id="45063" idx="0"/>
            <a:endCxn id="45066" idx="2"/>
          </p:cNvCxnSpPr>
          <p:nvPr/>
        </p:nvCxnSpPr>
        <p:spPr bwMode="auto">
          <a:xfrm flipH="1" flipV="1">
            <a:off x="887413" y="4784725"/>
            <a:ext cx="1101725" cy="449263"/>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sp>
        <p:nvSpPr>
          <p:cNvPr id="45076" name="テキスト ボックス 65"/>
          <p:cNvSpPr txBox="1">
            <a:spLocks noChangeArrowheads="1"/>
          </p:cNvSpPr>
          <p:nvPr/>
        </p:nvSpPr>
        <p:spPr bwMode="auto">
          <a:xfrm>
            <a:off x="6165850" y="1423988"/>
            <a:ext cx="174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00FF"/>
              </a:buClr>
              <a:buChar char="•"/>
              <a:defRPr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9pPr>
          </a:lstStyle>
          <a:p>
            <a:pPr algn="ctr">
              <a:spcBef>
                <a:spcPct val="0"/>
              </a:spcBef>
              <a:buClrTx/>
              <a:buFontTx/>
              <a:buNone/>
            </a:pPr>
            <a:r>
              <a:rPr kumimoji="0" lang="en-US" altLang="ja-JP" sz="1800">
                <a:solidFill>
                  <a:srgbClr val="000000"/>
                </a:solidFill>
              </a:rPr>
              <a:t> IT engineer</a:t>
            </a:r>
          </a:p>
        </p:txBody>
      </p:sp>
      <p:sp>
        <p:nvSpPr>
          <p:cNvPr id="41" name="Text Box 8"/>
          <p:cNvSpPr txBox="1">
            <a:spLocks noChangeArrowheads="1"/>
          </p:cNvSpPr>
          <p:nvPr/>
        </p:nvSpPr>
        <p:spPr bwMode="auto">
          <a:xfrm>
            <a:off x="6097588" y="2244725"/>
            <a:ext cx="4302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50" charset="-128"/>
              </a:defRPr>
            </a:lvl9pPr>
          </a:lstStyle>
          <a:p>
            <a:pPr algn="l">
              <a:defRPr/>
            </a:pPr>
            <a:r>
              <a:rPr kumimoji="0" lang="en-US" sz="1600" b="1" smtClean="0">
                <a:solidFill>
                  <a:srgbClr val="0000CC"/>
                </a:solidFill>
              </a:rPr>
              <a:t>IT Architect</a:t>
            </a:r>
          </a:p>
        </p:txBody>
      </p:sp>
      <p:sp>
        <p:nvSpPr>
          <p:cNvPr id="42" name="Text Box 9"/>
          <p:cNvSpPr txBox="1">
            <a:spLocks noChangeArrowheads="1"/>
          </p:cNvSpPr>
          <p:nvPr/>
        </p:nvSpPr>
        <p:spPr bwMode="auto">
          <a:xfrm>
            <a:off x="5335588" y="2244725"/>
            <a:ext cx="4302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50" charset="-128"/>
              </a:defRPr>
            </a:lvl9pPr>
          </a:lstStyle>
          <a:p>
            <a:pPr algn="l">
              <a:defRPr/>
            </a:pPr>
            <a:r>
              <a:rPr kumimoji="0" lang="en-US" sz="1600" b="1" dirty="0" smtClean="0">
                <a:solidFill>
                  <a:srgbClr val="0000CC"/>
                </a:solidFill>
              </a:rPr>
              <a:t>Sales</a:t>
            </a:r>
          </a:p>
        </p:txBody>
      </p:sp>
      <p:sp>
        <p:nvSpPr>
          <p:cNvPr id="43" name="Text Box 11"/>
          <p:cNvSpPr txBox="1">
            <a:spLocks noChangeArrowheads="1"/>
          </p:cNvSpPr>
          <p:nvPr/>
        </p:nvSpPr>
        <p:spPr bwMode="auto">
          <a:xfrm>
            <a:off x="8558213" y="2244725"/>
            <a:ext cx="430212"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50" charset="-128"/>
              </a:defRPr>
            </a:lvl9pPr>
          </a:lstStyle>
          <a:p>
            <a:pPr algn="l">
              <a:defRPr/>
            </a:pPr>
            <a:r>
              <a:rPr kumimoji="0" lang="en-US" sz="1600" b="1" dirty="0" smtClean="0">
                <a:solidFill>
                  <a:srgbClr val="0000CC"/>
                </a:solidFill>
              </a:rPr>
              <a:t>Education</a:t>
            </a:r>
          </a:p>
        </p:txBody>
      </p:sp>
      <p:sp>
        <p:nvSpPr>
          <p:cNvPr id="44" name="Text Box 78"/>
          <p:cNvSpPr txBox="1">
            <a:spLocks noChangeArrowheads="1"/>
          </p:cNvSpPr>
          <p:nvPr/>
        </p:nvSpPr>
        <p:spPr bwMode="auto">
          <a:xfrm>
            <a:off x="4954588" y="2244725"/>
            <a:ext cx="4302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50" charset="-128"/>
              </a:defRPr>
            </a:lvl9pPr>
          </a:lstStyle>
          <a:p>
            <a:pPr algn="l">
              <a:defRPr/>
            </a:pPr>
            <a:r>
              <a:rPr kumimoji="0" lang="en-US" sz="1600" b="1" dirty="0" smtClean="0">
                <a:solidFill>
                  <a:srgbClr val="0000CC"/>
                </a:solidFill>
              </a:rPr>
              <a:t>Marketing</a:t>
            </a:r>
          </a:p>
        </p:txBody>
      </p:sp>
      <p:sp>
        <p:nvSpPr>
          <p:cNvPr id="45" name="Text Box 79"/>
          <p:cNvSpPr txBox="1">
            <a:spLocks noChangeArrowheads="1"/>
          </p:cNvSpPr>
          <p:nvPr/>
        </p:nvSpPr>
        <p:spPr bwMode="auto">
          <a:xfrm>
            <a:off x="8213725" y="2244725"/>
            <a:ext cx="3937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50" charset="-128"/>
              </a:defRPr>
            </a:lvl9pPr>
          </a:lstStyle>
          <a:p>
            <a:pPr algn="l">
              <a:lnSpc>
                <a:spcPct val="85000"/>
              </a:lnSpc>
              <a:defRPr/>
            </a:pPr>
            <a:r>
              <a:rPr kumimoji="0" lang="en-US" sz="1600" b="1" dirty="0" smtClean="0">
                <a:solidFill>
                  <a:srgbClr val="0000CC"/>
                </a:solidFill>
              </a:rPr>
              <a:t>IT Service Management</a:t>
            </a:r>
          </a:p>
        </p:txBody>
      </p:sp>
      <p:sp>
        <p:nvSpPr>
          <p:cNvPr id="46" name="Text Box 80"/>
          <p:cNvSpPr txBox="1">
            <a:spLocks noChangeArrowheads="1"/>
          </p:cNvSpPr>
          <p:nvPr/>
        </p:nvSpPr>
        <p:spPr bwMode="auto">
          <a:xfrm>
            <a:off x="7866063" y="2244725"/>
            <a:ext cx="3937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50" charset="-128"/>
              </a:defRPr>
            </a:lvl9pPr>
          </a:lstStyle>
          <a:p>
            <a:pPr algn="l">
              <a:lnSpc>
                <a:spcPct val="85000"/>
              </a:lnSpc>
              <a:defRPr/>
            </a:pPr>
            <a:r>
              <a:rPr kumimoji="0" lang="en-US" sz="1600" b="1" dirty="0" smtClean="0">
                <a:solidFill>
                  <a:srgbClr val="0000CC"/>
                </a:solidFill>
              </a:rPr>
              <a:t>Customer Service</a:t>
            </a:r>
          </a:p>
        </p:txBody>
      </p:sp>
      <p:sp>
        <p:nvSpPr>
          <p:cNvPr id="47" name="Text Box 81"/>
          <p:cNvSpPr txBox="1">
            <a:spLocks noChangeArrowheads="1"/>
          </p:cNvSpPr>
          <p:nvPr/>
        </p:nvSpPr>
        <p:spPr bwMode="auto">
          <a:xfrm>
            <a:off x="7519988" y="2244725"/>
            <a:ext cx="395287"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50" charset="-128"/>
              </a:defRPr>
            </a:lvl9pPr>
          </a:lstStyle>
          <a:p>
            <a:pPr algn="l">
              <a:lnSpc>
                <a:spcPct val="85000"/>
              </a:lnSpc>
              <a:defRPr/>
            </a:pPr>
            <a:r>
              <a:rPr kumimoji="0" lang="en-US" sz="1600" b="1" dirty="0" smtClean="0">
                <a:solidFill>
                  <a:srgbClr val="0000CC"/>
                </a:solidFill>
              </a:rPr>
              <a:t>Software Development</a:t>
            </a:r>
          </a:p>
        </p:txBody>
      </p:sp>
      <p:sp>
        <p:nvSpPr>
          <p:cNvPr id="48" name="Text Box 82"/>
          <p:cNvSpPr txBox="1">
            <a:spLocks noChangeArrowheads="1"/>
          </p:cNvSpPr>
          <p:nvPr/>
        </p:nvSpPr>
        <p:spPr bwMode="auto">
          <a:xfrm>
            <a:off x="7173913" y="2244725"/>
            <a:ext cx="3937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50" charset="-128"/>
              </a:defRPr>
            </a:lvl9pPr>
          </a:lstStyle>
          <a:p>
            <a:pPr algn="l">
              <a:lnSpc>
                <a:spcPct val="85000"/>
              </a:lnSpc>
              <a:defRPr/>
            </a:pPr>
            <a:r>
              <a:rPr kumimoji="0" lang="en-US" sz="1600" b="1" dirty="0" smtClean="0">
                <a:solidFill>
                  <a:srgbClr val="0000CC"/>
                </a:solidFill>
              </a:rPr>
              <a:t>Application</a:t>
            </a:r>
            <a:r>
              <a:rPr kumimoji="0" lang="ja-JP" altLang="en-US" sz="1600" b="1" dirty="0" smtClean="0">
                <a:solidFill>
                  <a:srgbClr val="0000CC"/>
                </a:solidFill>
              </a:rPr>
              <a:t> </a:t>
            </a:r>
            <a:r>
              <a:rPr kumimoji="0" lang="en-US" sz="1600" b="1" dirty="0" smtClean="0">
                <a:solidFill>
                  <a:srgbClr val="0000CC"/>
                </a:solidFill>
              </a:rPr>
              <a:t>Specialist</a:t>
            </a:r>
          </a:p>
        </p:txBody>
      </p:sp>
      <p:sp>
        <p:nvSpPr>
          <p:cNvPr id="49" name="Text Box 83"/>
          <p:cNvSpPr txBox="1">
            <a:spLocks noChangeArrowheads="1"/>
          </p:cNvSpPr>
          <p:nvPr/>
        </p:nvSpPr>
        <p:spPr bwMode="auto">
          <a:xfrm>
            <a:off x="6827838" y="2244725"/>
            <a:ext cx="3937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50" charset="-128"/>
              </a:defRPr>
            </a:lvl9pPr>
          </a:lstStyle>
          <a:p>
            <a:pPr algn="l">
              <a:lnSpc>
                <a:spcPct val="85000"/>
              </a:lnSpc>
              <a:defRPr/>
            </a:pPr>
            <a:r>
              <a:rPr kumimoji="0" lang="en-US" sz="1600" b="1" dirty="0" smtClean="0">
                <a:solidFill>
                  <a:srgbClr val="0000CC"/>
                </a:solidFill>
              </a:rPr>
              <a:t>IT Specialist</a:t>
            </a:r>
          </a:p>
        </p:txBody>
      </p:sp>
      <p:sp>
        <p:nvSpPr>
          <p:cNvPr id="50" name="Text Box 84"/>
          <p:cNvSpPr txBox="1">
            <a:spLocks noChangeArrowheads="1"/>
          </p:cNvSpPr>
          <p:nvPr/>
        </p:nvSpPr>
        <p:spPr bwMode="auto">
          <a:xfrm>
            <a:off x="6480175" y="2244725"/>
            <a:ext cx="3937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50" charset="-128"/>
              </a:defRPr>
            </a:lvl9pPr>
          </a:lstStyle>
          <a:p>
            <a:pPr algn="l">
              <a:lnSpc>
                <a:spcPct val="85000"/>
              </a:lnSpc>
              <a:defRPr/>
            </a:pPr>
            <a:r>
              <a:rPr kumimoji="0" lang="en-US" sz="1600" b="1" dirty="0" smtClean="0">
                <a:solidFill>
                  <a:srgbClr val="0000CC"/>
                </a:solidFill>
              </a:rPr>
              <a:t>Project Management</a:t>
            </a:r>
          </a:p>
        </p:txBody>
      </p:sp>
      <p:sp>
        <p:nvSpPr>
          <p:cNvPr id="51" name="Text Box 85"/>
          <p:cNvSpPr txBox="1">
            <a:spLocks noChangeArrowheads="1"/>
          </p:cNvSpPr>
          <p:nvPr/>
        </p:nvSpPr>
        <p:spPr bwMode="auto">
          <a:xfrm>
            <a:off x="5716588" y="2244725"/>
            <a:ext cx="4302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50" charset="-128"/>
              </a:defRPr>
            </a:lvl9pPr>
          </a:lstStyle>
          <a:p>
            <a:pPr algn="l">
              <a:defRPr/>
            </a:pPr>
            <a:r>
              <a:rPr kumimoji="0" lang="en-US" sz="1600" b="1" dirty="0" smtClean="0">
                <a:solidFill>
                  <a:srgbClr val="0000CC"/>
                </a:solidFill>
              </a:rPr>
              <a:t>Consultant</a:t>
            </a:r>
          </a:p>
        </p:txBody>
      </p:sp>
      <p:sp>
        <p:nvSpPr>
          <p:cNvPr id="54" name="Text Box 82"/>
          <p:cNvSpPr txBox="1">
            <a:spLocks noChangeArrowheads="1"/>
          </p:cNvSpPr>
          <p:nvPr/>
        </p:nvSpPr>
        <p:spPr bwMode="auto">
          <a:xfrm>
            <a:off x="6513513" y="5316538"/>
            <a:ext cx="6032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50" charset="-128"/>
              </a:defRPr>
            </a:lvl9pPr>
          </a:lstStyle>
          <a:p>
            <a:pPr algn="l">
              <a:lnSpc>
                <a:spcPct val="85000"/>
              </a:lnSpc>
              <a:defRPr/>
            </a:pPr>
            <a:r>
              <a:rPr kumimoji="0" lang="en-US" sz="1600" b="1" dirty="0" smtClean="0">
                <a:solidFill>
                  <a:srgbClr val="0000CC"/>
                </a:solidFill>
              </a:rPr>
              <a:t>Application System</a:t>
            </a:r>
          </a:p>
        </p:txBody>
      </p:sp>
      <p:sp>
        <p:nvSpPr>
          <p:cNvPr id="55" name="Text Box 82"/>
          <p:cNvSpPr txBox="1">
            <a:spLocks noChangeArrowheads="1"/>
          </p:cNvSpPr>
          <p:nvPr/>
        </p:nvSpPr>
        <p:spPr bwMode="auto">
          <a:xfrm>
            <a:off x="7096125" y="5329238"/>
            <a:ext cx="6032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50" charset="-128"/>
              </a:defRPr>
            </a:lvl9pPr>
          </a:lstStyle>
          <a:p>
            <a:pPr algn="l">
              <a:lnSpc>
                <a:spcPct val="85000"/>
              </a:lnSpc>
              <a:defRPr/>
            </a:pPr>
            <a:r>
              <a:rPr kumimoji="0" lang="en-US" sz="1600" b="1" dirty="0" smtClean="0">
                <a:solidFill>
                  <a:srgbClr val="0000CC"/>
                </a:solidFill>
              </a:rPr>
              <a:t>Application Package</a:t>
            </a:r>
          </a:p>
        </p:txBody>
      </p:sp>
      <p:cxnSp>
        <p:nvCxnSpPr>
          <p:cNvPr id="45090" name="直線矢印コネクタ 55"/>
          <p:cNvCxnSpPr>
            <a:cxnSpLocks noChangeShapeType="1"/>
          </p:cNvCxnSpPr>
          <p:nvPr/>
        </p:nvCxnSpPr>
        <p:spPr bwMode="auto">
          <a:xfrm flipV="1">
            <a:off x="6873875" y="4489450"/>
            <a:ext cx="511175" cy="817563"/>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cxnSp>
        <p:nvCxnSpPr>
          <p:cNvPr id="45091" name="直線矢印コネクタ 57"/>
          <p:cNvCxnSpPr>
            <a:cxnSpLocks noChangeShapeType="1"/>
            <a:stCxn id="55" idx="0"/>
          </p:cNvCxnSpPr>
          <p:nvPr/>
        </p:nvCxnSpPr>
        <p:spPr bwMode="auto">
          <a:xfrm flipH="1" flipV="1">
            <a:off x="7386638" y="4476750"/>
            <a:ext cx="11112" cy="852488"/>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sp>
        <p:nvSpPr>
          <p:cNvPr id="45092" name="テキスト ボックス 65"/>
          <p:cNvSpPr txBox="1">
            <a:spLocks noChangeArrowheads="1"/>
          </p:cNvSpPr>
          <p:nvPr/>
        </p:nvSpPr>
        <p:spPr bwMode="auto">
          <a:xfrm>
            <a:off x="2835275" y="5197475"/>
            <a:ext cx="17383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rgbClr val="0000FF"/>
              </a:buClr>
              <a:buChar char="•"/>
              <a:defRPr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9pPr>
          </a:lstStyle>
          <a:p>
            <a:pPr>
              <a:spcBef>
                <a:spcPct val="0"/>
              </a:spcBef>
              <a:buClrTx/>
              <a:buFontTx/>
              <a:buNone/>
            </a:pPr>
            <a:r>
              <a:rPr kumimoji="0" lang="en-US" altLang="ja-JP" sz="1600">
                <a:solidFill>
                  <a:srgbClr val="000000"/>
                </a:solidFill>
              </a:rPr>
              <a:t>Even if the doctor</a:t>
            </a:r>
          </a:p>
          <a:p>
            <a:pPr>
              <a:spcBef>
                <a:spcPct val="0"/>
              </a:spcBef>
              <a:buClrTx/>
              <a:buFontTx/>
              <a:buNone/>
            </a:pPr>
            <a:r>
              <a:rPr kumimoji="0" lang="en-US" altLang="ja-JP" sz="1600">
                <a:solidFill>
                  <a:srgbClr val="000000"/>
                </a:solidFill>
              </a:rPr>
              <a:t>is a common occupation, required skills different with Specialty fields.</a:t>
            </a:r>
            <a:endParaRPr kumimoji="0" lang="ja-JP" altLang="en-US" sz="1600">
              <a:solidFill>
                <a:srgbClr val="000000"/>
              </a:solidFill>
            </a:endParaRPr>
          </a:p>
        </p:txBody>
      </p:sp>
      <p:sp>
        <p:nvSpPr>
          <p:cNvPr id="45093" name="テキスト ボックス 65"/>
          <p:cNvSpPr txBox="1">
            <a:spLocks noChangeArrowheads="1"/>
          </p:cNvSpPr>
          <p:nvPr/>
        </p:nvSpPr>
        <p:spPr bwMode="auto">
          <a:xfrm>
            <a:off x="4533900" y="4913313"/>
            <a:ext cx="21256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0000FF"/>
              </a:buClr>
              <a:buChar char="•"/>
              <a:defRPr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9pPr>
          </a:lstStyle>
          <a:p>
            <a:pPr>
              <a:spcBef>
                <a:spcPct val="0"/>
              </a:spcBef>
              <a:buClrTx/>
              <a:buFontTx/>
              <a:buNone/>
            </a:pPr>
            <a:r>
              <a:rPr kumimoji="0" lang="en-US" altLang="ja-JP" sz="1600">
                <a:solidFill>
                  <a:srgbClr val="000000"/>
                </a:solidFill>
              </a:rPr>
              <a:t>We can understand IT</a:t>
            </a:r>
          </a:p>
          <a:p>
            <a:pPr>
              <a:spcBef>
                <a:spcPct val="0"/>
              </a:spcBef>
              <a:buClrTx/>
              <a:buFontTx/>
              <a:buNone/>
            </a:pPr>
            <a:r>
              <a:rPr kumimoji="0" lang="en-US" altLang="ja-JP" sz="1600">
                <a:solidFill>
                  <a:srgbClr val="000000"/>
                </a:solidFill>
              </a:rPr>
              <a:t>skill necessary for the</a:t>
            </a:r>
          </a:p>
          <a:p>
            <a:pPr>
              <a:spcBef>
                <a:spcPct val="0"/>
              </a:spcBef>
              <a:buClrTx/>
              <a:buFontTx/>
              <a:buNone/>
            </a:pPr>
            <a:r>
              <a:rPr kumimoji="0" lang="en-US" altLang="ja-JP" sz="1600">
                <a:solidFill>
                  <a:srgbClr val="000000"/>
                </a:solidFill>
              </a:rPr>
              <a:t>IT engineers  because  </a:t>
            </a:r>
          </a:p>
          <a:p>
            <a:pPr>
              <a:spcBef>
                <a:spcPct val="0"/>
              </a:spcBef>
              <a:buClrTx/>
              <a:buFontTx/>
              <a:buNone/>
            </a:pPr>
            <a:r>
              <a:rPr kumimoji="0" lang="en-US" altLang="ja-JP" sz="1600">
                <a:solidFill>
                  <a:srgbClr val="000000"/>
                </a:solidFill>
              </a:rPr>
              <a:t>Job category and </a:t>
            </a:r>
          </a:p>
          <a:p>
            <a:pPr>
              <a:spcBef>
                <a:spcPct val="0"/>
              </a:spcBef>
              <a:buClrTx/>
              <a:buFontTx/>
              <a:buNone/>
            </a:pPr>
            <a:r>
              <a:rPr kumimoji="0" lang="en-US" altLang="ja-JP" sz="1600">
                <a:solidFill>
                  <a:srgbClr val="000000"/>
                </a:solidFill>
              </a:rPr>
              <a:t>Specialty field are </a:t>
            </a:r>
          </a:p>
          <a:p>
            <a:pPr>
              <a:spcBef>
                <a:spcPct val="0"/>
              </a:spcBef>
              <a:buClrTx/>
              <a:buFontTx/>
              <a:buNone/>
            </a:pPr>
            <a:r>
              <a:rPr kumimoji="0" lang="en-US" altLang="ja-JP" sz="1600">
                <a:solidFill>
                  <a:srgbClr val="000000"/>
                </a:solidFill>
              </a:rPr>
              <a:t>classified systematically.</a:t>
            </a:r>
          </a:p>
          <a:p>
            <a:pPr>
              <a:spcBef>
                <a:spcPct val="0"/>
              </a:spcBef>
              <a:buClrTx/>
              <a:buFontTx/>
              <a:buNone/>
            </a:pPr>
            <a:r>
              <a:rPr kumimoji="0" lang="en-US" altLang="ja-JP" sz="1600">
                <a:solidFill>
                  <a:srgbClr val="000000"/>
                </a:solidFill>
              </a:rPr>
              <a:t>We can assign  an </a:t>
            </a:r>
          </a:p>
          <a:p>
            <a:pPr>
              <a:spcBef>
                <a:spcPct val="0"/>
              </a:spcBef>
              <a:buClrTx/>
              <a:buFontTx/>
              <a:buNone/>
            </a:pPr>
            <a:r>
              <a:rPr kumimoji="0" lang="en-US" altLang="ja-JP" sz="1600">
                <a:solidFill>
                  <a:srgbClr val="000000"/>
                </a:solidFill>
              </a:rPr>
              <a:t>adequate job based on</a:t>
            </a:r>
          </a:p>
          <a:p>
            <a:pPr>
              <a:spcBef>
                <a:spcPct val="0"/>
              </a:spcBef>
              <a:buClrTx/>
              <a:buFontTx/>
              <a:buNone/>
            </a:pPr>
            <a:r>
              <a:rPr kumimoji="0" lang="en-US" altLang="ja-JP" sz="1600">
                <a:solidFill>
                  <a:srgbClr val="000000"/>
                </a:solidFill>
              </a:rPr>
              <a:t>IT engineer skill.</a:t>
            </a:r>
          </a:p>
        </p:txBody>
      </p:sp>
      <p:cxnSp>
        <p:nvCxnSpPr>
          <p:cNvPr id="45094" name="直線コネクタ 25"/>
          <p:cNvCxnSpPr>
            <a:cxnSpLocks noChangeShapeType="1"/>
          </p:cNvCxnSpPr>
          <p:nvPr/>
        </p:nvCxnSpPr>
        <p:spPr bwMode="auto">
          <a:xfrm>
            <a:off x="4573588" y="1835150"/>
            <a:ext cx="0" cy="4676775"/>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45095" name="Rectangle 104"/>
          <p:cNvSpPr txBox="1">
            <a:spLocks noChangeArrowheads="1"/>
          </p:cNvSpPr>
          <p:nvPr/>
        </p:nvSpPr>
        <p:spPr bwMode="auto">
          <a:xfrm>
            <a:off x="630238" y="704850"/>
            <a:ext cx="47767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rgbClr val="0000FF"/>
              </a:buClr>
              <a:buChar char="•"/>
              <a:defRPr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9pPr>
          </a:lstStyle>
          <a:p>
            <a:pPr>
              <a:spcBef>
                <a:spcPct val="0"/>
              </a:spcBef>
              <a:buClrTx/>
              <a:buFontTx/>
              <a:buNone/>
            </a:pPr>
            <a:r>
              <a:rPr kumimoji="0" lang="en-US" altLang="ja-JP" sz="2800">
                <a:solidFill>
                  <a:srgbClr val="003399"/>
                </a:solidFill>
              </a:rPr>
              <a:t>Analogies of</a:t>
            </a:r>
            <a:r>
              <a:rPr kumimoji="0" lang="en-US" altLang="ja-JP" sz="2800">
                <a:solidFill>
                  <a:srgbClr val="FF0066"/>
                </a:solidFill>
              </a:rPr>
              <a:t> </a:t>
            </a:r>
            <a:r>
              <a:rPr kumimoji="0" lang="en-US" altLang="ja-JP" sz="2800">
                <a:solidFill>
                  <a:srgbClr val="003399"/>
                </a:solidFill>
              </a:rPr>
              <a:t>“Job category” </a:t>
            </a:r>
          </a:p>
        </p:txBody>
      </p:sp>
      <p:sp>
        <p:nvSpPr>
          <p:cNvPr id="45096" name="Text Box 3"/>
          <p:cNvSpPr txBox="1">
            <a:spLocks noChangeArrowheads="1"/>
          </p:cNvSpPr>
          <p:nvPr/>
        </p:nvSpPr>
        <p:spPr bwMode="auto">
          <a:xfrm>
            <a:off x="271463" y="180975"/>
            <a:ext cx="56943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00FF"/>
              </a:buClr>
              <a:buChar char="•"/>
              <a:defRPr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9pPr>
          </a:lstStyle>
          <a:p>
            <a:pPr>
              <a:spcBef>
                <a:spcPct val="0"/>
              </a:spcBef>
              <a:buClrTx/>
              <a:buFontTx/>
              <a:buNone/>
            </a:pPr>
            <a:r>
              <a:rPr kumimoji="0" lang="ja-JP" altLang="en-US" sz="2800">
                <a:solidFill>
                  <a:srgbClr val="333399"/>
                </a:solidFill>
              </a:rPr>
              <a:t>(1)Common Career Framework</a:t>
            </a:r>
            <a:endParaRPr kumimoji="0" lang="en-US" altLang="ja-JP" sz="2800">
              <a:solidFill>
                <a:srgbClr val="333399"/>
              </a:solidFill>
            </a:endParaRPr>
          </a:p>
        </p:txBody>
      </p:sp>
      <p:cxnSp>
        <p:nvCxnSpPr>
          <p:cNvPr id="45097" name="直線矢印コネクタ 51"/>
          <p:cNvCxnSpPr>
            <a:cxnSpLocks noChangeShapeType="1"/>
            <a:stCxn id="45076" idx="2"/>
            <a:endCxn id="44" idx="0"/>
          </p:cNvCxnSpPr>
          <p:nvPr/>
        </p:nvCxnSpPr>
        <p:spPr bwMode="auto">
          <a:xfrm flipH="1">
            <a:off x="5170488" y="1792288"/>
            <a:ext cx="1870075" cy="452437"/>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cxnSp>
        <p:nvCxnSpPr>
          <p:cNvPr id="45098" name="直線矢印コネクタ 52"/>
          <p:cNvCxnSpPr>
            <a:cxnSpLocks noChangeShapeType="1"/>
            <a:stCxn id="45076" idx="2"/>
            <a:endCxn id="42" idx="0"/>
          </p:cNvCxnSpPr>
          <p:nvPr/>
        </p:nvCxnSpPr>
        <p:spPr bwMode="auto">
          <a:xfrm flipH="1">
            <a:off x="5551488" y="1792288"/>
            <a:ext cx="1489075" cy="452437"/>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cxnSp>
        <p:nvCxnSpPr>
          <p:cNvPr id="45099" name="直線矢印コネクタ 56"/>
          <p:cNvCxnSpPr>
            <a:cxnSpLocks noChangeShapeType="1"/>
            <a:stCxn id="45076" idx="2"/>
            <a:endCxn id="51" idx="0"/>
          </p:cNvCxnSpPr>
          <p:nvPr/>
        </p:nvCxnSpPr>
        <p:spPr bwMode="auto">
          <a:xfrm flipH="1">
            <a:off x="5932488" y="1792288"/>
            <a:ext cx="1108075" cy="452437"/>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cxnSp>
        <p:nvCxnSpPr>
          <p:cNvPr id="45100" name="直線矢印コネクタ 58"/>
          <p:cNvCxnSpPr>
            <a:cxnSpLocks noChangeShapeType="1"/>
            <a:stCxn id="45076" idx="2"/>
            <a:endCxn id="41" idx="0"/>
          </p:cNvCxnSpPr>
          <p:nvPr/>
        </p:nvCxnSpPr>
        <p:spPr bwMode="auto">
          <a:xfrm flipH="1">
            <a:off x="6313488" y="1792288"/>
            <a:ext cx="727075" cy="452437"/>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cxnSp>
        <p:nvCxnSpPr>
          <p:cNvPr id="45101" name="直線矢印コネクタ 59"/>
          <p:cNvCxnSpPr>
            <a:cxnSpLocks noChangeShapeType="1"/>
            <a:stCxn id="45076" idx="2"/>
            <a:endCxn id="50" idx="0"/>
          </p:cNvCxnSpPr>
          <p:nvPr/>
        </p:nvCxnSpPr>
        <p:spPr bwMode="auto">
          <a:xfrm flipH="1">
            <a:off x="6677025" y="1792288"/>
            <a:ext cx="363538" cy="452437"/>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cxnSp>
        <p:nvCxnSpPr>
          <p:cNvPr id="45102" name="直線矢印コネクタ 61"/>
          <p:cNvCxnSpPr>
            <a:cxnSpLocks noChangeShapeType="1"/>
            <a:stCxn id="45076" idx="2"/>
            <a:endCxn id="49" idx="0"/>
          </p:cNvCxnSpPr>
          <p:nvPr/>
        </p:nvCxnSpPr>
        <p:spPr bwMode="auto">
          <a:xfrm flipH="1">
            <a:off x="7024688" y="1792288"/>
            <a:ext cx="15875" cy="452437"/>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cxnSp>
        <p:nvCxnSpPr>
          <p:cNvPr id="45103" name="直線矢印コネクタ 64"/>
          <p:cNvCxnSpPr>
            <a:cxnSpLocks noChangeShapeType="1"/>
            <a:stCxn id="45076" idx="2"/>
            <a:endCxn id="48" idx="0"/>
          </p:cNvCxnSpPr>
          <p:nvPr/>
        </p:nvCxnSpPr>
        <p:spPr bwMode="auto">
          <a:xfrm>
            <a:off x="7040563" y="1792288"/>
            <a:ext cx="330200" cy="452437"/>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cxnSp>
        <p:nvCxnSpPr>
          <p:cNvPr id="45104" name="直線矢印コネクタ 67"/>
          <p:cNvCxnSpPr>
            <a:cxnSpLocks noChangeShapeType="1"/>
            <a:stCxn id="45076" idx="2"/>
            <a:endCxn id="47" idx="0"/>
          </p:cNvCxnSpPr>
          <p:nvPr/>
        </p:nvCxnSpPr>
        <p:spPr bwMode="auto">
          <a:xfrm>
            <a:off x="7040563" y="1792288"/>
            <a:ext cx="676275" cy="452437"/>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cxnSp>
        <p:nvCxnSpPr>
          <p:cNvPr id="45105" name="直線矢印コネクタ 70"/>
          <p:cNvCxnSpPr>
            <a:cxnSpLocks noChangeShapeType="1"/>
            <a:stCxn id="45076" idx="2"/>
            <a:endCxn id="46" idx="0"/>
          </p:cNvCxnSpPr>
          <p:nvPr/>
        </p:nvCxnSpPr>
        <p:spPr bwMode="auto">
          <a:xfrm>
            <a:off x="7040563" y="1792288"/>
            <a:ext cx="1022350" cy="452437"/>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cxnSp>
        <p:nvCxnSpPr>
          <p:cNvPr id="45106" name="直線矢印コネクタ 73"/>
          <p:cNvCxnSpPr>
            <a:cxnSpLocks noChangeShapeType="1"/>
            <a:stCxn id="45076" idx="2"/>
            <a:endCxn id="45" idx="0"/>
          </p:cNvCxnSpPr>
          <p:nvPr/>
        </p:nvCxnSpPr>
        <p:spPr bwMode="auto">
          <a:xfrm>
            <a:off x="7040563" y="1792288"/>
            <a:ext cx="1370012" cy="452437"/>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cxnSp>
        <p:nvCxnSpPr>
          <p:cNvPr id="45107" name="直線矢印コネクタ 77"/>
          <p:cNvCxnSpPr>
            <a:cxnSpLocks noChangeShapeType="1"/>
            <a:stCxn id="45076" idx="2"/>
            <a:endCxn id="43" idx="0"/>
          </p:cNvCxnSpPr>
          <p:nvPr/>
        </p:nvCxnSpPr>
        <p:spPr bwMode="auto">
          <a:xfrm>
            <a:off x="7040563" y="1792288"/>
            <a:ext cx="1731962" cy="452437"/>
          </a:xfrm>
          <a:prstGeom prst="straightConnector1">
            <a:avLst/>
          </a:prstGeom>
          <a:noFill/>
          <a:ln w="25400" algn="ctr">
            <a:solidFill>
              <a:srgbClr val="0033CC"/>
            </a:solidFill>
            <a:round/>
            <a:headEnd type="oval" w="med" len="med"/>
            <a:tailEnd type="oval" w="med" len="med"/>
          </a:ln>
          <a:extLst>
            <a:ext uri="{909E8E84-426E-40DD-AFC4-6F175D3DCCD1}">
              <a14:hiddenFill xmlns:a14="http://schemas.microsoft.com/office/drawing/2010/main">
                <a:noFill/>
              </a14:hiddenFill>
            </a:ext>
          </a:extLst>
        </p:spPr>
      </p:cxnSp>
      <p:pic>
        <p:nvPicPr>
          <p:cNvPr id="45108"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4725" y="177800"/>
            <a:ext cx="1544638" cy="83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109" name="スライド番号プレースホルダ 4"/>
          <p:cNvSpPr txBox="1">
            <a:spLocks noGrp="1" noChangeArrowheads="1"/>
          </p:cNvSpPr>
          <p:nvPr/>
        </p:nvSpPr>
        <p:spPr bwMode="auto">
          <a:xfrm>
            <a:off x="7219950" y="6597650"/>
            <a:ext cx="1871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9pPr>
          </a:lstStyle>
          <a:p>
            <a:pPr algn="r" eaLnBrk="1" hangingPunct="1">
              <a:spcBef>
                <a:spcPct val="0"/>
              </a:spcBef>
              <a:buClrTx/>
              <a:buFontTx/>
              <a:buNone/>
            </a:pPr>
            <a:r>
              <a:rPr kumimoji="0" lang="ja-JP" altLang="en-US" sz="1000">
                <a:solidFill>
                  <a:srgbClr val="000000"/>
                </a:solidFill>
              </a:rPr>
              <a:t>　</a:t>
            </a:r>
            <a:fld id="{B7A64FDF-171A-4855-95B5-32EF180E5F62}" type="slidenum">
              <a:rPr kumimoji="0" lang="ja-JP" altLang="en-US" sz="1000">
                <a:solidFill>
                  <a:srgbClr val="000000"/>
                </a:solidFill>
              </a:rPr>
              <a:pPr algn="r" eaLnBrk="1" hangingPunct="1">
                <a:spcBef>
                  <a:spcPct val="0"/>
                </a:spcBef>
                <a:buClrTx/>
                <a:buFontTx/>
                <a:buNone/>
              </a:pPr>
              <a:t>13</a:t>
            </a:fld>
            <a:endParaRPr kumimoji="0" lang="en-US" altLang="ja-JP" sz="1000">
              <a:solidFill>
                <a:srgbClr val="000000"/>
              </a:solidFill>
            </a:endParaRPr>
          </a:p>
        </p:txBody>
      </p:sp>
      <p:sp>
        <p:nvSpPr>
          <p:cNvPr id="45110" name="スライド番号プレースホルダ 3"/>
          <p:cNvSpPr txBox="1">
            <a:spLocks noGrp="1" noChangeArrowheads="1"/>
          </p:cNvSpPr>
          <p:nvPr/>
        </p:nvSpPr>
        <p:spPr bwMode="auto">
          <a:xfrm>
            <a:off x="4748213" y="6680200"/>
            <a:ext cx="25146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eaLnBrk="0" hangingPunct="0">
              <a:spcBef>
                <a:spcPct val="20000"/>
              </a:spcBef>
              <a:buClr>
                <a:srgbClr val="0000FF"/>
              </a:buClr>
              <a:buChar char="•"/>
              <a:defRPr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kumimoji="0" lang="en-US" altLang="ja-JP" sz="800">
                <a:solidFill>
                  <a:srgbClr val="000000"/>
                </a:solidFill>
              </a:rPr>
              <a:t>All  Rights Reserved, Copyright©IPA20</a:t>
            </a:r>
            <a:r>
              <a:rPr kumimoji="0" lang="ja-JP" altLang="en-US" sz="800">
                <a:solidFill>
                  <a:srgbClr val="000000"/>
                </a:solidFill>
              </a:rPr>
              <a:t>12</a:t>
            </a:r>
            <a:endParaRPr kumimoji="0" lang="en-US" altLang="ja-JP" sz="800">
              <a:solidFill>
                <a:srgbClr val="000000"/>
              </a:solidFill>
            </a:endParaRPr>
          </a:p>
        </p:txBody>
      </p:sp>
    </p:spTree>
    <p:extLst>
      <p:ext uri="{BB962C8B-B14F-4D97-AF65-F5344CB8AC3E}">
        <p14:creationId xmlns:p14="http://schemas.microsoft.com/office/powerpoint/2010/main" val="2575190867"/>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500063" y="0"/>
            <a:ext cx="3351212" cy="549275"/>
          </a:xfrm>
        </p:spPr>
        <p:txBody>
          <a:bodyPr/>
          <a:lstStyle/>
          <a:p>
            <a:r>
              <a:rPr lang="en-US" altLang="ja-JP" sz="2400" dirty="0" smtClean="0"/>
              <a:t>Level Definitions</a:t>
            </a:r>
            <a:endParaRPr lang="ja-JP" altLang="en-US" sz="2400" dirty="0" smtClean="0"/>
          </a:p>
        </p:txBody>
      </p:sp>
      <p:graphicFrame>
        <p:nvGraphicFramePr>
          <p:cNvPr id="8" name="表 7"/>
          <p:cNvGraphicFramePr>
            <a:graphicFrameLocks noGrp="1"/>
          </p:cNvGraphicFramePr>
          <p:nvPr>
            <p:extLst>
              <p:ext uri="{D42A27DB-BD31-4B8C-83A1-F6EECF244321}">
                <p14:modId xmlns:p14="http://schemas.microsoft.com/office/powerpoint/2010/main" val="760239644"/>
              </p:ext>
            </p:extLst>
          </p:nvPr>
        </p:nvGraphicFramePr>
        <p:xfrm>
          <a:off x="179388" y="442998"/>
          <a:ext cx="8640762" cy="6381751"/>
        </p:xfrm>
        <a:graphic>
          <a:graphicData uri="http://schemas.openxmlformats.org/drawingml/2006/table">
            <a:tbl>
              <a:tblPr/>
              <a:tblGrid>
                <a:gridCol w="905886"/>
                <a:gridCol w="7734876"/>
              </a:tblGrid>
              <a:tr h="280860">
                <a:tc>
                  <a:txBody>
                    <a:bodyPr/>
                    <a:lstStyle/>
                    <a:p>
                      <a:pPr algn="ctr">
                        <a:spcAft>
                          <a:spcPts val="0"/>
                        </a:spcAft>
                      </a:pPr>
                      <a:r>
                        <a:rPr lang="en-US" sz="1800" b="1" kern="100" dirty="0">
                          <a:latin typeface="Times New Roman"/>
                          <a:ea typeface="ＭＳ 明朝"/>
                          <a:cs typeface="Times New Roman"/>
                        </a:rPr>
                        <a:t>Level</a:t>
                      </a:r>
                      <a:endParaRPr lang="ja-JP" sz="1800" kern="100" dirty="0">
                        <a:latin typeface="Century"/>
                        <a:ea typeface="ＭＳ 明朝"/>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n-US" sz="1800" b="1" kern="100" dirty="0">
                          <a:latin typeface="Times New Roman"/>
                          <a:ea typeface="ＭＳ 明朝"/>
                          <a:cs typeface="Times New Roman"/>
                        </a:rPr>
                        <a:t>Definition</a:t>
                      </a:r>
                      <a:endParaRPr lang="ja-JP" sz="1800" kern="100" dirty="0">
                        <a:latin typeface="Century"/>
                        <a:ea typeface="ＭＳ 明朝"/>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061024">
                <a:tc>
                  <a:txBody>
                    <a:bodyPr/>
                    <a:lstStyle/>
                    <a:p>
                      <a:pPr algn="ctr">
                        <a:spcAft>
                          <a:spcPts val="0"/>
                        </a:spcAft>
                      </a:pPr>
                      <a:r>
                        <a:rPr lang="en-US" sz="2000" kern="100" dirty="0">
                          <a:latin typeface="Times New Roman"/>
                          <a:ea typeface="ＭＳ 明朝"/>
                          <a:cs typeface="Times New Roman"/>
                        </a:rPr>
                        <a:t>Level 7</a:t>
                      </a:r>
                      <a:endParaRPr lang="ja-JP" sz="2000" kern="100" dirty="0">
                        <a:latin typeface="Century"/>
                        <a:ea typeface="ＭＳ 明朝"/>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700" b="1" kern="100" dirty="0">
                          <a:solidFill>
                            <a:srgbClr val="FF0000"/>
                          </a:solidFill>
                          <a:latin typeface="Times New Roman" pitchFamily="18" charset="0"/>
                          <a:ea typeface="ＭＳ 明朝"/>
                          <a:cs typeface="Times New Roman" pitchFamily="18" charset="0"/>
                        </a:rPr>
                        <a:t>World-class, high-end player </a:t>
                      </a:r>
                      <a:r>
                        <a:rPr lang="en-US" sz="1700" kern="100" dirty="0">
                          <a:latin typeface="Times New Roman" pitchFamily="18" charset="0"/>
                          <a:ea typeface="ＭＳ 明朝"/>
                          <a:cs typeface="Times New Roman" pitchFamily="18" charset="0"/>
                        </a:rPr>
                        <a:t>with advanced knowledge and skills</a:t>
                      </a:r>
                      <a:endParaRPr lang="ja-JP" sz="1700" kern="100" dirty="0">
                        <a:latin typeface="Times New Roman" pitchFamily="18" charset="0"/>
                        <a:ea typeface="ＭＳ 明朝"/>
                        <a:cs typeface="Times New Roman" pitchFamily="18" charset="0"/>
                      </a:endParaRPr>
                    </a:p>
                    <a:p>
                      <a:pPr algn="just">
                        <a:spcAft>
                          <a:spcPts val="0"/>
                        </a:spcAft>
                      </a:pPr>
                      <a:r>
                        <a:rPr lang="en-US" sz="1700" kern="100" dirty="0">
                          <a:latin typeface="Times New Roman" pitchFamily="18" charset="0"/>
                          <a:ea typeface="ＭＳ 明朝"/>
                          <a:cs typeface="Times New Roman" pitchFamily="18" charset="0"/>
                        </a:rPr>
                        <a:t>Defined as human resources recognized throughout the world who have experience and achievements in successfully leading development, reforms, and marketing of industry leading services</a:t>
                      </a:r>
                      <a:r>
                        <a:rPr lang="en-US" sz="1700" kern="100" dirty="0" smtClean="0">
                          <a:latin typeface="Times New Roman" pitchFamily="18" charset="0"/>
                          <a:ea typeface="ＭＳ 明朝"/>
                          <a:cs typeface="Times New Roman" pitchFamily="18" charset="0"/>
                        </a:rPr>
                        <a:t>. </a:t>
                      </a:r>
                      <a:r>
                        <a:rPr lang="en-US" sz="1700" kern="100" dirty="0" smtClean="0">
                          <a:solidFill>
                            <a:srgbClr val="FF0000"/>
                          </a:solidFill>
                          <a:latin typeface="Times New Roman" pitchFamily="18" charset="0"/>
                          <a:ea typeface="ＭＳ 明朝"/>
                          <a:cs typeface="Times New Roman" pitchFamily="18" charset="0"/>
                        </a:rPr>
                        <a:t>(Top class in the world) </a:t>
                      </a:r>
                      <a:endParaRPr lang="ja-JP" sz="1700" kern="100" dirty="0">
                        <a:solidFill>
                          <a:srgbClr val="FF0000"/>
                        </a:solidFill>
                        <a:latin typeface="Times New Roman" pitchFamily="18" charset="0"/>
                        <a:ea typeface="ＭＳ 明朝"/>
                        <a:cs typeface="Times New Roman"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61024">
                <a:tc>
                  <a:txBody>
                    <a:bodyPr/>
                    <a:lstStyle/>
                    <a:p>
                      <a:pPr algn="ctr">
                        <a:spcAft>
                          <a:spcPts val="0"/>
                        </a:spcAft>
                      </a:pPr>
                      <a:r>
                        <a:rPr lang="en-US" sz="2000" kern="100" dirty="0">
                          <a:latin typeface="Times New Roman"/>
                          <a:ea typeface="ＭＳ 明朝"/>
                          <a:cs typeface="Times New Roman"/>
                        </a:rPr>
                        <a:t>Level 6</a:t>
                      </a:r>
                      <a:endParaRPr lang="ja-JP" sz="2000" kern="100" dirty="0">
                        <a:latin typeface="Century"/>
                        <a:ea typeface="ＭＳ 明朝"/>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700" b="1" kern="100" dirty="0">
                          <a:solidFill>
                            <a:srgbClr val="FF0000"/>
                          </a:solidFill>
                          <a:latin typeface="Times New Roman" pitchFamily="18" charset="0"/>
                          <a:ea typeface="ＭＳ 明朝"/>
                          <a:cs typeface="Times New Roman" pitchFamily="18" charset="0"/>
                        </a:rPr>
                        <a:t>Nation-level, high-end player </a:t>
                      </a:r>
                      <a:r>
                        <a:rPr lang="en-US" sz="1700" kern="100" dirty="0">
                          <a:latin typeface="Times New Roman" pitchFamily="18" charset="0"/>
                          <a:ea typeface="ＭＳ 明朝"/>
                          <a:cs typeface="Times New Roman" pitchFamily="18" charset="0"/>
                        </a:rPr>
                        <a:t>with advanced knowledge and skills </a:t>
                      </a:r>
                      <a:endParaRPr lang="ja-JP" sz="1700" kern="100" dirty="0">
                        <a:latin typeface="Times New Roman" pitchFamily="18" charset="0"/>
                        <a:ea typeface="ＭＳ 明朝"/>
                        <a:cs typeface="Times New Roman" pitchFamily="18" charset="0"/>
                      </a:endParaRPr>
                    </a:p>
                    <a:p>
                      <a:pPr algn="just">
                        <a:spcAft>
                          <a:spcPts val="0"/>
                        </a:spcAft>
                      </a:pPr>
                      <a:r>
                        <a:rPr lang="en-US" sz="1700" kern="100" dirty="0">
                          <a:latin typeface="Times New Roman" pitchFamily="18" charset="0"/>
                          <a:ea typeface="ＭＳ 明朝"/>
                          <a:cs typeface="Times New Roman" pitchFamily="18" charset="0"/>
                        </a:rPr>
                        <a:t>Defined as human resources widely recognized inside and outside their organizations who have professional experience and achievements not only within their organizations but also in the industry.  </a:t>
                      </a:r>
                      <a:r>
                        <a:rPr lang="en-US" sz="1700" kern="100" dirty="0" smtClean="0">
                          <a:solidFill>
                            <a:srgbClr val="FF0000"/>
                          </a:solidFill>
                          <a:latin typeface="Times New Roman" pitchFamily="18" charset="0"/>
                          <a:ea typeface="ＭＳ 明朝"/>
                          <a:cs typeface="Times New Roman" pitchFamily="18" charset="0"/>
                        </a:rPr>
                        <a:t>(Top class in Domestic)</a:t>
                      </a:r>
                      <a:endParaRPr lang="ja-JP" sz="1700" kern="100" dirty="0">
                        <a:solidFill>
                          <a:srgbClr val="FF0000"/>
                        </a:solidFill>
                        <a:latin typeface="Times New Roman" pitchFamily="18" charset="0"/>
                        <a:ea typeface="ＭＳ 明朝"/>
                        <a:cs typeface="Times New Roman"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5769">
                <a:tc>
                  <a:txBody>
                    <a:bodyPr/>
                    <a:lstStyle/>
                    <a:p>
                      <a:pPr algn="ctr">
                        <a:spcAft>
                          <a:spcPts val="0"/>
                        </a:spcAft>
                      </a:pPr>
                      <a:r>
                        <a:rPr lang="en-US" sz="2000" kern="100" dirty="0">
                          <a:latin typeface="Times New Roman"/>
                          <a:ea typeface="ＭＳ 明朝"/>
                          <a:cs typeface="Times New Roman"/>
                        </a:rPr>
                        <a:t>Level 5</a:t>
                      </a:r>
                      <a:endParaRPr lang="ja-JP" sz="2000" kern="100" dirty="0">
                        <a:latin typeface="Century"/>
                        <a:ea typeface="ＭＳ 明朝"/>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700" b="1" kern="100" dirty="0">
                          <a:solidFill>
                            <a:srgbClr val="FF0000"/>
                          </a:solidFill>
                          <a:latin typeface="Times New Roman" pitchFamily="18" charset="0"/>
                          <a:ea typeface="ＭＳ 明朝"/>
                          <a:cs typeface="Times New Roman" pitchFamily="18" charset="0"/>
                        </a:rPr>
                        <a:t>In-house, high-end player </a:t>
                      </a:r>
                      <a:r>
                        <a:rPr lang="en-US" sz="1700" kern="100" dirty="0">
                          <a:latin typeface="Times New Roman" pitchFamily="18" charset="0"/>
                          <a:ea typeface="ＭＳ 明朝"/>
                          <a:cs typeface="Times New Roman" pitchFamily="18" charset="0"/>
                        </a:rPr>
                        <a:t>with advanced knowledge and skills</a:t>
                      </a:r>
                      <a:endParaRPr lang="ja-JP" sz="1700" kern="100" dirty="0">
                        <a:latin typeface="Times New Roman" pitchFamily="18" charset="0"/>
                        <a:ea typeface="ＭＳ 明朝"/>
                        <a:cs typeface="Times New Roman" pitchFamily="18" charset="0"/>
                      </a:endParaRPr>
                    </a:p>
                    <a:p>
                      <a:pPr algn="just">
                        <a:spcAft>
                          <a:spcPts val="0"/>
                        </a:spcAft>
                      </a:pPr>
                      <a:r>
                        <a:rPr lang="en-US" sz="1700" kern="100" dirty="0">
                          <a:latin typeface="Times New Roman" pitchFamily="18" charset="0"/>
                          <a:ea typeface="ＭＳ 明朝"/>
                          <a:cs typeface="Times New Roman" pitchFamily="18" charset="0"/>
                        </a:rPr>
                        <a:t>Defined as professionals who have rich experience and achievements to lead their organizations. </a:t>
                      </a:r>
                      <a:r>
                        <a:rPr lang="en-US" sz="1700" kern="100" dirty="0" smtClean="0">
                          <a:latin typeface="Times New Roman" pitchFamily="18" charset="0"/>
                          <a:ea typeface="ＭＳ 明朝"/>
                          <a:cs typeface="Times New Roman" pitchFamily="18" charset="0"/>
                        </a:rPr>
                        <a:t> </a:t>
                      </a:r>
                      <a:r>
                        <a:rPr lang="en-US" sz="1700" kern="100" dirty="0" smtClean="0">
                          <a:solidFill>
                            <a:srgbClr val="FF0000"/>
                          </a:solidFill>
                          <a:latin typeface="Times New Roman" pitchFamily="18" charset="0"/>
                          <a:ea typeface="ＭＳ 明朝"/>
                          <a:cs typeface="Times New Roman" pitchFamily="18" charset="0"/>
                        </a:rPr>
                        <a:t>(Top class in Company)</a:t>
                      </a:r>
                      <a:endParaRPr lang="ja-JP" sz="1700" kern="100" dirty="0">
                        <a:solidFill>
                          <a:srgbClr val="FF0000"/>
                        </a:solidFill>
                        <a:latin typeface="Times New Roman" pitchFamily="18" charset="0"/>
                        <a:ea typeface="ＭＳ 明朝"/>
                        <a:cs typeface="Times New Roman"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61024">
                <a:tc>
                  <a:txBody>
                    <a:bodyPr/>
                    <a:lstStyle/>
                    <a:p>
                      <a:pPr algn="ctr">
                        <a:spcAft>
                          <a:spcPts val="0"/>
                        </a:spcAft>
                      </a:pPr>
                      <a:r>
                        <a:rPr lang="en-US" sz="2000" kern="100" dirty="0">
                          <a:latin typeface="Times New Roman"/>
                          <a:ea typeface="ＭＳ 明朝"/>
                          <a:cs typeface="Times New Roman"/>
                        </a:rPr>
                        <a:t>Level 4</a:t>
                      </a:r>
                      <a:endParaRPr lang="ja-JP" sz="2000" kern="100" dirty="0">
                        <a:latin typeface="Century"/>
                        <a:ea typeface="ＭＳ 明朝"/>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700" kern="100" dirty="0">
                          <a:latin typeface="Times New Roman" pitchFamily="18" charset="0"/>
                          <a:ea typeface="ＭＳ 明朝"/>
                          <a:cs typeface="Times New Roman" pitchFamily="18" charset="0"/>
                        </a:rPr>
                        <a:t>Defined as </a:t>
                      </a:r>
                      <a:r>
                        <a:rPr lang="en-US" sz="1700" b="1" kern="100" dirty="0">
                          <a:solidFill>
                            <a:srgbClr val="FF0000"/>
                          </a:solidFill>
                          <a:latin typeface="Times New Roman" pitchFamily="18" charset="0"/>
                          <a:ea typeface="ＭＳ 明朝"/>
                          <a:cs typeface="Times New Roman" pitchFamily="18" charset="0"/>
                        </a:rPr>
                        <a:t>professionals with advanced knowledge and skills</a:t>
                      </a:r>
                      <a:r>
                        <a:rPr lang="en-US" sz="1700" kern="100" dirty="0">
                          <a:latin typeface="Times New Roman" pitchFamily="18" charset="0"/>
                          <a:ea typeface="ＭＳ 明朝"/>
                          <a:cs typeface="Times New Roman" pitchFamily="18" charset="0"/>
                        </a:rPr>
                        <a:t> who are able to perform tasks and deliver work instructions based on experience and achievements as well as to formulate the experience required for professionals as formal knowledge to develop younger people</a:t>
                      </a:r>
                      <a:r>
                        <a:rPr lang="en-US" sz="1700" kern="100" dirty="0" smtClean="0">
                          <a:latin typeface="Times New Roman" pitchFamily="18" charset="0"/>
                          <a:ea typeface="ＭＳ 明朝"/>
                          <a:cs typeface="Times New Roman" pitchFamily="18" charset="0"/>
                        </a:rPr>
                        <a:t>. </a:t>
                      </a:r>
                      <a:r>
                        <a:rPr lang="en-US" sz="1700" kern="100" dirty="0" smtClean="0">
                          <a:solidFill>
                            <a:srgbClr val="FF0000"/>
                          </a:solidFill>
                          <a:latin typeface="Times New Roman" pitchFamily="18" charset="0"/>
                          <a:ea typeface="ＭＳ 明朝"/>
                          <a:cs typeface="Times New Roman" pitchFamily="18" charset="0"/>
                        </a:rPr>
                        <a:t>(Leader)</a:t>
                      </a:r>
                      <a:endParaRPr lang="ja-JP" sz="1700" kern="100" dirty="0">
                        <a:solidFill>
                          <a:srgbClr val="FF0000"/>
                        </a:solidFill>
                        <a:latin typeface="Times New Roman" pitchFamily="18" charset="0"/>
                        <a:ea typeface="ＭＳ 明朝"/>
                        <a:cs typeface="Times New Roman"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0512">
                <a:tc>
                  <a:txBody>
                    <a:bodyPr/>
                    <a:lstStyle/>
                    <a:p>
                      <a:pPr algn="ctr">
                        <a:spcAft>
                          <a:spcPts val="0"/>
                        </a:spcAft>
                      </a:pPr>
                      <a:r>
                        <a:rPr lang="en-US" sz="2000" kern="100" dirty="0">
                          <a:latin typeface="Times New Roman"/>
                          <a:ea typeface="ＭＳ 明朝"/>
                          <a:cs typeface="Times New Roman"/>
                        </a:rPr>
                        <a:t>Level 3</a:t>
                      </a:r>
                      <a:endParaRPr lang="ja-JP" sz="2000" kern="100" dirty="0">
                        <a:latin typeface="Century"/>
                        <a:ea typeface="ＭＳ 明朝"/>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700" kern="100" dirty="0">
                          <a:latin typeface="Times New Roman" pitchFamily="18" charset="0"/>
                          <a:ea typeface="ＭＳ 明朝"/>
                          <a:cs typeface="Times New Roman" pitchFamily="18" charset="0"/>
                        </a:rPr>
                        <a:t>Defined as human resources with practical knowledge and skills who are able to </a:t>
                      </a:r>
                      <a:r>
                        <a:rPr lang="en-US" sz="1700" b="1" kern="100" dirty="0">
                          <a:solidFill>
                            <a:srgbClr val="FF0000"/>
                          </a:solidFill>
                          <a:latin typeface="Times New Roman" pitchFamily="18" charset="0"/>
                          <a:ea typeface="ＭＳ 明朝"/>
                          <a:cs typeface="Times New Roman" pitchFamily="18" charset="0"/>
                        </a:rPr>
                        <a:t>perform all required tasks on their own. </a:t>
                      </a:r>
                      <a:r>
                        <a:rPr lang="en-US" sz="1700" b="1" kern="100" dirty="0" smtClean="0">
                          <a:solidFill>
                            <a:srgbClr val="FF0000"/>
                          </a:solidFill>
                          <a:latin typeface="Times New Roman" pitchFamily="18" charset="0"/>
                          <a:ea typeface="ＭＳ 明朝"/>
                          <a:cs typeface="Times New Roman" pitchFamily="18" charset="0"/>
                        </a:rPr>
                        <a:t> </a:t>
                      </a:r>
                      <a:r>
                        <a:rPr lang="en-US" sz="1700" b="0" kern="100" dirty="0" smtClean="0">
                          <a:solidFill>
                            <a:srgbClr val="FF0000"/>
                          </a:solidFill>
                          <a:latin typeface="Times New Roman" pitchFamily="18" charset="0"/>
                          <a:ea typeface="ＭＳ 明朝"/>
                          <a:cs typeface="Times New Roman" pitchFamily="18" charset="0"/>
                        </a:rPr>
                        <a:t>(By</a:t>
                      </a:r>
                      <a:r>
                        <a:rPr lang="en-US" sz="1700" b="0" kern="100" baseline="0" dirty="0" smtClean="0">
                          <a:solidFill>
                            <a:srgbClr val="FF0000"/>
                          </a:solidFill>
                          <a:latin typeface="Times New Roman" pitchFamily="18" charset="0"/>
                          <a:ea typeface="ＭＳ 明朝"/>
                          <a:cs typeface="Times New Roman" pitchFamily="18" charset="0"/>
                        </a:rPr>
                        <a:t> oneself)</a:t>
                      </a:r>
                      <a:endParaRPr lang="ja-JP" sz="1700" b="0" kern="100" dirty="0">
                        <a:solidFill>
                          <a:srgbClr val="FF0000"/>
                        </a:solidFill>
                        <a:latin typeface="Times New Roman" pitchFamily="18" charset="0"/>
                        <a:ea typeface="ＭＳ 明朝"/>
                        <a:cs typeface="Times New Roman"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5769">
                <a:tc>
                  <a:txBody>
                    <a:bodyPr/>
                    <a:lstStyle/>
                    <a:p>
                      <a:pPr algn="ctr">
                        <a:spcAft>
                          <a:spcPts val="0"/>
                        </a:spcAft>
                      </a:pPr>
                      <a:r>
                        <a:rPr lang="en-US" sz="2000" kern="100" dirty="0">
                          <a:latin typeface="Times New Roman"/>
                          <a:ea typeface="ＭＳ 明朝"/>
                          <a:cs typeface="Times New Roman"/>
                        </a:rPr>
                        <a:t>Level 2</a:t>
                      </a:r>
                      <a:endParaRPr lang="ja-JP" sz="2000" kern="100" dirty="0">
                        <a:latin typeface="Century"/>
                        <a:ea typeface="ＭＳ 明朝"/>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700" kern="100" dirty="0">
                          <a:latin typeface="Times New Roman" pitchFamily="18" charset="0"/>
                          <a:ea typeface="ＭＳ 明朝"/>
                          <a:cs typeface="Times New Roman" pitchFamily="18" charset="0"/>
                        </a:rPr>
                        <a:t>Defined as human resources with basic knowledge and skills who are able to perform tasks with a certain degree of difficulty or </a:t>
                      </a:r>
                      <a:r>
                        <a:rPr lang="en-US" sz="1700" b="1" kern="100" dirty="0">
                          <a:solidFill>
                            <a:srgbClr val="FF0000"/>
                          </a:solidFill>
                          <a:latin typeface="Times New Roman" pitchFamily="18" charset="0"/>
                          <a:ea typeface="ＭＳ 明朝"/>
                          <a:cs typeface="Times New Roman" pitchFamily="18" charset="0"/>
                        </a:rPr>
                        <a:t>part of the required tasks on their own. </a:t>
                      </a:r>
                      <a:r>
                        <a:rPr lang="en-US" sz="1700" b="0" kern="100" dirty="0" smtClean="0">
                          <a:solidFill>
                            <a:srgbClr val="FF0000"/>
                          </a:solidFill>
                          <a:latin typeface="Times New Roman" pitchFamily="18" charset="0"/>
                          <a:ea typeface="ＭＳ 明朝"/>
                          <a:cs typeface="Times New Roman" pitchFamily="18" charset="0"/>
                        </a:rPr>
                        <a:t>(Assist)</a:t>
                      </a:r>
                      <a:endParaRPr lang="ja-JP" sz="1700" b="0" kern="100" dirty="0">
                        <a:solidFill>
                          <a:srgbClr val="FF0000"/>
                        </a:solidFill>
                        <a:latin typeface="Times New Roman" pitchFamily="18" charset="0"/>
                        <a:ea typeface="ＭＳ 明朝"/>
                        <a:cs typeface="Times New Roman"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5769">
                <a:tc>
                  <a:txBody>
                    <a:bodyPr/>
                    <a:lstStyle/>
                    <a:p>
                      <a:pPr algn="ctr">
                        <a:spcAft>
                          <a:spcPts val="0"/>
                        </a:spcAft>
                      </a:pPr>
                      <a:r>
                        <a:rPr lang="en-US" sz="2000" kern="100" dirty="0">
                          <a:latin typeface="Times New Roman"/>
                          <a:ea typeface="ＭＳ 明朝"/>
                          <a:cs typeface="Times New Roman"/>
                        </a:rPr>
                        <a:t>Level 1</a:t>
                      </a:r>
                      <a:endParaRPr lang="ja-JP" sz="2000" kern="100" dirty="0">
                        <a:latin typeface="Century"/>
                        <a:ea typeface="ＭＳ 明朝"/>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700" kern="100" dirty="0">
                          <a:latin typeface="Times New Roman" pitchFamily="18" charset="0"/>
                          <a:ea typeface="ＭＳ 明朝"/>
                          <a:cs typeface="Times New Roman" pitchFamily="18" charset="0"/>
                        </a:rPr>
                        <a:t>Defined as human resources with the minimum knowledge and skills required for people involved in information technology who are </a:t>
                      </a:r>
                      <a:r>
                        <a:rPr lang="en-US" sz="1700" b="1" kern="100" dirty="0">
                          <a:solidFill>
                            <a:srgbClr val="FF0000"/>
                          </a:solidFill>
                          <a:latin typeface="Times New Roman" pitchFamily="18" charset="0"/>
                          <a:ea typeface="ＭＳ 明朝"/>
                          <a:cs typeface="Times New Roman" pitchFamily="18" charset="0"/>
                        </a:rPr>
                        <a:t>able to perform tasks under guidance. </a:t>
                      </a:r>
                      <a:r>
                        <a:rPr lang="en-US" sz="1700" b="1" kern="100" dirty="0" smtClean="0">
                          <a:solidFill>
                            <a:srgbClr val="FF0000"/>
                          </a:solidFill>
                          <a:latin typeface="Times New Roman" pitchFamily="18" charset="0"/>
                          <a:ea typeface="ＭＳ 明朝"/>
                          <a:cs typeface="Times New Roman" pitchFamily="18" charset="0"/>
                        </a:rPr>
                        <a:t> </a:t>
                      </a:r>
                      <a:r>
                        <a:rPr lang="en-US" sz="1700" b="0" kern="100" dirty="0" smtClean="0">
                          <a:solidFill>
                            <a:srgbClr val="FF0000"/>
                          </a:solidFill>
                          <a:latin typeface="Times New Roman" pitchFamily="18" charset="0"/>
                          <a:ea typeface="ＭＳ 明朝"/>
                          <a:cs typeface="Times New Roman" pitchFamily="18" charset="0"/>
                        </a:rPr>
                        <a:t>(Follow) </a:t>
                      </a:r>
                      <a:endParaRPr lang="ja-JP" sz="1700" b="0" kern="100" dirty="0">
                        <a:solidFill>
                          <a:srgbClr val="FF0000"/>
                        </a:solidFill>
                        <a:latin typeface="Times New Roman" pitchFamily="18" charset="0"/>
                        <a:ea typeface="ＭＳ 明朝"/>
                        <a:cs typeface="Times New Roman"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86286709"/>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mtClean="0"/>
              <a:t>　</a:t>
            </a:r>
            <a:fld id="{118A2E80-90AC-4D9B-8A05-3B98058387E8}" type="slidenum">
              <a:rPr lang="ja-JP" altLang="en-US" smtClean="0"/>
              <a:pPr algn="ctr" eaLnBrk="1" hangingPunct="1"/>
              <a:t>15</a:t>
            </a:fld>
            <a:endParaRPr lang="ja-JP" altLang="en-US" smtClean="0"/>
          </a:p>
        </p:txBody>
      </p:sp>
      <p:sp>
        <p:nvSpPr>
          <p:cNvPr id="22531" name="Rectangle 2"/>
          <p:cNvSpPr>
            <a:spLocks noGrp="1" noChangeArrowheads="1"/>
          </p:cNvSpPr>
          <p:nvPr>
            <p:ph type="title" idx="4294967295"/>
          </p:nvPr>
        </p:nvSpPr>
        <p:spPr>
          <a:xfrm>
            <a:off x="395288" y="333375"/>
            <a:ext cx="7127875" cy="993775"/>
          </a:xfrm>
        </p:spPr>
        <p:txBody>
          <a:bodyPr/>
          <a:lstStyle/>
          <a:p>
            <a:pPr eaLnBrk="1" hangingPunct="1"/>
            <a:r>
              <a:rPr lang="en-US" altLang="ja-JP" smtClean="0"/>
              <a:t>Level Concept</a:t>
            </a:r>
          </a:p>
        </p:txBody>
      </p:sp>
      <p:sp>
        <p:nvSpPr>
          <p:cNvPr id="22532" name="スライド番号プレースホルダ 4"/>
          <p:cNvSpPr txBox="1">
            <a:spLocks noGrp="1"/>
          </p:cNvSpPr>
          <p:nvPr/>
        </p:nvSpPr>
        <p:spPr bwMode="auto">
          <a:xfrm>
            <a:off x="7219950" y="6597650"/>
            <a:ext cx="1871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1000">
                <a:solidFill>
                  <a:srgbClr val="000000"/>
                </a:solidFill>
              </a:rPr>
              <a:t>　</a:t>
            </a:r>
            <a:fld id="{8A98271A-181F-4840-8A71-04DF35B8503E}" type="slidenum">
              <a:rPr lang="ja-JP" altLang="en-US" sz="1000">
                <a:solidFill>
                  <a:srgbClr val="000000"/>
                </a:solidFill>
              </a:rPr>
              <a:pPr algn="r" eaLnBrk="1" hangingPunct="1"/>
              <a:t>15</a:t>
            </a:fld>
            <a:endParaRPr lang="ja-JP" altLang="en-US" sz="1000">
              <a:solidFill>
                <a:srgbClr val="000000"/>
              </a:solidFill>
            </a:endParaRPr>
          </a:p>
        </p:txBody>
      </p:sp>
      <p:sp>
        <p:nvSpPr>
          <p:cNvPr id="22533" name="Text Box 4"/>
          <p:cNvSpPr txBox="1">
            <a:spLocks noChangeArrowheads="1"/>
          </p:cNvSpPr>
          <p:nvPr/>
        </p:nvSpPr>
        <p:spPr bwMode="auto">
          <a:xfrm>
            <a:off x="252413" y="1412875"/>
            <a:ext cx="1662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kumimoji="0" lang="en-US" altLang="ja-JP" sz="2800">
                <a:solidFill>
                  <a:srgbClr val="000000"/>
                </a:solidFill>
                <a:latin typeface="ＭＳ Ｐゴシック" pitchFamily="50" charset="-128"/>
              </a:rPr>
              <a:t>Level 7</a:t>
            </a:r>
          </a:p>
        </p:txBody>
      </p:sp>
      <p:sp>
        <p:nvSpPr>
          <p:cNvPr id="22534" name="Text Box 11"/>
          <p:cNvSpPr txBox="1">
            <a:spLocks noChangeArrowheads="1"/>
          </p:cNvSpPr>
          <p:nvPr/>
        </p:nvSpPr>
        <p:spPr bwMode="auto">
          <a:xfrm>
            <a:off x="2776538" y="5300663"/>
            <a:ext cx="3656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kumimoji="0" lang="en-US" altLang="ja-JP" sz="2800">
                <a:solidFill>
                  <a:srgbClr val="000000"/>
                </a:solidFill>
                <a:latin typeface="ＭＳ Ｐゴシック" pitchFamily="50" charset="-128"/>
              </a:rPr>
              <a:t>Assist </a:t>
            </a:r>
          </a:p>
        </p:txBody>
      </p:sp>
      <p:sp>
        <p:nvSpPr>
          <p:cNvPr id="22535" name="Text Box 12"/>
          <p:cNvSpPr txBox="1">
            <a:spLocks noChangeArrowheads="1"/>
          </p:cNvSpPr>
          <p:nvPr/>
        </p:nvSpPr>
        <p:spPr bwMode="auto">
          <a:xfrm>
            <a:off x="2244725" y="6076950"/>
            <a:ext cx="2990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kumimoji="0" lang="en-US" altLang="ja-JP" sz="2800">
                <a:solidFill>
                  <a:srgbClr val="000000"/>
                </a:solidFill>
                <a:latin typeface="ＭＳ Ｐゴシック" pitchFamily="50" charset="-128"/>
              </a:rPr>
              <a:t>Follow (Chicken)</a:t>
            </a:r>
          </a:p>
        </p:txBody>
      </p:sp>
      <p:pic>
        <p:nvPicPr>
          <p:cNvPr id="22536" name="Picture 13" descr="MCj01555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5875" y="1125538"/>
            <a:ext cx="9890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16"/>
          <p:cNvSpPr txBox="1">
            <a:spLocks noChangeArrowheads="1"/>
          </p:cNvSpPr>
          <p:nvPr/>
        </p:nvSpPr>
        <p:spPr bwMode="auto">
          <a:xfrm>
            <a:off x="5487988" y="2997200"/>
            <a:ext cx="365601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nSpc>
                <a:spcPct val="70000"/>
              </a:lnSpc>
            </a:pPr>
            <a:r>
              <a:rPr kumimoji="0" lang="en-US" altLang="ja-JP" sz="2800">
                <a:solidFill>
                  <a:srgbClr val="000000"/>
                </a:solidFill>
                <a:latin typeface="ＭＳ Ｐゴシック" pitchFamily="50" charset="-128"/>
              </a:rPr>
              <a:t>Top class</a:t>
            </a:r>
          </a:p>
          <a:p>
            <a:pPr>
              <a:lnSpc>
                <a:spcPct val="70000"/>
              </a:lnSpc>
            </a:pPr>
            <a:r>
              <a:rPr kumimoji="0" lang="en-US" altLang="ja-JP" sz="2800">
                <a:solidFill>
                  <a:srgbClr val="000000"/>
                </a:solidFill>
                <a:latin typeface="ＭＳ Ｐゴシック" pitchFamily="50" charset="-128"/>
              </a:rPr>
              <a:t>in a Company</a:t>
            </a:r>
          </a:p>
        </p:txBody>
      </p:sp>
      <p:sp>
        <p:nvSpPr>
          <p:cNvPr id="22538" name="Text Box 17"/>
          <p:cNvSpPr txBox="1">
            <a:spLocks noChangeArrowheads="1"/>
          </p:cNvSpPr>
          <p:nvPr/>
        </p:nvSpPr>
        <p:spPr bwMode="auto">
          <a:xfrm>
            <a:off x="4705350" y="3846513"/>
            <a:ext cx="1662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kumimoji="0" lang="en-US" altLang="ja-JP" sz="2800">
                <a:solidFill>
                  <a:srgbClr val="000000"/>
                </a:solidFill>
                <a:latin typeface="ＭＳ Ｐゴシック" pitchFamily="50" charset="-128"/>
              </a:rPr>
              <a:t>Leader</a:t>
            </a:r>
          </a:p>
        </p:txBody>
      </p:sp>
      <p:grpSp>
        <p:nvGrpSpPr>
          <p:cNvPr id="22539" name="Group 18"/>
          <p:cNvGrpSpPr>
            <a:grpSpLocks/>
          </p:cNvGrpSpPr>
          <p:nvPr/>
        </p:nvGrpSpPr>
        <p:grpSpPr bwMode="auto">
          <a:xfrm>
            <a:off x="4970463" y="2924175"/>
            <a:ext cx="398462" cy="769938"/>
            <a:chOff x="3562" y="1902"/>
            <a:chExt cx="272" cy="485"/>
          </a:xfrm>
        </p:grpSpPr>
        <p:sp>
          <p:nvSpPr>
            <p:cNvPr id="22776" name="Freeform 19"/>
            <p:cNvSpPr>
              <a:spLocks/>
            </p:cNvSpPr>
            <p:nvPr/>
          </p:nvSpPr>
          <p:spPr bwMode="auto">
            <a:xfrm>
              <a:off x="3702" y="2082"/>
              <a:ext cx="90" cy="176"/>
            </a:xfrm>
            <a:custGeom>
              <a:avLst/>
              <a:gdLst>
                <a:gd name="T0" fmla="*/ 0 w 991"/>
                <a:gd name="T1" fmla="*/ 0 h 1943"/>
                <a:gd name="T2" fmla="*/ 0 w 991"/>
                <a:gd name="T3" fmla="*/ 0 h 1943"/>
                <a:gd name="T4" fmla="*/ 0 w 991"/>
                <a:gd name="T5" fmla="*/ 0 h 1943"/>
                <a:gd name="T6" fmla="*/ 0 w 991"/>
                <a:gd name="T7" fmla="*/ 0 h 1943"/>
                <a:gd name="T8" fmla="*/ 0 w 991"/>
                <a:gd name="T9" fmla="*/ 0 h 1943"/>
                <a:gd name="T10" fmla="*/ 0 w 991"/>
                <a:gd name="T11" fmla="*/ 0 h 1943"/>
                <a:gd name="T12" fmla="*/ 0 w 991"/>
                <a:gd name="T13" fmla="*/ 0 h 1943"/>
                <a:gd name="T14" fmla="*/ 0 w 991"/>
                <a:gd name="T15" fmla="*/ 0 h 1943"/>
                <a:gd name="T16" fmla="*/ 0 w 991"/>
                <a:gd name="T17" fmla="*/ 0 h 19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1"/>
                <a:gd name="T28" fmla="*/ 0 h 1943"/>
                <a:gd name="T29" fmla="*/ 991 w 991"/>
                <a:gd name="T30" fmla="*/ 1943 h 19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1" h="1943">
                  <a:moveTo>
                    <a:pt x="0" y="1943"/>
                  </a:moveTo>
                  <a:lnTo>
                    <a:pt x="147" y="1703"/>
                  </a:lnTo>
                  <a:lnTo>
                    <a:pt x="285" y="1465"/>
                  </a:lnTo>
                  <a:lnTo>
                    <a:pt x="412" y="1229"/>
                  </a:lnTo>
                  <a:lnTo>
                    <a:pt x="534" y="992"/>
                  </a:lnTo>
                  <a:lnTo>
                    <a:pt x="649" y="750"/>
                  </a:lnTo>
                  <a:lnTo>
                    <a:pt x="763" y="507"/>
                  </a:lnTo>
                  <a:lnTo>
                    <a:pt x="876" y="256"/>
                  </a:lnTo>
                  <a:lnTo>
                    <a:pt x="991" y="0"/>
                  </a:lnTo>
                </a:path>
              </a:pathLst>
            </a:custGeom>
            <a:solidFill>
              <a:schemeClr val="tx1"/>
            </a:solidFill>
            <a:ln w="0">
              <a:solidFill>
                <a:srgbClr val="000000"/>
              </a:solidFill>
              <a:round/>
              <a:headEnd/>
              <a:tailEnd/>
            </a:ln>
          </p:spPr>
          <p:txBody>
            <a:bodyPr/>
            <a:lstStyle/>
            <a:p>
              <a:endParaRPr lang="ja-JP" altLang="en-US"/>
            </a:p>
          </p:txBody>
        </p:sp>
        <p:sp>
          <p:nvSpPr>
            <p:cNvPr id="22777" name="Freeform 20"/>
            <p:cNvSpPr>
              <a:spLocks/>
            </p:cNvSpPr>
            <p:nvPr/>
          </p:nvSpPr>
          <p:spPr bwMode="auto">
            <a:xfrm>
              <a:off x="3683" y="2084"/>
              <a:ext cx="90" cy="176"/>
            </a:xfrm>
            <a:custGeom>
              <a:avLst/>
              <a:gdLst>
                <a:gd name="T0" fmla="*/ 0 w 988"/>
                <a:gd name="T1" fmla="*/ 0 h 1940"/>
                <a:gd name="T2" fmla="*/ 0 w 988"/>
                <a:gd name="T3" fmla="*/ 0 h 1940"/>
                <a:gd name="T4" fmla="*/ 0 w 988"/>
                <a:gd name="T5" fmla="*/ 0 h 1940"/>
                <a:gd name="T6" fmla="*/ 0 w 988"/>
                <a:gd name="T7" fmla="*/ 0 h 1940"/>
                <a:gd name="T8" fmla="*/ 0 w 988"/>
                <a:gd name="T9" fmla="*/ 0 h 1940"/>
                <a:gd name="T10" fmla="*/ 0 w 988"/>
                <a:gd name="T11" fmla="*/ 0 h 1940"/>
                <a:gd name="T12" fmla="*/ 0 w 988"/>
                <a:gd name="T13" fmla="*/ 0 h 1940"/>
                <a:gd name="T14" fmla="*/ 0 w 988"/>
                <a:gd name="T15" fmla="*/ 0 h 1940"/>
                <a:gd name="T16" fmla="*/ 0 w 988"/>
                <a:gd name="T17" fmla="*/ 0 h 19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8"/>
                <a:gd name="T28" fmla="*/ 0 h 1940"/>
                <a:gd name="T29" fmla="*/ 988 w 988"/>
                <a:gd name="T30" fmla="*/ 1940 h 19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8" h="1940">
                  <a:moveTo>
                    <a:pt x="0" y="1940"/>
                  </a:moveTo>
                  <a:lnTo>
                    <a:pt x="146" y="1700"/>
                  </a:lnTo>
                  <a:lnTo>
                    <a:pt x="283" y="1465"/>
                  </a:lnTo>
                  <a:lnTo>
                    <a:pt x="410" y="1229"/>
                  </a:lnTo>
                  <a:lnTo>
                    <a:pt x="532" y="993"/>
                  </a:lnTo>
                  <a:lnTo>
                    <a:pt x="647" y="751"/>
                  </a:lnTo>
                  <a:lnTo>
                    <a:pt x="760" y="508"/>
                  </a:lnTo>
                  <a:lnTo>
                    <a:pt x="873" y="257"/>
                  </a:lnTo>
                  <a:lnTo>
                    <a:pt x="988" y="0"/>
                  </a:lnTo>
                </a:path>
              </a:pathLst>
            </a:custGeom>
            <a:solidFill>
              <a:schemeClr val="tx1"/>
            </a:solidFill>
            <a:ln w="0">
              <a:solidFill>
                <a:srgbClr val="000000"/>
              </a:solidFill>
              <a:round/>
              <a:headEnd/>
              <a:tailEnd/>
            </a:ln>
          </p:spPr>
          <p:txBody>
            <a:bodyPr/>
            <a:lstStyle/>
            <a:p>
              <a:endParaRPr lang="ja-JP" altLang="en-US"/>
            </a:p>
          </p:txBody>
        </p:sp>
        <p:sp>
          <p:nvSpPr>
            <p:cNvPr id="22778" name="Freeform 21"/>
            <p:cNvSpPr>
              <a:spLocks/>
            </p:cNvSpPr>
            <p:nvPr/>
          </p:nvSpPr>
          <p:spPr bwMode="auto">
            <a:xfrm>
              <a:off x="3710" y="1940"/>
              <a:ext cx="93" cy="89"/>
            </a:xfrm>
            <a:custGeom>
              <a:avLst/>
              <a:gdLst>
                <a:gd name="T0" fmla="*/ 0 w 1023"/>
                <a:gd name="T1" fmla="*/ 0 h 987"/>
                <a:gd name="T2" fmla="*/ 0 w 1023"/>
                <a:gd name="T3" fmla="*/ 0 h 987"/>
                <a:gd name="T4" fmla="*/ 0 w 1023"/>
                <a:gd name="T5" fmla="*/ 0 h 987"/>
                <a:gd name="T6" fmla="*/ 0 w 1023"/>
                <a:gd name="T7" fmla="*/ 0 h 987"/>
                <a:gd name="T8" fmla="*/ 0 w 1023"/>
                <a:gd name="T9" fmla="*/ 0 h 987"/>
                <a:gd name="T10" fmla="*/ 0 w 1023"/>
                <a:gd name="T11" fmla="*/ 0 h 987"/>
                <a:gd name="T12" fmla="*/ 0 w 1023"/>
                <a:gd name="T13" fmla="*/ 0 h 987"/>
                <a:gd name="T14" fmla="*/ 0 w 1023"/>
                <a:gd name="T15" fmla="*/ 0 h 987"/>
                <a:gd name="T16" fmla="*/ 0 w 1023"/>
                <a:gd name="T17" fmla="*/ 0 h 987"/>
                <a:gd name="T18" fmla="*/ 0 w 1023"/>
                <a:gd name="T19" fmla="*/ 0 h 987"/>
                <a:gd name="T20" fmla="*/ 0 w 1023"/>
                <a:gd name="T21" fmla="*/ 0 h 987"/>
                <a:gd name="T22" fmla="*/ 0 w 1023"/>
                <a:gd name="T23" fmla="*/ 0 h 987"/>
                <a:gd name="T24" fmla="*/ 0 w 1023"/>
                <a:gd name="T25" fmla="*/ 0 h 987"/>
                <a:gd name="T26" fmla="*/ 0 w 1023"/>
                <a:gd name="T27" fmla="*/ 0 h 987"/>
                <a:gd name="T28" fmla="*/ 0 w 1023"/>
                <a:gd name="T29" fmla="*/ 0 h 987"/>
                <a:gd name="T30" fmla="*/ 0 w 1023"/>
                <a:gd name="T31" fmla="*/ 0 h 987"/>
                <a:gd name="T32" fmla="*/ 0 w 1023"/>
                <a:gd name="T33" fmla="*/ 0 h 987"/>
                <a:gd name="T34" fmla="*/ 0 w 1023"/>
                <a:gd name="T35" fmla="*/ 0 h 987"/>
                <a:gd name="T36" fmla="*/ 0 w 1023"/>
                <a:gd name="T37" fmla="*/ 0 h 987"/>
                <a:gd name="T38" fmla="*/ 0 w 1023"/>
                <a:gd name="T39" fmla="*/ 0 h 987"/>
                <a:gd name="T40" fmla="*/ 0 w 1023"/>
                <a:gd name="T41" fmla="*/ 0 h 987"/>
                <a:gd name="T42" fmla="*/ 0 w 1023"/>
                <a:gd name="T43" fmla="*/ 0 h 987"/>
                <a:gd name="T44" fmla="*/ 0 w 1023"/>
                <a:gd name="T45" fmla="*/ 0 h 987"/>
                <a:gd name="T46" fmla="*/ 0 w 1023"/>
                <a:gd name="T47" fmla="*/ 0 h 987"/>
                <a:gd name="T48" fmla="*/ 0 w 1023"/>
                <a:gd name="T49" fmla="*/ 0 h 987"/>
                <a:gd name="T50" fmla="*/ 0 w 1023"/>
                <a:gd name="T51" fmla="*/ 0 h 987"/>
                <a:gd name="T52" fmla="*/ 0 w 1023"/>
                <a:gd name="T53" fmla="*/ 0 h 987"/>
                <a:gd name="T54" fmla="*/ 0 w 1023"/>
                <a:gd name="T55" fmla="*/ 0 h 987"/>
                <a:gd name="T56" fmla="*/ 0 w 1023"/>
                <a:gd name="T57" fmla="*/ 0 h 987"/>
                <a:gd name="T58" fmla="*/ 0 w 1023"/>
                <a:gd name="T59" fmla="*/ 0 h 987"/>
                <a:gd name="T60" fmla="*/ 0 w 1023"/>
                <a:gd name="T61" fmla="*/ 0 h 987"/>
                <a:gd name="T62" fmla="*/ 0 w 1023"/>
                <a:gd name="T63" fmla="*/ 0 h 987"/>
                <a:gd name="T64" fmla="*/ 0 w 1023"/>
                <a:gd name="T65" fmla="*/ 0 h 987"/>
                <a:gd name="T66" fmla="*/ 0 w 1023"/>
                <a:gd name="T67" fmla="*/ 0 h 987"/>
                <a:gd name="T68" fmla="*/ 0 w 1023"/>
                <a:gd name="T69" fmla="*/ 0 h 987"/>
                <a:gd name="T70" fmla="*/ 0 w 1023"/>
                <a:gd name="T71" fmla="*/ 0 h 987"/>
                <a:gd name="T72" fmla="*/ 0 w 1023"/>
                <a:gd name="T73" fmla="*/ 0 h 987"/>
                <a:gd name="T74" fmla="*/ 0 w 1023"/>
                <a:gd name="T75" fmla="*/ 0 h 987"/>
                <a:gd name="T76" fmla="*/ 0 w 1023"/>
                <a:gd name="T77" fmla="*/ 0 h 987"/>
                <a:gd name="T78" fmla="*/ 0 w 1023"/>
                <a:gd name="T79" fmla="*/ 0 h 987"/>
                <a:gd name="T80" fmla="*/ 0 w 1023"/>
                <a:gd name="T81" fmla="*/ 0 h 987"/>
                <a:gd name="T82" fmla="*/ 0 w 1023"/>
                <a:gd name="T83" fmla="*/ 0 h 9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3"/>
                <a:gd name="T127" fmla="*/ 0 h 987"/>
                <a:gd name="T128" fmla="*/ 1023 w 1023"/>
                <a:gd name="T129" fmla="*/ 987 h 9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3" h="987">
                  <a:moveTo>
                    <a:pt x="1023" y="871"/>
                  </a:moveTo>
                  <a:lnTo>
                    <a:pt x="17" y="987"/>
                  </a:lnTo>
                  <a:lnTo>
                    <a:pt x="16" y="933"/>
                  </a:lnTo>
                  <a:lnTo>
                    <a:pt x="15" y="878"/>
                  </a:lnTo>
                  <a:lnTo>
                    <a:pt x="14" y="824"/>
                  </a:lnTo>
                  <a:lnTo>
                    <a:pt x="13" y="770"/>
                  </a:lnTo>
                  <a:lnTo>
                    <a:pt x="10" y="713"/>
                  </a:lnTo>
                  <a:lnTo>
                    <a:pt x="7" y="657"/>
                  </a:lnTo>
                  <a:lnTo>
                    <a:pt x="4" y="599"/>
                  </a:lnTo>
                  <a:lnTo>
                    <a:pt x="0" y="541"/>
                  </a:lnTo>
                  <a:lnTo>
                    <a:pt x="32" y="385"/>
                  </a:lnTo>
                  <a:lnTo>
                    <a:pt x="73" y="248"/>
                  </a:lnTo>
                  <a:lnTo>
                    <a:pt x="126" y="135"/>
                  </a:lnTo>
                  <a:lnTo>
                    <a:pt x="197" y="52"/>
                  </a:lnTo>
                  <a:lnTo>
                    <a:pt x="287" y="5"/>
                  </a:lnTo>
                  <a:lnTo>
                    <a:pt x="401" y="0"/>
                  </a:lnTo>
                  <a:lnTo>
                    <a:pt x="543" y="41"/>
                  </a:lnTo>
                  <a:lnTo>
                    <a:pt x="719" y="137"/>
                  </a:lnTo>
                  <a:lnTo>
                    <a:pt x="751" y="142"/>
                  </a:lnTo>
                  <a:lnTo>
                    <a:pt x="784" y="148"/>
                  </a:lnTo>
                  <a:lnTo>
                    <a:pt x="816" y="154"/>
                  </a:lnTo>
                  <a:lnTo>
                    <a:pt x="849" y="160"/>
                  </a:lnTo>
                  <a:lnTo>
                    <a:pt x="880" y="165"/>
                  </a:lnTo>
                  <a:lnTo>
                    <a:pt x="913" y="172"/>
                  </a:lnTo>
                  <a:lnTo>
                    <a:pt x="946" y="178"/>
                  </a:lnTo>
                  <a:lnTo>
                    <a:pt x="979" y="184"/>
                  </a:lnTo>
                  <a:lnTo>
                    <a:pt x="970" y="229"/>
                  </a:lnTo>
                  <a:lnTo>
                    <a:pt x="963" y="275"/>
                  </a:lnTo>
                  <a:lnTo>
                    <a:pt x="957" y="324"/>
                  </a:lnTo>
                  <a:lnTo>
                    <a:pt x="953" y="373"/>
                  </a:lnTo>
                  <a:lnTo>
                    <a:pt x="949" y="422"/>
                  </a:lnTo>
                  <a:lnTo>
                    <a:pt x="950" y="473"/>
                  </a:lnTo>
                  <a:lnTo>
                    <a:pt x="954" y="524"/>
                  </a:lnTo>
                  <a:lnTo>
                    <a:pt x="963" y="575"/>
                  </a:lnTo>
                  <a:lnTo>
                    <a:pt x="975" y="614"/>
                  </a:lnTo>
                  <a:lnTo>
                    <a:pt x="987" y="654"/>
                  </a:lnTo>
                  <a:lnTo>
                    <a:pt x="996" y="691"/>
                  </a:lnTo>
                  <a:lnTo>
                    <a:pt x="1005" y="729"/>
                  </a:lnTo>
                  <a:lnTo>
                    <a:pt x="1010" y="765"/>
                  </a:lnTo>
                  <a:lnTo>
                    <a:pt x="1015" y="801"/>
                  </a:lnTo>
                  <a:lnTo>
                    <a:pt x="1018" y="836"/>
                  </a:lnTo>
                  <a:lnTo>
                    <a:pt x="1023" y="87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9" name="Freeform 22"/>
            <p:cNvSpPr>
              <a:spLocks/>
            </p:cNvSpPr>
            <p:nvPr/>
          </p:nvSpPr>
          <p:spPr bwMode="auto">
            <a:xfrm>
              <a:off x="3696" y="1902"/>
              <a:ext cx="108" cy="84"/>
            </a:xfrm>
            <a:custGeom>
              <a:avLst/>
              <a:gdLst>
                <a:gd name="T0" fmla="*/ 0 w 1189"/>
                <a:gd name="T1" fmla="*/ 0 h 927"/>
                <a:gd name="T2" fmla="*/ 0 w 1189"/>
                <a:gd name="T3" fmla="*/ 0 h 927"/>
                <a:gd name="T4" fmla="*/ 0 w 1189"/>
                <a:gd name="T5" fmla="*/ 0 h 927"/>
                <a:gd name="T6" fmla="*/ 0 w 1189"/>
                <a:gd name="T7" fmla="*/ 0 h 927"/>
                <a:gd name="T8" fmla="*/ 0 w 1189"/>
                <a:gd name="T9" fmla="*/ 0 h 927"/>
                <a:gd name="T10" fmla="*/ 0 w 1189"/>
                <a:gd name="T11" fmla="*/ 0 h 927"/>
                <a:gd name="T12" fmla="*/ 0 w 1189"/>
                <a:gd name="T13" fmla="*/ 0 h 927"/>
                <a:gd name="T14" fmla="*/ 0 w 1189"/>
                <a:gd name="T15" fmla="*/ 0 h 927"/>
                <a:gd name="T16" fmla="*/ 0 w 1189"/>
                <a:gd name="T17" fmla="*/ 0 h 927"/>
                <a:gd name="T18" fmla="*/ 0 w 1189"/>
                <a:gd name="T19" fmla="*/ 0 h 927"/>
                <a:gd name="T20" fmla="*/ 0 w 1189"/>
                <a:gd name="T21" fmla="*/ 0 h 927"/>
                <a:gd name="T22" fmla="*/ 0 w 1189"/>
                <a:gd name="T23" fmla="*/ 0 h 927"/>
                <a:gd name="T24" fmla="*/ 0 w 1189"/>
                <a:gd name="T25" fmla="*/ 0 h 927"/>
                <a:gd name="T26" fmla="*/ 0 w 1189"/>
                <a:gd name="T27" fmla="*/ 0 h 927"/>
                <a:gd name="T28" fmla="*/ 0 w 1189"/>
                <a:gd name="T29" fmla="*/ 0 h 927"/>
                <a:gd name="T30" fmla="*/ 0 w 1189"/>
                <a:gd name="T31" fmla="*/ 0 h 927"/>
                <a:gd name="T32" fmla="*/ 0 w 1189"/>
                <a:gd name="T33" fmla="*/ 0 h 927"/>
                <a:gd name="T34" fmla="*/ 0 w 1189"/>
                <a:gd name="T35" fmla="*/ 0 h 927"/>
                <a:gd name="T36" fmla="*/ 0 w 1189"/>
                <a:gd name="T37" fmla="*/ 0 h 927"/>
                <a:gd name="T38" fmla="*/ 0 w 1189"/>
                <a:gd name="T39" fmla="*/ 0 h 927"/>
                <a:gd name="T40" fmla="*/ 0 w 1189"/>
                <a:gd name="T41" fmla="*/ 0 h 927"/>
                <a:gd name="T42" fmla="*/ 0 w 1189"/>
                <a:gd name="T43" fmla="*/ 0 h 927"/>
                <a:gd name="T44" fmla="*/ 0 w 1189"/>
                <a:gd name="T45" fmla="*/ 0 h 927"/>
                <a:gd name="T46" fmla="*/ 0 w 1189"/>
                <a:gd name="T47" fmla="*/ 0 h 927"/>
                <a:gd name="T48" fmla="*/ 0 w 1189"/>
                <a:gd name="T49" fmla="*/ 0 h 927"/>
                <a:gd name="T50" fmla="*/ 0 w 1189"/>
                <a:gd name="T51" fmla="*/ 0 h 927"/>
                <a:gd name="T52" fmla="*/ 0 w 1189"/>
                <a:gd name="T53" fmla="*/ 0 h 927"/>
                <a:gd name="T54" fmla="*/ 0 w 1189"/>
                <a:gd name="T55" fmla="*/ 0 h 927"/>
                <a:gd name="T56" fmla="*/ 0 w 1189"/>
                <a:gd name="T57" fmla="*/ 0 h 927"/>
                <a:gd name="T58" fmla="*/ 0 w 1189"/>
                <a:gd name="T59" fmla="*/ 0 h 927"/>
                <a:gd name="T60" fmla="*/ 0 w 1189"/>
                <a:gd name="T61" fmla="*/ 0 h 927"/>
                <a:gd name="T62" fmla="*/ 0 w 1189"/>
                <a:gd name="T63" fmla="*/ 0 h 9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9"/>
                <a:gd name="T97" fmla="*/ 0 h 927"/>
                <a:gd name="T98" fmla="*/ 1189 w 1189"/>
                <a:gd name="T99" fmla="*/ 927 h 9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9" h="927">
                  <a:moveTo>
                    <a:pt x="81" y="385"/>
                  </a:moveTo>
                  <a:lnTo>
                    <a:pt x="121" y="262"/>
                  </a:lnTo>
                  <a:lnTo>
                    <a:pt x="164" y="163"/>
                  </a:lnTo>
                  <a:lnTo>
                    <a:pt x="214" y="86"/>
                  </a:lnTo>
                  <a:lnTo>
                    <a:pt x="273" y="35"/>
                  </a:lnTo>
                  <a:lnTo>
                    <a:pt x="344" y="5"/>
                  </a:lnTo>
                  <a:lnTo>
                    <a:pt x="434" y="0"/>
                  </a:lnTo>
                  <a:lnTo>
                    <a:pt x="546" y="18"/>
                  </a:lnTo>
                  <a:lnTo>
                    <a:pt x="685" y="61"/>
                  </a:lnTo>
                  <a:lnTo>
                    <a:pt x="798" y="79"/>
                  </a:lnTo>
                  <a:lnTo>
                    <a:pt x="897" y="93"/>
                  </a:lnTo>
                  <a:lnTo>
                    <a:pt x="983" y="105"/>
                  </a:lnTo>
                  <a:lnTo>
                    <a:pt x="1056" y="123"/>
                  </a:lnTo>
                  <a:lnTo>
                    <a:pt x="1111" y="152"/>
                  </a:lnTo>
                  <a:lnTo>
                    <a:pt x="1154" y="199"/>
                  </a:lnTo>
                  <a:lnTo>
                    <a:pt x="1179" y="270"/>
                  </a:lnTo>
                  <a:lnTo>
                    <a:pt x="1189" y="371"/>
                  </a:lnTo>
                  <a:lnTo>
                    <a:pt x="1163" y="396"/>
                  </a:lnTo>
                  <a:lnTo>
                    <a:pt x="1137" y="422"/>
                  </a:lnTo>
                  <a:lnTo>
                    <a:pt x="1110" y="448"/>
                  </a:lnTo>
                  <a:lnTo>
                    <a:pt x="1084" y="476"/>
                  </a:lnTo>
                  <a:lnTo>
                    <a:pt x="1056" y="501"/>
                  </a:lnTo>
                  <a:lnTo>
                    <a:pt x="1029" y="528"/>
                  </a:lnTo>
                  <a:lnTo>
                    <a:pt x="1002" y="555"/>
                  </a:lnTo>
                  <a:lnTo>
                    <a:pt x="979" y="583"/>
                  </a:lnTo>
                  <a:lnTo>
                    <a:pt x="941" y="676"/>
                  </a:lnTo>
                  <a:lnTo>
                    <a:pt x="915" y="749"/>
                  </a:lnTo>
                  <a:lnTo>
                    <a:pt x="892" y="803"/>
                  </a:lnTo>
                  <a:lnTo>
                    <a:pt x="868" y="845"/>
                  </a:lnTo>
                  <a:lnTo>
                    <a:pt x="834" y="873"/>
                  </a:lnTo>
                  <a:lnTo>
                    <a:pt x="786" y="895"/>
                  </a:lnTo>
                  <a:lnTo>
                    <a:pt x="717" y="911"/>
                  </a:lnTo>
                  <a:lnTo>
                    <a:pt x="620" y="927"/>
                  </a:lnTo>
                  <a:lnTo>
                    <a:pt x="633" y="897"/>
                  </a:lnTo>
                  <a:lnTo>
                    <a:pt x="646" y="869"/>
                  </a:lnTo>
                  <a:lnTo>
                    <a:pt x="660" y="841"/>
                  </a:lnTo>
                  <a:lnTo>
                    <a:pt x="672" y="813"/>
                  </a:lnTo>
                  <a:lnTo>
                    <a:pt x="681" y="780"/>
                  </a:lnTo>
                  <a:lnTo>
                    <a:pt x="687" y="742"/>
                  </a:lnTo>
                  <a:lnTo>
                    <a:pt x="688" y="698"/>
                  </a:lnTo>
                  <a:lnTo>
                    <a:pt x="685" y="647"/>
                  </a:lnTo>
                  <a:lnTo>
                    <a:pt x="653" y="579"/>
                  </a:lnTo>
                  <a:lnTo>
                    <a:pt x="601" y="530"/>
                  </a:lnTo>
                  <a:lnTo>
                    <a:pt x="534" y="502"/>
                  </a:lnTo>
                  <a:lnTo>
                    <a:pt x="461" y="502"/>
                  </a:lnTo>
                  <a:lnTo>
                    <a:pt x="386" y="531"/>
                  </a:lnTo>
                  <a:lnTo>
                    <a:pt x="319" y="595"/>
                  </a:lnTo>
                  <a:lnTo>
                    <a:pt x="263" y="697"/>
                  </a:lnTo>
                  <a:lnTo>
                    <a:pt x="229" y="842"/>
                  </a:lnTo>
                  <a:lnTo>
                    <a:pt x="199" y="836"/>
                  </a:lnTo>
                  <a:lnTo>
                    <a:pt x="171" y="830"/>
                  </a:lnTo>
                  <a:lnTo>
                    <a:pt x="142" y="824"/>
                  </a:lnTo>
                  <a:lnTo>
                    <a:pt x="114" y="818"/>
                  </a:lnTo>
                  <a:lnTo>
                    <a:pt x="85" y="812"/>
                  </a:lnTo>
                  <a:lnTo>
                    <a:pt x="56" y="805"/>
                  </a:lnTo>
                  <a:lnTo>
                    <a:pt x="28" y="799"/>
                  </a:lnTo>
                  <a:lnTo>
                    <a:pt x="0" y="793"/>
                  </a:lnTo>
                  <a:lnTo>
                    <a:pt x="9" y="741"/>
                  </a:lnTo>
                  <a:lnTo>
                    <a:pt x="18" y="690"/>
                  </a:lnTo>
                  <a:lnTo>
                    <a:pt x="29" y="639"/>
                  </a:lnTo>
                  <a:lnTo>
                    <a:pt x="40" y="589"/>
                  </a:lnTo>
                  <a:lnTo>
                    <a:pt x="49" y="537"/>
                  </a:lnTo>
                  <a:lnTo>
                    <a:pt x="61" y="487"/>
                  </a:lnTo>
                  <a:lnTo>
                    <a:pt x="70" y="436"/>
                  </a:lnTo>
                  <a:lnTo>
                    <a:pt x="81" y="3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0" name="Freeform 23"/>
            <p:cNvSpPr>
              <a:spLocks/>
            </p:cNvSpPr>
            <p:nvPr/>
          </p:nvSpPr>
          <p:spPr bwMode="auto">
            <a:xfrm>
              <a:off x="3697" y="1902"/>
              <a:ext cx="107" cy="83"/>
            </a:xfrm>
            <a:custGeom>
              <a:avLst/>
              <a:gdLst>
                <a:gd name="T0" fmla="*/ 0 w 1180"/>
                <a:gd name="T1" fmla="*/ 0 h 914"/>
                <a:gd name="T2" fmla="*/ 0 w 1180"/>
                <a:gd name="T3" fmla="*/ 0 h 914"/>
                <a:gd name="T4" fmla="*/ 0 w 1180"/>
                <a:gd name="T5" fmla="*/ 0 h 914"/>
                <a:gd name="T6" fmla="*/ 0 w 1180"/>
                <a:gd name="T7" fmla="*/ 0 h 914"/>
                <a:gd name="T8" fmla="*/ 0 w 1180"/>
                <a:gd name="T9" fmla="*/ 0 h 914"/>
                <a:gd name="T10" fmla="*/ 0 w 1180"/>
                <a:gd name="T11" fmla="*/ 0 h 914"/>
                <a:gd name="T12" fmla="*/ 0 w 1180"/>
                <a:gd name="T13" fmla="*/ 0 h 914"/>
                <a:gd name="T14" fmla="*/ 0 w 1180"/>
                <a:gd name="T15" fmla="*/ 0 h 914"/>
                <a:gd name="T16" fmla="*/ 0 w 1180"/>
                <a:gd name="T17" fmla="*/ 0 h 914"/>
                <a:gd name="T18" fmla="*/ 0 w 1180"/>
                <a:gd name="T19" fmla="*/ 0 h 914"/>
                <a:gd name="T20" fmla="*/ 0 w 1180"/>
                <a:gd name="T21" fmla="*/ 0 h 914"/>
                <a:gd name="T22" fmla="*/ 0 w 1180"/>
                <a:gd name="T23" fmla="*/ 0 h 914"/>
                <a:gd name="T24" fmla="*/ 0 w 1180"/>
                <a:gd name="T25" fmla="*/ 0 h 914"/>
                <a:gd name="T26" fmla="*/ 0 w 1180"/>
                <a:gd name="T27" fmla="*/ 0 h 914"/>
                <a:gd name="T28" fmla="*/ 0 w 1180"/>
                <a:gd name="T29" fmla="*/ 0 h 914"/>
                <a:gd name="T30" fmla="*/ 0 w 1180"/>
                <a:gd name="T31" fmla="*/ 0 h 914"/>
                <a:gd name="T32" fmla="*/ 0 w 1180"/>
                <a:gd name="T33" fmla="*/ 0 h 914"/>
                <a:gd name="T34" fmla="*/ 0 w 1180"/>
                <a:gd name="T35" fmla="*/ 0 h 914"/>
                <a:gd name="T36" fmla="*/ 0 w 1180"/>
                <a:gd name="T37" fmla="*/ 0 h 914"/>
                <a:gd name="T38" fmla="*/ 0 w 1180"/>
                <a:gd name="T39" fmla="*/ 0 h 914"/>
                <a:gd name="T40" fmla="*/ 0 w 1180"/>
                <a:gd name="T41" fmla="*/ 0 h 914"/>
                <a:gd name="T42" fmla="*/ 0 w 1180"/>
                <a:gd name="T43" fmla="*/ 0 h 914"/>
                <a:gd name="T44" fmla="*/ 0 w 1180"/>
                <a:gd name="T45" fmla="*/ 0 h 914"/>
                <a:gd name="T46" fmla="*/ 0 w 1180"/>
                <a:gd name="T47" fmla="*/ 0 h 914"/>
                <a:gd name="T48" fmla="*/ 0 w 1180"/>
                <a:gd name="T49" fmla="*/ 0 h 914"/>
                <a:gd name="T50" fmla="*/ 0 w 1180"/>
                <a:gd name="T51" fmla="*/ 0 h 914"/>
                <a:gd name="T52" fmla="*/ 0 w 1180"/>
                <a:gd name="T53" fmla="*/ 0 h 914"/>
                <a:gd name="T54" fmla="*/ 0 w 1180"/>
                <a:gd name="T55" fmla="*/ 0 h 914"/>
                <a:gd name="T56" fmla="*/ 0 w 1180"/>
                <a:gd name="T57" fmla="*/ 0 h 914"/>
                <a:gd name="T58" fmla="*/ 0 w 1180"/>
                <a:gd name="T59" fmla="*/ 0 h 914"/>
                <a:gd name="T60" fmla="*/ 0 w 1180"/>
                <a:gd name="T61" fmla="*/ 0 h 914"/>
                <a:gd name="T62" fmla="*/ 0 w 1180"/>
                <a:gd name="T63" fmla="*/ 0 h 9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0"/>
                <a:gd name="T97" fmla="*/ 0 h 914"/>
                <a:gd name="T98" fmla="*/ 1180 w 1180"/>
                <a:gd name="T99" fmla="*/ 914 h 9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0" h="914">
                  <a:moveTo>
                    <a:pt x="72" y="385"/>
                  </a:moveTo>
                  <a:lnTo>
                    <a:pt x="112" y="262"/>
                  </a:lnTo>
                  <a:lnTo>
                    <a:pt x="155" y="163"/>
                  </a:lnTo>
                  <a:lnTo>
                    <a:pt x="205" y="86"/>
                  </a:lnTo>
                  <a:lnTo>
                    <a:pt x="264" y="35"/>
                  </a:lnTo>
                  <a:lnTo>
                    <a:pt x="335" y="5"/>
                  </a:lnTo>
                  <a:lnTo>
                    <a:pt x="425" y="0"/>
                  </a:lnTo>
                  <a:lnTo>
                    <a:pt x="537" y="18"/>
                  </a:lnTo>
                  <a:lnTo>
                    <a:pt x="676" y="61"/>
                  </a:lnTo>
                  <a:lnTo>
                    <a:pt x="789" y="79"/>
                  </a:lnTo>
                  <a:lnTo>
                    <a:pt x="888" y="93"/>
                  </a:lnTo>
                  <a:lnTo>
                    <a:pt x="974" y="105"/>
                  </a:lnTo>
                  <a:lnTo>
                    <a:pt x="1047" y="123"/>
                  </a:lnTo>
                  <a:lnTo>
                    <a:pt x="1102" y="152"/>
                  </a:lnTo>
                  <a:lnTo>
                    <a:pt x="1145" y="199"/>
                  </a:lnTo>
                  <a:lnTo>
                    <a:pt x="1170" y="270"/>
                  </a:lnTo>
                  <a:lnTo>
                    <a:pt x="1180" y="371"/>
                  </a:lnTo>
                  <a:lnTo>
                    <a:pt x="1154" y="396"/>
                  </a:lnTo>
                  <a:lnTo>
                    <a:pt x="1128" y="422"/>
                  </a:lnTo>
                  <a:lnTo>
                    <a:pt x="1101" y="448"/>
                  </a:lnTo>
                  <a:lnTo>
                    <a:pt x="1075" y="476"/>
                  </a:lnTo>
                  <a:lnTo>
                    <a:pt x="1047" y="501"/>
                  </a:lnTo>
                  <a:lnTo>
                    <a:pt x="1020" y="528"/>
                  </a:lnTo>
                  <a:lnTo>
                    <a:pt x="993" y="555"/>
                  </a:lnTo>
                  <a:lnTo>
                    <a:pt x="970" y="583"/>
                  </a:lnTo>
                  <a:lnTo>
                    <a:pt x="936" y="665"/>
                  </a:lnTo>
                  <a:lnTo>
                    <a:pt x="910" y="732"/>
                  </a:lnTo>
                  <a:lnTo>
                    <a:pt x="885" y="785"/>
                  </a:lnTo>
                  <a:lnTo>
                    <a:pt x="860" y="826"/>
                  </a:lnTo>
                  <a:lnTo>
                    <a:pt x="825" y="856"/>
                  </a:lnTo>
                  <a:lnTo>
                    <a:pt x="778" y="880"/>
                  </a:lnTo>
                  <a:lnTo>
                    <a:pt x="712" y="898"/>
                  </a:lnTo>
                  <a:lnTo>
                    <a:pt x="626" y="914"/>
                  </a:lnTo>
                  <a:lnTo>
                    <a:pt x="636" y="888"/>
                  </a:lnTo>
                  <a:lnTo>
                    <a:pt x="647" y="861"/>
                  </a:lnTo>
                  <a:lnTo>
                    <a:pt x="658" y="832"/>
                  </a:lnTo>
                  <a:lnTo>
                    <a:pt x="668" y="802"/>
                  </a:lnTo>
                  <a:lnTo>
                    <a:pt x="674" y="769"/>
                  </a:lnTo>
                  <a:lnTo>
                    <a:pt x="679" y="732"/>
                  </a:lnTo>
                  <a:lnTo>
                    <a:pt x="679" y="690"/>
                  </a:lnTo>
                  <a:lnTo>
                    <a:pt x="676" y="647"/>
                  </a:lnTo>
                  <a:lnTo>
                    <a:pt x="645" y="578"/>
                  </a:lnTo>
                  <a:lnTo>
                    <a:pt x="596" y="527"/>
                  </a:lnTo>
                  <a:lnTo>
                    <a:pt x="532" y="495"/>
                  </a:lnTo>
                  <a:lnTo>
                    <a:pt x="462" y="488"/>
                  </a:lnTo>
                  <a:lnTo>
                    <a:pt x="390" y="508"/>
                  </a:lnTo>
                  <a:lnTo>
                    <a:pt x="324" y="560"/>
                  </a:lnTo>
                  <a:lnTo>
                    <a:pt x="270" y="645"/>
                  </a:lnTo>
                  <a:lnTo>
                    <a:pt x="234" y="772"/>
                  </a:lnTo>
                  <a:lnTo>
                    <a:pt x="203" y="769"/>
                  </a:lnTo>
                  <a:lnTo>
                    <a:pt x="173" y="767"/>
                  </a:lnTo>
                  <a:lnTo>
                    <a:pt x="143" y="767"/>
                  </a:lnTo>
                  <a:lnTo>
                    <a:pt x="115" y="767"/>
                  </a:lnTo>
                  <a:lnTo>
                    <a:pt x="85" y="765"/>
                  </a:lnTo>
                  <a:lnTo>
                    <a:pt x="57" y="764"/>
                  </a:lnTo>
                  <a:lnTo>
                    <a:pt x="28" y="761"/>
                  </a:lnTo>
                  <a:lnTo>
                    <a:pt x="0" y="757"/>
                  </a:lnTo>
                  <a:lnTo>
                    <a:pt x="9" y="712"/>
                  </a:lnTo>
                  <a:lnTo>
                    <a:pt x="19" y="667"/>
                  </a:lnTo>
                  <a:lnTo>
                    <a:pt x="27" y="619"/>
                  </a:lnTo>
                  <a:lnTo>
                    <a:pt x="36" y="571"/>
                  </a:lnTo>
                  <a:lnTo>
                    <a:pt x="44" y="523"/>
                  </a:lnTo>
                  <a:lnTo>
                    <a:pt x="54" y="476"/>
                  </a:lnTo>
                  <a:lnTo>
                    <a:pt x="63" y="430"/>
                  </a:lnTo>
                  <a:lnTo>
                    <a:pt x="72" y="3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1" name="Freeform 24"/>
            <p:cNvSpPr>
              <a:spLocks/>
            </p:cNvSpPr>
            <p:nvPr/>
          </p:nvSpPr>
          <p:spPr bwMode="auto">
            <a:xfrm>
              <a:off x="3698" y="1902"/>
              <a:ext cx="106" cy="82"/>
            </a:xfrm>
            <a:custGeom>
              <a:avLst/>
              <a:gdLst>
                <a:gd name="T0" fmla="*/ 0 w 1168"/>
                <a:gd name="T1" fmla="*/ 0 h 905"/>
                <a:gd name="T2" fmla="*/ 0 w 1168"/>
                <a:gd name="T3" fmla="*/ 0 h 905"/>
                <a:gd name="T4" fmla="*/ 0 w 1168"/>
                <a:gd name="T5" fmla="*/ 0 h 905"/>
                <a:gd name="T6" fmla="*/ 0 w 1168"/>
                <a:gd name="T7" fmla="*/ 0 h 905"/>
                <a:gd name="T8" fmla="*/ 0 w 1168"/>
                <a:gd name="T9" fmla="*/ 0 h 905"/>
                <a:gd name="T10" fmla="*/ 0 w 1168"/>
                <a:gd name="T11" fmla="*/ 0 h 905"/>
                <a:gd name="T12" fmla="*/ 0 w 1168"/>
                <a:gd name="T13" fmla="*/ 0 h 905"/>
                <a:gd name="T14" fmla="*/ 0 w 1168"/>
                <a:gd name="T15" fmla="*/ 0 h 905"/>
                <a:gd name="T16" fmla="*/ 0 w 1168"/>
                <a:gd name="T17" fmla="*/ 0 h 905"/>
                <a:gd name="T18" fmla="*/ 0 w 1168"/>
                <a:gd name="T19" fmla="*/ 0 h 905"/>
                <a:gd name="T20" fmla="*/ 0 w 1168"/>
                <a:gd name="T21" fmla="*/ 0 h 905"/>
                <a:gd name="T22" fmla="*/ 0 w 1168"/>
                <a:gd name="T23" fmla="*/ 0 h 905"/>
                <a:gd name="T24" fmla="*/ 0 w 1168"/>
                <a:gd name="T25" fmla="*/ 0 h 905"/>
                <a:gd name="T26" fmla="*/ 0 w 1168"/>
                <a:gd name="T27" fmla="*/ 0 h 905"/>
                <a:gd name="T28" fmla="*/ 0 w 1168"/>
                <a:gd name="T29" fmla="*/ 0 h 905"/>
                <a:gd name="T30" fmla="*/ 0 w 1168"/>
                <a:gd name="T31" fmla="*/ 0 h 905"/>
                <a:gd name="T32" fmla="*/ 0 w 1168"/>
                <a:gd name="T33" fmla="*/ 0 h 905"/>
                <a:gd name="T34" fmla="*/ 0 w 1168"/>
                <a:gd name="T35" fmla="*/ 0 h 905"/>
                <a:gd name="T36" fmla="*/ 0 w 1168"/>
                <a:gd name="T37" fmla="*/ 0 h 905"/>
                <a:gd name="T38" fmla="*/ 0 w 1168"/>
                <a:gd name="T39" fmla="*/ 0 h 905"/>
                <a:gd name="T40" fmla="*/ 0 w 1168"/>
                <a:gd name="T41" fmla="*/ 0 h 905"/>
                <a:gd name="T42" fmla="*/ 0 w 1168"/>
                <a:gd name="T43" fmla="*/ 0 h 905"/>
                <a:gd name="T44" fmla="*/ 0 w 1168"/>
                <a:gd name="T45" fmla="*/ 0 h 905"/>
                <a:gd name="T46" fmla="*/ 0 w 1168"/>
                <a:gd name="T47" fmla="*/ 0 h 905"/>
                <a:gd name="T48" fmla="*/ 0 w 1168"/>
                <a:gd name="T49" fmla="*/ 0 h 905"/>
                <a:gd name="T50" fmla="*/ 0 w 1168"/>
                <a:gd name="T51" fmla="*/ 0 h 905"/>
                <a:gd name="T52" fmla="*/ 0 w 1168"/>
                <a:gd name="T53" fmla="*/ 0 h 905"/>
                <a:gd name="T54" fmla="*/ 0 w 1168"/>
                <a:gd name="T55" fmla="*/ 0 h 905"/>
                <a:gd name="T56" fmla="*/ 0 w 1168"/>
                <a:gd name="T57" fmla="*/ 0 h 905"/>
                <a:gd name="T58" fmla="*/ 0 w 1168"/>
                <a:gd name="T59" fmla="*/ 0 h 905"/>
                <a:gd name="T60" fmla="*/ 0 w 1168"/>
                <a:gd name="T61" fmla="*/ 0 h 905"/>
                <a:gd name="T62" fmla="*/ 0 w 1168"/>
                <a:gd name="T63" fmla="*/ 0 h 9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68"/>
                <a:gd name="T97" fmla="*/ 0 h 905"/>
                <a:gd name="T98" fmla="*/ 1168 w 1168"/>
                <a:gd name="T99" fmla="*/ 905 h 9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68" h="905">
                  <a:moveTo>
                    <a:pt x="60" y="385"/>
                  </a:moveTo>
                  <a:lnTo>
                    <a:pt x="100" y="262"/>
                  </a:lnTo>
                  <a:lnTo>
                    <a:pt x="143" y="163"/>
                  </a:lnTo>
                  <a:lnTo>
                    <a:pt x="193" y="86"/>
                  </a:lnTo>
                  <a:lnTo>
                    <a:pt x="252" y="35"/>
                  </a:lnTo>
                  <a:lnTo>
                    <a:pt x="323" y="5"/>
                  </a:lnTo>
                  <a:lnTo>
                    <a:pt x="413" y="0"/>
                  </a:lnTo>
                  <a:lnTo>
                    <a:pt x="525" y="18"/>
                  </a:lnTo>
                  <a:lnTo>
                    <a:pt x="664" y="61"/>
                  </a:lnTo>
                  <a:lnTo>
                    <a:pt x="777" y="79"/>
                  </a:lnTo>
                  <a:lnTo>
                    <a:pt x="876" y="93"/>
                  </a:lnTo>
                  <a:lnTo>
                    <a:pt x="962" y="105"/>
                  </a:lnTo>
                  <a:lnTo>
                    <a:pt x="1035" y="123"/>
                  </a:lnTo>
                  <a:lnTo>
                    <a:pt x="1090" y="152"/>
                  </a:lnTo>
                  <a:lnTo>
                    <a:pt x="1133" y="199"/>
                  </a:lnTo>
                  <a:lnTo>
                    <a:pt x="1158" y="270"/>
                  </a:lnTo>
                  <a:lnTo>
                    <a:pt x="1168" y="371"/>
                  </a:lnTo>
                  <a:lnTo>
                    <a:pt x="1142" y="396"/>
                  </a:lnTo>
                  <a:lnTo>
                    <a:pt x="1116" y="422"/>
                  </a:lnTo>
                  <a:lnTo>
                    <a:pt x="1089" y="448"/>
                  </a:lnTo>
                  <a:lnTo>
                    <a:pt x="1063" y="476"/>
                  </a:lnTo>
                  <a:lnTo>
                    <a:pt x="1035" y="501"/>
                  </a:lnTo>
                  <a:lnTo>
                    <a:pt x="1008" y="528"/>
                  </a:lnTo>
                  <a:lnTo>
                    <a:pt x="981" y="555"/>
                  </a:lnTo>
                  <a:lnTo>
                    <a:pt x="958" y="583"/>
                  </a:lnTo>
                  <a:lnTo>
                    <a:pt x="928" y="654"/>
                  </a:lnTo>
                  <a:lnTo>
                    <a:pt x="903" y="717"/>
                  </a:lnTo>
                  <a:lnTo>
                    <a:pt x="877" y="767"/>
                  </a:lnTo>
                  <a:lnTo>
                    <a:pt x="850" y="810"/>
                  </a:lnTo>
                  <a:lnTo>
                    <a:pt x="814" y="841"/>
                  </a:lnTo>
                  <a:lnTo>
                    <a:pt x="768" y="868"/>
                  </a:lnTo>
                  <a:lnTo>
                    <a:pt x="707" y="889"/>
                  </a:lnTo>
                  <a:lnTo>
                    <a:pt x="628" y="905"/>
                  </a:lnTo>
                  <a:lnTo>
                    <a:pt x="637" y="880"/>
                  </a:lnTo>
                  <a:lnTo>
                    <a:pt x="646" y="854"/>
                  </a:lnTo>
                  <a:lnTo>
                    <a:pt x="653" y="823"/>
                  </a:lnTo>
                  <a:lnTo>
                    <a:pt x="661" y="792"/>
                  </a:lnTo>
                  <a:lnTo>
                    <a:pt x="665" y="757"/>
                  </a:lnTo>
                  <a:lnTo>
                    <a:pt x="668" y="722"/>
                  </a:lnTo>
                  <a:lnTo>
                    <a:pt x="667" y="684"/>
                  </a:lnTo>
                  <a:lnTo>
                    <a:pt x="664" y="647"/>
                  </a:lnTo>
                  <a:lnTo>
                    <a:pt x="634" y="577"/>
                  </a:lnTo>
                  <a:lnTo>
                    <a:pt x="588" y="524"/>
                  </a:lnTo>
                  <a:lnTo>
                    <a:pt x="528" y="488"/>
                  </a:lnTo>
                  <a:lnTo>
                    <a:pt x="463" y="475"/>
                  </a:lnTo>
                  <a:lnTo>
                    <a:pt x="394" y="485"/>
                  </a:lnTo>
                  <a:lnTo>
                    <a:pt x="330" y="524"/>
                  </a:lnTo>
                  <a:lnTo>
                    <a:pt x="275" y="594"/>
                  </a:lnTo>
                  <a:lnTo>
                    <a:pt x="236" y="700"/>
                  </a:lnTo>
                  <a:lnTo>
                    <a:pt x="203" y="702"/>
                  </a:lnTo>
                  <a:lnTo>
                    <a:pt x="173" y="707"/>
                  </a:lnTo>
                  <a:lnTo>
                    <a:pt x="142" y="712"/>
                  </a:lnTo>
                  <a:lnTo>
                    <a:pt x="115" y="717"/>
                  </a:lnTo>
                  <a:lnTo>
                    <a:pt x="85" y="720"/>
                  </a:lnTo>
                  <a:lnTo>
                    <a:pt x="57" y="723"/>
                  </a:lnTo>
                  <a:lnTo>
                    <a:pt x="28" y="722"/>
                  </a:lnTo>
                  <a:lnTo>
                    <a:pt x="0" y="719"/>
                  </a:lnTo>
                  <a:lnTo>
                    <a:pt x="8" y="682"/>
                  </a:lnTo>
                  <a:lnTo>
                    <a:pt x="16" y="642"/>
                  </a:lnTo>
                  <a:lnTo>
                    <a:pt x="23" y="598"/>
                  </a:lnTo>
                  <a:lnTo>
                    <a:pt x="31" y="554"/>
                  </a:lnTo>
                  <a:lnTo>
                    <a:pt x="37" y="508"/>
                  </a:lnTo>
                  <a:lnTo>
                    <a:pt x="45" y="464"/>
                  </a:lnTo>
                  <a:lnTo>
                    <a:pt x="52" y="422"/>
                  </a:lnTo>
                  <a:lnTo>
                    <a:pt x="60" y="3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2" name="Freeform 25"/>
            <p:cNvSpPr>
              <a:spLocks/>
            </p:cNvSpPr>
            <p:nvPr/>
          </p:nvSpPr>
          <p:spPr bwMode="auto">
            <a:xfrm>
              <a:off x="3699" y="1902"/>
              <a:ext cx="105" cy="81"/>
            </a:xfrm>
            <a:custGeom>
              <a:avLst/>
              <a:gdLst>
                <a:gd name="T0" fmla="*/ 0 w 1158"/>
                <a:gd name="T1" fmla="*/ 0 h 895"/>
                <a:gd name="T2" fmla="*/ 0 w 1158"/>
                <a:gd name="T3" fmla="*/ 0 h 895"/>
                <a:gd name="T4" fmla="*/ 0 w 1158"/>
                <a:gd name="T5" fmla="*/ 0 h 895"/>
                <a:gd name="T6" fmla="*/ 0 w 1158"/>
                <a:gd name="T7" fmla="*/ 0 h 895"/>
                <a:gd name="T8" fmla="*/ 0 w 1158"/>
                <a:gd name="T9" fmla="*/ 0 h 895"/>
                <a:gd name="T10" fmla="*/ 0 w 1158"/>
                <a:gd name="T11" fmla="*/ 0 h 895"/>
                <a:gd name="T12" fmla="*/ 0 w 1158"/>
                <a:gd name="T13" fmla="*/ 0 h 895"/>
                <a:gd name="T14" fmla="*/ 0 w 1158"/>
                <a:gd name="T15" fmla="*/ 0 h 895"/>
                <a:gd name="T16" fmla="*/ 0 w 1158"/>
                <a:gd name="T17" fmla="*/ 0 h 895"/>
                <a:gd name="T18" fmla="*/ 0 w 1158"/>
                <a:gd name="T19" fmla="*/ 0 h 895"/>
                <a:gd name="T20" fmla="*/ 0 w 1158"/>
                <a:gd name="T21" fmla="*/ 0 h 895"/>
                <a:gd name="T22" fmla="*/ 0 w 1158"/>
                <a:gd name="T23" fmla="*/ 0 h 895"/>
                <a:gd name="T24" fmla="*/ 0 w 1158"/>
                <a:gd name="T25" fmla="*/ 0 h 895"/>
                <a:gd name="T26" fmla="*/ 0 w 1158"/>
                <a:gd name="T27" fmla="*/ 0 h 895"/>
                <a:gd name="T28" fmla="*/ 0 w 1158"/>
                <a:gd name="T29" fmla="*/ 0 h 895"/>
                <a:gd name="T30" fmla="*/ 0 w 1158"/>
                <a:gd name="T31" fmla="*/ 0 h 895"/>
                <a:gd name="T32" fmla="*/ 0 w 1158"/>
                <a:gd name="T33" fmla="*/ 0 h 895"/>
                <a:gd name="T34" fmla="*/ 0 w 1158"/>
                <a:gd name="T35" fmla="*/ 0 h 895"/>
                <a:gd name="T36" fmla="*/ 0 w 1158"/>
                <a:gd name="T37" fmla="*/ 0 h 895"/>
                <a:gd name="T38" fmla="*/ 0 w 1158"/>
                <a:gd name="T39" fmla="*/ 0 h 895"/>
                <a:gd name="T40" fmla="*/ 0 w 1158"/>
                <a:gd name="T41" fmla="*/ 0 h 895"/>
                <a:gd name="T42" fmla="*/ 0 w 1158"/>
                <a:gd name="T43" fmla="*/ 0 h 895"/>
                <a:gd name="T44" fmla="*/ 0 w 1158"/>
                <a:gd name="T45" fmla="*/ 0 h 895"/>
                <a:gd name="T46" fmla="*/ 0 w 1158"/>
                <a:gd name="T47" fmla="*/ 0 h 895"/>
                <a:gd name="T48" fmla="*/ 0 w 1158"/>
                <a:gd name="T49" fmla="*/ 0 h 895"/>
                <a:gd name="T50" fmla="*/ 0 w 1158"/>
                <a:gd name="T51" fmla="*/ 0 h 895"/>
                <a:gd name="T52" fmla="*/ 0 w 1158"/>
                <a:gd name="T53" fmla="*/ 0 h 895"/>
                <a:gd name="T54" fmla="*/ 0 w 1158"/>
                <a:gd name="T55" fmla="*/ 0 h 895"/>
                <a:gd name="T56" fmla="*/ 0 w 1158"/>
                <a:gd name="T57" fmla="*/ 0 h 895"/>
                <a:gd name="T58" fmla="*/ 0 w 1158"/>
                <a:gd name="T59" fmla="*/ 0 h 895"/>
                <a:gd name="T60" fmla="*/ 0 w 1158"/>
                <a:gd name="T61" fmla="*/ 0 h 895"/>
                <a:gd name="T62" fmla="*/ 0 w 1158"/>
                <a:gd name="T63" fmla="*/ 0 h 8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58"/>
                <a:gd name="T97" fmla="*/ 0 h 895"/>
                <a:gd name="T98" fmla="*/ 1158 w 1158"/>
                <a:gd name="T99" fmla="*/ 895 h 8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58" h="895">
                  <a:moveTo>
                    <a:pt x="50" y="385"/>
                  </a:moveTo>
                  <a:lnTo>
                    <a:pt x="90" y="262"/>
                  </a:lnTo>
                  <a:lnTo>
                    <a:pt x="133" y="163"/>
                  </a:lnTo>
                  <a:lnTo>
                    <a:pt x="183" y="86"/>
                  </a:lnTo>
                  <a:lnTo>
                    <a:pt x="242" y="35"/>
                  </a:lnTo>
                  <a:lnTo>
                    <a:pt x="313" y="5"/>
                  </a:lnTo>
                  <a:lnTo>
                    <a:pt x="403" y="0"/>
                  </a:lnTo>
                  <a:lnTo>
                    <a:pt x="515" y="18"/>
                  </a:lnTo>
                  <a:lnTo>
                    <a:pt x="654" y="61"/>
                  </a:lnTo>
                  <a:lnTo>
                    <a:pt x="767" y="79"/>
                  </a:lnTo>
                  <a:lnTo>
                    <a:pt x="866" y="93"/>
                  </a:lnTo>
                  <a:lnTo>
                    <a:pt x="952" y="105"/>
                  </a:lnTo>
                  <a:lnTo>
                    <a:pt x="1025" y="123"/>
                  </a:lnTo>
                  <a:lnTo>
                    <a:pt x="1080" y="152"/>
                  </a:lnTo>
                  <a:lnTo>
                    <a:pt x="1123" y="199"/>
                  </a:lnTo>
                  <a:lnTo>
                    <a:pt x="1148" y="270"/>
                  </a:lnTo>
                  <a:lnTo>
                    <a:pt x="1158" y="371"/>
                  </a:lnTo>
                  <a:lnTo>
                    <a:pt x="1132" y="396"/>
                  </a:lnTo>
                  <a:lnTo>
                    <a:pt x="1106" y="422"/>
                  </a:lnTo>
                  <a:lnTo>
                    <a:pt x="1079" y="448"/>
                  </a:lnTo>
                  <a:lnTo>
                    <a:pt x="1053" y="476"/>
                  </a:lnTo>
                  <a:lnTo>
                    <a:pt x="1025" y="501"/>
                  </a:lnTo>
                  <a:lnTo>
                    <a:pt x="998" y="528"/>
                  </a:lnTo>
                  <a:lnTo>
                    <a:pt x="971" y="555"/>
                  </a:lnTo>
                  <a:lnTo>
                    <a:pt x="948" y="583"/>
                  </a:lnTo>
                  <a:lnTo>
                    <a:pt x="921" y="645"/>
                  </a:lnTo>
                  <a:lnTo>
                    <a:pt x="897" y="701"/>
                  </a:lnTo>
                  <a:lnTo>
                    <a:pt x="870" y="749"/>
                  </a:lnTo>
                  <a:lnTo>
                    <a:pt x="842" y="792"/>
                  </a:lnTo>
                  <a:lnTo>
                    <a:pt x="805" y="827"/>
                  </a:lnTo>
                  <a:lnTo>
                    <a:pt x="759" y="856"/>
                  </a:lnTo>
                  <a:lnTo>
                    <a:pt x="704" y="878"/>
                  </a:lnTo>
                  <a:lnTo>
                    <a:pt x="635" y="895"/>
                  </a:lnTo>
                  <a:lnTo>
                    <a:pt x="640" y="872"/>
                  </a:lnTo>
                  <a:lnTo>
                    <a:pt x="646" y="846"/>
                  </a:lnTo>
                  <a:lnTo>
                    <a:pt x="651" y="815"/>
                  </a:lnTo>
                  <a:lnTo>
                    <a:pt x="655" y="782"/>
                  </a:lnTo>
                  <a:lnTo>
                    <a:pt x="657" y="746"/>
                  </a:lnTo>
                  <a:lnTo>
                    <a:pt x="659" y="711"/>
                  </a:lnTo>
                  <a:lnTo>
                    <a:pt x="657" y="677"/>
                  </a:lnTo>
                  <a:lnTo>
                    <a:pt x="654" y="647"/>
                  </a:lnTo>
                  <a:lnTo>
                    <a:pt x="625" y="576"/>
                  </a:lnTo>
                  <a:lnTo>
                    <a:pt x="581" y="521"/>
                  </a:lnTo>
                  <a:lnTo>
                    <a:pt x="526" y="480"/>
                  </a:lnTo>
                  <a:lnTo>
                    <a:pt x="464" y="460"/>
                  </a:lnTo>
                  <a:lnTo>
                    <a:pt x="399" y="461"/>
                  </a:lnTo>
                  <a:lnTo>
                    <a:pt x="338" y="488"/>
                  </a:lnTo>
                  <a:lnTo>
                    <a:pt x="285" y="544"/>
                  </a:lnTo>
                  <a:lnTo>
                    <a:pt x="244" y="631"/>
                  </a:lnTo>
                  <a:lnTo>
                    <a:pt x="209" y="637"/>
                  </a:lnTo>
                  <a:lnTo>
                    <a:pt x="177" y="646"/>
                  </a:lnTo>
                  <a:lnTo>
                    <a:pt x="145" y="657"/>
                  </a:lnTo>
                  <a:lnTo>
                    <a:pt x="115" y="668"/>
                  </a:lnTo>
                  <a:lnTo>
                    <a:pt x="85" y="676"/>
                  </a:lnTo>
                  <a:lnTo>
                    <a:pt x="56" y="682"/>
                  </a:lnTo>
                  <a:lnTo>
                    <a:pt x="27" y="684"/>
                  </a:lnTo>
                  <a:lnTo>
                    <a:pt x="0" y="683"/>
                  </a:lnTo>
                  <a:lnTo>
                    <a:pt x="6" y="652"/>
                  </a:lnTo>
                  <a:lnTo>
                    <a:pt x="13" y="616"/>
                  </a:lnTo>
                  <a:lnTo>
                    <a:pt x="19" y="576"/>
                  </a:lnTo>
                  <a:lnTo>
                    <a:pt x="26" y="535"/>
                  </a:lnTo>
                  <a:lnTo>
                    <a:pt x="32" y="493"/>
                  </a:lnTo>
                  <a:lnTo>
                    <a:pt x="37" y="453"/>
                  </a:lnTo>
                  <a:lnTo>
                    <a:pt x="43" y="416"/>
                  </a:lnTo>
                  <a:lnTo>
                    <a:pt x="50" y="3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3" name="Freeform 26"/>
            <p:cNvSpPr>
              <a:spLocks/>
            </p:cNvSpPr>
            <p:nvPr/>
          </p:nvSpPr>
          <p:spPr bwMode="auto">
            <a:xfrm>
              <a:off x="3699" y="1902"/>
              <a:ext cx="105" cy="81"/>
            </a:xfrm>
            <a:custGeom>
              <a:avLst/>
              <a:gdLst>
                <a:gd name="T0" fmla="*/ 0 w 1149"/>
                <a:gd name="T1" fmla="*/ 0 h 886"/>
                <a:gd name="T2" fmla="*/ 0 w 1149"/>
                <a:gd name="T3" fmla="*/ 0 h 886"/>
                <a:gd name="T4" fmla="*/ 0 w 1149"/>
                <a:gd name="T5" fmla="*/ 0 h 886"/>
                <a:gd name="T6" fmla="*/ 0 w 1149"/>
                <a:gd name="T7" fmla="*/ 0 h 886"/>
                <a:gd name="T8" fmla="*/ 0 w 1149"/>
                <a:gd name="T9" fmla="*/ 0 h 886"/>
                <a:gd name="T10" fmla="*/ 0 w 1149"/>
                <a:gd name="T11" fmla="*/ 0 h 886"/>
                <a:gd name="T12" fmla="*/ 0 w 1149"/>
                <a:gd name="T13" fmla="*/ 0 h 886"/>
                <a:gd name="T14" fmla="*/ 0 w 1149"/>
                <a:gd name="T15" fmla="*/ 0 h 886"/>
                <a:gd name="T16" fmla="*/ 0 w 1149"/>
                <a:gd name="T17" fmla="*/ 0 h 886"/>
                <a:gd name="T18" fmla="*/ 0 w 1149"/>
                <a:gd name="T19" fmla="*/ 0 h 886"/>
                <a:gd name="T20" fmla="*/ 0 w 1149"/>
                <a:gd name="T21" fmla="*/ 0 h 886"/>
                <a:gd name="T22" fmla="*/ 0 w 1149"/>
                <a:gd name="T23" fmla="*/ 0 h 886"/>
                <a:gd name="T24" fmla="*/ 0 w 1149"/>
                <a:gd name="T25" fmla="*/ 0 h 886"/>
                <a:gd name="T26" fmla="*/ 0 w 1149"/>
                <a:gd name="T27" fmla="*/ 0 h 886"/>
                <a:gd name="T28" fmla="*/ 0 w 1149"/>
                <a:gd name="T29" fmla="*/ 0 h 886"/>
                <a:gd name="T30" fmla="*/ 0 w 1149"/>
                <a:gd name="T31" fmla="*/ 0 h 886"/>
                <a:gd name="T32" fmla="*/ 0 w 1149"/>
                <a:gd name="T33" fmla="*/ 0 h 886"/>
                <a:gd name="T34" fmla="*/ 0 w 1149"/>
                <a:gd name="T35" fmla="*/ 0 h 886"/>
                <a:gd name="T36" fmla="*/ 0 w 1149"/>
                <a:gd name="T37" fmla="*/ 0 h 886"/>
                <a:gd name="T38" fmla="*/ 0 w 1149"/>
                <a:gd name="T39" fmla="*/ 0 h 886"/>
                <a:gd name="T40" fmla="*/ 0 w 1149"/>
                <a:gd name="T41" fmla="*/ 0 h 886"/>
                <a:gd name="T42" fmla="*/ 0 w 1149"/>
                <a:gd name="T43" fmla="*/ 0 h 886"/>
                <a:gd name="T44" fmla="*/ 0 w 1149"/>
                <a:gd name="T45" fmla="*/ 0 h 886"/>
                <a:gd name="T46" fmla="*/ 0 w 1149"/>
                <a:gd name="T47" fmla="*/ 0 h 886"/>
                <a:gd name="T48" fmla="*/ 0 w 1149"/>
                <a:gd name="T49" fmla="*/ 0 h 886"/>
                <a:gd name="T50" fmla="*/ 0 w 1149"/>
                <a:gd name="T51" fmla="*/ 0 h 886"/>
                <a:gd name="T52" fmla="*/ 0 w 1149"/>
                <a:gd name="T53" fmla="*/ 0 h 886"/>
                <a:gd name="T54" fmla="*/ 0 w 1149"/>
                <a:gd name="T55" fmla="*/ 0 h 886"/>
                <a:gd name="T56" fmla="*/ 0 w 1149"/>
                <a:gd name="T57" fmla="*/ 0 h 886"/>
                <a:gd name="T58" fmla="*/ 0 w 1149"/>
                <a:gd name="T59" fmla="*/ 0 h 886"/>
                <a:gd name="T60" fmla="*/ 0 w 1149"/>
                <a:gd name="T61" fmla="*/ 0 h 886"/>
                <a:gd name="T62" fmla="*/ 0 w 1149"/>
                <a:gd name="T63" fmla="*/ 0 h 8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9"/>
                <a:gd name="T97" fmla="*/ 0 h 886"/>
                <a:gd name="T98" fmla="*/ 1149 w 1149"/>
                <a:gd name="T99" fmla="*/ 886 h 8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9" h="886">
                  <a:moveTo>
                    <a:pt x="41" y="385"/>
                  </a:moveTo>
                  <a:lnTo>
                    <a:pt x="81" y="262"/>
                  </a:lnTo>
                  <a:lnTo>
                    <a:pt x="124" y="163"/>
                  </a:lnTo>
                  <a:lnTo>
                    <a:pt x="174" y="86"/>
                  </a:lnTo>
                  <a:lnTo>
                    <a:pt x="233" y="35"/>
                  </a:lnTo>
                  <a:lnTo>
                    <a:pt x="304" y="5"/>
                  </a:lnTo>
                  <a:lnTo>
                    <a:pt x="394" y="0"/>
                  </a:lnTo>
                  <a:lnTo>
                    <a:pt x="506" y="18"/>
                  </a:lnTo>
                  <a:lnTo>
                    <a:pt x="645" y="61"/>
                  </a:lnTo>
                  <a:lnTo>
                    <a:pt x="758" y="79"/>
                  </a:lnTo>
                  <a:lnTo>
                    <a:pt x="857" y="93"/>
                  </a:lnTo>
                  <a:lnTo>
                    <a:pt x="943" y="105"/>
                  </a:lnTo>
                  <a:lnTo>
                    <a:pt x="1016" y="123"/>
                  </a:lnTo>
                  <a:lnTo>
                    <a:pt x="1071" y="152"/>
                  </a:lnTo>
                  <a:lnTo>
                    <a:pt x="1114" y="199"/>
                  </a:lnTo>
                  <a:lnTo>
                    <a:pt x="1139" y="270"/>
                  </a:lnTo>
                  <a:lnTo>
                    <a:pt x="1149" y="371"/>
                  </a:lnTo>
                  <a:lnTo>
                    <a:pt x="1123" y="396"/>
                  </a:lnTo>
                  <a:lnTo>
                    <a:pt x="1097" y="422"/>
                  </a:lnTo>
                  <a:lnTo>
                    <a:pt x="1070" y="448"/>
                  </a:lnTo>
                  <a:lnTo>
                    <a:pt x="1044" y="476"/>
                  </a:lnTo>
                  <a:lnTo>
                    <a:pt x="1016" y="501"/>
                  </a:lnTo>
                  <a:lnTo>
                    <a:pt x="989" y="528"/>
                  </a:lnTo>
                  <a:lnTo>
                    <a:pt x="962" y="555"/>
                  </a:lnTo>
                  <a:lnTo>
                    <a:pt x="939" y="583"/>
                  </a:lnTo>
                  <a:lnTo>
                    <a:pt x="916" y="635"/>
                  </a:lnTo>
                  <a:lnTo>
                    <a:pt x="891" y="686"/>
                  </a:lnTo>
                  <a:lnTo>
                    <a:pt x="864" y="733"/>
                  </a:lnTo>
                  <a:lnTo>
                    <a:pt x="833" y="776"/>
                  </a:lnTo>
                  <a:lnTo>
                    <a:pt x="795" y="813"/>
                  </a:lnTo>
                  <a:lnTo>
                    <a:pt x="751" y="845"/>
                  </a:lnTo>
                  <a:lnTo>
                    <a:pt x="700" y="868"/>
                  </a:lnTo>
                  <a:lnTo>
                    <a:pt x="640" y="886"/>
                  </a:lnTo>
                  <a:lnTo>
                    <a:pt x="644" y="865"/>
                  </a:lnTo>
                  <a:lnTo>
                    <a:pt x="648" y="838"/>
                  </a:lnTo>
                  <a:lnTo>
                    <a:pt x="650" y="805"/>
                  </a:lnTo>
                  <a:lnTo>
                    <a:pt x="654" y="772"/>
                  </a:lnTo>
                  <a:lnTo>
                    <a:pt x="653" y="735"/>
                  </a:lnTo>
                  <a:lnTo>
                    <a:pt x="653" y="701"/>
                  </a:lnTo>
                  <a:lnTo>
                    <a:pt x="648" y="671"/>
                  </a:lnTo>
                  <a:lnTo>
                    <a:pt x="645" y="647"/>
                  </a:lnTo>
                  <a:lnTo>
                    <a:pt x="618" y="576"/>
                  </a:lnTo>
                  <a:lnTo>
                    <a:pt x="576" y="518"/>
                  </a:lnTo>
                  <a:lnTo>
                    <a:pt x="524" y="473"/>
                  </a:lnTo>
                  <a:lnTo>
                    <a:pt x="466" y="447"/>
                  </a:lnTo>
                  <a:lnTo>
                    <a:pt x="404" y="439"/>
                  </a:lnTo>
                  <a:lnTo>
                    <a:pt x="346" y="453"/>
                  </a:lnTo>
                  <a:lnTo>
                    <a:pt x="292" y="492"/>
                  </a:lnTo>
                  <a:lnTo>
                    <a:pt x="249" y="559"/>
                  </a:lnTo>
                  <a:lnTo>
                    <a:pt x="213" y="569"/>
                  </a:lnTo>
                  <a:lnTo>
                    <a:pt x="180" y="584"/>
                  </a:lnTo>
                  <a:lnTo>
                    <a:pt x="147" y="600"/>
                  </a:lnTo>
                  <a:lnTo>
                    <a:pt x="117" y="616"/>
                  </a:lnTo>
                  <a:lnTo>
                    <a:pt x="86" y="630"/>
                  </a:lnTo>
                  <a:lnTo>
                    <a:pt x="57" y="641"/>
                  </a:lnTo>
                  <a:lnTo>
                    <a:pt x="28" y="646"/>
                  </a:lnTo>
                  <a:lnTo>
                    <a:pt x="0" y="645"/>
                  </a:lnTo>
                  <a:lnTo>
                    <a:pt x="6" y="622"/>
                  </a:lnTo>
                  <a:lnTo>
                    <a:pt x="12" y="591"/>
                  </a:lnTo>
                  <a:lnTo>
                    <a:pt x="17" y="555"/>
                  </a:lnTo>
                  <a:lnTo>
                    <a:pt x="23" y="517"/>
                  </a:lnTo>
                  <a:lnTo>
                    <a:pt x="27" y="478"/>
                  </a:lnTo>
                  <a:lnTo>
                    <a:pt x="31" y="442"/>
                  </a:lnTo>
                  <a:lnTo>
                    <a:pt x="35" y="409"/>
                  </a:lnTo>
                  <a:lnTo>
                    <a:pt x="41" y="3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4" name="Freeform 27"/>
            <p:cNvSpPr>
              <a:spLocks/>
            </p:cNvSpPr>
            <p:nvPr/>
          </p:nvSpPr>
          <p:spPr bwMode="auto">
            <a:xfrm>
              <a:off x="3700" y="1902"/>
              <a:ext cx="104" cy="79"/>
            </a:xfrm>
            <a:custGeom>
              <a:avLst/>
              <a:gdLst>
                <a:gd name="T0" fmla="*/ 0 w 1139"/>
                <a:gd name="T1" fmla="*/ 0 h 873"/>
                <a:gd name="T2" fmla="*/ 0 w 1139"/>
                <a:gd name="T3" fmla="*/ 0 h 873"/>
                <a:gd name="T4" fmla="*/ 0 w 1139"/>
                <a:gd name="T5" fmla="*/ 0 h 873"/>
                <a:gd name="T6" fmla="*/ 0 w 1139"/>
                <a:gd name="T7" fmla="*/ 0 h 873"/>
                <a:gd name="T8" fmla="*/ 0 w 1139"/>
                <a:gd name="T9" fmla="*/ 0 h 873"/>
                <a:gd name="T10" fmla="*/ 0 w 1139"/>
                <a:gd name="T11" fmla="*/ 0 h 873"/>
                <a:gd name="T12" fmla="*/ 0 w 1139"/>
                <a:gd name="T13" fmla="*/ 0 h 873"/>
                <a:gd name="T14" fmla="*/ 0 w 1139"/>
                <a:gd name="T15" fmla="*/ 0 h 873"/>
                <a:gd name="T16" fmla="*/ 0 w 1139"/>
                <a:gd name="T17" fmla="*/ 0 h 873"/>
                <a:gd name="T18" fmla="*/ 0 w 1139"/>
                <a:gd name="T19" fmla="*/ 0 h 873"/>
                <a:gd name="T20" fmla="*/ 0 w 1139"/>
                <a:gd name="T21" fmla="*/ 0 h 873"/>
                <a:gd name="T22" fmla="*/ 0 w 1139"/>
                <a:gd name="T23" fmla="*/ 0 h 873"/>
                <a:gd name="T24" fmla="*/ 0 w 1139"/>
                <a:gd name="T25" fmla="*/ 0 h 873"/>
                <a:gd name="T26" fmla="*/ 0 w 1139"/>
                <a:gd name="T27" fmla="*/ 0 h 873"/>
                <a:gd name="T28" fmla="*/ 0 w 1139"/>
                <a:gd name="T29" fmla="*/ 0 h 873"/>
                <a:gd name="T30" fmla="*/ 0 w 1139"/>
                <a:gd name="T31" fmla="*/ 0 h 873"/>
                <a:gd name="T32" fmla="*/ 0 w 1139"/>
                <a:gd name="T33" fmla="*/ 0 h 873"/>
                <a:gd name="T34" fmla="*/ 0 w 1139"/>
                <a:gd name="T35" fmla="*/ 0 h 873"/>
                <a:gd name="T36" fmla="*/ 0 w 1139"/>
                <a:gd name="T37" fmla="*/ 0 h 873"/>
                <a:gd name="T38" fmla="*/ 0 w 1139"/>
                <a:gd name="T39" fmla="*/ 0 h 873"/>
                <a:gd name="T40" fmla="*/ 0 w 1139"/>
                <a:gd name="T41" fmla="*/ 0 h 873"/>
                <a:gd name="T42" fmla="*/ 0 w 1139"/>
                <a:gd name="T43" fmla="*/ 0 h 873"/>
                <a:gd name="T44" fmla="*/ 0 w 1139"/>
                <a:gd name="T45" fmla="*/ 0 h 873"/>
                <a:gd name="T46" fmla="*/ 0 w 1139"/>
                <a:gd name="T47" fmla="*/ 0 h 873"/>
                <a:gd name="T48" fmla="*/ 0 w 1139"/>
                <a:gd name="T49" fmla="*/ 0 h 873"/>
                <a:gd name="T50" fmla="*/ 0 w 1139"/>
                <a:gd name="T51" fmla="*/ 0 h 873"/>
                <a:gd name="T52" fmla="*/ 0 w 1139"/>
                <a:gd name="T53" fmla="*/ 0 h 873"/>
                <a:gd name="T54" fmla="*/ 0 w 1139"/>
                <a:gd name="T55" fmla="*/ 0 h 873"/>
                <a:gd name="T56" fmla="*/ 0 w 1139"/>
                <a:gd name="T57" fmla="*/ 0 h 873"/>
                <a:gd name="T58" fmla="*/ 0 w 1139"/>
                <a:gd name="T59" fmla="*/ 0 h 873"/>
                <a:gd name="T60" fmla="*/ 0 w 1139"/>
                <a:gd name="T61" fmla="*/ 0 h 873"/>
                <a:gd name="T62" fmla="*/ 0 w 1139"/>
                <a:gd name="T63" fmla="*/ 0 h 8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39"/>
                <a:gd name="T97" fmla="*/ 0 h 873"/>
                <a:gd name="T98" fmla="*/ 1139 w 1139"/>
                <a:gd name="T99" fmla="*/ 873 h 8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39" h="873">
                  <a:moveTo>
                    <a:pt x="31" y="385"/>
                  </a:moveTo>
                  <a:lnTo>
                    <a:pt x="71" y="262"/>
                  </a:lnTo>
                  <a:lnTo>
                    <a:pt x="114" y="163"/>
                  </a:lnTo>
                  <a:lnTo>
                    <a:pt x="164" y="86"/>
                  </a:lnTo>
                  <a:lnTo>
                    <a:pt x="223" y="35"/>
                  </a:lnTo>
                  <a:lnTo>
                    <a:pt x="294" y="5"/>
                  </a:lnTo>
                  <a:lnTo>
                    <a:pt x="384" y="0"/>
                  </a:lnTo>
                  <a:lnTo>
                    <a:pt x="496" y="18"/>
                  </a:lnTo>
                  <a:lnTo>
                    <a:pt x="635" y="61"/>
                  </a:lnTo>
                  <a:lnTo>
                    <a:pt x="748" y="79"/>
                  </a:lnTo>
                  <a:lnTo>
                    <a:pt x="847" y="93"/>
                  </a:lnTo>
                  <a:lnTo>
                    <a:pt x="933" y="105"/>
                  </a:lnTo>
                  <a:lnTo>
                    <a:pt x="1006" y="123"/>
                  </a:lnTo>
                  <a:lnTo>
                    <a:pt x="1061" y="152"/>
                  </a:lnTo>
                  <a:lnTo>
                    <a:pt x="1104" y="199"/>
                  </a:lnTo>
                  <a:lnTo>
                    <a:pt x="1129" y="270"/>
                  </a:lnTo>
                  <a:lnTo>
                    <a:pt x="1139" y="371"/>
                  </a:lnTo>
                  <a:lnTo>
                    <a:pt x="1113" y="396"/>
                  </a:lnTo>
                  <a:lnTo>
                    <a:pt x="1087" y="422"/>
                  </a:lnTo>
                  <a:lnTo>
                    <a:pt x="1060" y="448"/>
                  </a:lnTo>
                  <a:lnTo>
                    <a:pt x="1034" y="476"/>
                  </a:lnTo>
                  <a:lnTo>
                    <a:pt x="1006" y="501"/>
                  </a:lnTo>
                  <a:lnTo>
                    <a:pt x="979" y="528"/>
                  </a:lnTo>
                  <a:lnTo>
                    <a:pt x="952" y="555"/>
                  </a:lnTo>
                  <a:lnTo>
                    <a:pt x="929" y="583"/>
                  </a:lnTo>
                  <a:lnTo>
                    <a:pt x="910" y="625"/>
                  </a:lnTo>
                  <a:lnTo>
                    <a:pt x="886" y="670"/>
                  </a:lnTo>
                  <a:lnTo>
                    <a:pt x="858" y="714"/>
                  </a:lnTo>
                  <a:lnTo>
                    <a:pt x="825" y="758"/>
                  </a:lnTo>
                  <a:lnTo>
                    <a:pt x="786" y="796"/>
                  </a:lnTo>
                  <a:lnTo>
                    <a:pt x="742" y="830"/>
                  </a:lnTo>
                  <a:lnTo>
                    <a:pt x="695" y="856"/>
                  </a:lnTo>
                  <a:lnTo>
                    <a:pt x="645" y="873"/>
                  </a:lnTo>
                  <a:lnTo>
                    <a:pt x="647" y="856"/>
                  </a:lnTo>
                  <a:lnTo>
                    <a:pt x="648" y="830"/>
                  </a:lnTo>
                  <a:lnTo>
                    <a:pt x="648" y="797"/>
                  </a:lnTo>
                  <a:lnTo>
                    <a:pt x="648" y="761"/>
                  </a:lnTo>
                  <a:lnTo>
                    <a:pt x="645" y="724"/>
                  </a:lnTo>
                  <a:lnTo>
                    <a:pt x="643" y="691"/>
                  </a:lnTo>
                  <a:lnTo>
                    <a:pt x="638" y="664"/>
                  </a:lnTo>
                  <a:lnTo>
                    <a:pt x="635" y="647"/>
                  </a:lnTo>
                  <a:lnTo>
                    <a:pt x="609" y="575"/>
                  </a:lnTo>
                  <a:lnTo>
                    <a:pt x="570" y="515"/>
                  </a:lnTo>
                  <a:lnTo>
                    <a:pt x="522" y="465"/>
                  </a:lnTo>
                  <a:lnTo>
                    <a:pt x="468" y="433"/>
                  </a:lnTo>
                  <a:lnTo>
                    <a:pt x="410" y="415"/>
                  </a:lnTo>
                  <a:lnTo>
                    <a:pt x="352" y="417"/>
                  </a:lnTo>
                  <a:lnTo>
                    <a:pt x="299" y="440"/>
                  </a:lnTo>
                  <a:lnTo>
                    <a:pt x="252" y="488"/>
                  </a:lnTo>
                  <a:lnTo>
                    <a:pt x="214" y="503"/>
                  </a:lnTo>
                  <a:lnTo>
                    <a:pt x="180" y="523"/>
                  </a:lnTo>
                  <a:lnTo>
                    <a:pt x="147" y="545"/>
                  </a:lnTo>
                  <a:lnTo>
                    <a:pt x="117" y="566"/>
                  </a:lnTo>
                  <a:lnTo>
                    <a:pt x="86" y="585"/>
                  </a:lnTo>
                  <a:lnTo>
                    <a:pt x="57" y="600"/>
                  </a:lnTo>
                  <a:lnTo>
                    <a:pt x="28" y="607"/>
                  </a:lnTo>
                  <a:lnTo>
                    <a:pt x="0" y="607"/>
                  </a:lnTo>
                  <a:lnTo>
                    <a:pt x="5" y="591"/>
                  </a:lnTo>
                  <a:lnTo>
                    <a:pt x="11" y="566"/>
                  </a:lnTo>
                  <a:lnTo>
                    <a:pt x="15" y="534"/>
                  </a:lnTo>
                  <a:lnTo>
                    <a:pt x="19" y="500"/>
                  </a:lnTo>
                  <a:lnTo>
                    <a:pt x="21" y="463"/>
                  </a:lnTo>
                  <a:lnTo>
                    <a:pt x="24" y="431"/>
                  </a:lnTo>
                  <a:lnTo>
                    <a:pt x="27" y="403"/>
                  </a:lnTo>
                  <a:lnTo>
                    <a:pt x="31" y="3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5" name="Freeform 28"/>
            <p:cNvSpPr>
              <a:spLocks/>
            </p:cNvSpPr>
            <p:nvPr/>
          </p:nvSpPr>
          <p:spPr bwMode="auto">
            <a:xfrm>
              <a:off x="3701" y="1902"/>
              <a:ext cx="103" cy="79"/>
            </a:xfrm>
            <a:custGeom>
              <a:avLst/>
              <a:gdLst>
                <a:gd name="T0" fmla="*/ 0 w 1127"/>
                <a:gd name="T1" fmla="*/ 0 h 864"/>
                <a:gd name="T2" fmla="*/ 0 w 1127"/>
                <a:gd name="T3" fmla="*/ 0 h 864"/>
                <a:gd name="T4" fmla="*/ 0 w 1127"/>
                <a:gd name="T5" fmla="*/ 0 h 864"/>
                <a:gd name="T6" fmla="*/ 0 w 1127"/>
                <a:gd name="T7" fmla="*/ 0 h 864"/>
                <a:gd name="T8" fmla="*/ 0 w 1127"/>
                <a:gd name="T9" fmla="*/ 0 h 864"/>
                <a:gd name="T10" fmla="*/ 0 w 1127"/>
                <a:gd name="T11" fmla="*/ 0 h 864"/>
                <a:gd name="T12" fmla="*/ 0 w 1127"/>
                <a:gd name="T13" fmla="*/ 0 h 864"/>
                <a:gd name="T14" fmla="*/ 0 w 1127"/>
                <a:gd name="T15" fmla="*/ 0 h 864"/>
                <a:gd name="T16" fmla="*/ 0 w 1127"/>
                <a:gd name="T17" fmla="*/ 0 h 864"/>
                <a:gd name="T18" fmla="*/ 0 w 1127"/>
                <a:gd name="T19" fmla="*/ 0 h 864"/>
                <a:gd name="T20" fmla="*/ 0 w 1127"/>
                <a:gd name="T21" fmla="*/ 0 h 864"/>
                <a:gd name="T22" fmla="*/ 0 w 1127"/>
                <a:gd name="T23" fmla="*/ 0 h 864"/>
                <a:gd name="T24" fmla="*/ 0 w 1127"/>
                <a:gd name="T25" fmla="*/ 0 h 864"/>
                <a:gd name="T26" fmla="*/ 0 w 1127"/>
                <a:gd name="T27" fmla="*/ 0 h 864"/>
                <a:gd name="T28" fmla="*/ 0 w 1127"/>
                <a:gd name="T29" fmla="*/ 0 h 864"/>
                <a:gd name="T30" fmla="*/ 0 w 1127"/>
                <a:gd name="T31" fmla="*/ 0 h 864"/>
                <a:gd name="T32" fmla="*/ 0 w 1127"/>
                <a:gd name="T33" fmla="*/ 0 h 864"/>
                <a:gd name="T34" fmla="*/ 0 w 1127"/>
                <a:gd name="T35" fmla="*/ 0 h 864"/>
                <a:gd name="T36" fmla="*/ 0 w 1127"/>
                <a:gd name="T37" fmla="*/ 0 h 864"/>
                <a:gd name="T38" fmla="*/ 0 w 1127"/>
                <a:gd name="T39" fmla="*/ 0 h 864"/>
                <a:gd name="T40" fmla="*/ 0 w 1127"/>
                <a:gd name="T41" fmla="*/ 0 h 864"/>
                <a:gd name="T42" fmla="*/ 0 w 1127"/>
                <a:gd name="T43" fmla="*/ 0 h 864"/>
                <a:gd name="T44" fmla="*/ 0 w 1127"/>
                <a:gd name="T45" fmla="*/ 0 h 864"/>
                <a:gd name="T46" fmla="*/ 0 w 1127"/>
                <a:gd name="T47" fmla="*/ 0 h 864"/>
                <a:gd name="T48" fmla="*/ 0 w 1127"/>
                <a:gd name="T49" fmla="*/ 0 h 864"/>
                <a:gd name="T50" fmla="*/ 0 w 1127"/>
                <a:gd name="T51" fmla="*/ 0 h 864"/>
                <a:gd name="T52" fmla="*/ 0 w 1127"/>
                <a:gd name="T53" fmla="*/ 0 h 864"/>
                <a:gd name="T54" fmla="*/ 0 w 1127"/>
                <a:gd name="T55" fmla="*/ 0 h 864"/>
                <a:gd name="T56" fmla="*/ 0 w 1127"/>
                <a:gd name="T57" fmla="*/ 0 h 864"/>
                <a:gd name="T58" fmla="*/ 0 w 1127"/>
                <a:gd name="T59" fmla="*/ 0 h 864"/>
                <a:gd name="T60" fmla="*/ 0 w 1127"/>
                <a:gd name="T61" fmla="*/ 0 h 864"/>
                <a:gd name="T62" fmla="*/ 0 w 1127"/>
                <a:gd name="T63" fmla="*/ 0 h 8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7"/>
                <a:gd name="T97" fmla="*/ 0 h 864"/>
                <a:gd name="T98" fmla="*/ 1127 w 1127"/>
                <a:gd name="T99" fmla="*/ 864 h 8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7" h="864">
                  <a:moveTo>
                    <a:pt x="19" y="385"/>
                  </a:moveTo>
                  <a:lnTo>
                    <a:pt x="59" y="262"/>
                  </a:lnTo>
                  <a:lnTo>
                    <a:pt x="102" y="163"/>
                  </a:lnTo>
                  <a:lnTo>
                    <a:pt x="152" y="86"/>
                  </a:lnTo>
                  <a:lnTo>
                    <a:pt x="211" y="35"/>
                  </a:lnTo>
                  <a:lnTo>
                    <a:pt x="282" y="5"/>
                  </a:lnTo>
                  <a:lnTo>
                    <a:pt x="372" y="0"/>
                  </a:lnTo>
                  <a:lnTo>
                    <a:pt x="484" y="18"/>
                  </a:lnTo>
                  <a:lnTo>
                    <a:pt x="623" y="61"/>
                  </a:lnTo>
                  <a:lnTo>
                    <a:pt x="736" y="79"/>
                  </a:lnTo>
                  <a:lnTo>
                    <a:pt x="835" y="93"/>
                  </a:lnTo>
                  <a:lnTo>
                    <a:pt x="921" y="105"/>
                  </a:lnTo>
                  <a:lnTo>
                    <a:pt x="994" y="123"/>
                  </a:lnTo>
                  <a:lnTo>
                    <a:pt x="1049" y="152"/>
                  </a:lnTo>
                  <a:lnTo>
                    <a:pt x="1092" y="199"/>
                  </a:lnTo>
                  <a:lnTo>
                    <a:pt x="1117" y="270"/>
                  </a:lnTo>
                  <a:lnTo>
                    <a:pt x="1127" y="371"/>
                  </a:lnTo>
                  <a:lnTo>
                    <a:pt x="1101" y="396"/>
                  </a:lnTo>
                  <a:lnTo>
                    <a:pt x="1075" y="422"/>
                  </a:lnTo>
                  <a:lnTo>
                    <a:pt x="1048" y="448"/>
                  </a:lnTo>
                  <a:lnTo>
                    <a:pt x="1022" y="476"/>
                  </a:lnTo>
                  <a:lnTo>
                    <a:pt x="994" y="501"/>
                  </a:lnTo>
                  <a:lnTo>
                    <a:pt x="967" y="528"/>
                  </a:lnTo>
                  <a:lnTo>
                    <a:pt x="940" y="555"/>
                  </a:lnTo>
                  <a:lnTo>
                    <a:pt x="917" y="583"/>
                  </a:lnTo>
                  <a:lnTo>
                    <a:pt x="901" y="615"/>
                  </a:lnTo>
                  <a:lnTo>
                    <a:pt x="879" y="654"/>
                  </a:lnTo>
                  <a:lnTo>
                    <a:pt x="848" y="697"/>
                  </a:lnTo>
                  <a:lnTo>
                    <a:pt x="814" y="741"/>
                  </a:lnTo>
                  <a:lnTo>
                    <a:pt x="774" y="781"/>
                  </a:lnTo>
                  <a:lnTo>
                    <a:pt x="732" y="818"/>
                  </a:lnTo>
                  <a:lnTo>
                    <a:pt x="689" y="846"/>
                  </a:lnTo>
                  <a:lnTo>
                    <a:pt x="649" y="864"/>
                  </a:lnTo>
                  <a:lnTo>
                    <a:pt x="648" y="849"/>
                  </a:lnTo>
                  <a:lnTo>
                    <a:pt x="647" y="823"/>
                  </a:lnTo>
                  <a:lnTo>
                    <a:pt x="644" y="788"/>
                  </a:lnTo>
                  <a:lnTo>
                    <a:pt x="641" y="751"/>
                  </a:lnTo>
                  <a:lnTo>
                    <a:pt x="636" y="713"/>
                  </a:lnTo>
                  <a:lnTo>
                    <a:pt x="631" y="680"/>
                  </a:lnTo>
                  <a:lnTo>
                    <a:pt x="626" y="657"/>
                  </a:lnTo>
                  <a:lnTo>
                    <a:pt x="623" y="647"/>
                  </a:lnTo>
                  <a:lnTo>
                    <a:pt x="598" y="574"/>
                  </a:lnTo>
                  <a:lnTo>
                    <a:pt x="562" y="512"/>
                  </a:lnTo>
                  <a:lnTo>
                    <a:pt x="517" y="459"/>
                  </a:lnTo>
                  <a:lnTo>
                    <a:pt x="467" y="419"/>
                  </a:lnTo>
                  <a:lnTo>
                    <a:pt x="412" y="393"/>
                  </a:lnTo>
                  <a:lnTo>
                    <a:pt x="358" y="382"/>
                  </a:lnTo>
                  <a:lnTo>
                    <a:pt x="305" y="389"/>
                  </a:lnTo>
                  <a:lnTo>
                    <a:pt x="258" y="418"/>
                  </a:lnTo>
                  <a:lnTo>
                    <a:pt x="218" y="437"/>
                  </a:lnTo>
                  <a:lnTo>
                    <a:pt x="182" y="462"/>
                  </a:lnTo>
                  <a:lnTo>
                    <a:pt x="147" y="489"/>
                  </a:lnTo>
                  <a:lnTo>
                    <a:pt x="116" y="517"/>
                  </a:lnTo>
                  <a:lnTo>
                    <a:pt x="85" y="540"/>
                  </a:lnTo>
                  <a:lnTo>
                    <a:pt x="56" y="560"/>
                  </a:lnTo>
                  <a:lnTo>
                    <a:pt x="27" y="570"/>
                  </a:lnTo>
                  <a:lnTo>
                    <a:pt x="0" y="571"/>
                  </a:lnTo>
                  <a:lnTo>
                    <a:pt x="4" y="561"/>
                  </a:lnTo>
                  <a:lnTo>
                    <a:pt x="8" y="541"/>
                  </a:lnTo>
                  <a:lnTo>
                    <a:pt x="10" y="513"/>
                  </a:lnTo>
                  <a:lnTo>
                    <a:pt x="12" y="481"/>
                  </a:lnTo>
                  <a:lnTo>
                    <a:pt x="13" y="448"/>
                  </a:lnTo>
                  <a:lnTo>
                    <a:pt x="14" y="419"/>
                  </a:lnTo>
                  <a:lnTo>
                    <a:pt x="16" y="397"/>
                  </a:lnTo>
                  <a:lnTo>
                    <a:pt x="19" y="3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6" name="Freeform 29"/>
            <p:cNvSpPr>
              <a:spLocks/>
            </p:cNvSpPr>
            <p:nvPr/>
          </p:nvSpPr>
          <p:spPr bwMode="auto">
            <a:xfrm>
              <a:off x="3702" y="1902"/>
              <a:ext cx="102" cy="78"/>
            </a:xfrm>
            <a:custGeom>
              <a:avLst/>
              <a:gdLst>
                <a:gd name="T0" fmla="*/ 0 w 1118"/>
                <a:gd name="T1" fmla="*/ 0 h 855"/>
                <a:gd name="T2" fmla="*/ 0 w 1118"/>
                <a:gd name="T3" fmla="*/ 0 h 855"/>
                <a:gd name="T4" fmla="*/ 0 w 1118"/>
                <a:gd name="T5" fmla="*/ 0 h 855"/>
                <a:gd name="T6" fmla="*/ 0 w 1118"/>
                <a:gd name="T7" fmla="*/ 0 h 855"/>
                <a:gd name="T8" fmla="*/ 0 w 1118"/>
                <a:gd name="T9" fmla="*/ 0 h 855"/>
                <a:gd name="T10" fmla="*/ 0 w 1118"/>
                <a:gd name="T11" fmla="*/ 0 h 855"/>
                <a:gd name="T12" fmla="*/ 0 w 1118"/>
                <a:gd name="T13" fmla="*/ 0 h 855"/>
                <a:gd name="T14" fmla="*/ 0 w 1118"/>
                <a:gd name="T15" fmla="*/ 0 h 855"/>
                <a:gd name="T16" fmla="*/ 0 w 1118"/>
                <a:gd name="T17" fmla="*/ 0 h 855"/>
                <a:gd name="T18" fmla="*/ 0 w 1118"/>
                <a:gd name="T19" fmla="*/ 0 h 855"/>
                <a:gd name="T20" fmla="*/ 0 w 1118"/>
                <a:gd name="T21" fmla="*/ 0 h 855"/>
                <a:gd name="T22" fmla="*/ 0 w 1118"/>
                <a:gd name="T23" fmla="*/ 0 h 855"/>
                <a:gd name="T24" fmla="*/ 0 w 1118"/>
                <a:gd name="T25" fmla="*/ 0 h 855"/>
                <a:gd name="T26" fmla="*/ 0 w 1118"/>
                <a:gd name="T27" fmla="*/ 0 h 855"/>
                <a:gd name="T28" fmla="*/ 0 w 1118"/>
                <a:gd name="T29" fmla="*/ 0 h 855"/>
                <a:gd name="T30" fmla="*/ 0 w 1118"/>
                <a:gd name="T31" fmla="*/ 0 h 855"/>
                <a:gd name="T32" fmla="*/ 0 w 1118"/>
                <a:gd name="T33" fmla="*/ 0 h 855"/>
                <a:gd name="T34" fmla="*/ 0 w 1118"/>
                <a:gd name="T35" fmla="*/ 0 h 855"/>
                <a:gd name="T36" fmla="*/ 0 w 1118"/>
                <a:gd name="T37" fmla="*/ 0 h 855"/>
                <a:gd name="T38" fmla="*/ 0 w 1118"/>
                <a:gd name="T39" fmla="*/ 0 h 855"/>
                <a:gd name="T40" fmla="*/ 0 w 1118"/>
                <a:gd name="T41" fmla="*/ 0 h 855"/>
                <a:gd name="T42" fmla="*/ 0 w 1118"/>
                <a:gd name="T43" fmla="*/ 0 h 855"/>
                <a:gd name="T44" fmla="*/ 0 w 1118"/>
                <a:gd name="T45" fmla="*/ 0 h 855"/>
                <a:gd name="T46" fmla="*/ 0 w 1118"/>
                <a:gd name="T47" fmla="*/ 0 h 855"/>
                <a:gd name="T48" fmla="*/ 0 w 1118"/>
                <a:gd name="T49" fmla="*/ 0 h 855"/>
                <a:gd name="T50" fmla="*/ 0 w 1118"/>
                <a:gd name="T51" fmla="*/ 0 h 855"/>
                <a:gd name="T52" fmla="*/ 0 w 1118"/>
                <a:gd name="T53" fmla="*/ 0 h 855"/>
                <a:gd name="T54" fmla="*/ 0 w 1118"/>
                <a:gd name="T55" fmla="*/ 0 h 855"/>
                <a:gd name="T56" fmla="*/ 0 w 1118"/>
                <a:gd name="T57" fmla="*/ 0 h 855"/>
                <a:gd name="T58" fmla="*/ 0 w 1118"/>
                <a:gd name="T59" fmla="*/ 0 h 855"/>
                <a:gd name="T60" fmla="*/ 0 w 1118"/>
                <a:gd name="T61" fmla="*/ 0 h 855"/>
                <a:gd name="T62" fmla="*/ 0 w 1118"/>
                <a:gd name="T63" fmla="*/ 0 h 8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8"/>
                <a:gd name="T97" fmla="*/ 0 h 855"/>
                <a:gd name="T98" fmla="*/ 1118 w 1118"/>
                <a:gd name="T99" fmla="*/ 855 h 8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8" h="855">
                  <a:moveTo>
                    <a:pt x="10" y="385"/>
                  </a:moveTo>
                  <a:lnTo>
                    <a:pt x="50" y="262"/>
                  </a:lnTo>
                  <a:lnTo>
                    <a:pt x="93" y="163"/>
                  </a:lnTo>
                  <a:lnTo>
                    <a:pt x="143" y="86"/>
                  </a:lnTo>
                  <a:lnTo>
                    <a:pt x="202" y="35"/>
                  </a:lnTo>
                  <a:lnTo>
                    <a:pt x="273" y="5"/>
                  </a:lnTo>
                  <a:lnTo>
                    <a:pt x="363" y="0"/>
                  </a:lnTo>
                  <a:lnTo>
                    <a:pt x="475" y="18"/>
                  </a:lnTo>
                  <a:lnTo>
                    <a:pt x="614" y="61"/>
                  </a:lnTo>
                  <a:lnTo>
                    <a:pt x="727" y="79"/>
                  </a:lnTo>
                  <a:lnTo>
                    <a:pt x="826" y="93"/>
                  </a:lnTo>
                  <a:lnTo>
                    <a:pt x="912" y="105"/>
                  </a:lnTo>
                  <a:lnTo>
                    <a:pt x="985" y="123"/>
                  </a:lnTo>
                  <a:lnTo>
                    <a:pt x="1040" y="152"/>
                  </a:lnTo>
                  <a:lnTo>
                    <a:pt x="1083" y="199"/>
                  </a:lnTo>
                  <a:lnTo>
                    <a:pt x="1108" y="270"/>
                  </a:lnTo>
                  <a:lnTo>
                    <a:pt x="1118" y="371"/>
                  </a:lnTo>
                  <a:lnTo>
                    <a:pt x="1092" y="396"/>
                  </a:lnTo>
                  <a:lnTo>
                    <a:pt x="1066" y="422"/>
                  </a:lnTo>
                  <a:lnTo>
                    <a:pt x="1039" y="448"/>
                  </a:lnTo>
                  <a:lnTo>
                    <a:pt x="1013" y="476"/>
                  </a:lnTo>
                  <a:lnTo>
                    <a:pt x="985" y="501"/>
                  </a:lnTo>
                  <a:lnTo>
                    <a:pt x="958" y="528"/>
                  </a:lnTo>
                  <a:lnTo>
                    <a:pt x="931" y="555"/>
                  </a:lnTo>
                  <a:lnTo>
                    <a:pt x="908" y="583"/>
                  </a:lnTo>
                  <a:lnTo>
                    <a:pt x="896" y="605"/>
                  </a:lnTo>
                  <a:lnTo>
                    <a:pt x="875" y="639"/>
                  </a:lnTo>
                  <a:lnTo>
                    <a:pt x="843" y="680"/>
                  </a:lnTo>
                  <a:lnTo>
                    <a:pt x="807" y="724"/>
                  </a:lnTo>
                  <a:lnTo>
                    <a:pt x="766" y="767"/>
                  </a:lnTo>
                  <a:lnTo>
                    <a:pt x="725" y="807"/>
                  </a:lnTo>
                  <a:lnTo>
                    <a:pt x="686" y="836"/>
                  </a:lnTo>
                  <a:lnTo>
                    <a:pt x="654" y="855"/>
                  </a:lnTo>
                  <a:lnTo>
                    <a:pt x="651" y="841"/>
                  </a:lnTo>
                  <a:lnTo>
                    <a:pt x="648" y="816"/>
                  </a:lnTo>
                  <a:lnTo>
                    <a:pt x="642" y="780"/>
                  </a:lnTo>
                  <a:lnTo>
                    <a:pt x="637" y="742"/>
                  </a:lnTo>
                  <a:lnTo>
                    <a:pt x="630" y="703"/>
                  </a:lnTo>
                  <a:lnTo>
                    <a:pt x="624" y="672"/>
                  </a:lnTo>
                  <a:lnTo>
                    <a:pt x="617" y="650"/>
                  </a:lnTo>
                  <a:lnTo>
                    <a:pt x="614" y="647"/>
                  </a:lnTo>
                  <a:lnTo>
                    <a:pt x="590" y="574"/>
                  </a:lnTo>
                  <a:lnTo>
                    <a:pt x="557" y="510"/>
                  </a:lnTo>
                  <a:lnTo>
                    <a:pt x="515" y="452"/>
                  </a:lnTo>
                  <a:lnTo>
                    <a:pt x="469" y="406"/>
                  </a:lnTo>
                  <a:lnTo>
                    <a:pt x="418" y="370"/>
                  </a:lnTo>
                  <a:lnTo>
                    <a:pt x="366" y="347"/>
                  </a:lnTo>
                  <a:lnTo>
                    <a:pt x="313" y="339"/>
                  </a:lnTo>
                  <a:lnTo>
                    <a:pt x="263" y="347"/>
                  </a:lnTo>
                  <a:lnTo>
                    <a:pt x="223" y="371"/>
                  </a:lnTo>
                  <a:lnTo>
                    <a:pt x="186" y="401"/>
                  </a:lnTo>
                  <a:lnTo>
                    <a:pt x="151" y="434"/>
                  </a:lnTo>
                  <a:lnTo>
                    <a:pt x="119" y="466"/>
                  </a:lnTo>
                  <a:lnTo>
                    <a:pt x="87" y="495"/>
                  </a:lnTo>
                  <a:lnTo>
                    <a:pt x="57" y="519"/>
                  </a:lnTo>
                  <a:lnTo>
                    <a:pt x="28" y="533"/>
                  </a:lnTo>
                  <a:lnTo>
                    <a:pt x="0" y="535"/>
                  </a:lnTo>
                  <a:lnTo>
                    <a:pt x="3" y="532"/>
                  </a:lnTo>
                  <a:lnTo>
                    <a:pt x="6" y="518"/>
                  </a:lnTo>
                  <a:lnTo>
                    <a:pt x="7" y="492"/>
                  </a:lnTo>
                  <a:lnTo>
                    <a:pt x="9" y="464"/>
                  </a:lnTo>
                  <a:lnTo>
                    <a:pt x="8" y="434"/>
                  </a:lnTo>
                  <a:lnTo>
                    <a:pt x="8" y="408"/>
                  </a:lnTo>
                  <a:lnTo>
                    <a:pt x="8" y="390"/>
                  </a:lnTo>
                  <a:lnTo>
                    <a:pt x="10" y="3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7" name="Freeform 30"/>
            <p:cNvSpPr>
              <a:spLocks/>
            </p:cNvSpPr>
            <p:nvPr/>
          </p:nvSpPr>
          <p:spPr bwMode="auto">
            <a:xfrm>
              <a:off x="3602" y="1974"/>
              <a:ext cx="118" cy="301"/>
            </a:xfrm>
            <a:custGeom>
              <a:avLst/>
              <a:gdLst>
                <a:gd name="T0" fmla="*/ 0 w 1301"/>
                <a:gd name="T1" fmla="*/ 0 h 3308"/>
                <a:gd name="T2" fmla="*/ 0 w 1301"/>
                <a:gd name="T3" fmla="*/ 0 h 3308"/>
                <a:gd name="T4" fmla="*/ 0 w 1301"/>
                <a:gd name="T5" fmla="*/ 0 h 3308"/>
                <a:gd name="T6" fmla="*/ 0 w 1301"/>
                <a:gd name="T7" fmla="*/ 0 h 3308"/>
                <a:gd name="T8" fmla="*/ 0 w 1301"/>
                <a:gd name="T9" fmla="*/ 0 h 3308"/>
                <a:gd name="T10" fmla="*/ 0 w 1301"/>
                <a:gd name="T11" fmla="*/ 0 h 3308"/>
                <a:gd name="T12" fmla="*/ 0 w 1301"/>
                <a:gd name="T13" fmla="*/ 0 h 3308"/>
                <a:gd name="T14" fmla="*/ 0 w 1301"/>
                <a:gd name="T15" fmla="*/ 0 h 3308"/>
                <a:gd name="T16" fmla="*/ 0 w 1301"/>
                <a:gd name="T17" fmla="*/ 0 h 3308"/>
                <a:gd name="T18" fmla="*/ 0 w 1301"/>
                <a:gd name="T19" fmla="*/ 0 h 3308"/>
                <a:gd name="T20" fmla="*/ 0 w 1301"/>
                <a:gd name="T21" fmla="*/ 0 h 3308"/>
                <a:gd name="T22" fmla="*/ 0 w 1301"/>
                <a:gd name="T23" fmla="*/ 0 h 3308"/>
                <a:gd name="T24" fmla="*/ 0 w 1301"/>
                <a:gd name="T25" fmla="*/ 0 h 3308"/>
                <a:gd name="T26" fmla="*/ 0 w 1301"/>
                <a:gd name="T27" fmla="*/ 0 h 3308"/>
                <a:gd name="T28" fmla="*/ 0 w 1301"/>
                <a:gd name="T29" fmla="*/ 0 h 3308"/>
                <a:gd name="T30" fmla="*/ 0 w 1301"/>
                <a:gd name="T31" fmla="*/ 0 h 3308"/>
                <a:gd name="T32" fmla="*/ 0 w 1301"/>
                <a:gd name="T33" fmla="*/ 0 h 3308"/>
                <a:gd name="T34" fmla="*/ 0 w 1301"/>
                <a:gd name="T35" fmla="*/ 0 h 3308"/>
                <a:gd name="T36" fmla="*/ 0 w 1301"/>
                <a:gd name="T37" fmla="*/ 0 h 3308"/>
                <a:gd name="T38" fmla="*/ 0 w 1301"/>
                <a:gd name="T39" fmla="*/ 0 h 3308"/>
                <a:gd name="T40" fmla="*/ 0 w 1301"/>
                <a:gd name="T41" fmla="*/ 0 h 3308"/>
                <a:gd name="T42" fmla="*/ 0 w 1301"/>
                <a:gd name="T43" fmla="*/ 0 h 3308"/>
                <a:gd name="T44" fmla="*/ 0 w 1301"/>
                <a:gd name="T45" fmla="*/ 0 h 3308"/>
                <a:gd name="T46" fmla="*/ 0 w 1301"/>
                <a:gd name="T47" fmla="*/ 0 h 3308"/>
                <a:gd name="T48" fmla="*/ 0 w 1301"/>
                <a:gd name="T49" fmla="*/ 0 h 3308"/>
                <a:gd name="T50" fmla="*/ 0 w 1301"/>
                <a:gd name="T51" fmla="*/ 0 h 3308"/>
                <a:gd name="T52" fmla="*/ 0 w 1301"/>
                <a:gd name="T53" fmla="*/ 0 h 3308"/>
                <a:gd name="T54" fmla="*/ 0 w 1301"/>
                <a:gd name="T55" fmla="*/ 0 h 3308"/>
                <a:gd name="T56" fmla="*/ 0 w 1301"/>
                <a:gd name="T57" fmla="*/ 0 h 3308"/>
                <a:gd name="T58" fmla="*/ 0 w 1301"/>
                <a:gd name="T59" fmla="*/ 0 h 3308"/>
                <a:gd name="T60" fmla="*/ 0 w 1301"/>
                <a:gd name="T61" fmla="*/ 0 h 3308"/>
                <a:gd name="T62" fmla="*/ 0 w 1301"/>
                <a:gd name="T63" fmla="*/ 0 h 3308"/>
                <a:gd name="T64" fmla="*/ 0 w 1301"/>
                <a:gd name="T65" fmla="*/ 0 h 3308"/>
                <a:gd name="T66" fmla="*/ 0 w 1301"/>
                <a:gd name="T67" fmla="*/ 0 h 3308"/>
                <a:gd name="T68" fmla="*/ 0 w 1301"/>
                <a:gd name="T69" fmla="*/ 0 h 3308"/>
                <a:gd name="T70" fmla="*/ 0 w 1301"/>
                <a:gd name="T71" fmla="*/ 0 h 3308"/>
                <a:gd name="T72" fmla="*/ 0 w 1301"/>
                <a:gd name="T73" fmla="*/ 0 h 3308"/>
                <a:gd name="T74" fmla="*/ 0 w 1301"/>
                <a:gd name="T75" fmla="*/ 0 h 3308"/>
                <a:gd name="T76" fmla="*/ 0 w 1301"/>
                <a:gd name="T77" fmla="*/ 0 h 3308"/>
                <a:gd name="T78" fmla="*/ 0 w 1301"/>
                <a:gd name="T79" fmla="*/ 0 h 3308"/>
                <a:gd name="T80" fmla="*/ 0 w 1301"/>
                <a:gd name="T81" fmla="*/ 0 h 33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01"/>
                <a:gd name="T124" fmla="*/ 0 h 3308"/>
                <a:gd name="T125" fmla="*/ 1301 w 1301"/>
                <a:gd name="T126" fmla="*/ 3308 h 33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01" h="3308">
                  <a:moveTo>
                    <a:pt x="1033" y="0"/>
                  </a:moveTo>
                  <a:lnTo>
                    <a:pt x="943" y="150"/>
                  </a:lnTo>
                  <a:lnTo>
                    <a:pt x="859" y="256"/>
                  </a:lnTo>
                  <a:lnTo>
                    <a:pt x="779" y="333"/>
                  </a:lnTo>
                  <a:lnTo>
                    <a:pt x="701" y="401"/>
                  </a:lnTo>
                  <a:lnTo>
                    <a:pt x="625" y="475"/>
                  </a:lnTo>
                  <a:lnTo>
                    <a:pt x="553" y="573"/>
                  </a:lnTo>
                  <a:lnTo>
                    <a:pt x="481" y="714"/>
                  </a:lnTo>
                  <a:lnTo>
                    <a:pt x="412" y="915"/>
                  </a:lnTo>
                  <a:lnTo>
                    <a:pt x="335" y="1204"/>
                  </a:lnTo>
                  <a:lnTo>
                    <a:pt x="281" y="1487"/>
                  </a:lnTo>
                  <a:lnTo>
                    <a:pt x="241" y="1767"/>
                  </a:lnTo>
                  <a:lnTo>
                    <a:pt x="209" y="2052"/>
                  </a:lnTo>
                  <a:lnTo>
                    <a:pt x="175" y="2342"/>
                  </a:lnTo>
                  <a:lnTo>
                    <a:pt x="135" y="2645"/>
                  </a:lnTo>
                  <a:lnTo>
                    <a:pt x="79" y="2966"/>
                  </a:lnTo>
                  <a:lnTo>
                    <a:pt x="0" y="3308"/>
                  </a:lnTo>
                  <a:lnTo>
                    <a:pt x="234" y="3179"/>
                  </a:lnTo>
                  <a:lnTo>
                    <a:pt x="411" y="3069"/>
                  </a:lnTo>
                  <a:lnTo>
                    <a:pt x="547" y="2967"/>
                  </a:lnTo>
                  <a:lnTo>
                    <a:pt x="655" y="2860"/>
                  </a:lnTo>
                  <a:lnTo>
                    <a:pt x="749" y="2735"/>
                  </a:lnTo>
                  <a:lnTo>
                    <a:pt x="845" y="2580"/>
                  </a:lnTo>
                  <a:lnTo>
                    <a:pt x="957" y="2382"/>
                  </a:lnTo>
                  <a:lnTo>
                    <a:pt x="1100" y="2131"/>
                  </a:lnTo>
                  <a:lnTo>
                    <a:pt x="1155" y="1859"/>
                  </a:lnTo>
                  <a:lnTo>
                    <a:pt x="1205" y="1598"/>
                  </a:lnTo>
                  <a:lnTo>
                    <a:pt x="1246" y="1344"/>
                  </a:lnTo>
                  <a:lnTo>
                    <a:pt x="1278" y="1093"/>
                  </a:lnTo>
                  <a:lnTo>
                    <a:pt x="1296" y="840"/>
                  </a:lnTo>
                  <a:lnTo>
                    <a:pt x="1301" y="585"/>
                  </a:lnTo>
                  <a:lnTo>
                    <a:pt x="1290" y="322"/>
                  </a:lnTo>
                  <a:lnTo>
                    <a:pt x="1262" y="49"/>
                  </a:lnTo>
                  <a:lnTo>
                    <a:pt x="1232" y="43"/>
                  </a:lnTo>
                  <a:lnTo>
                    <a:pt x="1204" y="37"/>
                  </a:lnTo>
                  <a:lnTo>
                    <a:pt x="1175" y="31"/>
                  </a:lnTo>
                  <a:lnTo>
                    <a:pt x="1147" y="25"/>
                  </a:lnTo>
                  <a:lnTo>
                    <a:pt x="1118" y="19"/>
                  </a:lnTo>
                  <a:lnTo>
                    <a:pt x="1089" y="12"/>
                  </a:lnTo>
                  <a:lnTo>
                    <a:pt x="1061" y="6"/>
                  </a:lnTo>
                  <a:lnTo>
                    <a:pt x="103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8" name="Freeform 31"/>
            <p:cNvSpPr>
              <a:spLocks/>
            </p:cNvSpPr>
            <p:nvPr/>
          </p:nvSpPr>
          <p:spPr bwMode="auto">
            <a:xfrm>
              <a:off x="3604" y="1974"/>
              <a:ext cx="116" cy="300"/>
            </a:xfrm>
            <a:custGeom>
              <a:avLst/>
              <a:gdLst>
                <a:gd name="T0" fmla="*/ 0 w 1281"/>
                <a:gd name="T1" fmla="*/ 0 h 3304"/>
                <a:gd name="T2" fmla="*/ 0 w 1281"/>
                <a:gd name="T3" fmla="*/ 0 h 3304"/>
                <a:gd name="T4" fmla="*/ 0 w 1281"/>
                <a:gd name="T5" fmla="*/ 0 h 3304"/>
                <a:gd name="T6" fmla="*/ 0 w 1281"/>
                <a:gd name="T7" fmla="*/ 0 h 3304"/>
                <a:gd name="T8" fmla="*/ 0 w 1281"/>
                <a:gd name="T9" fmla="*/ 0 h 3304"/>
                <a:gd name="T10" fmla="*/ 0 w 1281"/>
                <a:gd name="T11" fmla="*/ 0 h 3304"/>
                <a:gd name="T12" fmla="*/ 0 w 1281"/>
                <a:gd name="T13" fmla="*/ 0 h 3304"/>
                <a:gd name="T14" fmla="*/ 0 w 1281"/>
                <a:gd name="T15" fmla="*/ 0 h 3304"/>
                <a:gd name="T16" fmla="*/ 0 w 1281"/>
                <a:gd name="T17" fmla="*/ 0 h 3304"/>
                <a:gd name="T18" fmla="*/ 0 w 1281"/>
                <a:gd name="T19" fmla="*/ 0 h 3304"/>
                <a:gd name="T20" fmla="*/ 0 w 1281"/>
                <a:gd name="T21" fmla="*/ 0 h 3304"/>
                <a:gd name="T22" fmla="*/ 0 w 1281"/>
                <a:gd name="T23" fmla="*/ 0 h 3304"/>
                <a:gd name="T24" fmla="*/ 0 w 1281"/>
                <a:gd name="T25" fmla="*/ 0 h 3304"/>
                <a:gd name="T26" fmla="*/ 0 w 1281"/>
                <a:gd name="T27" fmla="*/ 0 h 3304"/>
                <a:gd name="T28" fmla="*/ 0 w 1281"/>
                <a:gd name="T29" fmla="*/ 0 h 3304"/>
                <a:gd name="T30" fmla="*/ 0 w 1281"/>
                <a:gd name="T31" fmla="*/ 0 h 3304"/>
                <a:gd name="T32" fmla="*/ 0 w 1281"/>
                <a:gd name="T33" fmla="*/ 0 h 3304"/>
                <a:gd name="T34" fmla="*/ 0 w 1281"/>
                <a:gd name="T35" fmla="*/ 0 h 3304"/>
                <a:gd name="T36" fmla="*/ 0 w 1281"/>
                <a:gd name="T37" fmla="*/ 0 h 3304"/>
                <a:gd name="T38" fmla="*/ 0 w 1281"/>
                <a:gd name="T39" fmla="*/ 0 h 3304"/>
                <a:gd name="T40" fmla="*/ 0 w 1281"/>
                <a:gd name="T41" fmla="*/ 0 h 3304"/>
                <a:gd name="T42" fmla="*/ 0 w 1281"/>
                <a:gd name="T43" fmla="*/ 0 h 3304"/>
                <a:gd name="T44" fmla="*/ 0 w 1281"/>
                <a:gd name="T45" fmla="*/ 0 h 3304"/>
                <a:gd name="T46" fmla="*/ 0 w 1281"/>
                <a:gd name="T47" fmla="*/ 0 h 3304"/>
                <a:gd name="T48" fmla="*/ 0 w 1281"/>
                <a:gd name="T49" fmla="*/ 0 h 3304"/>
                <a:gd name="T50" fmla="*/ 0 w 1281"/>
                <a:gd name="T51" fmla="*/ 0 h 3304"/>
                <a:gd name="T52" fmla="*/ 0 w 1281"/>
                <a:gd name="T53" fmla="*/ 0 h 3304"/>
                <a:gd name="T54" fmla="*/ 0 w 1281"/>
                <a:gd name="T55" fmla="*/ 0 h 3304"/>
                <a:gd name="T56" fmla="*/ 0 w 1281"/>
                <a:gd name="T57" fmla="*/ 0 h 3304"/>
                <a:gd name="T58" fmla="*/ 0 w 1281"/>
                <a:gd name="T59" fmla="*/ 0 h 3304"/>
                <a:gd name="T60" fmla="*/ 0 w 1281"/>
                <a:gd name="T61" fmla="*/ 0 h 3304"/>
                <a:gd name="T62" fmla="*/ 0 w 1281"/>
                <a:gd name="T63" fmla="*/ 0 h 3304"/>
                <a:gd name="T64" fmla="*/ 0 w 1281"/>
                <a:gd name="T65" fmla="*/ 0 h 3304"/>
                <a:gd name="T66" fmla="*/ 0 w 1281"/>
                <a:gd name="T67" fmla="*/ 0 h 3304"/>
                <a:gd name="T68" fmla="*/ 0 w 1281"/>
                <a:gd name="T69" fmla="*/ 0 h 3304"/>
                <a:gd name="T70" fmla="*/ 0 w 1281"/>
                <a:gd name="T71" fmla="*/ 0 h 3304"/>
                <a:gd name="T72" fmla="*/ 0 w 1281"/>
                <a:gd name="T73" fmla="*/ 0 h 3304"/>
                <a:gd name="T74" fmla="*/ 0 w 1281"/>
                <a:gd name="T75" fmla="*/ 0 h 3304"/>
                <a:gd name="T76" fmla="*/ 0 w 1281"/>
                <a:gd name="T77" fmla="*/ 0 h 3304"/>
                <a:gd name="T78" fmla="*/ 0 w 1281"/>
                <a:gd name="T79" fmla="*/ 0 h 3304"/>
                <a:gd name="T80" fmla="*/ 0 w 1281"/>
                <a:gd name="T81" fmla="*/ 0 h 3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1"/>
                <a:gd name="T124" fmla="*/ 0 h 3304"/>
                <a:gd name="T125" fmla="*/ 1281 w 1281"/>
                <a:gd name="T126" fmla="*/ 3304 h 33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1" h="3304">
                  <a:moveTo>
                    <a:pt x="1013" y="0"/>
                  </a:moveTo>
                  <a:lnTo>
                    <a:pt x="923" y="150"/>
                  </a:lnTo>
                  <a:lnTo>
                    <a:pt x="841" y="255"/>
                  </a:lnTo>
                  <a:lnTo>
                    <a:pt x="761" y="332"/>
                  </a:lnTo>
                  <a:lnTo>
                    <a:pt x="685" y="400"/>
                  </a:lnTo>
                  <a:lnTo>
                    <a:pt x="610" y="474"/>
                  </a:lnTo>
                  <a:lnTo>
                    <a:pt x="539" y="572"/>
                  </a:lnTo>
                  <a:lnTo>
                    <a:pt x="468" y="712"/>
                  </a:lnTo>
                  <a:lnTo>
                    <a:pt x="398" y="912"/>
                  </a:lnTo>
                  <a:lnTo>
                    <a:pt x="322" y="1202"/>
                  </a:lnTo>
                  <a:lnTo>
                    <a:pt x="269" y="1487"/>
                  </a:lnTo>
                  <a:lnTo>
                    <a:pt x="229" y="1769"/>
                  </a:lnTo>
                  <a:lnTo>
                    <a:pt x="200" y="2056"/>
                  </a:lnTo>
                  <a:lnTo>
                    <a:pt x="168" y="2348"/>
                  </a:lnTo>
                  <a:lnTo>
                    <a:pt x="130" y="2651"/>
                  </a:lnTo>
                  <a:lnTo>
                    <a:pt x="75" y="2968"/>
                  </a:lnTo>
                  <a:lnTo>
                    <a:pt x="0" y="3304"/>
                  </a:lnTo>
                  <a:lnTo>
                    <a:pt x="232" y="3174"/>
                  </a:lnTo>
                  <a:lnTo>
                    <a:pt x="407" y="3067"/>
                  </a:lnTo>
                  <a:lnTo>
                    <a:pt x="538" y="2965"/>
                  </a:lnTo>
                  <a:lnTo>
                    <a:pt x="643" y="2859"/>
                  </a:lnTo>
                  <a:lnTo>
                    <a:pt x="734" y="2734"/>
                  </a:lnTo>
                  <a:lnTo>
                    <a:pt x="828" y="2580"/>
                  </a:lnTo>
                  <a:lnTo>
                    <a:pt x="938" y="2382"/>
                  </a:lnTo>
                  <a:lnTo>
                    <a:pt x="1080" y="2131"/>
                  </a:lnTo>
                  <a:lnTo>
                    <a:pt x="1135" y="1859"/>
                  </a:lnTo>
                  <a:lnTo>
                    <a:pt x="1185" y="1598"/>
                  </a:lnTo>
                  <a:lnTo>
                    <a:pt x="1226" y="1344"/>
                  </a:lnTo>
                  <a:lnTo>
                    <a:pt x="1258" y="1093"/>
                  </a:lnTo>
                  <a:lnTo>
                    <a:pt x="1276" y="840"/>
                  </a:lnTo>
                  <a:lnTo>
                    <a:pt x="1281" y="585"/>
                  </a:lnTo>
                  <a:lnTo>
                    <a:pt x="1270" y="322"/>
                  </a:lnTo>
                  <a:lnTo>
                    <a:pt x="1242" y="49"/>
                  </a:lnTo>
                  <a:lnTo>
                    <a:pt x="1212" y="43"/>
                  </a:lnTo>
                  <a:lnTo>
                    <a:pt x="1184" y="37"/>
                  </a:lnTo>
                  <a:lnTo>
                    <a:pt x="1155" y="31"/>
                  </a:lnTo>
                  <a:lnTo>
                    <a:pt x="1127" y="25"/>
                  </a:lnTo>
                  <a:lnTo>
                    <a:pt x="1098" y="19"/>
                  </a:lnTo>
                  <a:lnTo>
                    <a:pt x="1069" y="12"/>
                  </a:lnTo>
                  <a:lnTo>
                    <a:pt x="1041" y="6"/>
                  </a:lnTo>
                  <a:lnTo>
                    <a:pt x="101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9" name="Freeform 32"/>
            <p:cNvSpPr>
              <a:spLocks/>
            </p:cNvSpPr>
            <p:nvPr/>
          </p:nvSpPr>
          <p:spPr bwMode="auto">
            <a:xfrm>
              <a:off x="3605" y="1974"/>
              <a:ext cx="115" cy="300"/>
            </a:xfrm>
            <a:custGeom>
              <a:avLst/>
              <a:gdLst>
                <a:gd name="T0" fmla="*/ 0 w 1265"/>
                <a:gd name="T1" fmla="*/ 0 h 3299"/>
                <a:gd name="T2" fmla="*/ 0 w 1265"/>
                <a:gd name="T3" fmla="*/ 0 h 3299"/>
                <a:gd name="T4" fmla="*/ 0 w 1265"/>
                <a:gd name="T5" fmla="*/ 0 h 3299"/>
                <a:gd name="T6" fmla="*/ 0 w 1265"/>
                <a:gd name="T7" fmla="*/ 0 h 3299"/>
                <a:gd name="T8" fmla="*/ 0 w 1265"/>
                <a:gd name="T9" fmla="*/ 0 h 3299"/>
                <a:gd name="T10" fmla="*/ 0 w 1265"/>
                <a:gd name="T11" fmla="*/ 0 h 3299"/>
                <a:gd name="T12" fmla="*/ 0 w 1265"/>
                <a:gd name="T13" fmla="*/ 0 h 3299"/>
                <a:gd name="T14" fmla="*/ 0 w 1265"/>
                <a:gd name="T15" fmla="*/ 0 h 3299"/>
                <a:gd name="T16" fmla="*/ 0 w 1265"/>
                <a:gd name="T17" fmla="*/ 0 h 3299"/>
                <a:gd name="T18" fmla="*/ 0 w 1265"/>
                <a:gd name="T19" fmla="*/ 0 h 3299"/>
                <a:gd name="T20" fmla="*/ 0 w 1265"/>
                <a:gd name="T21" fmla="*/ 0 h 3299"/>
                <a:gd name="T22" fmla="*/ 0 w 1265"/>
                <a:gd name="T23" fmla="*/ 0 h 3299"/>
                <a:gd name="T24" fmla="*/ 0 w 1265"/>
                <a:gd name="T25" fmla="*/ 0 h 3299"/>
                <a:gd name="T26" fmla="*/ 0 w 1265"/>
                <a:gd name="T27" fmla="*/ 0 h 3299"/>
                <a:gd name="T28" fmla="*/ 0 w 1265"/>
                <a:gd name="T29" fmla="*/ 0 h 3299"/>
                <a:gd name="T30" fmla="*/ 0 w 1265"/>
                <a:gd name="T31" fmla="*/ 0 h 3299"/>
                <a:gd name="T32" fmla="*/ 0 w 1265"/>
                <a:gd name="T33" fmla="*/ 0 h 3299"/>
                <a:gd name="T34" fmla="*/ 0 w 1265"/>
                <a:gd name="T35" fmla="*/ 0 h 3299"/>
                <a:gd name="T36" fmla="*/ 0 w 1265"/>
                <a:gd name="T37" fmla="*/ 0 h 3299"/>
                <a:gd name="T38" fmla="*/ 0 w 1265"/>
                <a:gd name="T39" fmla="*/ 0 h 3299"/>
                <a:gd name="T40" fmla="*/ 0 w 1265"/>
                <a:gd name="T41" fmla="*/ 0 h 3299"/>
                <a:gd name="T42" fmla="*/ 0 w 1265"/>
                <a:gd name="T43" fmla="*/ 0 h 3299"/>
                <a:gd name="T44" fmla="*/ 0 w 1265"/>
                <a:gd name="T45" fmla="*/ 0 h 3299"/>
                <a:gd name="T46" fmla="*/ 0 w 1265"/>
                <a:gd name="T47" fmla="*/ 0 h 3299"/>
                <a:gd name="T48" fmla="*/ 0 w 1265"/>
                <a:gd name="T49" fmla="*/ 0 h 3299"/>
                <a:gd name="T50" fmla="*/ 0 w 1265"/>
                <a:gd name="T51" fmla="*/ 0 h 3299"/>
                <a:gd name="T52" fmla="*/ 0 w 1265"/>
                <a:gd name="T53" fmla="*/ 0 h 3299"/>
                <a:gd name="T54" fmla="*/ 0 w 1265"/>
                <a:gd name="T55" fmla="*/ 0 h 3299"/>
                <a:gd name="T56" fmla="*/ 0 w 1265"/>
                <a:gd name="T57" fmla="*/ 0 h 3299"/>
                <a:gd name="T58" fmla="*/ 0 w 1265"/>
                <a:gd name="T59" fmla="*/ 0 h 3299"/>
                <a:gd name="T60" fmla="*/ 0 w 1265"/>
                <a:gd name="T61" fmla="*/ 0 h 3299"/>
                <a:gd name="T62" fmla="*/ 0 w 1265"/>
                <a:gd name="T63" fmla="*/ 0 h 3299"/>
                <a:gd name="T64" fmla="*/ 0 w 1265"/>
                <a:gd name="T65" fmla="*/ 0 h 3299"/>
                <a:gd name="T66" fmla="*/ 0 w 1265"/>
                <a:gd name="T67" fmla="*/ 0 h 3299"/>
                <a:gd name="T68" fmla="*/ 0 w 1265"/>
                <a:gd name="T69" fmla="*/ 0 h 3299"/>
                <a:gd name="T70" fmla="*/ 0 w 1265"/>
                <a:gd name="T71" fmla="*/ 0 h 3299"/>
                <a:gd name="T72" fmla="*/ 0 w 1265"/>
                <a:gd name="T73" fmla="*/ 0 h 3299"/>
                <a:gd name="T74" fmla="*/ 0 w 1265"/>
                <a:gd name="T75" fmla="*/ 0 h 3299"/>
                <a:gd name="T76" fmla="*/ 0 w 1265"/>
                <a:gd name="T77" fmla="*/ 0 h 3299"/>
                <a:gd name="T78" fmla="*/ 0 w 1265"/>
                <a:gd name="T79" fmla="*/ 0 h 3299"/>
                <a:gd name="T80" fmla="*/ 0 w 1265"/>
                <a:gd name="T81" fmla="*/ 0 h 32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5"/>
                <a:gd name="T124" fmla="*/ 0 h 3299"/>
                <a:gd name="T125" fmla="*/ 1265 w 1265"/>
                <a:gd name="T126" fmla="*/ 3299 h 32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5" h="3299">
                  <a:moveTo>
                    <a:pt x="997" y="0"/>
                  </a:moveTo>
                  <a:lnTo>
                    <a:pt x="908" y="150"/>
                  </a:lnTo>
                  <a:lnTo>
                    <a:pt x="826" y="255"/>
                  </a:lnTo>
                  <a:lnTo>
                    <a:pt x="748" y="331"/>
                  </a:lnTo>
                  <a:lnTo>
                    <a:pt x="673" y="399"/>
                  </a:lnTo>
                  <a:lnTo>
                    <a:pt x="599" y="472"/>
                  </a:lnTo>
                  <a:lnTo>
                    <a:pt x="529" y="570"/>
                  </a:lnTo>
                  <a:lnTo>
                    <a:pt x="459" y="710"/>
                  </a:lnTo>
                  <a:lnTo>
                    <a:pt x="389" y="910"/>
                  </a:lnTo>
                  <a:lnTo>
                    <a:pt x="313" y="1201"/>
                  </a:lnTo>
                  <a:lnTo>
                    <a:pt x="261" y="1488"/>
                  </a:lnTo>
                  <a:lnTo>
                    <a:pt x="224" y="1772"/>
                  </a:lnTo>
                  <a:lnTo>
                    <a:pt x="195" y="2061"/>
                  </a:lnTo>
                  <a:lnTo>
                    <a:pt x="164" y="2353"/>
                  </a:lnTo>
                  <a:lnTo>
                    <a:pt x="128" y="2655"/>
                  </a:lnTo>
                  <a:lnTo>
                    <a:pt x="76" y="2968"/>
                  </a:lnTo>
                  <a:lnTo>
                    <a:pt x="0" y="3299"/>
                  </a:lnTo>
                  <a:lnTo>
                    <a:pt x="232" y="3169"/>
                  </a:lnTo>
                  <a:lnTo>
                    <a:pt x="406" y="3061"/>
                  </a:lnTo>
                  <a:lnTo>
                    <a:pt x="535" y="2961"/>
                  </a:lnTo>
                  <a:lnTo>
                    <a:pt x="637" y="2856"/>
                  </a:lnTo>
                  <a:lnTo>
                    <a:pt x="724" y="2733"/>
                  </a:lnTo>
                  <a:lnTo>
                    <a:pt x="815" y="2580"/>
                  </a:lnTo>
                  <a:lnTo>
                    <a:pt x="923" y="2382"/>
                  </a:lnTo>
                  <a:lnTo>
                    <a:pt x="1064" y="2131"/>
                  </a:lnTo>
                  <a:lnTo>
                    <a:pt x="1119" y="1859"/>
                  </a:lnTo>
                  <a:lnTo>
                    <a:pt x="1169" y="1598"/>
                  </a:lnTo>
                  <a:lnTo>
                    <a:pt x="1210" y="1344"/>
                  </a:lnTo>
                  <a:lnTo>
                    <a:pt x="1242" y="1093"/>
                  </a:lnTo>
                  <a:lnTo>
                    <a:pt x="1260" y="840"/>
                  </a:lnTo>
                  <a:lnTo>
                    <a:pt x="1265" y="585"/>
                  </a:lnTo>
                  <a:lnTo>
                    <a:pt x="1254" y="322"/>
                  </a:lnTo>
                  <a:lnTo>
                    <a:pt x="1226" y="49"/>
                  </a:lnTo>
                  <a:lnTo>
                    <a:pt x="1196" y="43"/>
                  </a:lnTo>
                  <a:lnTo>
                    <a:pt x="1168" y="37"/>
                  </a:lnTo>
                  <a:lnTo>
                    <a:pt x="1139" y="31"/>
                  </a:lnTo>
                  <a:lnTo>
                    <a:pt x="1111" y="25"/>
                  </a:lnTo>
                  <a:lnTo>
                    <a:pt x="1082" y="19"/>
                  </a:lnTo>
                  <a:lnTo>
                    <a:pt x="1053" y="12"/>
                  </a:lnTo>
                  <a:lnTo>
                    <a:pt x="1025" y="6"/>
                  </a:lnTo>
                  <a:lnTo>
                    <a:pt x="99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0" name="Freeform 33"/>
            <p:cNvSpPr>
              <a:spLocks/>
            </p:cNvSpPr>
            <p:nvPr/>
          </p:nvSpPr>
          <p:spPr bwMode="auto">
            <a:xfrm>
              <a:off x="3607" y="1974"/>
              <a:ext cx="113" cy="300"/>
            </a:xfrm>
            <a:custGeom>
              <a:avLst/>
              <a:gdLst>
                <a:gd name="T0" fmla="*/ 0 w 1245"/>
                <a:gd name="T1" fmla="*/ 0 h 3294"/>
                <a:gd name="T2" fmla="*/ 0 w 1245"/>
                <a:gd name="T3" fmla="*/ 0 h 3294"/>
                <a:gd name="T4" fmla="*/ 0 w 1245"/>
                <a:gd name="T5" fmla="*/ 0 h 3294"/>
                <a:gd name="T6" fmla="*/ 0 w 1245"/>
                <a:gd name="T7" fmla="*/ 0 h 3294"/>
                <a:gd name="T8" fmla="*/ 0 w 1245"/>
                <a:gd name="T9" fmla="*/ 0 h 3294"/>
                <a:gd name="T10" fmla="*/ 0 w 1245"/>
                <a:gd name="T11" fmla="*/ 0 h 3294"/>
                <a:gd name="T12" fmla="*/ 0 w 1245"/>
                <a:gd name="T13" fmla="*/ 0 h 3294"/>
                <a:gd name="T14" fmla="*/ 0 w 1245"/>
                <a:gd name="T15" fmla="*/ 0 h 3294"/>
                <a:gd name="T16" fmla="*/ 0 w 1245"/>
                <a:gd name="T17" fmla="*/ 0 h 3294"/>
                <a:gd name="T18" fmla="*/ 0 w 1245"/>
                <a:gd name="T19" fmla="*/ 0 h 3294"/>
                <a:gd name="T20" fmla="*/ 0 w 1245"/>
                <a:gd name="T21" fmla="*/ 0 h 3294"/>
                <a:gd name="T22" fmla="*/ 0 w 1245"/>
                <a:gd name="T23" fmla="*/ 0 h 3294"/>
                <a:gd name="T24" fmla="*/ 0 w 1245"/>
                <a:gd name="T25" fmla="*/ 0 h 3294"/>
                <a:gd name="T26" fmla="*/ 0 w 1245"/>
                <a:gd name="T27" fmla="*/ 0 h 3294"/>
                <a:gd name="T28" fmla="*/ 0 w 1245"/>
                <a:gd name="T29" fmla="*/ 0 h 3294"/>
                <a:gd name="T30" fmla="*/ 0 w 1245"/>
                <a:gd name="T31" fmla="*/ 0 h 3294"/>
                <a:gd name="T32" fmla="*/ 0 w 1245"/>
                <a:gd name="T33" fmla="*/ 0 h 3294"/>
                <a:gd name="T34" fmla="*/ 0 w 1245"/>
                <a:gd name="T35" fmla="*/ 0 h 3294"/>
                <a:gd name="T36" fmla="*/ 0 w 1245"/>
                <a:gd name="T37" fmla="*/ 0 h 3294"/>
                <a:gd name="T38" fmla="*/ 0 w 1245"/>
                <a:gd name="T39" fmla="*/ 0 h 3294"/>
                <a:gd name="T40" fmla="*/ 0 w 1245"/>
                <a:gd name="T41" fmla="*/ 0 h 3294"/>
                <a:gd name="T42" fmla="*/ 0 w 1245"/>
                <a:gd name="T43" fmla="*/ 0 h 3294"/>
                <a:gd name="T44" fmla="*/ 0 w 1245"/>
                <a:gd name="T45" fmla="*/ 0 h 3294"/>
                <a:gd name="T46" fmla="*/ 0 w 1245"/>
                <a:gd name="T47" fmla="*/ 0 h 3294"/>
                <a:gd name="T48" fmla="*/ 0 w 1245"/>
                <a:gd name="T49" fmla="*/ 0 h 3294"/>
                <a:gd name="T50" fmla="*/ 0 w 1245"/>
                <a:gd name="T51" fmla="*/ 0 h 3294"/>
                <a:gd name="T52" fmla="*/ 0 w 1245"/>
                <a:gd name="T53" fmla="*/ 0 h 3294"/>
                <a:gd name="T54" fmla="*/ 0 w 1245"/>
                <a:gd name="T55" fmla="*/ 0 h 3294"/>
                <a:gd name="T56" fmla="*/ 0 w 1245"/>
                <a:gd name="T57" fmla="*/ 0 h 3294"/>
                <a:gd name="T58" fmla="*/ 0 w 1245"/>
                <a:gd name="T59" fmla="*/ 0 h 3294"/>
                <a:gd name="T60" fmla="*/ 0 w 1245"/>
                <a:gd name="T61" fmla="*/ 0 h 3294"/>
                <a:gd name="T62" fmla="*/ 0 w 1245"/>
                <a:gd name="T63" fmla="*/ 0 h 3294"/>
                <a:gd name="T64" fmla="*/ 0 w 1245"/>
                <a:gd name="T65" fmla="*/ 0 h 3294"/>
                <a:gd name="T66" fmla="*/ 0 w 1245"/>
                <a:gd name="T67" fmla="*/ 0 h 3294"/>
                <a:gd name="T68" fmla="*/ 0 w 1245"/>
                <a:gd name="T69" fmla="*/ 0 h 3294"/>
                <a:gd name="T70" fmla="*/ 0 w 1245"/>
                <a:gd name="T71" fmla="*/ 0 h 3294"/>
                <a:gd name="T72" fmla="*/ 0 w 1245"/>
                <a:gd name="T73" fmla="*/ 0 h 3294"/>
                <a:gd name="T74" fmla="*/ 0 w 1245"/>
                <a:gd name="T75" fmla="*/ 0 h 3294"/>
                <a:gd name="T76" fmla="*/ 0 w 1245"/>
                <a:gd name="T77" fmla="*/ 0 h 3294"/>
                <a:gd name="T78" fmla="*/ 0 w 1245"/>
                <a:gd name="T79" fmla="*/ 0 h 3294"/>
                <a:gd name="T80" fmla="*/ 0 w 1245"/>
                <a:gd name="T81" fmla="*/ 0 h 32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45"/>
                <a:gd name="T124" fmla="*/ 0 h 3294"/>
                <a:gd name="T125" fmla="*/ 1245 w 1245"/>
                <a:gd name="T126" fmla="*/ 3294 h 32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45" h="3294">
                  <a:moveTo>
                    <a:pt x="977" y="0"/>
                  </a:moveTo>
                  <a:lnTo>
                    <a:pt x="888" y="150"/>
                  </a:lnTo>
                  <a:lnTo>
                    <a:pt x="807" y="254"/>
                  </a:lnTo>
                  <a:lnTo>
                    <a:pt x="729" y="330"/>
                  </a:lnTo>
                  <a:lnTo>
                    <a:pt x="657" y="397"/>
                  </a:lnTo>
                  <a:lnTo>
                    <a:pt x="585" y="470"/>
                  </a:lnTo>
                  <a:lnTo>
                    <a:pt x="517" y="567"/>
                  </a:lnTo>
                  <a:lnTo>
                    <a:pt x="448" y="708"/>
                  </a:lnTo>
                  <a:lnTo>
                    <a:pt x="380" y="908"/>
                  </a:lnTo>
                  <a:lnTo>
                    <a:pt x="303" y="1199"/>
                  </a:lnTo>
                  <a:lnTo>
                    <a:pt x="250" y="1488"/>
                  </a:lnTo>
                  <a:lnTo>
                    <a:pt x="213" y="1774"/>
                  </a:lnTo>
                  <a:lnTo>
                    <a:pt x="185" y="2064"/>
                  </a:lnTo>
                  <a:lnTo>
                    <a:pt x="157" y="2357"/>
                  </a:lnTo>
                  <a:lnTo>
                    <a:pt x="122" y="2658"/>
                  </a:lnTo>
                  <a:lnTo>
                    <a:pt x="72" y="2968"/>
                  </a:lnTo>
                  <a:lnTo>
                    <a:pt x="0" y="3294"/>
                  </a:lnTo>
                  <a:lnTo>
                    <a:pt x="231" y="3165"/>
                  </a:lnTo>
                  <a:lnTo>
                    <a:pt x="401" y="3058"/>
                  </a:lnTo>
                  <a:lnTo>
                    <a:pt x="528" y="2958"/>
                  </a:lnTo>
                  <a:lnTo>
                    <a:pt x="626" y="2854"/>
                  </a:lnTo>
                  <a:lnTo>
                    <a:pt x="710" y="2731"/>
                  </a:lnTo>
                  <a:lnTo>
                    <a:pt x="798" y="2579"/>
                  </a:lnTo>
                  <a:lnTo>
                    <a:pt x="904" y="2382"/>
                  </a:lnTo>
                  <a:lnTo>
                    <a:pt x="1044" y="2131"/>
                  </a:lnTo>
                  <a:lnTo>
                    <a:pt x="1099" y="1859"/>
                  </a:lnTo>
                  <a:lnTo>
                    <a:pt x="1149" y="1598"/>
                  </a:lnTo>
                  <a:lnTo>
                    <a:pt x="1190" y="1344"/>
                  </a:lnTo>
                  <a:lnTo>
                    <a:pt x="1222" y="1093"/>
                  </a:lnTo>
                  <a:lnTo>
                    <a:pt x="1240" y="840"/>
                  </a:lnTo>
                  <a:lnTo>
                    <a:pt x="1245" y="585"/>
                  </a:lnTo>
                  <a:lnTo>
                    <a:pt x="1234" y="322"/>
                  </a:lnTo>
                  <a:lnTo>
                    <a:pt x="1206" y="49"/>
                  </a:lnTo>
                  <a:lnTo>
                    <a:pt x="1176" y="43"/>
                  </a:lnTo>
                  <a:lnTo>
                    <a:pt x="1148" y="37"/>
                  </a:lnTo>
                  <a:lnTo>
                    <a:pt x="1119" y="31"/>
                  </a:lnTo>
                  <a:lnTo>
                    <a:pt x="1091" y="25"/>
                  </a:lnTo>
                  <a:lnTo>
                    <a:pt x="1062" y="19"/>
                  </a:lnTo>
                  <a:lnTo>
                    <a:pt x="1033" y="12"/>
                  </a:lnTo>
                  <a:lnTo>
                    <a:pt x="1005" y="6"/>
                  </a:lnTo>
                  <a:lnTo>
                    <a:pt x="97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1" name="Freeform 34"/>
            <p:cNvSpPr>
              <a:spLocks/>
            </p:cNvSpPr>
            <p:nvPr/>
          </p:nvSpPr>
          <p:spPr bwMode="auto">
            <a:xfrm>
              <a:off x="3608" y="1974"/>
              <a:ext cx="112" cy="299"/>
            </a:xfrm>
            <a:custGeom>
              <a:avLst/>
              <a:gdLst>
                <a:gd name="T0" fmla="*/ 0 w 1229"/>
                <a:gd name="T1" fmla="*/ 0 h 3292"/>
                <a:gd name="T2" fmla="*/ 0 w 1229"/>
                <a:gd name="T3" fmla="*/ 0 h 3292"/>
                <a:gd name="T4" fmla="*/ 0 w 1229"/>
                <a:gd name="T5" fmla="*/ 0 h 3292"/>
                <a:gd name="T6" fmla="*/ 0 w 1229"/>
                <a:gd name="T7" fmla="*/ 0 h 3292"/>
                <a:gd name="T8" fmla="*/ 0 w 1229"/>
                <a:gd name="T9" fmla="*/ 0 h 3292"/>
                <a:gd name="T10" fmla="*/ 0 w 1229"/>
                <a:gd name="T11" fmla="*/ 0 h 3292"/>
                <a:gd name="T12" fmla="*/ 0 w 1229"/>
                <a:gd name="T13" fmla="*/ 0 h 3292"/>
                <a:gd name="T14" fmla="*/ 0 w 1229"/>
                <a:gd name="T15" fmla="*/ 0 h 3292"/>
                <a:gd name="T16" fmla="*/ 0 w 1229"/>
                <a:gd name="T17" fmla="*/ 0 h 3292"/>
                <a:gd name="T18" fmla="*/ 0 w 1229"/>
                <a:gd name="T19" fmla="*/ 0 h 3292"/>
                <a:gd name="T20" fmla="*/ 0 w 1229"/>
                <a:gd name="T21" fmla="*/ 0 h 3292"/>
                <a:gd name="T22" fmla="*/ 0 w 1229"/>
                <a:gd name="T23" fmla="*/ 0 h 3292"/>
                <a:gd name="T24" fmla="*/ 0 w 1229"/>
                <a:gd name="T25" fmla="*/ 0 h 3292"/>
                <a:gd name="T26" fmla="*/ 0 w 1229"/>
                <a:gd name="T27" fmla="*/ 0 h 3292"/>
                <a:gd name="T28" fmla="*/ 0 w 1229"/>
                <a:gd name="T29" fmla="*/ 0 h 3292"/>
                <a:gd name="T30" fmla="*/ 0 w 1229"/>
                <a:gd name="T31" fmla="*/ 0 h 3292"/>
                <a:gd name="T32" fmla="*/ 0 w 1229"/>
                <a:gd name="T33" fmla="*/ 0 h 3292"/>
                <a:gd name="T34" fmla="*/ 0 w 1229"/>
                <a:gd name="T35" fmla="*/ 0 h 3292"/>
                <a:gd name="T36" fmla="*/ 0 w 1229"/>
                <a:gd name="T37" fmla="*/ 0 h 3292"/>
                <a:gd name="T38" fmla="*/ 0 w 1229"/>
                <a:gd name="T39" fmla="*/ 0 h 3292"/>
                <a:gd name="T40" fmla="*/ 0 w 1229"/>
                <a:gd name="T41" fmla="*/ 0 h 3292"/>
                <a:gd name="T42" fmla="*/ 0 w 1229"/>
                <a:gd name="T43" fmla="*/ 0 h 3292"/>
                <a:gd name="T44" fmla="*/ 0 w 1229"/>
                <a:gd name="T45" fmla="*/ 0 h 3292"/>
                <a:gd name="T46" fmla="*/ 0 w 1229"/>
                <a:gd name="T47" fmla="*/ 0 h 3292"/>
                <a:gd name="T48" fmla="*/ 0 w 1229"/>
                <a:gd name="T49" fmla="*/ 0 h 3292"/>
                <a:gd name="T50" fmla="*/ 0 w 1229"/>
                <a:gd name="T51" fmla="*/ 0 h 3292"/>
                <a:gd name="T52" fmla="*/ 0 w 1229"/>
                <a:gd name="T53" fmla="*/ 0 h 3292"/>
                <a:gd name="T54" fmla="*/ 0 w 1229"/>
                <a:gd name="T55" fmla="*/ 0 h 3292"/>
                <a:gd name="T56" fmla="*/ 0 w 1229"/>
                <a:gd name="T57" fmla="*/ 0 h 3292"/>
                <a:gd name="T58" fmla="*/ 0 w 1229"/>
                <a:gd name="T59" fmla="*/ 0 h 3292"/>
                <a:gd name="T60" fmla="*/ 0 w 1229"/>
                <a:gd name="T61" fmla="*/ 0 h 3292"/>
                <a:gd name="T62" fmla="*/ 0 w 1229"/>
                <a:gd name="T63" fmla="*/ 0 h 3292"/>
                <a:gd name="T64" fmla="*/ 0 w 1229"/>
                <a:gd name="T65" fmla="*/ 0 h 3292"/>
                <a:gd name="T66" fmla="*/ 0 w 1229"/>
                <a:gd name="T67" fmla="*/ 0 h 3292"/>
                <a:gd name="T68" fmla="*/ 0 w 1229"/>
                <a:gd name="T69" fmla="*/ 0 h 3292"/>
                <a:gd name="T70" fmla="*/ 0 w 1229"/>
                <a:gd name="T71" fmla="*/ 0 h 3292"/>
                <a:gd name="T72" fmla="*/ 0 w 1229"/>
                <a:gd name="T73" fmla="*/ 0 h 3292"/>
                <a:gd name="T74" fmla="*/ 0 w 1229"/>
                <a:gd name="T75" fmla="*/ 0 h 3292"/>
                <a:gd name="T76" fmla="*/ 0 w 1229"/>
                <a:gd name="T77" fmla="*/ 0 h 3292"/>
                <a:gd name="T78" fmla="*/ 0 w 1229"/>
                <a:gd name="T79" fmla="*/ 0 h 3292"/>
                <a:gd name="T80" fmla="*/ 0 w 1229"/>
                <a:gd name="T81" fmla="*/ 0 h 3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9"/>
                <a:gd name="T124" fmla="*/ 0 h 3292"/>
                <a:gd name="T125" fmla="*/ 1229 w 1229"/>
                <a:gd name="T126" fmla="*/ 3292 h 3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9" h="3292">
                  <a:moveTo>
                    <a:pt x="961" y="0"/>
                  </a:moveTo>
                  <a:lnTo>
                    <a:pt x="873" y="149"/>
                  </a:lnTo>
                  <a:lnTo>
                    <a:pt x="792" y="254"/>
                  </a:lnTo>
                  <a:lnTo>
                    <a:pt x="716" y="329"/>
                  </a:lnTo>
                  <a:lnTo>
                    <a:pt x="645" y="396"/>
                  </a:lnTo>
                  <a:lnTo>
                    <a:pt x="575" y="468"/>
                  </a:lnTo>
                  <a:lnTo>
                    <a:pt x="507" y="565"/>
                  </a:lnTo>
                  <a:lnTo>
                    <a:pt x="439" y="705"/>
                  </a:lnTo>
                  <a:lnTo>
                    <a:pt x="371" y="905"/>
                  </a:lnTo>
                  <a:lnTo>
                    <a:pt x="295" y="1197"/>
                  </a:lnTo>
                  <a:lnTo>
                    <a:pt x="243" y="1488"/>
                  </a:lnTo>
                  <a:lnTo>
                    <a:pt x="207" y="1777"/>
                  </a:lnTo>
                  <a:lnTo>
                    <a:pt x="181" y="2069"/>
                  </a:lnTo>
                  <a:lnTo>
                    <a:pt x="153" y="2363"/>
                  </a:lnTo>
                  <a:lnTo>
                    <a:pt x="120" y="2664"/>
                  </a:lnTo>
                  <a:lnTo>
                    <a:pt x="70" y="2972"/>
                  </a:lnTo>
                  <a:lnTo>
                    <a:pt x="0" y="3292"/>
                  </a:lnTo>
                  <a:lnTo>
                    <a:pt x="231" y="3162"/>
                  </a:lnTo>
                  <a:lnTo>
                    <a:pt x="401" y="3055"/>
                  </a:lnTo>
                  <a:lnTo>
                    <a:pt x="524" y="2956"/>
                  </a:lnTo>
                  <a:lnTo>
                    <a:pt x="619" y="2852"/>
                  </a:lnTo>
                  <a:lnTo>
                    <a:pt x="700" y="2730"/>
                  </a:lnTo>
                  <a:lnTo>
                    <a:pt x="785" y="2578"/>
                  </a:lnTo>
                  <a:lnTo>
                    <a:pt x="888" y="2381"/>
                  </a:lnTo>
                  <a:lnTo>
                    <a:pt x="1028" y="2131"/>
                  </a:lnTo>
                  <a:lnTo>
                    <a:pt x="1083" y="1859"/>
                  </a:lnTo>
                  <a:lnTo>
                    <a:pt x="1133" y="1598"/>
                  </a:lnTo>
                  <a:lnTo>
                    <a:pt x="1174" y="1344"/>
                  </a:lnTo>
                  <a:lnTo>
                    <a:pt x="1206" y="1093"/>
                  </a:lnTo>
                  <a:lnTo>
                    <a:pt x="1224" y="840"/>
                  </a:lnTo>
                  <a:lnTo>
                    <a:pt x="1229" y="585"/>
                  </a:lnTo>
                  <a:lnTo>
                    <a:pt x="1218" y="322"/>
                  </a:lnTo>
                  <a:lnTo>
                    <a:pt x="1190" y="49"/>
                  </a:lnTo>
                  <a:lnTo>
                    <a:pt x="1160" y="43"/>
                  </a:lnTo>
                  <a:lnTo>
                    <a:pt x="1132" y="37"/>
                  </a:lnTo>
                  <a:lnTo>
                    <a:pt x="1103" y="31"/>
                  </a:lnTo>
                  <a:lnTo>
                    <a:pt x="1075" y="25"/>
                  </a:lnTo>
                  <a:lnTo>
                    <a:pt x="1046" y="19"/>
                  </a:lnTo>
                  <a:lnTo>
                    <a:pt x="1017" y="12"/>
                  </a:lnTo>
                  <a:lnTo>
                    <a:pt x="989" y="6"/>
                  </a:lnTo>
                  <a:lnTo>
                    <a:pt x="96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2" name="Freeform 35"/>
            <p:cNvSpPr>
              <a:spLocks/>
            </p:cNvSpPr>
            <p:nvPr/>
          </p:nvSpPr>
          <p:spPr bwMode="auto">
            <a:xfrm>
              <a:off x="3610" y="1974"/>
              <a:ext cx="110" cy="299"/>
            </a:xfrm>
            <a:custGeom>
              <a:avLst/>
              <a:gdLst>
                <a:gd name="T0" fmla="*/ 0 w 1209"/>
                <a:gd name="T1" fmla="*/ 0 h 3286"/>
                <a:gd name="T2" fmla="*/ 0 w 1209"/>
                <a:gd name="T3" fmla="*/ 0 h 3286"/>
                <a:gd name="T4" fmla="*/ 0 w 1209"/>
                <a:gd name="T5" fmla="*/ 0 h 3286"/>
                <a:gd name="T6" fmla="*/ 0 w 1209"/>
                <a:gd name="T7" fmla="*/ 0 h 3286"/>
                <a:gd name="T8" fmla="*/ 0 w 1209"/>
                <a:gd name="T9" fmla="*/ 0 h 3286"/>
                <a:gd name="T10" fmla="*/ 0 w 1209"/>
                <a:gd name="T11" fmla="*/ 0 h 3286"/>
                <a:gd name="T12" fmla="*/ 0 w 1209"/>
                <a:gd name="T13" fmla="*/ 0 h 3286"/>
                <a:gd name="T14" fmla="*/ 0 w 1209"/>
                <a:gd name="T15" fmla="*/ 0 h 3286"/>
                <a:gd name="T16" fmla="*/ 0 w 1209"/>
                <a:gd name="T17" fmla="*/ 0 h 3286"/>
                <a:gd name="T18" fmla="*/ 0 w 1209"/>
                <a:gd name="T19" fmla="*/ 0 h 3286"/>
                <a:gd name="T20" fmla="*/ 0 w 1209"/>
                <a:gd name="T21" fmla="*/ 0 h 3286"/>
                <a:gd name="T22" fmla="*/ 0 w 1209"/>
                <a:gd name="T23" fmla="*/ 0 h 3286"/>
                <a:gd name="T24" fmla="*/ 0 w 1209"/>
                <a:gd name="T25" fmla="*/ 0 h 3286"/>
                <a:gd name="T26" fmla="*/ 0 w 1209"/>
                <a:gd name="T27" fmla="*/ 0 h 3286"/>
                <a:gd name="T28" fmla="*/ 0 w 1209"/>
                <a:gd name="T29" fmla="*/ 0 h 3286"/>
                <a:gd name="T30" fmla="*/ 0 w 1209"/>
                <a:gd name="T31" fmla="*/ 0 h 3286"/>
                <a:gd name="T32" fmla="*/ 0 w 1209"/>
                <a:gd name="T33" fmla="*/ 0 h 3286"/>
                <a:gd name="T34" fmla="*/ 0 w 1209"/>
                <a:gd name="T35" fmla="*/ 0 h 3286"/>
                <a:gd name="T36" fmla="*/ 0 w 1209"/>
                <a:gd name="T37" fmla="*/ 0 h 3286"/>
                <a:gd name="T38" fmla="*/ 0 w 1209"/>
                <a:gd name="T39" fmla="*/ 0 h 3286"/>
                <a:gd name="T40" fmla="*/ 0 w 1209"/>
                <a:gd name="T41" fmla="*/ 0 h 3286"/>
                <a:gd name="T42" fmla="*/ 0 w 1209"/>
                <a:gd name="T43" fmla="*/ 0 h 3286"/>
                <a:gd name="T44" fmla="*/ 0 w 1209"/>
                <a:gd name="T45" fmla="*/ 0 h 3286"/>
                <a:gd name="T46" fmla="*/ 0 w 1209"/>
                <a:gd name="T47" fmla="*/ 0 h 3286"/>
                <a:gd name="T48" fmla="*/ 0 w 1209"/>
                <a:gd name="T49" fmla="*/ 0 h 3286"/>
                <a:gd name="T50" fmla="*/ 0 w 1209"/>
                <a:gd name="T51" fmla="*/ 0 h 3286"/>
                <a:gd name="T52" fmla="*/ 0 w 1209"/>
                <a:gd name="T53" fmla="*/ 0 h 3286"/>
                <a:gd name="T54" fmla="*/ 0 w 1209"/>
                <a:gd name="T55" fmla="*/ 0 h 3286"/>
                <a:gd name="T56" fmla="*/ 0 w 1209"/>
                <a:gd name="T57" fmla="*/ 0 h 3286"/>
                <a:gd name="T58" fmla="*/ 0 w 1209"/>
                <a:gd name="T59" fmla="*/ 0 h 3286"/>
                <a:gd name="T60" fmla="*/ 0 w 1209"/>
                <a:gd name="T61" fmla="*/ 0 h 3286"/>
                <a:gd name="T62" fmla="*/ 0 w 1209"/>
                <a:gd name="T63" fmla="*/ 0 h 3286"/>
                <a:gd name="T64" fmla="*/ 0 w 1209"/>
                <a:gd name="T65" fmla="*/ 0 h 3286"/>
                <a:gd name="T66" fmla="*/ 0 w 1209"/>
                <a:gd name="T67" fmla="*/ 0 h 3286"/>
                <a:gd name="T68" fmla="*/ 0 w 1209"/>
                <a:gd name="T69" fmla="*/ 0 h 3286"/>
                <a:gd name="T70" fmla="*/ 0 w 1209"/>
                <a:gd name="T71" fmla="*/ 0 h 3286"/>
                <a:gd name="T72" fmla="*/ 0 w 1209"/>
                <a:gd name="T73" fmla="*/ 0 h 3286"/>
                <a:gd name="T74" fmla="*/ 0 w 1209"/>
                <a:gd name="T75" fmla="*/ 0 h 3286"/>
                <a:gd name="T76" fmla="*/ 0 w 1209"/>
                <a:gd name="T77" fmla="*/ 0 h 3286"/>
                <a:gd name="T78" fmla="*/ 0 w 1209"/>
                <a:gd name="T79" fmla="*/ 0 h 3286"/>
                <a:gd name="T80" fmla="*/ 0 w 1209"/>
                <a:gd name="T81" fmla="*/ 0 h 32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09"/>
                <a:gd name="T124" fmla="*/ 0 h 3286"/>
                <a:gd name="T125" fmla="*/ 1209 w 1209"/>
                <a:gd name="T126" fmla="*/ 3286 h 32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09" h="3286">
                  <a:moveTo>
                    <a:pt x="941" y="0"/>
                  </a:moveTo>
                  <a:lnTo>
                    <a:pt x="853" y="149"/>
                  </a:lnTo>
                  <a:lnTo>
                    <a:pt x="773" y="254"/>
                  </a:lnTo>
                  <a:lnTo>
                    <a:pt x="698" y="329"/>
                  </a:lnTo>
                  <a:lnTo>
                    <a:pt x="628" y="395"/>
                  </a:lnTo>
                  <a:lnTo>
                    <a:pt x="559" y="467"/>
                  </a:lnTo>
                  <a:lnTo>
                    <a:pt x="493" y="564"/>
                  </a:lnTo>
                  <a:lnTo>
                    <a:pt x="426" y="703"/>
                  </a:lnTo>
                  <a:lnTo>
                    <a:pt x="358" y="903"/>
                  </a:lnTo>
                  <a:lnTo>
                    <a:pt x="282" y="1196"/>
                  </a:lnTo>
                  <a:lnTo>
                    <a:pt x="232" y="1488"/>
                  </a:lnTo>
                  <a:lnTo>
                    <a:pt x="197" y="1778"/>
                  </a:lnTo>
                  <a:lnTo>
                    <a:pt x="172" y="2072"/>
                  </a:lnTo>
                  <a:lnTo>
                    <a:pt x="146" y="2367"/>
                  </a:lnTo>
                  <a:lnTo>
                    <a:pt x="115" y="2667"/>
                  </a:lnTo>
                  <a:lnTo>
                    <a:pt x="68" y="2973"/>
                  </a:lnTo>
                  <a:lnTo>
                    <a:pt x="0" y="3286"/>
                  </a:lnTo>
                  <a:lnTo>
                    <a:pt x="228" y="3158"/>
                  </a:lnTo>
                  <a:lnTo>
                    <a:pt x="396" y="3051"/>
                  </a:lnTo>
                  <a:lnTo>
                    <a:pt x="517" y="2952"/>
                  </a:lnTo>
                  <a:lnTo>
                    <a:pt x="608" y="2850"/>
                  </a:lnTo>
                  <a:lnTo>
                    <a:pt x="686" y="2728"/>
                  </a:lnTo>
                  <a:lnTo>
                    <a:pt x="768" y="2577"/>
                  </a:lnTo>
                  <a:lnTo>
                    <a:pt x="869" y="2381"/>
                  </a:lnTo>
                  <a:lnTo>
                    <a:pt x="1008" y="2131"/>
                  </a:lnTo>
                  <a:lnTo>
                    <a:pt x="1063" y="1859"/>
                  </a:lnTo>
                  <a:lnTo>
                    <a:pt x="1113" y="1598"/>
                  </a:lnTo>
                  <a:lnTo>
                    <a:pt x="1154" y="1344"/>
                  </a:lnTo>
                  <a:lnTo>
                    <a:pt x="1186" y="1093"/>
                  </a:lnTo>
                  <a:lnTo>
                    <a:pt x="1204" y="840"/>
                  </a:lnTo>
                  <a:lnTo>
                    <a:pt x="1209" y="585"/>
                  </a:lnTo>
                  <a:lnTo>
                    <a:pt x="1198" y="322"/>
                  </a:lnTo>
                  <a:lnTo>
                    <a:pt x="1170" y="49"/>
                  </a:lnTo>
                  <a:lnTo>
                    <a:pt x="1140" y="43"/>
                  </a:lnTo>
                  <a:lnTo>
                    <a:pt x="1112" y="37"/>
                  </a:lnTo>
                  <a:lnTo>
                    <a:pt x="1083" y="31"/>
                  </a:lnTo>
                  <a:lnTo>
                    <a:pt x="1055" y="25"/>
                  </a:lnTo>
                  <a:lnTo>
                    <a:pt x="1026" y="19"/>
                  </a:lnTo>
                  <a:lnTo>
                    <a:pt x="997" y="12"/>
                  </a:lnTo>
                  <a:lnTo>
                    <a:pt x="969" y="6"/>
                  </a:lnTo>
                  <a:lnTo>
                    <a:pt x="94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3" name="Freeform 36"/>
            <p:cNvSpPr>
              <a:spLocks/>
            </p:cNvSpPr>
            <p:nvPr/>
          </p:nvSpPr>
          <p:spPr bwMode="auto">
            <a:xfrm>
              <a:off x="3612" y="1974"/>
              <a:ext cx="108" cy="298"/>
            </a:xfrm>
            <a:custGeom>
              <a:avLst/>
              <a:gdLst>
                <a:gd name="T0" fmla="*/ 0 w 1190"/>
                <a:gd name="T1" fmla="*/ 0 h 3282"/>
                <a:gd name="T2" fmla="*/ 0 w 1190"/>
                <a:gd name="T3" fmla="*/ 0 h 3282"/>
                <a:gd name="T4" fmla="*/ 0 w 1190"/>
                <a:gd name="T5" fmla="*/ 0 h 3282"/>
                <a:gd name="T6" fmla="*/ 0 w 1190"/>
                <a:gd name="T7" fmla="*/ 0 h 3282"/>
                <a:gd name="T8" fmla="*/ 0 w 1190"/>
                <a:gd name="T9" fmla="*/ 0 h 3282"/>
                <a:gd name="T10" fmla="*/ 0 w 1190"/>
                <a:gd name="T11" fmla="*/ 0 h 3282"/>
                <a:gd name="T12" fmla="*/ 0 w 1190"/>
                <a:gd name="T13" fmla="*/ 0 h 3282"/>
                <a:gd name="T14" fmla="*/ 0 w 1190"/>
                <a:gd name="T15" fmla="*/ 0 h 3282"/>
                <a:gd name="T16" fmla="*/ 0 w 1190"/>
                <a:gd name="T17" fmla="*/ 0 h 3282"/>
                <a:gd name="T18" fmla="*/ 0 w 1190"/>
                <a:gd name="T19" fmla="*/ 0 h 3282"/>
                <a:gd name="T20" fmla="*/ 0 w 1190"/>
                <a:gd name="T21" fmla="*/ 0 h 3282"/>
                <a:gd name="T22" fmla="*/ 0 w 1190"/>
                <a:gd name="T23" fmla="*/ 0 h 3282"/>
                <a:gd name="T24" fmla="*/ 0 w 1190"/>
                <a:gd name="T25" fmla="*/ 0 h 3282"/>
                <a:gd name="T26" fmla="*/ 0 w 1190"/>
                <a:gd name="T27" fmla="*/ 0 h 3282"/>
                <a:gd name="T28" fmla="*/ 0 w 1190"/>
                <a:gd name="T29" fmla="*/ 0 h 3282"/>
                <a:gd name="T30" fmla="*/ 0 w 1190"/>
                <a:gd name="T31" fmla="*/ 0 h 3282"/>
                <a:gd name="T32" fmla="*/ 0 w 1190"/>
                <a:gd name="T33" fmla="*/ 0 h 3282"/>
                <a:gd name="T34" fmla="*/ 0 w 1190"/>
                <a:gd name="T35" fmla="*/ 0 h 3282"/>
                <a:gd name="T36" fmla="*/ 0 w 1190"/>
                <a:gd name="T37" fmla="*/ 0 h 3282"/>
                <a:gd name="T38" fmla="*/ 0 w 1190"/>
                <a:gd name="T39" fmla="*/ 0 h 3282"/>
                <a:gd name="T40" fmla="*/ 0 w 1190"/>
                <a:gd name="T41" fmla="*/ 0 h 3282"/>
                <a:gd name="T42" fmla="*/ 0 w 1190"/>
                <a:gd name="T43" fmla="*/ 0 h 3282"/>
                <a:gd name="T44" fmla="*/ 0 w 1190"/>
                <a:gd name="T45" fmla="*/ 0 h 3282"/>
                <a:gd name="T46" fmla="*/ 0 w 1190"/>
                <a:gd name="T47" fmla="*/ 0 h 3282"/>
                <a:gd name="T48" fmla="*/ 0 w 1190"/>
                <a:gd name="T49" fmla="*/ 0 h 3282"/>
                <a:gd name="T50" fmla="*/ 0 w 1190"/>
                <a:gd name="T51" fmla="*/ 0 h 3282"/>
                <a:gd name="T52" fmla="*/ 0 w 1190"/>
                <a:gd name="T53" fmla="*/ 0 h 3282"/>
                <a:gd name="T54" fmla="*/ 0 w 1190"/>
                <a:gd name="T55" fmla="*/ 0 h 3282"/>
                <a:gd name="T56" fmla="*/ 0 w 1190"/>
                <a:gd name="T57" fmla="*/ 0 h 3282"/>
                <a:gd name="T58" fmla="*/ 0 w 1190"/>
                <a:gd name="T59" fmla="*/ 0 h 3282"/>
                <a:gd name="T60" fmla="*/ 0 w 1190"/>
                <a:gd name="T61" fmla="*/ 0 h 3282"/>
                <a:gd name="T62" fmla="*/ 0 w 1190"/>
                <a:gd name="T63" fmla="*/ 0 h 3282"/>
                <a:gd name="T64" fmla="*/ 0 w 1190"/>
                <a:gd name="T65" fmla="*/ 0 h 3282"/>
                <a:gd name="T66" fmla="*/ 0 w 1190"/>
                <a:gd name="T67" fmla="*/ 0 h 3282"/>
                <a:gd name="T68" fmla="*/ 0 w 1190"/>
                <a:gd name="T69" fmla="*/ 0 h 3282"/>
                <a:gd name="T70" fmla="*/ 0 w 1190"/>
                <a:gd name="T71" fmla="*/ 0 h 3282"/>
                <a:gd name="T72" fmla="*/ 0 w 1190"/>
                <a:gd name="T73" fmla="*/ 0 h 3282"/>
                <a:gd name="T74" fmla="*/ 0 w 1190"/>
                <a:gd name="T75" fmla="*/ 0 h 3282"/>
                <a:gd name="T76" fmla="*/ 0 w 1190"/>
                <a:gd name="T77" fmla="*/ 0 h 3282"/>
                <a:gd name="T78" fmla="*/ 0 w 1190"/>
                <a:gd name="T79" fmla="*/ 0 h 3282"/>
                <a:gd name="T80" fmla="*/ 0 w 1190"/>
                <a:gd name="T81" fmla="*/ 0 h 3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90"/>
                <a:gd name="T124" fmla="*/ 0 h 3282"/>
                <a:gd name="T125" fmla="*/ 1190 w 1190"/>
                <a:gd name="T126" fmla="*/ 3282 h 32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90" h="3282">
                  <a:moveTo>
                    <a:pt x="922" y="0"/>
                  </a:moveTo>
                  <a:lnTo>
                    <a:pt x="834" y="149"/>
                  </a:lnTo>
                  <a:lnTo>
                    <a:pt x="755" y="253"/>
                  </a:lnTo>
                  <a:lnTo>
                    <a:pt x="682" y="328"/>
                  </a:lnTo>
                  <a:lnTo>
                    <a:pt x="613" y="394"/>
                  </a:lnTo>
                  <a:lnTo>
                    <a:pt x="545" y="464"/>
                  </a:lnTo>
                  <a:lnTo>
                    <a:pt x="480" y="562"/>
                  </a:lnTo>
                  <a:lnTo>
                    <a:pt x="413" y="701"/>
                  </a:lnTo>
                  <a:lnTo>
                    <a:pt x="346" y="901"/>
                  </a:lnTo>
                  <a:lnTo>
                    <a:pt x="271" y="1194"/>
                  </a:lnTo>
                  <a:lnTo>
                    <a:pt x="221" y="1488"/>
                  </a:lnTo>
                  <a:lnTo>
                    <a:pt x="187" y="1780"/>
                  </a:lnTo>
                  <a:lnTo>
                    <a:pt x="163" y="2076"/>
                  </a:lnTo>
                  <a:lnTo>
                    <a:pt x="139" y="2372"/>
                  </a:lnTo>
                  <a:lnTo>
                    <a:pt x="110" y="2671"/>
                  </a:lnTo>
                  <a:lnTo>
                    <a:pt x="65" y="2973"/>
                  </a:lnTo>
                  <a:lnTo>
                    <a:pt x="0" y="3282"/>
                  </a:lnTo>
                  <a:lnTo>
                    <a:pt x="228" y="3154"/>
                  </a:lnTo>
                  <a:lnTo>
                    <a:pt x="393" y="3047"/>
                  </a:lnTo>
                  <a:lnTo>
                    <a:pt x="510" y="2948"/>
                  </a:lnTo>
                  <a:lnTo>
                    <a:pt x="599" y="2847"/>
                  </a:lnTo>
                  <a:lnTo>
                    <a:pt x="672" y="2727"/>
                  </a:lnTo>
                  <a:lnTo>
                    <a:pt x="751" y="2577"/>
                  </a:lnTo>
                  <a:lnTo>
                    <a:pt x="851" y="2381"/>
                  </a:lnTo>
                  <a:lnTo>
                    <a:pt x="989" y="2131"/>
                  </a:lnTo>
                  <a:lnTo>
                    <a:pt x="1044" y="1859"/>
                  </a:lnTo>
                  <a:lnTo>
                    <a:pt x="1094" y="1598"/>
                  </a:lnTo>
                  <a:lnTo>
                    <a:pt x="1135" y="1344"/>
                  </a:lnTo>
                  <a:lnTo>
                    <a:pt x="1167" y="1093"/>
                  </a:lnTo>
                  <a:lnTo>
                    <a:pt x="1185" y="840"/>
                  </a:lnTo>
                  <a:lnTo>
                    <a:pt x="1190" y="585"/>
                  </a:lnTo>
                  <a:lnTo>
                    <a:pt x="1179" y="322"/>
                  </a:lnTo>
                  <a:lnTo>
                    <a:pt x="1151" y="49"/>
                  </a:lnTo>
                  <a:lnTo>
                    <a:pt x="1121" y="43"/>
                  </a:lnTo>
                  <a:lnTo>
                    <a:pt x="1093" y="37"/>
                  </a:lnTo>
                  <a:lnTo>
                    <a:pt x="1064" y="31"/>
                  </a:lnTo>
                  <a:lnTo>
                    <a:pt x="1036" y="25"/>
                  </a:lnTo>
                  <a:lnTo>
                    <a:pt x="1007" y="19"/>
                  </a:lnTo>
                  <a:lnTo>
                    <a:pt x="978" y="12"/>
                  </a:lnTo>
                  <a:lnTo>
                    <a:pt x="950" y="6"/>
                  </a:lnTo>
                  <a:lnTo>
                    <a:pt x="9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4" name="Freeform 37"/>
            <p:cNvSpPr>
              <a:spLocks/>
            </p:cNvSpPr>
            <p:nvPr/>
          </p:nvSpPr>
          <p:spPr bwMode="auto">
            <a:xfrm>
              <a:off x="3613" y="1974"/>
              <a:ext cx="107" cy="298"/>
            </a:xfrm>
            <a:custGeom>
              <a:avLst/>
              <a:gdLst>
                <a:gd name="T0" fmla="*/ 0 w 1174"/>
                <a:gd name="T1" fmla="*/ 0 h 3277"/>
                <a:gd name="T2" fmla="*/ 0 w 1174"/>
                <a:gd name="T3" fmla="*/ 0 h 3277"/>
                <a:gd name="T4" fmla="*/ 0 w 1174"/>
                <a:gd name="T5" fmla="*/ 0 h 3277"/>
                <a:gd name="T6" fmla="*/ 0 w 1174"/>
                <a:gd name="T7" fmla="*/ 0 h 3277"/>
                <a:gd name="T8" fmla="*/ 0 w 1174"/>
                <a:gd name="T9" fmla="*/ 0 h 3277"/>
                <a:gd name="T10" fmla="*/ 0 w 1174"/>
                <a:gd name="T11" fmla="*/ 0 h 3277"/>
                <a:gd name="T12" fmla="*/ 0 w 1174"/>
                <a:gd name="T13" fmla="*/ 0 h 3277"/>
                <a:gd name="T14" fmla="*/ 0 w 1174"/>
                <a:gd name="T15" fmla="*/ 0 h 3277"/>
                <a:gd name="T16" fmla="*/ 0 w 1174"/>
                <a:gd name="T17" fmla="*/ 0 h 3277"/>
                <a:gd name="T18" fmla="*/ 0 w 1174"/>
                <a:gd name="T19" fmla="*/ 0 h 3277"/>
                <a:gd name="T20" fmla="*/ 0 w 1174"/>
                <a:gd name="T21" fmla="*/ 0 h 3277"/>
                <a:gd name="T22" fmla="*/ 0 w 1174"/>
                <a:gd name="T23" fmla="*/ 0 h 3277"/>
                <a:gd name="T24" fmla="*/ 0 w 1174"/>
                <a:gd name="T25" fmla="*/ 0 h 3277"/>
                <a:gd name="T26" fmla="*/ 0 w 1174"/>
                <a:gd name="T27" fmla="*/ 0 h 3277"/>
                <a:gd name="T28" fmla="*/ 0 w 1174"/>
                <a:gd name="T29" fmla="*/ 0 h 3277"/>
                <a:gd name="T30" fmla="*/ 0 w 1174"/>
                <a:gd name="T31" fmla="*/ 0 h 3277"/>
                <a:gd name="T32" fmla="*/ 0 w 1174"/>
                <a:gd name="T33" fmla="*/ 0 h 3277"/>
                <a:gd name="T34" fmla="*/ 0 w 1174"/>
                <a:gd name="T35" fmla="*/ 0 h 3277"/>
                <a:gd name="T36" fmla="*/ 0 w 1174"/>
                <a:gd name="T37" fmla="*/ 0 h 3277"/>
                <a:gd name="T38" fmla="*/ 0 w 1174"/>
                <a:gd name="T39" fmla="*/ 0 h 3277"/>
                <a:gd name="T40" fmla="*/ 0 w 1174"/>
                <a:gd name="T41" fmla="*/ 0 h 3277"/>
                <a:gd name="T42" fmla="*/ 0 w 1174"/>
                <a:gd name="T43" fmla="*/ 0 h 3277"/>
                <a:gd name="T44" fmla="*/ 0 w 1174"/>
                <a:gd name="T45" fmla="*/ 0 h 3277"/>
                <a:gd name="T46" fmla="*/ 0 w 1174"/>
                <a:gd name="T47" fmla="*/ 0 h 3277"/>
                <a:gd name="T48" fmla="*/ 0 w 1174"/>
                <a:gd name="T49" fmla="*/ 0 h 3277"/>
                <a:gd name="T50" fmla="*/ 0 w 1174"/>
                <a:gd name="T51" fmla="*/ 0 h 3277"/>
                <a:gd name="T52" fmla="*/ 0 w 1174"/>
                <a:gd name="T53" fmla="*/ 0 h 3277"/>
                <a:gd name="T54" fmla="*/ 0 w 1174"/>
                <a:gd name="T55" fmla="*/ 0 h 3277"/>
                <a:gd name="T56" fmla="*/ 0 w 1174"/>
                <a:gd name="T57" fmla="*/ 0 h 3277"/>
                <a:gd name="T58" fmla="*/ 0 w 1174"/>
                <a:gd name="T59" fmla="*/ 0 h 3277"/>
                <a:gd name="T60" fmla="*/ 0 w 1174"/>
                <a:gd name="T61" fmla="*/ 0 h 3277"/>
                <a:gd name="T62" fmla="*/ 0 w 1174"/>
                <a:gd name="T63" fmla="*/ 0 h 3277"/>
                <a:gd name="T64" fmla="*/ 0 w 1174"/>
                <a:gd name="T65" fmla="*/ 0 h 3277"/>
                <a:gd name="T66" fmla="*/ 0 w 1174"/>
                <a:gd name="T67" fmla="*/ 0 h 3277"/>
                <a:gd name="T68" fmla="*/ 0 w 1174"/>
                <a:gd name="T69" fmla="*/ 0 h 3277"/>
                <a:gd name="T70" fmla="*/ 0 w 1174"/>
                <a:gd name="T71" fmla="*/ 0 h 3277"/>
                <a:gd name="T72" fmla="*/ 0 w 1174"/>
                <a:gd name="T73" fmla="*/ 0 h 3277"/>
                <a:gd name="T74" fmla="*/ 0 w 1174"/>
                <a:gd name="T75" fmla="*/ 0 h 3277"/>
                <a:gd name="T76" fmla="*/ 0 w 1174"/>
                <a:gd name="T77" fmla="*/ 0 h 3277"/>
                <a:gd name="T78" fmla="*/ 0 w 1174"/>
                <a:gd name="T79" fmla="*/ 0 h 3277"/>
                <a:gd name="T80" fmla="*/ 0 w 1174"/>
                <a:gd name="T81" fmla="*/ 0 h 32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4"/>
                <a:gd name="T124" fmla="*/ 0 h 3277"/>
                <a:gd name="T125" fmla="*/ 1174 w 1174"/>
                <a:gd name="T126" fmla="*/ 3277 h 32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4" h="3277">
                  <a:moveTo>
                    <a:pt x="906" y="0"/>
                  </a:moveTo>
                  <a:lnTo>
                    <a:pt x="818" y="149"/>
                  </a:lnTo>
                  <a:lnTo>
                    <a:pt x="741" y="253"/>
                  </a:lnTo>
                  <a:lnTo>
                    <a:pt x="668" y="328"/>
                  </a:lnTo>
                  <a:lnTo>
                    <a:pt x="601" y="394"/>
                  </a:lnTo>
                  <a:lnTo>
                    <a:pt x="535" y="464"/>
                  </a:lnTo>
                  <a:lnTo>
                    <a:pt x="470" y="561"/>
                  </a:lnTo>
                  <a:lnTo>
                    <a:pt x="406" y="699"/>
                  </a:lnTo>
                  <a:lnTo>
                    <a:pt x="338" y="898"/>
                  </a:lnTo>
                  <a:lnTo>
                    <a:pt x="262" y="1192"/>
                  </a:lnTo>
                  <a:lnTo>
                    <a:pt x="213" y="1488"/>
                  </a:lnTo>
                  <a:lnTo>
                    <a:pt x="181" y="1783"/>
                  </a:lnTo>
                  <a:lnTo>
                    <a:pt x="158" y="2079"/>
                  </a:lnTo>
                  <a:lnTo>
                    <a:pt x="136" y="2375"/>
                  </a:lnTo>
                  <a:lnTo>
                    <a:pt x="108" y="2674"/>
                  </a:lnTo>
                  <a:lnTo>
                    <a:pt x="65" y="2974"/>
                  </a:lnTo>
                  <a:lnTo>
                    <a:pt x="0" y="3277"/>
                  </a:lnTo>
                  <a:lnTo>
                    <a:pt x="227" y="3149"/>
                  </a:lnTo>
                  <a:lnTo>
                    <a:pt x="391" y="3044"/>
                  </a:lnTo>
                  <a:lnTo>
                    <a:pt x="505" y="2946"/>
                  </a:lnTo>
                  <a:lnTo>
                    <a:pt x="591" y="2846"/>
                  </a:lnTo>
                  <a:lnTo>
                    <a:pt x="661" y="2726"/>
                  </a:lnTo>
                  <a:lnTo>
                    <a:pt x="738" y="2576"/>
                  </a:lnTo>
                  <a:lnTo>
                    <a:pt x="835" y="2381"/>
                  </a:lnTo>
                  <a:lnTo>
                    <a:pt x="973" y="2131"/>
                  </a:lnTo>
                  <a:lnTo>
                    <a:pt x="1028" y="1859"/>
                  </a:lnTo>
                  <a:lnTo>
                    <a:pt x="1078" y="1598"/>
                  </a:lnTo>
                  <a:lnTo>
                    <a:pt x="1119" y="1344"/>
                  </a:lnTo>
                  <a:lnTo>
                    <a:pt x="1151" y="1093"/>
                  </a:lnTo>
                  <a:lnTo>
                    <a:pt x="1169" y="840"/>
                  </a:lnTo>
                  <a:lnTo>
                    <a:pt x="1174" y="585"/>
                  </a:lnTo>
                  <a:lnTo>
                    <a:pt x="1163" y="322"/>
                  </a:lnTo>
                  <a:lnTo>
                    <a:pt x="1135" y="49"/>
                  </a:lnTo>
                  <a:lnTo>
                    <a:pt x="1105" y="43"/>
                  </a:lnTo>
                  <a:lnTo>
                    <a:pt x="1077" y="37"/>
                  </a:lnTo>
                  <a:lnTo>
                    <a:pt x="1048" y="31"/>
                  </a:lnTo>
                  <a:lnTo>
                    <a:pt x="1020" y="25"/>
                  </a:lnTo>
                  <a:lnTo>
                    <a:pt x="991" y="19"/>
                  </a:lnTo>
                  <a:lnTo>
                    <a:pt x="962" y="12"/>
                  </a:lnTo>
                  <a:lnTo>
                    <a:pt x="934" y="6"/>
                  </a:lnTo>
                  <a:lnTo>
                    <a:pt x="9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5" name="Freeform 38"/>
            <p:cNvSpPr>
              <a:spLocks/>
            </p:cNvSpPr>
            <p:nvPr/>
          </p:nvSpPr>
          <p:spPr bwMode="auto">
            <a:xfrm>
              <a:off x="3615" y="1974"/>
              <a:ext cx="105" cy="298"/>
            </a:xfrm>
            <a:custGeom>
              <a:avLst/>
              <a:gdLst>
                <a:gd name="T0" fmla="*/ 0 w 1154"/>
                <a:gd name="T1" fmla="*/ 0 h 3272"/>
                <a:gd name="T2" fmla="*/ 0 w 1154"/>
                <a:gd name="T3" fmla="*/ 0 h 3272"/>
                <a:gd name="T4" fmla="*/ 0 w 1154"/>
                <a:gd name="T5" fmla="*/ 0 h 3272"/>
                <a:gd name="T6" fmla="*/ 0 w 1154"/>
                <a:gd name="T7" fmla="*/ 0 h 3272"/>
                <a:gd name="T8" fmla="*/ 0 w 1154"/>
                <a:gd name="T9" fmla="*/ 0 h 3272"/>
                <a:gd name="T10" fmla="*/ 0 w 1154"/>
                <a:gd name="T11" fmla="*/ 0 h 3272"/>
                <a:gd name="T12" fmla="*/ 0 w 1154"/>
                <a:gd name="T13" fmla="*/ 0 h 3272"/>
                <a:gd name="T14" fmla="*/ 0 w 1154"/>
                <a:gd name="T15" fmla="*/ 0 h 3272"/>
                <a:gd name="T16" fmla="*/ 0 w 1154"/>
                <a:gd name="T17" fmla="*/ 0 h 3272"/>
                <a:gd name="T18" fmla="*/ 0 w 1154"/>
                <a:gd name="T19" fmla="*/ 0 h 3272"/>
                <a:gd name="T20" fmla="*/ 0 w 1154"/>
                <a:gd name="T21" fmla="*/ 0 h 3272"/>
                <a:gd name="T22" fmla="*/ 0 w 1154"/>
                <a:gd name="T23" fmla="*/ 0 h 3272"/>
                <a:gd name="T24" fmla="*/ 0 w 1154"/>
                <a:gd name="T25" fmla="*/ 0 h 3272"/>
                <a:gd name="T26" fmla="*/ 0 w 1154"/>
                <a:gd name="T27" fmla="*/ 0 h 3272"/>
                <a:gd name="T28" fmla="*/ 0 w 1154"/>
                <a:gd name="T29" fmla="*/ 0 h 3272"/>
                <a:gd name="T30" fmla="*/ 0 w 1154"/>
                <a:gd name="T31" fmla="*/ 0 h 3272"/>
                <a:gd name="T32" fmla="*/ 0 w 1154"/>
                <a:gd name="T33" fmla="*/ 0 h 3272"/>
                <a:gd name="T34" fmla="*/ 0 w 1154"/>
                <a:gd name="T35" fmla="*/ 0 h 3272"/>
                <a:gd name="T36" fmla="*/ 0 w 1154"/>
                <a:gd name="T37" fmla="*/ 0 h 3272"/>
                <a:gd name="T38" fmla="*/ 0 w 1154"/>
                <a:gd name="T39" fmla="*/ 0 h 3272"/>
                <a:gd name="T40" fmla="*/ 0 w 1154"/>
                <a:gd name="T41" fmla="*/ 0 h 3272"/>
                <a:gd name="T42" fmla="*/ 0 w 1154"/>
                <a:gd name="T43" fmla="*/ 0 h 3272"/>
                <a:gd name="T44" fmla="*/ 0 w 1154"/>
                <a:gd name="T45" fmla="*/ 0 h 3272"/>
                <a:gd name="T46" fmla="*/ 0 w 1154"/>
                <a:gd name="T47" fmla="*/ 0 h 3272"/>
                <a:gd name="T48" fmla="*/ 0 w 1154"/>
                <a:gd name="T49" fmla="*/ 0 h 3272"/>
                <a:gd name="T50" fmla="*/ 0 w 1154"/>
                <a:gd name="T51" fmla="*/ 0 h 3272"/>
                <a:gd name="T52" fmla="*/ 0 w 1154"/>
                <a:gd name="T53" fmla="*/ 0 h 3272"/>
                <a:gd name="T54" fmla="*/ 0 w 1154"/>
                <a:gd name="T55" fmla="*/ 0 h 3272"/>
                <a:gd name="T56" fmla="*/ 0 w 1154"/>
                <a:gd name="T57" fmla="*/ 0 h 3272"/>
                <a:gd name="T58" fmla="*/ 0 w 1154"/>
                <a:gd name="T59" fmla="*/ 0 h 3272"/>
                <a:gd name="T60" fmla="*/ 0 w 1154"/>
                <a:gd name="T61" fmla="*/ 0 h 3272"/>
                <a:gd name="T62" fmla="*/ 0 w 1154"/>
                <a:gd name="T63" fmla="*/ 0 h 3272"/>
                <a:gd name="T64" fmla="*/ 0 w 1154"/>
                <a:gd name="T65" fmla="*/ 0 h 3272"/>
                <a:gd name="T66" fmla="*/ 0 w 1154"/>
                <a:gd name="T67" fmla="*/ 0 h 3272"/>
                <a:gd name="T68" fmla="*/ 0 w 1154"/>
                <a:gd name="T69" fmla="*/ 0 h 3272"/>
                <a:gd name="T70" fmla="*/ 0 w 1154"/>
                <a:gd name="T71" fmla="*/ 0 h 3272"/>
                <a:gd name="T72" fmla="*/ 0 w 1154"/>
                <a:gd name="T73" fmla="*/ 0 h 3272"/>
                <a:gd name="T74" fmla="*/ 0 w 1154"/>
                <a:gd name="T75" fmla="*/ 0 h 3272"/>
                <a:gd name="T76" fmla="*/ 0 w 1154"/>
                <a:gd name="T77" fmla="*/ 0 h 3272"/>
                <a:gd name="T78" fmla="*/ 0 w 1154"/>
                <a:gd name="T79" fmla="*/ 0 h 3272"/>
                <a:gd name="T80" fmla="*/ 0 w 1154"/>
                <a:gd name="T81" fmla="*/ 0 h 3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4"/>
                <a:gd name="T124" fmla="*/ 0 h 3272"/>
                <a:gd name="T125" fmla="*/ 1154 w 1154"/>
                <a:gd name="T126" fmla="*/ 3272 h 3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4" h="3272">
                  <a:moveTo>
                    <a:pt x="886" y="0"/>
                  </a:moveTo>
                  <a:lnTo>
                    <a:pt x="799" y="149"/>
                  </a:lnTo>
                  <a:lnTo>
                    <a:pt x="722" y="253"/>
                  </a:lnTo>
                  <a:lnTo>
                    <a:pt x="651" y="328"/>
                  </a:lnTo>
                  <a:lnTo>
                    <a:pt x="585" y="393"/>
                  </a:lnTo>
                  <a:lnTo>
                    <a:pt x="520" y="463"/>
                  </a:lnTo>
                  <a:lnTo>
                    <a:pt x="458" y="560"/>
                  </a:lnTo>
                  <a:lnTo>
                    <a:pt x="392" y="698"/>
                  </a:lnTo>
                  <a:lnTo>
                    <a:pt x="325" y="898"/>
                  </a:lnTo>
                  <a:lnTo>
                    <a:pt x="250" y="1193"/>
                  </a:lnTo>
                  <a:lnTo>
                    <a:pt x="201" y="1489"/>
                  </a:lnTo>
                  <a:lnTo>
                    <a:pt x="170" y="1786"/>
                  </a:lnTo>
                  <a:lnTo>
                    <a:pt x="150" y="2085"/>
                  </a:lnTo>
                  <a:lnTo>
                    <a:pt x="129" y="2381"/>
                  </a:lnTo>
                  <a:lnTo>
                    <a:pt x="103" y="2679"/>
                  </a:lnTo>
                  <a:lnTo>
                    <a:pt x="62" y="2975"/>
                  </a:lnTo>
                  <a:lnTo>
                    <a:pt x="0" y="3272"/>
                  </a:lnTo>
                  <a:lnTo>
                    <a:pt x="226" y="3145"/>
                  </a:lnTo>
                  <a:lnTo>
                    <a:pt x="387" y="3040"/>
                  </a:lnTo>
                  <a:lnTo>
                    <a:pt x="499" y="2943"/>
                  </a:lnTo>
                  <a:lnTo>
                    <a:pt x="580" y="2843"/>
                  </a:lnTo>
                  <a:lnTo>
                    <a:pt x="647" y="2724"/>
                  </a:lnTo>
                  <a:lnTo>
                    <a:pt x="721" y="2575"/>
                  </a:lnTo>
                  <a:lnTo>
                    <a:pt x="816" y="2381"/>
                  </a:lnTo>
                  <a:lnTo>
                    <a:pt x="953" y="2131"/>
                  </a:lnTo>
                  <a:lnTo>
                    <a:pt x="1008" y="1859"/>
                  </a:lnTo>
                  <a:lnTo>
                    <a:pt x="1058" y="1598"/>
                  </a:lnTo>
                  <a:lnTo>
                    <a:pt x="1099" y="1344"/>
                  </a:lnTo>
                  <a:lnTo>
                    <a:pt x="1131" y="1093"/>
                  </a:lnTo>
                  <a:lnTo>
                    <a:pt x="1149" y="840"/>
                  </a:lnTo>
                  <a:lnTo>
                    <a:pt x="1154" y="585"/>
                  </a:lnTo>
                  <a:lnTo>
                    <a:pt x="1143" y="322"/>
                  </a:lnTo>
                  <a:lnTo>
                    <a:pt x="1115" y="49"/>
                  </a:lnTo>
                  <a:lnTo>
                    <a:pt x="1085" y="43"/>
                  </a:lnTo>
                  <a:lnTo>
                    <a:pt x="1057" y="37"/>
                  </a:lnTo>
                  <a:lnTo>
                    <a:pt x="1028" y="31"/>
                  </a:lnTo>
                  <a:lnTo>
                    <a:pt x="1000" y="25"/>
                  </a:lnTo>
                  <a:lnTo>
                    <a:pt x="971" y="19"/>
                  </a:lnTo>
                  <a:lnTo>
                    <a:pt x="942" y="12"/>
                  </a:lnTo>
                  <a:lnTo>
                    <a:pt x="914" y="6"/>
                  </a:lnTo>
                  <a:lnTo>
                    <a:pt x="8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6" name="Freeform 39"/>
            <p:cNvSpPr>
              <a:spLocks/>
            </p:cNvSpPr>
            <p:nvPr/>
          </p:nvSpPr>
          <p:spPr bwMode="auto">
            <a:xfrm>
              <a:off x="3617" y="1974"/>
              <a:ext cx="103" cy="297"/>
            </a:xfrm>
            <a:custGeom>
              <a:avLst/>
              <a:gdLst>
                <a:gd name="T0" fmla="*/ 0 w 1135"/>
                <a:gd name="T1" fmla="*/ 0 h 3270"/>
                <a:gd name="T2" fmla="*/ 0 w 1135"/>
                <a:gd name="T3" fmla="*/ 0 h 3270"/>
                <a:gd name="T4" fmla="*/ 0 w 1135"/>
                <a:gd name="T5" fmla="*/ 0 h 3270"/>
                <a:gd name="T6" fmla="*/ 0 w 1135"/>
                <a:gd name="T7" fmla="*/ 0 h 3270"/>
                <a:gd name="T8" fmla="*/ 0 w 1135"/>
                <a:gd name="T9" fmla="*/ 0 h 3270"/>
                <a:gd name="T10" fmla="*/ 0 w 1135"/>
                <a:gd name="T11" fmla="*/ 0 h 3270"/>
                <a:gd name="T12" fmla="*/ 0 w 1135"/>
                <a:gd name="T13" fmla="*/ 0 h 3270"/>
                <a:gd name="T14" fmla="*/ 0 w 1135"/>
                <a:gd name="T15" fmla="*/ 0 h 3270"/>
                <a:gd name="T16" fmla="*/ 0 w 1135"/>
                <a:gd name="T17" fmla="*/ 0 h 3270"/>
                <a:gd name="T18" fmla="*/ 0 w 1135"/>
                <a:gd name="T19" fmla="*/ 0 h 3270"/>
                <a:gd name="T20" fmla="*/ 0 w 1135"/>
                <a:gd name="T21" fmla="*/ 0 h 3270"/>
                <a:gd name="T22" fmla="*/ 0 w 1135"/>
                <a:gd name="T23" fmla="*/ 0 h 3270"/>
                <a:gd name="T24" fmla="*/ 0 w 1135"/>
                <a:gd name="T25" fmla="*/ 0 h 3270"/>
                <a:gd name="T26" fmla="*/ 0 w 1135"/>
                <a:gd name="T27" fmla="*/ 0 h 3270"/>
                <a:gd name="T28" fmla="*/ 0 w 1135"/>
                <a:gd name="T29" fmla="*/ 0 h 3270"/>
                <a:gd name="T30" fmla="*/ 0 w 1135"/>
                <a:gd name="T31" fmla="*/ 0 h 3270"/>
                <a:gd name="T32" fmla="*/ 0 w 1135"/>
                <a:gd name="T33" fmla="*/ 0 h 3270"/>
                <a:gd name="T34" fmla="*/ 0 w 1135"/>
                <a:gd name="T35" fmla="*/ 0 h 3270"/>
                <a:gd name="T36" fmla="*/ 0 w 1135"/>
                <a:gd name="T37" fmla="*/ 0 h 3270"/>
                <a:gd name="T38" fmla="*/ 0 w 1135"/>
                <a:gd name="T39" fmla="*/ 0 h 3270"/>
                <a:gd name="T40" fmla="*/ 0 w 1135"/>
                <a:gd name="T41" fmla="*/ 0 h 3270"/>
                <a:gd name="T42" fmla="*/ 0 w 1135"/>
                <a:gd name="T43" fmla="*/ 0 h 3270"/>
                <a:gd name="T44" fmla="*/ 0 w 1135"/>
                <a:gd name="T45" fmla="*/ 0 h 3270"/>
                <a:gd name="T46" fmla="*/ 0 w 1135"/>
                <a:gd name="T47" fmla="*/ 0 h 3270"/>
                <a:gd name="T48" fmla="*/ 0 w 1135"/>
                <a:gd name="T49" fmla="*/ 0 h 3270"/>
                <a:gd name="T50" fmla="*/ 0 w 1135"/>
                <a:gd name="T51" fmla="*/ 0 h 3270"/>
                <a:gd name="T52" fmla="*/ 0 w 1135"/>
                <a:gd name="T53" fmla="*/ 0 h 3270"/>
                <a:gd name="T54" fmla="*/ 0 w 1135"/>
                <a:gd name="T55" fmla="*/ 0 h 3270"/>
                <a:gd name="T56" fmla="*/ 0 w 1135"/>
                <a:gd name="T57" fmla="*/ 0 h 3270"/>
                <a:gd name="T58" fmla="*/ 0 w 1135"/>
                <a:gd name="T59" fmla="*/ 0 h 3270"/>
                <a:gd name="T60" fmla="*/ 0 w 1135"/>
                <a:gd name="T61" fmla="*/ 0 h 3270"/>
                <a:gd name="T62" fmla="*/ 0 w 1135"/>
                <a:gd name="T63" fmla="*/ 0 h 3270"/>
                <a:gd name="T64" fmla="*/ 0 w 1135"/>
                <a:gd name="T65" fmla="*/ 0 h 3270"/>
                <a:gd name="T66" fmla="*/ 0 w 1135"/>
                <a:gd name="T67" fmla="*/ 0 h 3270"/>
                <a:gd name="T68" fmla="*/ 0 w 1135"/>
                <a:gd name="T69" fmla="*/ 0 h 3270"/>
                <a:gd name="T70" fmla="*/ 0 w 1135"/>
                <a:gd name="T71" fmla="*/ 0 h 3270"/>
                <a:gd name="T72" fmla="*/ 0 w 1135"/>
                <a:gd name="T73" fmla="*/ 0 h 3270"/>
                <a:gd name="T74" fmla="*/ 0 w 1135"/>
                <a:gd name="T75" fmla="*/ 0 h 3270"/>
                <a:gd name="T76" fmla="*/ 0 w 1135"/>
                <a:gd name="T77" fmla="*/ 0 h 3270"/>
                <a:gd name="T78" fmla="*/ 0 w 1135"/>
                <a:gd name="T79" fmla="*/ 0 h 3270"/>
                <a:gd name="T80" fmla="*/ 0 w 1135"/>
                <a:gd name="T81" fmla="*/ 0 h 32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5"/>
                <a:gd name="T124" fmla="*/ 0 h 3270"/>
                <a:gd name="T125" fmla="*/ 1135 w 1135"/>
                <a:gd name="T126" fmla="*/ 3270 h 32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5" h="3270">
                  <a:moveTo>
                    <a:pt x="867" y="0"/>
                  </a:moveTo>
                  <a:lnTo>
                    <a:pt x="780" y="149"/>
                  </a:lnTo>
                  <a:lnTo>
                    <a:pt x="704" y="253"/>
                  </a:lnTo>
                  <a:lnTo>
                    <a:pt x="633" y="327"/>
                  </a:lnTo>
                  <a:lnTo>
                    <a:pt x="569" y="392"/>
                  </a:lnTo>
                  <a:lnTo>
                    <a:pt x="507" y="462"/>
                  </a:lnTo>
                  <a:lnTo>
                    <a:pt x="445" y="558"/>
                  </a:lnTo>
                  <a:lnTo>
                    <a:pt x="381" y="696"/>
                  </a:lnTo>
                  <a:lnTo>
                    <a:pt x="315" y="896"/>
                  </a:lnTo>
                  <a:lnTo>
                    <a:pt x="239" y="1191"/>
                  </a:lnTo>
                  <a:lnTo>
                    <a:pt x="191" y="1489"/>
                  </a:lnTo>
                  <a:lnTo>
                    <a:pt x="161" y="1788"/>
                  </a:lnTo>
                  <a:lnTo>
                    <a:pt x="140" y="2088"/>
                  </a:lnTo>
                  <a:lnTo>
                    <a:pt x="122" y="2386"/>
                  </a:lnTo>
                  <a:lnTo>
                    <a:pt x="98" y="2683"/>
                  </a:lnTo>
                  <a:lnTo>
                    <a:pt x="60" y="2978"/>
                  </a:lnTo>
                  <a:lnTo>
                    <a:pt x="0" y="3270"/>
                  </a:lnTo>
                  <a:lnTo>
                    <a:pt x="226" y="3142"/>
                  </a:lnTo>
                  <a:lnTo>
                    <a:pt x="384" y="3037"/>
                  </a:lnTo>
                  <a:lnTo>
                    <a:pt x="493" y="2940"/>
                  </a:lnTo>
                  <a:lnTo>
                    <a:pt x="571" y="2842"/>
                  </a:lnTo>
                  <a:lnTo>
                    <a:pt x="635" y="2722"/>
                  </a:lnTo>
                  <a:lnTo>
                    <a:pt x="705" y="2575"/>
                  </a:lnTo>
                  <a:lnTo>
                    <a:pt x="798" y="2380"/>
                  </a:lnTo>
                  <a:lnTo>
                    <a:pt x="934" y="2131"/>
                  </a:lnTo>
                  <a:lnTo>
                    <a:pt x="989" y="1859"/>
                  </a:lnTo>
                  <a:lnTo>
                    <a:pt x="1039" y="1598"/>
                  </a:lnTo>
                  <a:lnTo>
                    <a:pt x="1080" y="1344"/>
                  </a:lnTo>
                  <a:lnTo>
                    <a:pt x="1112" y="1093"/>
                  </a:lnTo>
                  <a:lnTo>
                    <a:pt x="1130" y="840"/>
                  </a:lnTo>
                  <a:lnTo>
                    <a:pt x="1135" y="585"/>
                  </a:lnTo>
                  <a:lnTo>
                    <a:pt x="1124" y="322"/>
                  </a:lnTo>
                  <a:lnTo>
                    <a:pt x="1096" y="49"/>
                  </a:lnTo>
                  <a:lnTo>
                    <a:pt x="1066" y="43"/>
                  </a:lnTo>
                  <a:lnTo>
                    <a:pt x="1038" y="37"/>
                  </a:lnTo>
                  <a:lnTo>
                    <a:pt x="1009" y="31"/>
                  </a:lnTo>
                  <a:lnTo>
                    <a:pt x="981" y="25"/>
                  </a:lnTo>
                  <a:lnTo>
                    <a:pt x="952" y="19"/>
                  </a:lnTo>
                  <a:lnTo>
                    <a:pt x="923" y="12"/>
                  </a:lnTo>
                  <a:lnTo>
                    <a:pt x="895" y="6"/>
                  </a:lnTo>
                  <a:lnTo>
                    <a:pt x="86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7" name="Freeform 40"/>
            <p:cNvSpPr>
              <a:spLocks/>
            </p:cNvSpPr>
            <p:nvPr/>
          </p:nvSpPr>
          <p:spPr bwMode="auto">
            <a:xfrm>
              <a:off x="3618" y="1974"/>
              <a:ext cx="102" cy="297"/>
            </a:xfrm>
            <a:custGeom>
              <a:avLst/>
              <a:gdLst>
                <a:gd name="T0" fmla="*/ 0 w 1118"/>
                <a:gd name="T1" fmla="*/ 0 h 3265"/>
                <a:gd name="T2" fmla="*/ 0 w 1118"/>
                <a:gd name="T3" fmla="*/ 0 h 3265"/>
                <a:gd name="T4" fmla="*/ 0 w 1118"/>
                <a:gd name="T5" fmla="*/ 0 h 3265"/>
                <a:gd name="T6" fmla="*/ 0 w 1118"/>
                <a:gd name="T7" fmla="*/ 0 h 3265"/>
                <a:gd name="T8" fmla="*/ 0 w 1118"/>
                <a:gd name="T9" fmla="*/ 0 h 3265"/>
                <a:gd name="T10" fmla="*/ 0 w 1118"/>
                <a:gd name="T11" fmla="*/ 0 h 3265"/>
                <a:gd name="T12" fmla="*/ 0 w 1118"/>
                <a:gd name="T13" fmla="*/ 0 h 3265"/>
                <a:gd name="T14" fmla="*/ 0 w 1118"/>
                <a:gd name="T15" fmla="*/ 0 h 3265"/>
                <a:gd name="T16" fmla="*/ 0 w 1118"/>
                <a:gd name="T17" fmla="*/ 0 h 3265"/>
                <a:gd name="T18" fmla="*/ 0 w 1118"/>
                <a:gd name="T19" fmla="*/ 0 h 3265"/>
                <a:gd name="T20" fmla="*/ 0 w 1118"/>
                <a:gd name="T21" fmla="*/ 0 h 3265"/>
                <a:gd name="T22" fmla="*/ 0 w 1118"/>
                <a:gd name="T23" fmla="*/ 0 h 3265"/>
                <a:gd name="T24" fmla="*/ 0 w 1118"/>
                <a:gd name="T25" fmla="*/ 0 h 3265"/>
                <a:gd name="T26" fmla="*/ 0 w 1118"/>
                <a:gd name="T27" fmla="*/ 0 h 3265"/>
                <a:gd name="T28" fmla="*/ 0 w 1118"/>
                <a:gd name="T29" fmla="*/ 0 h 3265"/>
                <a:gd name="T30" fmla="*/ 0 w 1118"/>
                <a:gd name="T31" fmla="*/ 0 h 3265"/>
                <a:gd name="T32" fmla="*/ 0 w 1118"/>
                <a:gd name="T33" fmla="*/ 0 h 3265"/>
                <a:gd name="T34" fmla="*/ 0 w 1118"/>
                <a:gd name="T35" fmla="*/ 0 h 3265"/>
                <a:gd name="T36" fmla="*/ 0 w 1118"/>
                <a:gd name="T37" fmla="*/ 0 h 3265"/>
                <a:gd name="T38" fmla="*/ 0 w 1118"/>
                <a:gd name="T39" fmla="*/ 0 h 3265"/>
                <a:gd name="T40" fmla="*/ 0 w 1118"/>
                <a:gd name="T41" fmla="*/ 0 h 3265"/>
                <a:gd name="T42" fmla="*/ 0 w 1118"/>
                <a:gd name="T43" fmla="*/ 0 h 3265"/>
                <a:gd name="T44" fmla="*/ 0 w 1118"/>
                <a:gd name="T45" fmla="*/ 0 h 3265"/>
                <a:gd name="T46" fmla="*/ 0 w 1118"/>
                <a:gd name="T47" fmla="*/ 0 h 3265"/>
                <a:gd name="T48" fmla="*/ 0 w 1118"/>
                <a:gd name="T49" fmla="*/ 0 h 3265"/>
                <a:gd name="T50" fmla="*/ 0 w 1118"/>
                <a:gd name="T51" fmla="*/ 0 h 3265"/>
                <a:gd name="T52" fmla="*/ 0 w 1118"/>
                <a:gd name="T53" fmla="*/ 0 h 3265"/>
                <a:gd name="T54" fmla="*/ 0 w 1118"/>
                <a:gd name="T55" fmla="*/ 0 h 3265"/>
                <a:gd name="T56" fmla="*/ 0 w 1118"/>
                <a:gd name="T57" fmla="*/ 0 h 3265"/>
                <a:gd name="T58" fmla="*/ 0 w 1118"/>
                <a:gd name="T59" fmla="*/ 0 h 3265"/>
                <a:gd name="T60" fmla="*/ 0 w 1118"/>
                <a:gd name="T61" fmla="*/ 0 h 3265"/>
                <a:gd name="T62" fmla="*/ 0 w 1118"/>
                <a:gd name="T63" fmla="*/ 0 h 3265"/>
                <a:gd name="T64" fmla="*/ 0 w 1118"/>
                <a:gd name="T65" fmla="*/ 0 h 3265"/>
                <a:gd name="T66" fmla="*/ 0 w 1118"/>
                <a:gd name="T67" fmla="*/ 0 h 3265"/>
                <a:gd name="T68" fmla="*/ 0 w 1118"/>
                <a:gd name="T69" fmla="*/ 0 h 3265"/>
                <a:gd name="T70" fmla="*/ 0 w 1118"/>
                <a:gd name="T71" fmla="*/ 0 h 3265"/>
                <a:gd name="T72" fmla="*/ 0 w 1118"/>
                <a:gd name="T73" fmla="*/ 0 h 3265"/>
                <a:gd name="T74" fmla="*/ 0 w 1118"/>
                <a:gd name="T75" fmla="*/ 0 h 3265"/>
                <a:gd name="T76" fmla="*/ 0 w 1118"/>
                <a:gd name="T77" fmla="*/ 0 h 3265"/>
                <a:gd name="T78" fmla="*/ 0 w 1118"/>
                <a:gd name="T79" fmla="*/ 0 h 3265"/>
                <a:gd name="T80" fmla="*/ 0 w 1118"/>
                <a:gd name="T81" fmla="*/ 0 h 32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3265"/>
                <a:gd name="T125" fmla="*/ 1118 w 1118"/>
                <a:gd name="T126" fmla="*/ 3265 h 32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3265">
                  <a:moveTo>
                    <a:pt x="850" y="0"/>
                  </a:moveTo>
                  <a:lnTo>
                    <a:pt x="763" y="149"/>
                  </a:lnTo>
                  <a:lnTo>
                    <a:pt x="688" y="252"/>
                  </a:lnTo>
                  <a:lnTo>
                    <a:pt x="619" y="325"/>
                  </a:lnTo>
                  <a:lnTo>
                    <a:pt x="556" y="390"/>
                  </a:lnTo>
                  <a:lnTo>
                    <a:pt x="495" y="460"/>
                  </a:lnTo>
                  <a:lnTo>
                    <a:pt x="434" y="556"/>
                  </a:lnTo>
                  <a:lnTo>
                    <a:pt x="371" y="694"/>
                  </a:lnTo>
                  <a:lnTo>
                    <a:pt x="305" y="894"/>
                  </a:lnTo>
                  <a:lnTo>
                    <a:pt x="229" y="1189"/>
                  </a:lnTo>
                  <a:lnTo>
                    <a:pt x="182" y="1489"/>
                  </a:lnTo>
                  <a:lnTo>
                    <a:pt x="152" y="1790"/>
                  </a:lnTo>
                  <a:lnTo>
                    <a:pt x="134" y="2092"/>
                  </a:lnTo>
                  <a:lnTo>
                    <a:pt x="117" y="2391"/>
                  </a:lnTo>
                  <a:lnTo>
                    <a:pt x="95" y="2688"/>
                  </a:lnTo>
                  <a:lnTo>
                    <a:pt x="58" y="2979"/>
                  </a:lnTo>
                  <a:lnTo>
                    <a:pt x="0" y="3265"/>
                  </a:lnTo>
                  <a:lnTo>
                    <a:pt x="224" y="3136"/>
                  </a:lnTo>
                  <a:lnTo>
                    <a:pt x="381" y="3033"/>
                  </a:lnTo>
                  <a:lnTo>
                    <a:pt x="487" y="2937"/>
                  </a:lnTo>
                  <a:lnTo>
                    <a:pt x="563" y="2839"/>
                  </a:lnTo>
                  <a:lnTo>
                    <a:pt x="623" y="2721"/>
                  </a:lnTo>
                  <a:lnTo>
                    <a:pt x="690" y="2574"/>
                  </a:lnTo>
                  <a:lnTo>
                    <a:pt x="782" y="2380"/>
                  </a:lnTo>
                  <a:lnTo>
                    <a:pt x="917" y="2131"/>
                  </a:lnTo>
                  <a:lnTo>
                    <a:pt x="972" y="1859"/>
                  </a:lnTo>
                  <a:lnTo>
                    <a:pt x="1022" y="1598"/>
                  </a:lnTo>
                  <a:lnTo>
                    <a:pt x="1063" y="1344"/>
                  </a:lnTo>
                  <a:lnTo>
                    <a:pt x="1095" y="1093"/>
                  </a:lnTo>
                  <a:lnTo>
                    <a:pt x="1113" y="840"/>
                  </a:lnTo>
                  <a:lnTo>
                    <a:pt x="1118" y="585"/>
                  </a:lnTo>
                  <a:lnTo>
                    <a:pt x="1107" y="322"/>
                  </a:lnTo>
                  <a:lnTo>
                    <a:pt x="1079" y="49"/>
                  </a:lnTo>
                  <a:lnTo>
                    <a:pt x="1049" y="43"/>
                  </a:lnTo>
                  <a:lnTo>
                    <a:pt x="1021" y="37"/>
                  </a:lnTo>
                  <a:lnTo>
                    <a:pt x="992" y="31"/>
                  </a:lnTo>
                  <a:lnTo>
                    <a:pt x="964" y="25"/>
                  </a:lnTo>
                  <a:lnTo>
                    <a:pt x="935" y="19"/>
                  </a:lnTo>
                  <a:lnTo>
                    <a:pt x="906" y="12"/>
                  </a:lnTo>
                  <a:lnTo>
                    <a:pt x="878" y="6"/>
                  </a:lnTo>
                  <a:lnTo>
                    <a:pt x="85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8" name="Freeform 41"/>
            <p:cNvSpPr>
              <a:spLocks/>
            </p:cNvSpPr>
            <p:nvPr/>
          </p:nvSpPr>
          <p:spPr bwMode="auto">
            <a:xfrm>
              <a:off x="3620" y="1974"/>
              <a:ext cx="100" cy="297"/>
            </a:xfrm>
            <a:custGeom>
              <a:avLst/>
              <a:gdLst>
                <a:gd name="T0" fmla="*/ 0 w 1100"/>
                <a:gd name="T1" fmla="*/ 0 h 3261"/>
                <a:gd name="T2" fmla="*/ 0 w 1100"/>
                <a:gd name="T3" fmla="*/ 0 h 3261"/>
                <a:gd name="T4" fmla="*/ 0 w 1100"/>
                <a:gd name="T5" fmla="*/ 0 h 3261"/>
                <a:gd name="T6" fmla="*/ 0 w 1100"/>
                <a:gd name="T7" fmla="*/ 0 h 3261"/>
                <a:gd name="T8" fmla="*/ 0 w 1100"/>
                <a:gd name="T9" fmla="*/ 0 h 3261"/>
                <a:gd name="T10" fmla="*/ 0 w 1100"/>
                <a:gd name="T11" fmla="*/ 0 h 3261"/>
                <a:gd name="T12" fmla="*/ 0 w 1100"/>
                <a:gd name="T13" fmla="*/ 0 h 3261"/>
                <a:gd name="T14" fmla="*/ 0 w 1100"/>
                <a:gd name="T15" fmla="*/ 0 h 3261"/>
                <a:gd name="T16" fmla="*/ 0 w 1100"/>
                <a:gd name="T17" fmla="*/ 0 h 3261"/>
                <a:gd name="T18" fmla="*/ 0 w 1100"/>
                <a:gd name="T19" fmla="*/ 0 h 3261"/>
                <a:gd name="T20" fmla="*/ 0 w 1100"/>
                <a:gd name="T21" fmla="*/ 0 h 3261"/>
                <a:gd name="T22" fmla="*/ 0 w 1100"/>
                <a:gd name="T23" fmla="*/ 0 h 3261"/>
                <a:gd name="T24" fmla="*/ 0 w 1100"/>
                <a:gd name="T25" fmla="*/ 0 h 3261"/>
                <a:gd name="T26" fmla="*/ 0 w 1100"/>
                <a:gd name="T27" fmla="*/ 0 h 3261"/>
                <a:gd name="T28" fmla="*/ 0 w 1100"/>
                <a:gd name="T29" fmla="*/ 0 h 3261"/>
                <a:gd name="T30" fmla="*/ 0 w 1100"/>
                <a:gd name="T31" fmla="*/ 0 h 3261"/>
                <a:gd name="T32" fmla="*/ 0 w 1100"/>
                <a:gd name="T33" fmla="*/ 0 h 3261"/>
                <a:gd name="T34" fmla="*/ 0 w 1100"/>
                <a:gd name="T35" fmla="*/ 0 h 3261"/>
                <a:gd name="T36" fmla="*/ 0 w 1100"/>
                <a:gd name="T37" fmla="*/ 0 h 3261"/>
                <a:gd name="T38" fmla="*/ 0 w 1100"/>
                <a:gd name="T39" fmla="*/ 0 h 3261"/>
                <a:gd name="T40" fmla="*/ 0 w 1100"/>
                <a:gd name="T41" fmla="*/ 0 h 3261"/>
                <a:gd name="T42" fmla="*/ 0 w 1100"/>
                <a:gd name="T43" fmla="*/ 0 h 3261"/>
                <a:gd name="T44" fmla="*/ 0 w 1100"/>
                <a:gd name="T45" fmla="*/ 0 h 3261"/>
                <a:gd name="T46" fmla="*/ 0 w 1100"/>
                <a:gd name="T47" fmla="*/ 0 h 3261"/>
                <a:gd name="T48" fmla="*/ 0 w 1100"/>
                <a:gd name="T49" fmla="*/ 0 h 3261"/>
                <a:gd name="T50" fmla="*/ 0 w 1100"/>
                <a:gd name="T51" fmla="*/ 0 h 3261"/>
                <a:gd name="T52" fmla="*/ 0 w 1100"/>
                <a:gd name="T53" fmla="*/ 0 h 3261"/>
                <a:gd name="T54" fmla="*/ 0 w 1100"/>
                <a:gd name="T55" fmla="*/ 0 h 3261"/>
                <a:gd name="T56" fmla="*/ 0 w 1100"/>
                <a:gd name="T57" fmla="*/ 0 h 3261"/>
                <a:gd name="T58" fmla="*/ 0 w 1100"/>
                <a:gd name="T59" fmla="*/ 0 h 3261"/>
                <a:gd name="T60" fmla="*/ 0 w 1100"/>
                <a:gd name="T61" fmla="*/ 0 h 3261"/>
                <a:gd name="T62" fmla="*/ 0 w 1100"/>
                <a:gd name="T63" fmla="*/ 0 h 3261"/>
                <a:gd name="T64" fmla="*/ 0 w 1100"/>
                <a:gd name="T65" fmla="*/ 0 h 3261"/>
                <a:gd name="T66" fmla="*/ 0 w 1100"/>
                <a:gd name="T67" fmla="*/ 0 h 3261"/>
                <a:gd name="T68" fmla="*/ 0 w 1100"/>
                <a:gd name="T69" fmla="*/ 0 h 3261"/>
                <a:gd name="T70" fmla="*/ 0 w 1100"/>
                <a:gd name="T71" fmla="*/ 0 h 3261"/>
                <a:gd name="T72" fmla="*/ 0 w 1100"/>
                <a:gd name="T73" fmla="*/ 0 h 3261"/>
                <a:gd name="T74" fmla="*/ 0 w 1100"/>
                <a:gd name="T75" fmla="*/ 0 h 3261"/>
                <a:gd name="T76" fmla="*/ 0 w 1100"/>
                <a:gd name="T77" fmla="*/ 0 h 3261"/>
                <a:gd name="T78" fmla="*/ 0 w 1100"/>
                <a:gd name="T79" fmla="*/ 0 h 3261"/>
                <a:gd name="T80" fmla="*/ 0 w 1100"/>
                <a:gd name="T81" fmla="*/ 0 h 32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00"/>
                <a:gd name="T124" fmla="*/ 0 h 3261"/>
                <a:gd name="T125" fmla="*/ 1100 w 1100"/>
                <a:gd name="T126" fmla="*/ 3261 h 32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00" h="3261">
                  <a:moveTo>
                    <a:pt x="832" y="0"/>
                  </a:moveTo>
                  <a:lnTo>
                    <a:pt x="746" y="149"/>
                  </a:lnTo>
                  <a:lnTo>
                    <a:pt x="671" y="252"/>
                  </a:lnTo>
                  <a:lnTo>
                    <a:pt x="603" y="325"/>
                  </a:lnTo>
                  <a:lnTo>
                    <a:pt x="542" y="388"/>
                  </a:lnTo>
                  <a:lnTo>
                    <a:pt x="482" y="458"/>
                  </a:lnTo>
                  <a:lnTo>
                    <a:pt x="422" y="554"/>
                  </a:lnTo>
                  <a:lnTo>
                    <a:pt x="360" y="692"/>
                  </a:lnTo>
                  <a:lnTo>
                    <a:pt x="294" y="891"/>
                  </a:lnTo>
                  <a:lnTo>
                    <a:pt x="219" y="1188"/>
                  </a:lnTo>
                  <a:lnTo>
                    <a:pt x="172" y="1490"/>
                  </a:lnTo>
                  <a:lnTo>
                    <a:pt x="144" y="1793"/>
                  </a:lnTo>
                  <a:lnTo>
                    <a:pt x="127" y="2096"/>
                  </a:lnTo>
                  <a:lnTo>
                    <a:pt x="111" y="2396"/>
                  </a:lnTo>
                  <a:lnTo>
                    <a:pt x="91" y="2692"/>
                  </a:lnTo>
                  <a:lnTo>
                    <a:pt x="57" y="2980"/>
                  </a:lnTo>
                  <a:lnTo>
                    <a:pt x="0" y="3261"/>
                  </a:lnTo>
                  <a:lnTo>
                    <a:pt x="224" y="3133"/>
                  </a:lnTo>
                  <a:lnTo>
                    <a:pt x="380" y="3030"/>
                  </a:lnTo>
                  <a:lnTo>
                    <a:pt x="482" y="2934"/>
                  </a:lnTo>
                  <a:lnTo>
                    <a:pt x="554" y="2837"/>
                  </a:lnTo>
                  <a:lnTo>
                    <a:pt x="610" y="2719"/>
                  </a:lnTo>
                  <a:lnTo>
                    <a:pt x="675" y="2572"/>
                  </a:lnTo>
                  <a:lnTo>
                    <a:pt x="765" y="2380"/>
                  </a:lnTo>
                  <a:lnTo>
                    <a:pt x="899" y="2131"/>
                  </a:lnTo>
                  <a:lnTo>
                    <a:pt x="954" y="1859"/>
                  </a:lnTo>
                  <a:lnTo>
                    <a:pt x="1004" y="1598"/>
                  </a:lnTo>
                  <a:lnTo>
                    <a:pt x="1045" y="1344"/>
                  </a:lnTo>
                  <a:lnTo>
                    <a:pt x="1077" y="1093"/>
                  </a:lnTo>
                  <a:lnTo>
                    <a:pt x="1095" y="840"/>
                  </a:lnTo>
                  <a:lnTo>
                    <a:pt x="1100" y="585"/>
                  </a:lnTo>
                  <a:lnTo>
                    <a:pt x="1089" y="322"/>
                  </a:lnTo>
                  <a:lnTo>
                    <a:pt x="1061" y="49"/>
                  </a:lnTo>
                  <a:lnTo>
                    <a:pt x="1031" y="43"/>
                  </a:lnTo>
                  <a:lnTo>
                    <a:pt x="1003" y="37"/>
                  </a:lnTo>
                  <a:lnTo>
                    <a:pt x="974" y="31"/>
                  </a:lnTo>
                  <a:lnTo>
                    <a:pt x="946" y="25"/>
                  </a:lnTo>
                  <a:lnTo>
                    <a:pt x="917" y="19"/>
                  </a:lnTo>
                  <a:lnTo>
                    <a:pt x="888" y="12"/>
                  </a:lnTo>
                  <a:lnTo>
                    <a:pt x="860" y="6"/>
                  </a:lnTo>
                  <a:lnTo>
                    <a:pt x="83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9" name="Freeform 42"/>
            <p:cNvSpPr>
              <a:spLocks/>
            </p:cNvSpPr>
            <p:nvPr/>
          </p:nvSpPr>
          <p:spPr bwMode="auto">
            <a:xfrm>
              <a:off x="3782" y="1930"/>
              <a:ext cx="52" cy="35"/>
            </a:xfrm>
            <a:custGeom>
              <a:avLst/>
              <a:gdLst>
                <a:gd name="T0" fmla="*/ 0 w 570"/>
                <a:gd name="T1" fmla="*/ 0 h 391"/>
                <a:gd name="T2" fmla="*/ 0 w 570"/>
                <a:gd name="T3" fmla="*/ 0 h 391"/>
                <a:gd name="T4" fmla="*/ 0 w 570"/>
                <a:gd name="T5" fmla="*/ 0 h 391"/>
                <a:gd name="T6" fmla="*/ 0 w 570"/>
                <a:gd name="T7" fmla="*/ 0 h 391"/>
                <a:gd name="T8" fmla="*/ 0 w 570"/>
                <a:gd name="T9" fmla="*/ 0 h 391"/>
                <a:gd name="T10" fmla="*/ 0 w 570"/>
                <a:gd name="T11" fmla="*/ 0 h 391"/>
                <a:gd name="T12" fmla="*/ 0 w 570"/>
                <a:gd name="T13" fmla="*/ 0 h 391"/>
                <a:gd name="T14" fmla="*/ 0 w 570"/>
                <a:gd name="T15" fmla="*/ 0 h 391"/>
                <a:gd name="T16" fmla="*/ 0 w 570"/>
                <a:gd name="T17" fmla="*/ 0 h 391"/>
                <a:gd name="T18" fmla="*/ 0 w 570"/>
                <a:gd name="T19" fmla="*/ 0 h 391"/>
                <a:gd name="T20" fmla="*/ 0 w 570"/>
                <a:gd name="T21" fmla="*/ 0 h 391"/>
                <a:gd name="T22" fmla="*/ 0 w 570"/>
                <a:gd name="T23" fmla="*/ 0 h 391"/>
                <a:gd name="T24" fmla="*/ 0 w 570"/>
                <a:gd name="T25" fmla="*/ 0 h 391"/>
                <a:gd name="T26" fmla="*/ 0 w 570"/>
                <a:gd name="T27" fmla="*/ 0 h 391"/>
                <a:gd name="T28" fmla="*/ 0 w 570"/>
                <a:gd name="T29" fmla="*/ 0 h 391"/>
                <a:gd name="T30" fmla="*/ 0 w 570"/>
                <a:gd name="T31" fmla="*/ 0 h 391"/>
                <a:gd name="T32" fmla="*/ 0 w 570"/>
                <a:gd name="T33" fmla="*/ 0 h 391"/>
                <a:gd name="T34" fmla="*/ 0 w 570"/>
                <a:gd name="T35" fmla="*/ 0 h 391"/>
                <a:gd name="T36" fmla="*/ 0 w 570"/>
                <a:gd name="T37" fmla="*/ 0 h 391"/>
                <a:gd name="T38" fmla="*/ 0 w 570"/>
                <a:gd name="T39" fmla="*/ 0 h 391"/>
                <a:gd name="T40" fmla="*/ 0 w 570"/>
                <a:gd name="T41" fmla="*/ 0 h 391"/>
                <a:gd name="T42" fmla="*/ 0 w 570"/>
                <a:gd name="T43" fmla="*/ 0 h 391"/>
                <a:gd name="T44" fmla="*/ 0 w 570"/>
                <a:gd name="T45" fmla="*/ 0 h 391"/>
                <a:gd name="T46" fmla="*/ 0 w 570"/>
                <a:gd name="T47" fmla="*/ 0 h 391"/>
                <a:gd name="T48" fmla="*/ 0 w 570"/>
                <a:gd name="T49" fmla="*/ 0 h 391"/>
                <a:gd name="T50" fmla="*/ 0 w 570"/>
                <a:gd name="T51" fmla="*/ 0 h 391"/>
                <a:gd name="T52" fmla="*/ 0 w 570"/>
                <a:gd name="T53" fmla="*/ 0 h 391"/>
                <a:gd name="T54" fmla="*/ 0 w 570"/>
                <a:gd name="T55" fmla="*/ 0 h 391"/>
                <a:gd name="T56" fmla="*/ 0 w 570"/>
                <a:gd name="T57" fmla="*/ 0 h 391"/>
                <a:gd name="T58" fmla="*/ 0 w 570"/>
                <a:gd name="T59" fmla="*/ 0 h 391"/>
                <a:gd name="T60" fmla="*/ 0 w 570"/>
                <a:gd name="T61" fmla="*/ 0 h 391"/>
                <a:gd name="T62" fmla="*/ 0 w 570"/>
                <a:gd name="T63" fmla="*/ 0 h 391"/>
                <a:gd name="T64" fmla="*/ 0 w 570"/>
                <a:gd name="T65" fmla="*/ 0 h 3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0"/>
                <a:gd name="T100" fmla="*/ 0 h 391"/>
                <a:gd name="T101" fmla="*/ 570 w 570"/>
                <a:gd name="T102" fmla="*/ 391 h 3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0" h="391">
                  <a:moveTo>
                    <a:pt x="195" y="0"/>
                  </a:moveTo>
                  <a:lnTo>
                    <a:pt x="304" y="15"/>
                  </a:lnTo>
                  <a:lnTo>
                    <a:pt x="392" y="33"/>
                  </a:lnTo>
                  <a:lnTo>
                    <a:pt x="457" y="57"/>
                  </a:lnTo>
                  <a:lnTo>
                    <a:pt x="505" y="91"/>
                  </a:lnTo>
                  <a:lnTo>
                    <a:pt x="537" y="136"/>
                  </a:lnTo>
                  <a:lnTo>
                    <a:pt x="557" y="200"/>
                  </a:lnTo>
                  <a:lnTo>
                    <a:pt x="567" y="283"/>
                  </a:lnTo>
                  <a:lnTo>
                    <a:pt x="570" y="391"/>
                  </a:lnTo>
                  <a:lnTo>
                    <a:pt x="558" y="375"/>
                  </a:lnTo>
                  <a:lnTo>
                    <a:pt x="545" y="362"/>
                  </a:lnTo>
                  <a:lnTo>
                    <a:pt x="533" y="346"/>
                  </a:lnTo>
                  <a:lnTo>
                    <a:pt x="521" y="333"/>
                  </a:lnTo>
                  <a:lnTo>
                    <a:pt x="508" y="319"/>
                  </a:lnTo>
                  <a:lnTo>
                    <a:pt x="496" y="305"/>
                  </a:lnTo>
                  <a:lnTo>
                    <a:pt x="484" y="291"/>
                  </a:lnTo>
                  <a:lnTo>
                    <a:pt x="472" y="279"/>
                  </a:lnTo>
                  <a:lnTo>
                    <a:pt x="412" y="285"/>
                  </a:lnTo>
                  <a:lnTo>
                    <a:pt x="354" y="293"/>
                  </a:lnTo>
                  <a:lnTo>
                    <a:pt x="294" y="300"/>
                  </a:lnTo>
                  <a:lnTo>
                    <a:pt x="235" y="309"/>
                  </a:lnTo>
                  <a:lnTo>
                    <a:pt x="176" y="317"/>
                  </a:lnTo>
                  <a:lnTo>
                    <a:pt x="117" y="325"/>
                  </a:lnTo>
                  <a:lnTo>
                    <a:pt x="58" y="334"/>
                  </a:lnTo>
                  <a:lnTo>
                    <a:pt x="0" y="343"/>
                  </a:lnTo>
                  <a:lnTo>
                    <a:pt x="8" y="327"/>
                  </a:lnTo>
                  <a:lnTo>
                    <a:pt x="32" y="287"/>
                  </a:lnTo>
                  <a:lnTo>
                    <a:pt x="65" y="230"/>
                  </a:lnTo>
                  <a:lnTo>
                    <a:pt x="104" y="166"/>
                  </a:lnTo>
                  <a:lnTo>
                    <a:pt x="140" y="101"/>
                  </a:lnTo>
                  <a:lnTo>
                    <a:pt x="171" y="47"/>
                  </a:lnTo>
                  <a:lnTo>
                    <a:pt x="191" y="9"/>
                  </a:ln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0" name="Freeform 43"/>
            <p:cNvSpPr>
              <a:spLocks/>
            </p:cNvSpPr>
            <p:nvPr/>
          </p:nvSpPr>
          <p:spPr bwMode="auto">
            <a:xfrm>
              <a:off x="3640" y="2019"/>
              <a:ext cx="164" cy="252"/>
            </a:xfrm>
            <a:custGeom>
              <a:avLst/>
              <a:gdLst>
                <a:gd name="T0" fmla="*/ 0 w 1803"/>
                <a:gd name="T1" fmla="*/ 0 h 2779"/>
                <a:gd name="T2" fmla="*/ 0 w 1803"/>
                <a:gd name="T3" fmla="*/ 0 h 2779"/>
                <a:gd name="T4" fmla="*/ 0 w 1803"/>
                <a:gd name="T5" fmla="*/ 0 h 2779"/>
                <a:gd name="T6" fmla="*/ 0 w 1803"/>
                <a:gd name="T7" fmla="*/ 0 h 2779"/>
                <a:gd name="T8" fmla="*/ 0 w 1803"/>
                <a:gd name="T9" fmla="*/ 0 h 2779"/>
                <a:gd name="T10" fmla="*/ 0 w 1803"/>
                <a:gd name="T11" fmla="*/ 0 h 2779"/>
                <a:gd name="T12" fmla="*/ 0 w 1803"/>
                <a:gd name="T13" fmla="*/ 0 h 2779"/>
                <a:gd name="T14" fmla="*/ 0 w 1803"/>
                <a:gd name="T15" fmla="*/ 0 h 2779"/>
                <a:gd name="T16" fmla="*/ 0 w 1803"/>
                <a:gd name="T17" fmla="*/ 0 h 2779"/>
                <a:gd name="T18" fmla="*/ 0 w 1803"/>
                <a:gd name="T19" fmla="*/ 0 h 2779"/>
                <a:gd name="T20" fmla="*/ 0 w 1803"/>
                <a:gd name="T21" fmla="*/ 0 h 2779"/>
                <a:gd name="T22" fmla="*/ 0 w 1803"/>
                <a:gd name="T23" fmla="*/ 0 h 2779"/>
                <a:gd name="T24" fmla="*/ 0 w 1803"/>
                <a:gd name="T25" fmla="*/ 0 h 2779"/>
                <a:gd name="T26" fmla="*/ 0 w 1803"/>
                <a:gd name="T27" fmla="*/ 0 h 2779"/>
                <a:gd name="T28" fmla="*/ 0 w 1803"/>
                <a:gd name="T29" fmla="*/ 0 h 2779"/>
                <a:gd name="T30" fmla="*/ 0 w 1803"/>
                <a:gd name="T31" fmla="*/ 0 h 2779"/>
                <a:gd name="T32" fmla="*/ 0 w 1803"/>
                <a:gd name="T33" fmla="*/ 0 h 2779"/>
                <a:gd name="T34" fmla="*/ 0 w 1803"/>
                <a:gd name="T35" fmla="*/ 0 h 2779"/>
                <a:gd name="T36" fmla="*/ 0 w 1803"/>
                <a:gd name="T37" fmla="*/ 0 h 2779"/>
                <a:gd name="T38" fmla="*/ 0 w 1803"/>
                <a:gd name="T39" fmla="*/ 0 h 2779"/>
                <a:gd name="T40" fmla="*/ 0 w 1803"/>
                <a:gd name="T41" fmla="*/ 0 h 2779"/>
                <a:gd name="T42" fmla="*/ 0 w 1803"/>
                <a:gd name="T43" fmla="*/ 0 h 2779"/>
                <a:gd name="T44" fmla="*/ 0 w 1803"/>
                <a:gd name="T45" fmla="*/ 0 h 2779"/>
                <a:gd name="T46" fmla="*/ 0 w 1803"/>
                <a:gd name="T47" fmla="*/ 0 h 2779"/>
                <a:gd name="T48" fmla="*/ 0 w 1803"/>
                <a:gd name="T49" fmla="*/ 0 h 2779"/>
                <a:gd name="T50" fmla="*/ 0 w 1803"/>
                <a:gd name="T51" fmla="*/ 0 h 2779"/>
                <a:gd name="T52" fmla="*/ 0 w 1803"/>
                <a:gd name="T53" fmla="*/ 0 h 2779"/>
                <a:gd name="T54" fmla="*/ 0 w 1803"/>
                <a:gd name="T55" fmla="*/ 0 h 2779"/>
                <a:gd name="T56" fmla="*/ 0 w 1803"/>
                <a:gd name="T57" fmla="*/ 0 h 2779"/>
                <a:gd name="T58" fmla="*/ 0 w 1803"/>
                <a:gd name="T59" fmla="*/ 0 h 2779"/>
                <a:gd name="T60" fmla="*/ 0 w 1803"/>
                <a:gd name="T61" fmla="*/ 0 h 2779"/>
                <a:gd name="T62" fmla="*/ 0 w 1803"/>
                <a:gd name="T63" fmla="*/ 0 h 2779"/>
                <a:gd name="T64" fmla="*/ 0 w 1803"/>
                <a:gd name="T65" fmla="*/ 0 h 2779"/>
                <a:gd name="T66" fmla="*/ 0 w 1803"/>
                <a:gd name="T67" fmla="*/ 0 h 2779"/>
                <a:gd name="T68" fmla="*/ 0 w 1803"/>
                <a:gd name="T69" fmla="*/ 0 h 2779"/>
                <a:gd name="T70" fmla="*/ 0 w 1803"/>
                <a:gd name="T71" fmla="*/ 0 h 2779"/>
                <a:gd name="T72" fmla="*/ 0 w 1803"/>
                <a:gd name="T73" fmla="*/ 0 h 2779"/>
                <a:gd name="T74" fmla="*/ 0 w 1803"/>
                <a:gd name="T75" fmla="*/ 0 h 2779"/>
                <a:gd name="T76" fmla="*/ 0 w 1803"/>
                <a:gd name="T77" fmla="*/ 0 h 2779"/>
                <a:gd name="T78" fmla="*/ 0 w 1803"/>
                <a:gd name="T79" fmla="*/ 0 h 2779"/>
                <a:gd name="T80" fmla="*/ 0 w 1803"/>
                <a:gd name="T81" fmla="*/ 0 h 2779"/>
                <a:gd name="T82" fmla="*/ 0 w 1803"/>
                <a:gd name="T83" fmla="*/ 0 h 27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03"/>
                <a:gd name="T127" fmla="*/ 0 h 2779"/>
                <a:gd name="T128" fmla="*/ 1803 w 1803"/>
                <a:gd name="T129" fmla="*/ 2779 h 27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03" h="2779">
                  <a:moveTo>
                    <a:pt x="796" y="116"/>
                  </a:moveTo>
                  <a:lnTo>
                    <a:pt x="1802" y="0"/>
                  </a:lnTo>
                  <a:lnTo>
                    <a:pt x="1803" y="100"/>
                  </a:lnTo>
                  <a:lnTo>
                    <a:pt x="1795" y="197"/>
                  </a:lnTo>
                  <a:lnTo>
                    <a:pt x="1780" y="294"/>
                  </a:lnTo>
                  <a:lnTo>
                    <a:pt x="1760" y="393"/>
                  </a:lnTo>
                  <a:lnTo>
                    <a:pt x="1736" y="492"/>
                  </a:lnTo>
                  <a:lnTo>
                    <a:pt x="1710" y="597"/>
                  </a:lnTo>
                  <a:lnTo>
                    <a:pt x="1684" y="708"/>
                  </a:lnTo>
                  <a:lnTo>
                    <a:pt x="1661" y="827"/>
                  </a:lnTo>
                  <a:lnTo>
                    <a:pt x="1603" y="1017"/>
                  </a:lnTo>
                  <a:lnTo>
                    <a:pt x="1545" y="1196"/>
                  </a:lnTo>
                  <a:lnTo>
                    <a:pt x="1483" y="1364"/>
                  </a:lnTo>
                  <a:lnTo>
                    <a:pt x="1421" y="1529"/>
                  </a:lnTo>
                  <a:lnTo>
                    <a:pt x="1353" y="1690"/>
                  </a:lnTo>
                  <a:lnTo>
                    <a:pt x="1282" y="1855"/>
                  </a:lnTo>
                  <a:lnTo>
                    <a:pt x="1205" y="2027"/>
                  </a:lnTo>
                  <a:lnTo>
                    <a:pt x="1123" y="2210"/>
                  </a:lnTo>
                  <a:lnTo>
                    <a:pt x="1040" y="2347"/>
                  </a:lnTo>
                  <a:lnTo>
                    <a:pt x="974" y="2456"/>
                  </a:lnTo>
                  <a:lnTo>
                    <a:pt x="915" y="2542"/>
                  </a:lnTo>
                  <a:lnTo>
                    <a:pt x="857" y="2610"/>
                  </a:lnTo>
                  <a:lnTo>
                    <a:pt x="786" y="2661"/>
                  </a:lnTo>
                  <a:lnTo>
                    <a:pt x="696" y="2704"/>
                  </a:lnTo>
                  <a:lnTo>
                    <a:pt x="578" y="2741"/>
                  </a:lnTo>
                  <a:lnTo>
                    <a:pt x="421" y="2779"/>
                  </a:lnTo>
                  <a:lnTo>
                    <a:pt x="363" y="2775"/>
                  </a:lnTo>
                  <a:lnTo>
                    <a:pt x="308" y="2771"/>
                  </a:lnTo>
                  <a:lnTo>
                    <a:pt x="254" y="2765"/>
                  </a:lnTo>
                  <a:lnTo>
                    <a:pt x="204" y="2756"/>
                  </a:lnTo>
                  <a:lnTo>
                    <a:pt x="153" y="2743"/>
                  </a:lnTo>
                  <a:lnTo>
                    <a:pt x="102" y="2726"/>
                  </a:lnTo>
                  <a:lnTo>
                    <a:pt x="52" y="2702"/>
                  </a:lnTo>
                  <a:lnTo>
                    <a:pt x="0" y="2672"/>
                  </a:lnTo>
                  <a:lnTo>
                    <a:pt x="174" y="2341"/>
                  </a:lnTo>
                  <a:lnTo>
                    <a:pt x="330" y="2028"/>
                  </a:lnTo>
                  <a:lnTo>
                    <a:pt x="464" y="1724"/>
                  </a:lnTo>
                  <a:lnTo>
                    <a:pt x="579" y="1423"/>
                  </a:lnTo>
                  <a:lnTo>
                    <a:pt x="669" y="1118"/>
                  </a:lnTo>
                  <a:lnTo>
                    <a:pt x="736" y="804"/>
                  </a:lnTo>
                  <a:lnTo>
                    <a:pt x="778" y="471"/>
                  </a:lnTo>
                  <a:lnTo>
                    <a:pt x="796" y="1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1" name="Freeform 44"/>
            <p:cNvSpPr>
              <a:spLocks/>
            </p:cNvSpPr>
            <p:nvPr/>
          </p:nvSpPr>
          <p:spPr bwMode="auto">
            <a:xfrm>
              <a:off x="3640" y="2022"/>
              <a:ext cx="163" cy="249"/>
            </a:xfrm>
            <a:custGeom>
              <a:avLst/>
              <a:gdLst>
                <a:gd name="T0" fmla="*/ 0 w 1802"/>
                <a:gd name="T1" fmla="*/ 0 h 2746"/>
                <a:gd name="T2" fmla="*/ 0 w 1802"/>
                <a:gd name="T3" fmla="*/ 0 h 2746"/>
                <a:gd name="T4" fmla="*/ 0 w 1802"/>
                <a:gd name="T5" fmla="*/ 0 h 2746"/>
                <a:gd name="T6" fmla="*/ 0 w 1802"/>
                <a:gd name="T7" fmla="*/ 0 h 2746"/>
                <a:gd name="T8" fmla="*/ 0 w 1802"/>
                <a:gd name="T9" fmla="*/ 0 h 2746"/>
                <a:gd name="T10" fmla="*/ 0 w 1802"/>
                <a:gd name="T11" fmla="*/ 0 h 2746"/>
                <a:gd name="T12" fmla="*/ 0 w 1802"/>
                <a:gd name="T13" fmla="*/ 0 h 2746"/>
                <a:gd name="T14" fmla="*/ 0 w 1802"/>
                <a:gd name="T15" fmla="*/ 0 h 2746"/>
                <a:gd name="T16" fmla="*/ 0 w 1802"/>
                <a:gd name="T17" fmla="*/ 0 h 2746"/>
                <a:gd name="T18" fmla="*/ 0 w 1802"/>
                <a:gd name="T19" fmla="*/ 0 h 2746"/>
                <a:gd name="T20" fmla="*/ 0 w 1802"/>
                <a:gd name="T21" fmla="*/ 0 h 2746"/>
                <a:gd name="T22" fmla="*/ 0 w 1802"/>
                <a:gd name="T23" fmla="*/ 0 h 2746"/>
                <a:gd name="T24" fmla="*/ 0 w 1802"/>
                <a:gd name="T25" fmla="*/ 0 h 2746"/>
                <a:gd name="T26" fmla="*/ 0 w 1802"/>
                <a:gd name="T27" fmla="*/ 0 h 2746"/>
                <a:gd name="T28" fmla="*/ 0 w 1802"/>
                <a:gd name="T29" fmla="*/ 0 h 2746"/>
                <a:gd name="T30" fmla="*/ 0 w 1802"/>
                <a:gd name="T31" fmla="*/ 0 h 2746"/>
                <a:gd name="T32" fmla="*/ 0 w 1802"/>
                <a:gd name="T33" fmla="*/ 0 h 2746"/>
                <a:gd name="T34" fmla="*/ 0 w 1802"/>
                <a:gd name="T35" fmla="*/ 0 h 2746"/>
                <a:gd name="T36" fmla="*/ 0 w 1802"/>
                <a:gd name="T37" fmla="*/ 0 h 2746"/>
                <a:gd name="T38" fmla="*/ 0 w 1802"/>
                <a:gd name="T39" fmla="*/ 0 h 2746"/>
                <a:gd name="T40" fmla="*/ 0 w 1802"/>
                <a:gd name="T41" fmla="*/ 0 h 2746"/>
                <a:gd name="T42" fmla="*/ 0 w 1802"/>
                <a:gd name="T43" fmla="*/ 0 h 2746"/>
                <a:gd name="T44" fmla="*/ 0 w 1802"/>
                <a:gd name="T45" fmla="*/ 0 h 2746"/>
                <a:gd name="T46" fmla="*/ 0 w 1802"/>
                <a:gd name="T47" fmla="*/ 0 h 2746"/>
                <a:gd name="T48" fmla="*/ 0 w 1802"/>
                <a:gd name="T49" fmla="*/ 0 h 2746"/>
                <a:gd name="T50" fmla="*/ 0 w 1802"/>
                <a:gd name="T51" fmla="*/ 0 h 2746"/>
                <a:gd name="T52" fmla="*/ 0 w 1802"/>
                <a:gd name="T53" fmla="*/ 0 h 2746"/>
                <a:gd name="T54" fmla="*/ 0 w 1802"/>
                <a:gd name="T55" fmla="*/ 0 h 2746"/>
                <a:gd name="T56" fmla="*/ 0 w 1802"/>
                <a:gd name="T57" fmla="*/ 0 h 2746"/>
                <a:gd name="T58" fmla="*/ 0 w 1802"/>
                <a:gd name="T59" fmla="*/ 0 h 2746"/>
                <a:gd name="T60" fmla="*/ 0 w 1802"/>
                <a:gd name="T61" fmla="*/ 0 h 2746"/>
                <a:gd name="T62" fmla="*/ 0 w 1802"/>
                <a:gd name="T63" fmla="*/ 0 h 2746"/>
                <a:gd name="T64" fmla="*/ 0 w 1802"/>
                <a:gd name="T65" fmla="*/ 0 h 2746"/>
                <a:gd name="T66" fmla="*/ 0 w 1802"/>
                <a:gd name="T67" fmla="*/ 0 h 2746"/>
                <a:gd name="T68" fmla="*/ 0 w 1802"/>
                <a:gd name="T69" fmla="*/ 0 h 2746"/>
                <a:gd name="T70" fmla="*/ 0 w 1802"/>
                <a:gd name="T71" fmla="*/ 0 h 2746"/>
                <a:gd name="T72" fmla="*/ 0 w 1802"/>
                <a:gd name="T73" fmla="*/ 0 h 2746"/>
                <a:gd name="T74" fmla="*/ 0 w 1802"/>
                <a:gd name="T75" fmla="*/ 0 h 2746"/>
                <a:gd name="T76" fmla="*/ 0 w 1802"/>
                <a:gd name="T77" fmla="*/ 0 h 2746"/>
                <a:gd name="T78" fmla="*/ 0 w 1802"/>
                <a:gd name="T79" fmla="*/ 0 h 2746"/>
                <a:gd name="T80" fmla="*/ 0 w 1802"/>
                <a:gd name="T81" fmla="*/ 0 h 2746"/>
                <a:gd name="T82" fmla="*/ 0 w 1802"/>
                <a:gd name="T83" fmla="*/ 0 h 2746"/>
                <a:gd name="T84" fmla="*/ 0 w 1802"/>
                <a:gd name="T85" fmla="*/ 0 h 2746"/>
                <a:gd name="T86" fmla="*/ 0 w 1802"/>
                <a:gd name="T87" fmla="*/ 0 h 2746"/>
                <a:gd name="T88" fmla="*/ 0 w 1802"/>
                <a:gd name="T89" fmla="*/ 0 h 2746"/>
                <a:gd name="T90" fmla="*/ 0 w 1802"/>
                <a:gd name="T91" fmla="*/ 0 h 2746"/>
                <a:gd name="T92" fmla="*/ 0 w 1802"/>
                <a:gd name="T93" fmla="*/ 0 h 2746"/>
                <a:gd name="T94" fmla="*/ 0 w 1802"/>
                <a:gd name="T95" fmla="*/ 0 h 2746"/>
                <a:gd name="T96" fmla="*/ 0 w 1802"/>
                <a:gd name="T97" fmla="*/ 0 h 27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02"/>
                <a:gd name="T148" fmla="*/ 0 h 2746"/>
                <a:gd name="T149" fmla="*/ 1802 w 1802"/>
                <a:gd name="T150" fmla="*/ 2746 h 27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02" h="2746">
                  <a:moveTo>
                    <a:pt x="796" y="117"/>
                  </a:moveTo>
                  <a:lnTo>
                    <a:pt x="910" y="137"/>
                  </a:lnTo>
                  <a:lnTo>
                    <a:pt x="1022" y="180"/>
                  </a:lnTo>
                  <a:lnTo>
                    <a:pt x="1132" y="228"/>
                  </a:lnTo>
                  <a:lnTo>
                    <a:pt x="1246" y="268"/>
                  </a:lnTo>
                  <a:lnTo>
                    <a:pt x="1365" y="281"/>
                  </a:lnTo>
                  <a:lnTo>
                    <a:pt x="1496" y="251"/>
                  </a:lnTo>
                  <a:lnTo>
                    <a:pt x="1639" y="162"/>
                  </a:lnTo>
                  <a:lnTo>
                    <a:pt x="1802" y="0"/>
                  </a:lnTo>
                  <a:lnTo>
                    <a:pt x="1799" y="99"/>
                  </a:lnTo>
                  <a:lnTo>
                    <a:pt x="1791" y="197"/>
                  </a:lnTo>
                  <a:lnTo>
                    <a:pt x="1775" y="295"/>
                  </a:lnTo>
                  <a:lnTo>
                    <a:pt x="1754" y="394"/>
                  </a:lnTo>
                  <a:lnTo>
                    <a:pt x="1729" y="492"/>
                  </a:lnTo>
                  <a:lnTo>
                    <a:pt x="1706" y="592"/>
                  </a:lnTo>
                  <a:lnTo>
                    <a:pt x="1681" y="691"/>
                  </a:lnTo>
                  <a:lnTo>
                    <a:pt x="1661" y="794"/>
                  </a:lnTo>
                  <a:lnTo>
                    <a:pt x="1603" y="984"/>
                  </a:lnTo>
                  <a:lnTo>
                    <a:pt x="1545" y="1163"/>
                  </a:lnTo>
                  <a:lnTo>
                    <a:pt x="1483" y="1331"/>
                  </a:lnTo>
                  <a:lnTo>
                    <a:pt x="1421" y="1496"/>
                  </a:lnTo>
                  <a:lnTo>
                    <a:pt x="1353" y="1657"/>
                  </a:lnTo>
                  <a:lnTo>
                    <a:pt x="1282" y="1822"/>
                  </a:lnTo>
                  <a:lnTo>
                    <a:pt x="1205" y="1994"/>
                  </a:lnTo>
                  <a:lnTo>
                    <a:pt x="1123" y="2177"/>
                  </a:lnTo>
                  <a:lnTo>
                    <a:pt x="1040" y="2314"/>
                  </a:lnTo>
                  <a:lnTo>
                    <a:pt x="974" y="2423"/>
                  </a:lnTo>
                  <a:lnTo>
                    <a:pt x="915" y="2509"/>
                  </a:lnTo>
                  <a:lnTo>
                    <a:pt x="857" y="2577"/>
                  </a:lnTo>
                  <a:lnTo>
                    <a:pt x="786" y="2628"/>
                  </a:lnTo>
                  <a:lnTo>
                    <a:pt x="696" y="2671"/>
                  </a:lnTo>
                  <a:lnTo>
                    <a:pt x="578" y="2708"/>
                  </a:lnTo>
                  <a:lnTo>
                    <a:pt x="421" y="2746"/>
                  </a:lnTo>
                  <a:lnTo>
                    <a:pt x="363" y="2742"/>
                  </a:lnTo>
                  <a:lnTo>
                    <a:pt x="308" y="2738"/>
                  </a:lnTo>
                  <a:lnTo>
                    <a:pt x="254" y="2732"/>
                  </a:lnTo>
                  <a:lnTo>
                    <a:pt x="204" y="2723"/>
                  </a:lnTo>
                  <a:lnTo>
                    <a:pt x="153" y="2710"/>
                  </a:lnTo>
                  <a:lnTo>
                    <a:pt x="102" y="2693"/>
                  </a:lnTo>
                  <a:lnTo>
                    <a:pt x="52" y="2669"/>
                  </a:lnTo>
                  <a:lnTo>
                    <a:pt x="0" y="2639"/>
                  </a:lnTo>
                  <a:lnTo>
                    <a:pt x="173" y="2310"/>
                  </a:lnTo>
                  <a:lnTo>
                    <a:pt x="328" y="2001"/>
                  </a:lnTo>
                  <a:lnTo>
                    <a:pt x="460" y="1702"/>
                  </a:lnTo>
                  <a:lnTo>
                    <a:pt x="574" y="1407"/>
                  </a:lnTo>
                  <a:lnTo>
                    <a:pt x="663" y="1109"/>
                  </a:lnTo>
                  <a:lnTo>
                    <a:pt x="731" y="799"/>
                  </a:lnTo>
                  <a:lnTo>
                    <a:pt x="775" y="471"/>
                  </a:lnTo>
                  <a:lnTo>
                    <a:pt x="796" y="1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2" name="Freeform 45"/>
            <p:cNvSpPr>
              <a:spLocks/>
            </p:cNvSpPr>
            <p:nvPr/>
          </p:nvSpPr>
          <p:spPr bwMode="auto">
            <a:xfrm>
              <a:off x="3640" y="2025"/>
              <a:ext cx="163" cy="246"/>
            </a:xfrm>
            <a:custGeom>
              <a:avLst/>
              <a:gdLst>
                <a:gd name="T0" fmla="*/ 0 w 1798"/>
                <a:gd name="T1" fmla="*/ 0 h 2715"/>
                <a:gd name="T2" fmla="*/ 0 w 1798"/>
                <a:gd name="T3" fmla="*/ 0 h 2715"/>
                <a:gd name="T4" fmla="*/ 0 w 1798"/>
                <a:gd name="T5" fmla="*/ 0 h 2715"/>
                <a:gd name="T6" fmla="*/ 0 w 1798"/>
                <a:gd name="T7" fmla="*/ 0 h 2715"/>
                <a:gd name="T8" fmla="*/ 0 w 1798"/>
                <a:gd name="T9" fmla="*/ 0 h 2715"/>
                <a:gd name="T10" fmla="*/ 0 w 1798"/>
                <a:gd name="T11" fmla="*/ 0 h 2715"/>
                <a:gd name="T12" fmla="*/ 0 w 1798"/>
                <a:gd name="T13" fmla="*/ 0 h 2715"/>
                <a:gd name="T14" fmla="*/ 0 w 1798"/>
                <a:gd name="T15" fmla="*/ 0 h 2715"/>
                <a:gd name="T16" fmla="*/ 0 w 1798"/>
                <a:gd name="T17" fmla="*/ 0 h 2715"/>
                <a:gd name="T18" fmla="*/ 0 w 1798"/>
                <a:gd name="T19" fmla="*/ 0 h 2715"/>
                <a:gd name="T20" fmla="*/ 0 w 1798"/>
                <a:gd name="T21" fmla="*/ 0 h 2715"/>
                <a:gd name="T22" fmla="*/ 0 w 1798"/>
                <a:gd name="T23" fmla="*/ 0 h 2715"/>
                <a:gd name="T24" fmla="*/ 0 w 1798"/>
                <a:gd name="T25" fmla="*/ 0 h 2715"/>
                <a:gd name="T26" fmla="*/ 0 w 1798"/>
                <a:gd name="T27" fmla="*/ 0 h 2715"/>
                <a:gd name="T28" fmla="*/ 0 w 1798"/>
                <a:gd name="T29" fmla="*/ 0 h 2715"/>
                <a:gd name="T30" fmla="*/ 0 w 1798"/>
                <a:gd name="T31" fmla="*/ 0 h 2715"/>
                <a:gd name="T32" fmla="*/ 0 w 1798"/>
                <a:gd name="T33" fmla="*/ 0 h 2715"/>
                <a:gd name="T34" fmla="*/ 0 w 1798"/>
                <a:gd name="T35" fmla="*/ 0 h 2715"/>
                <a:gd name="T36" fmla="*/ 0 w 1798"/>
                <a:gd name="T37" fmla="*/ 0 h 2715"/>
                <a:gd name="T38" fmla="*/ 0 w 1798"/>
                <a:gd name="T39" fmla="*/ 0 h 2715"/>
                <a:gd name="T40" fmla="*/ 0 w 1798"/>
                <a:gd name="T41" fmla="*/ 0 h 2715"/>
                <a:gd name="T42" fmla="*/ 0 w 1798"/>
                <a:gd name="T43" fmla="*/ 0 h 2715"/>
                <a:gd name="T44" fmla="*/ 0 w 1798"/>
                <a:gd name="T45" fmla="*/ 0 h 2715"/>
                <a:gd name="T46" fmla="*/ 0 w 1798"/>
                <a:gd name="T47" fmla="*/ 0 h 2715"/>
                <a:gd name="T48" fmla="*/ 0 w 1798"/>
                <a:gd name="T49" fmla="*/ 0 h 2715"/>
                <a:gd name="T50" fmla="*/ 0 w 1798"/>
                <a:gd name="T51" fmla="*/ 0 h 2715"/>
                <a:gd name="T52" fmla="*/ 0 w 1798"/>
                <a:gd name="T53" fmla="*/ 0 h 2715"/>
                <a:gd name="T54" fmla="*/ 0 w 1798"/>
                <a:gd name="T55" fmla="*/ 0 h 2715"/>
                <a:gd name="T56" fmla="*/ 0 w 1798"/>
                <a:gd name="T57" fmla="*/ 0 h 2715"/>
                <a:gd name="T58" fmla="*/ 0 w 1798"/>
                <a:gd name="T59" fmla="*/ 0 h 2715"/>
                <a:gd name="T60" fmla="*/ 0 w 1798"/>
                <a:gd name="T61" fmla="*/ 0 h 2715"/>
                <a:gd name="T62" fmla="*/ 0 w 1798"/>
                <a:gd name="T63" fmla="*/ 0 h 2715"/>
                <a:gd name="T64" fmla="*/ 0 w 1798"/>
                <a:gd name="T65" fmla="*/ 0 h 2715"/>
                <a:gd name="T66" fmla="*/ 0 w 1798"/>
                <a:gd name="T67" fmla="*/ 0 h 2715"/>
                <a:gd name="T68" fmla="*/ 0 w 1798"/>
                <a:gd name="T69" fmla="*/ 0 h 2715"/>
                <a:gd name="T70" fmla="*/ 0 w 1798"/>
                <a:gd name="T71" fmla="*/ 0 h 2715"/>
                <a:gd name="T72" fmla="*/ 0 w 1798"/>
                <a:gd name="T73" fmla="*/ 0 h 2715"/>
                <a:gd name="T74" fmla="*/ 0 w 1798"/>
                <a:gd name="T75" fmla="*/ 0 h 2715"/>
                <a:gd name="T76" fmla="*/ 0 w 1798"/>
                <a:gd name="T77" fmla="*/ 0 h 2715"/>
                <a:gd name="T78" fmla="*/ 0 w 1798"/>
                <a:gd name="T79" fmla="*/ 0 h 2715"/>
                <a:gd name="T80" fmla="*/ 0 w 1798"/>
                <a:gd name="T81" fmla="*/ 0 h 2715"/>
                <a:gd name="T82" fmla="*/ 0 w 1798"/>
                <a:gd name="T83" fmla="*/ 0 h 2715"/>
                <a:gd name="T84" fmla="*/ 0 w 1798"/>
                <a:gd name="T85" fmla="*/ 0 h 2715"/>
                <a:gd name="T86" fmla="*/ 0 w 1798"/>
                <a:gd name="T87" fmla="*/ 0 h 2715"/>
                <a:gd name="T88" fmla="*/ 0 w 1798"/>
                <a:gd name="T89" fmla="*/ 0 h 2715"/>
                <a:gd name="T90" fmla="*/ 0 w 1798"/>
                <a:gd name="T91" fmla="*/ 0 h 2715"/>
                <a:gd name="T92" fmla="*/ 0 w 1798"/>
                <a:gd name="T93" fmla="*/ 0 h 2715"/>
                <a:gd name="T94" fmla="*/ 0 w 1798"/>
                <a:gd name="T95" fmla="*/ 0 h 2715"/>
                <a:gd name="T96" fmla="*/ 0 w 1798"/>
                <a:gd name="T97" fmla="*/ 0 h 27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8"/>
                <a:gd name="T148" fmla="*/ 0 h 2715"/>
                <a:gd name="T149" fmla="*/ 1798 w 1798"/>
                <a:gd name="T150" fmla="*/ 2715 h 27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8" h="2715">
                  <a:moveTo>
                    <a:pt x="796" y="124"/>
                  </a:moveTo>
                  <a:lnTo>
                    <a:pt x="902" y="177"/>
                  </a:lnTo>
                  <a:lnTo>
                    <a:pt x="999" y="275"/>
                  </a:lnTo>
                  <a:lnTo>
                    <a:pt x="1093" y="387"/>
                  </a:lnTo>
                  <a:lnTo>
                    <a:pt x="1195" y="480"/>
                  </a:lnTo>
                  <a:lnTo>
                    <a:pt x="1307" y="519"/>
                  </a:lnTo>
                  <a:lnTo>
                    <a:pt x="1441" y="475"/>
                  </a:lnTo>
                  <a:lnTo>
                    <a:pt x="1602" y="311"/>
                  </a:lnTo>
                  <a:lnTo>
                    <a:pt x="1798" y="0"/>
                  </a:lnTo>
                  <a:lnTo>
                    <a:pt x="1795" y="96"/>
                  </a:lnTo>
                  <a:lnTo>
                    <a:pt x="1785" y="197"/>
                  </a:lnTo>
                  <a:lnTo>
                    <a:pt x="1768" y="297"/>
                  </a:lnTo>
                  <a:lnTo>
                    <a:pt x="1748" y="397"/>
                  </a:lnTo>
                  <a:lnTo>
                    <a:pt x="1724" y="494"/>
                  </a:lnTo>
                  <a:lnTo>
                    <a:pt x="1701" y="589"/>
                  </a:lnTo>
                  <a:lnTo>
                    <a:pt x="1678" y="678"/>
                  </a:lnTo>
                  <a:lnTo>
                    <a:pt x="1661" y="763"/>
                  </a:lnTo>
                  <a:lnTo>
                    <a:pt x="1603" y="953"/>
                  </a:lnTo>
                  <a:lnTo>
                    <a:pt x="1545" y="1132"/>
                  </a:lnTo>
                  <a:lnTo>
                    <a:pt x="1483" y="1300"/>
                  </a:lnTo>
                  <a:lnTo>
                    <a:pt x="1421" y="1465"/>
                  </a:lnTo>
                  <a:lnTo>
                    <a:pt x="1353" y="1626"/>
                  </a:lnTo>
                  <a:lnTo>
                    <a:pt x="1282" y="1791"/>
                  </a:lnTo>
                  <a:lnTo>
                    <a:pt x="1205" y="1963"/>
                  </a:lnTo>
                  <a:lnTo>
                    <a:pt x="1123" y="2146"/>
                  </a:lnTo>
                  <a:lnTo>
                    <a:pt x="1040" y="2283"/>
                  </a:lnTo>
                  <a:lnTo>
                    <a:pt x="974" y="2392"/>
                  </a:lnTo>
                  <a:lnTo>
                    <a:pt x="915" y="2478"/>
                  </a:lnTo>
                  <a:lnTo>
                    <a:pt x="857" y="2546"/>
                  </a:lnTo>
                  <a:lnTo>
                    <a:pt x="786" y="2597"/>
                  </a:lnTo>
                  <a:lnTo>
                    <a:pt x="696" y="2640"/>
                  </a:lnTo>
                  <a:lnTo>
                    <a:pt x="578" y="2677"/>
                  </a:lnTo>
                  <a:lnTo>
                    <a:pt x="421" y="2715"/>
                  </a:lnTo>
                  <a:lnTo>
                    <a:pt x="363" y="2711"/>
                  </a:lnTo>
                  <a:lnTo>
                    <a:pt x="308" y="2707"/>
                  </a:lnTo>
                  <a:lnTo>
                    <a:pt x="254" y="2701"/>
                  </a:lnTo>
                  <a:lnTo>
                    <a:pt x="204" y="2692"/>
                  </a:lnTo>
                  <a:lnTo>
                    <a:pt x="153" y="2679"/>
                  </a:lnTo>
                  <a:lnTo>
                    <a:pt x="102" y="2662"/>
                  </a:lnTo>
                  <a:lnTo>
                    <a:pt x="52" y="2638"/>
                  </a:lnTo>
                  <a:lnTo>
                    <a:pt x="0" y="2608"/>
                  </a:lnTo>
                  <a:lnTo>
                    <a:pt x="173" y="2280"/>
                  </a:lnTo>
                  <a:lnTo>
                    <a:pt x="325" y="1975"/>
                  </a:lnTo>
                  <a:lnTo>
                    <a:pt x="457" y="1683"/>
                  </a:lnTo>
                  <a:lnTo>
                    <a:pt x="568" y="1395"/>
                  </a:lnTo>
                  <a:lnTo>
                    <a:pt x="657" y="1103"/>
                  </a:lnTo>
                  <a:lnTo>
                    <a:pt x="725" y="799"/>
                  </a:lnTo>
                  <a:lnTo>
                    <a:pt x="771" y="476"/>
                  </a:lnTo>
                  <a:lnTo>
                    <a:pt x="796" y="1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3" name="Freeform 46"/>
            <p:cNvSpPr>
              <a:spLocks/>
            </p:cNvSpPr>
            <p:nvPr/>
          </p:nvSpPr>
          <p:spPr bwMode="auto">
            <a:xfrm>
              <a:off x="3640" y="2027"/>
              <a:ext cx="163" cy="244"/>
            </a:xfrm>
            <a:custGeom>
              <a:avLst/>
              <a:gdLst>
                <a:gd name="T0" fmla="*/ 0 w 1796"/>
                <a:gd name="T1" fmla="*/ 0 h 2684"/>
                <a:gd name="T2" fmla="*/ 0 w 1796"/>
                <a:gd name="T3" fmla="*/ 0 h 2684"/>
                <a:gd name="T4" fmla="*/ 0 w 1796"/>
                <a:gd name="T5" fmla="*/ 0 h 2684"/>
                <a:gd name="T6" fmla="*/ 0 w 1796"/>
                <a:gd name="T7" fmla="*/ 0 h 2684"/>
                <a:gd name="T8" fmla="*/ 0 w 1796"/>
                <a:gd name="T9" fmla="*/ 0 h 2684"/>
                <a:gd name="T10" fmla="*/ 0 w 1796"/>
                <a:gd name="T11" fmla="*/ 0 h 2684"/>
                <a:gd name="T12" fmla="*/ 0 w 1796"/>
                <a:gd name="T13" fmla="*/ 0 h 2684"/>
                <a:gd name="T14" fmla="*/ 0 w 1796"/>
                <a:gd name="T15" fmla="*/ 0 h 2684"/>
                <a:gd name="T16" fmla="*/ 0 w 1796"/>
                <a:gd name="T17" fmla="*/ 0 h 2684"/>
                <a:gd name="T18" fmla="*/ 0 w 1796"/>
                <a:gd name="T19" fmla="*/ 0 h 2684"/>
                <a:gd name="T20" fmla="*/ 0 w 1796"/>
                <a:gd name="T21" fmla="*/ 0 h 2684"/>
                <a:gd name="T22" fmla="*/ 0 w 1796"/>
                <a:gd name="T23" fmla="*/ 0 h 2684"/>
                <a:gd name="T24" fmla="*/ 0 w 1796"/>
                <a:gd name="T25" fmla="*/ 0 h 2684"/>
                <a:gd name="T26" fmla="*/ 0 w 1796"/>
                <a:gd name="T27" fmla="*/ 0 h 2684"/>
                <a:gd name="T28" fmla="*/ 0 w 1796"/>
                <a:gd name="T29" fmla="*/ 0 h 2684"/>
                <a:gd name="T30" fmla="*/ 0 w 1796"/>
                <a:gd name="T31" fmla="*/ 0 h 2684"/>
                <a:gd name="T32" fmla="*/ 0 w 1796"/>
                <a:gd name="T33" fmla="*/ 0 h 2684"/>
                <a:gd name="T34" fmla="*/ 0 w 1796"/>
                <a:gd name="T35" fmla="*/ 0 h 2684"/>
                <a:gd name="T36" fmla="*/ 0 w 1796"/>
                <a:gd name="T37" fmla="*/ 0 h 2684"/>
                <a:gd name="T38" fmla="*/ 0 w 1796"/>
                <a:gd name="T39" fmla="*/ 0 h 2684"/>
                <a:gd name="T40" fmla="*/ 0 w 1796"/>
                <a:gd name="T41" fmla="*/ 0 h 2684"/>
                <a:gd name="T42" fmla="*/ 0 w 1796"/>
                <a:gd name="T43" fmla="*/ 0 h 2684"/>
                <a:gd name="T44" fmla="*/ 0 w 1796"/>
                <a:gd name="T45" fmla="*/ 0 h 2684"/>
                <a:gd name="T46" fmla="*/ 0 w 1796"/>
                <a:gd name="T47" fmla="*/ 0 h 2684"/>
                <a:gd name="T48" fmla="*/ 0 w 1796"/>
                <a:gd name="T49" fmla="*/ 0 h 2684"/>
                <a:gd name="T50" fmla="*/ 0 w 1796"/>
                <a:gd name="T51" fmla="*/ 0 h 2684"/>
                <a:gd name="T52" fmla="*/ 0 w 1796"/>
                <a:gd name="T53" fmla="*/ 0 h 2684"/>
                <a:gd name="T54" fmla="*/ 0 w 1796"/>
                <a:gd name="T55" fmla="*/ 0 h 2684"/>
                <a:gd name="T56" fmla="*/ 0 w 1796"/>
                <a:gd name="T57" fmla="*/ 0 h 2684"/>
                <a:gd name="T58" fmla="*/ 0 w 1796"/>
                <a:gd name="T59" fmla="*/ 0 h 2684"/>
                <a:gd name="T60" fmla="*/ 0 w 1796"/>
                <a:gd name="T61" fmla="*/ 0 h 2684"/>
                <a:gd name="T62" fmla="*/ 0 w 1796"/>
                <a:gd name="T63" fmla="*/ 0 h 2684"/>
                <a:gd name="T64" fmla="*/ 0 w 1796"/>
                <a:gd name="T65" fmla="*/ 0 h 2684"/>
                <a:gd name="T66" fmla="*/ 0 w 1796"/>
                <a:gd name="T67" fmla="*/ 0 h 2684"/>
                <a:gd name="T68" fmla="*/ 0 w 1796"/>
                <a:gd name="T69" fmla="*/ 0 h 2684"/>
                <a:gd name="T70" fmla="*/ 0 w 1796"/>
                <a:gd name="T71" fmla="*/ 0 h 2684"/>
                <a:gd name="T72" fmla="*/ 0 w 1796"/>
                <a:gd name="T73" fmla="*/ 0 h 2684"/>
                <a:gd name="T74" fmla="*/ 0 w 1796"/>
                <a:gd name="T75" fmla="*/ 0 h 2684"/>
                <a:gd name="T76" fmla="*/ 0 w 1796"/>
                <a:gd name="T77" fmla="*/ 0 h 2684"/>
                <a:gd name="T78" fmla="*/ 0 w 1796"/>
                <a:gd name="T79" fmla="*/ 0 h 2684"/>
                <a:gd name="T80" fmla="*/ 0 w 1796"/>
                <a:gd name="T81" fmla="*/ 0 h 2684"/>
                <a:gd name="T82" fmla="*/ 0 w 1796"/>
                <a:gd name="T83" fmla="*/ 0 h 2684"/>
                <a:gd name="T84" fmla="*/ 0 w 1796"/>
                <a:gd name="T85" fmla="*/ 0 h 2684"/>
                <a:gd name="T86" fmla="*/ 0 w 1796"/>
                <a:gd name="T87" fmla="*/ 0 h 2684"/>
                <a:gd name="T88" fmla="*/ 0 w 1796"/>
                <a:gd name="T89" fmla="*/ 0 h 2684"/>
                <a:gd name="T90" fmla="*/ 0 w 1796"/>
                <a:gd name="T91" fmla="*/ 0 h 2684"/>
                <a:gd name="T92" fmla="*/ 0 w 1796"/>
                <a:gd name="T93" fmla="*/ 0 h 2684"/>
                <a:gd name="T94" fmla="*/ 0 w 1796"/>
                <a:gd name="T95" fmla="*/ 0 h 2684"/>
                <a:gd name="T96" fmla="*/ 0 w 1796"/>
                <a:gd name="T97" fmla="*/ 0 h 26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6"/>
                <a:gd name="T148" fmla="*/ 0 h 2684"/>
                <a:gd name="T149" fmla="*/ 1796 w 1796"/>
                <a:gd name="T150" fmla="*/ 2684 h 26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6" h="2684">
                  <a:moveTo>
                    <a:pt x="796" y="129"/>
                  </a:moveTo>
                  <a:lnTo>
                    <a:pt x="892" y="215"/>
                  </a:lnTo>
                  <a:lnTo>
                    <a:pt x="974" y="372"/>
                  </a:lnTo>
                  <a:lnTo>
                    <a:pt x="1053" y="546"/>
                  </a:lnTo>
                  <a:lnTo>
                    <a:pt x="1142" y="692"/>
                  </a:lnTo>
                  <a:lnTo>
                    <a:pt x="1248" y="759"/>
                  </a:lnTo>
                  <a:lnTo>
                    <a:pt x="1386" y="698"/>
                  </a:lnTo>
                  <a:lnTo>
                    <a:pt x="1564" y="461"/>
                  </a:lnTo>
                  <a:lnTo>
                    <a:pt x="1796" y="0"/>
                  </a:lnTo>
                  <a:lnTo>
                    <a:pt x="1791" y="95"/>
                  </a:lnTo>
                  <a:lnTo>
                    <a:pt x="1780" y="196"/>
                  </a:lnTo>
                  <a:lnTo>
                    <a:pt x="1761" y="299"/>
                  </a:lnTo>
                  <a:lnTo>
                    <a:pt x="1741" y="399"/>
                  </a:lnTo>
                  <a:lnTo>
                    <a:pt x="1717" y="495"/>
                  </a:lnTo>
                  <a:lnTo>
                    <a:pt x="1696" y="585"/>
                  </a:lnTo>
                  <a:lnTo>
                    <a:pt x="1675" y="664"/>
                  </a:lnTo>
                  <a:lnTo>
                    <a:pt x="1661" y="732"/>
                  </a:lnTo>
                  <a:lnTo>
                    <a:pt x="1603" y="922"/>
                  </a:lnTo>
                  <a:lnTo>
                    <a:pt x="1545" y="1101"/>
                  </a:lnTo>
                  <a:lnTo>
                    <a:pt x="1483" y="1269"/>
                  </a:lnTo>
                  <a:lnTo>
                    <a:pt x="1421" y="1434"/>
                  </a:lnTo>
                  <a:lnTo>
                    <a:pt x="1353" y="1595"/>
                  </a:lnTo>
                  <a:lnTo>
                    <a:pt x="1282" y="1760"/>
                  </a:lnTo>
                  <a:lnTo>
                    <a:pt x="1205" y="1932"/>
                  </a:lnTo>
                  <a:lnTo>
                    <a:pt x="1123" y="2115"/>
                  </a:lnTo>
                  <a:lnTo>
                    <a:pt x="1040" y="2252"/>
                  </a:lnTo>
                  <a:lnTo>
                    <a:pt x="974" y="2361"/>
                  </a:lnTo>
                  <a:lnTo>
                    <a:pt x="915" y="2447"/>
                  </a:lnTo>
                  <a:lnTo>
                    <a:pt x="857" y="2515"/>
                  </a:lnTo>
                  <a:lnTo>
                    <a:pt x="786" y="2566"/>
                  </a:lnTo>
                  <a:lnTo>
                    <a:pt x="696" y="2609"/>
                  </a:lnTo>
                  <a:lnTo>
                    <a:pt x="578" y="2646"/>
                  </a:lnTo>
                  <a:lnTo>
                    <a:pt x="421" y="2684"/>
                  </a:lnTo>
                  <a:lnTo>
                    <a:pt x="363" y="2680"/>
                  </a:lnTo>
                  <a:lnTo>
                    <a:pt x="308" y="2676"/>
                  </a:lnTo>
                  <a:lnTo>
                    <a:pt x="254" y="2670"/>
                  </a:lnTo>
                  <a:lnTo>
                    <a:pt x="204" y="2661"/>
                  </a:lnTo>
                  <a:lnTo>
                    <a:pt x="153" y="2648"/>
                  </a:lnTo>
                  <a:lnTo>
                    <a:pt x="102" y="2631"/>
                  </a:lnTo>
                  <a:lnTo>
                    <a:pt x="52" y="2607"/>
                  </a:lnTo>
                  <a:lnTo>
                    <a:pt x="0" y="2577"/>
                  </a:lnTo>
                  <a:lnTo>
                    <a:pt x="173" y="2252"/>
                  </a:lnTo>
                  <a:lnTo>
                    <a:pt x="324" y="1951"/>
                  </a:lnTo>
                  <a:lnTo>
                    <a:pt x="454" y="1663"/>
                  </a:lnTo>
                  <a:lnTo>
                    <a:pt x="564" y="1382"/>
                  </a:lnTo>
                  <a:lnTo>
                    <a:pt x="652" y="1097"/>
                  </a:lnTo>
                  <a:lnTo>
                    <a:pt x="721" y="799"/>
                  </a:lnTo>
                  <a:lnTo>
                    <a:pt x="768" y="479"/>
                  </a:lnTo>
                  <a:lnTo>
                    <a:pt x="796" y="12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4" name="Freeform 47"/>
            <p:cNvSpPr>
              <a:spLocks/>
            </p:cNvSpPr>
            <p:nvPr/>
          </p:nvSpPr>
          <p:spPr bwMode="auto">
            <a:xfrm>
              <a:off x="3640" y="2030"/>
              <a:ext cx="163" cy="241"/>
            </a:xfrm>
            <a:custGeom>
              <a:avLst/>
              <a:gdLst>
                <a:gd name="T0" fmla="*/ 0 w 1796"/>
                <a:gd name="T1" fmla="*/ 0 h 2652"/>
                <a:gd name="T2" fmla="*/ 0 w 1796"/>
                <a:gd name="T3" fmla="*/ 0 h 2652"/>
                <a:gd name="T4" fmla="*/ 0 w 1796"/>
                <a:gd name="T5" fmla="*/ 0 h 2652"/>
                <a:gd name="T6" fmla="*/ 0 w 1796"/>
                <a:gd name="T7" fmla="*/ 0 h 2652"/>
                <a:gd name="T8" fmla="*/ 0 w 1796"/>
                <a:gd name="T9" fmla="*/ 0 h 2652"/>
                <a:gd name="T10" fmla="*/ 0 w 1796"/>
                <a:gd name="T11" fmla="*/ 0 h 2652"/>
                <a:gd name="T12" fmla="*/ 0 w 1796"/>
                <a:gd name="T13" fmla="*/ 0 h 2652"/>
                <a:gd name="T14" fmla="*/ 0 w 1796"/>
                <a:gd name="T15" fmla="*/ 0 h 2652"/>
                <a:gd name="T16" fmla="*/ 0 w 1796"/>
                <a:gd name="T17" fmla="*/ 0 h 2652"/>
                <a:gd name="T18" fmla="*/ 0 w 1796"/>
                <a:gd name="T19" fmla="*/ 0 h 2652"/>
                <a:gd name="T20" fmla="*/ 0 w 1796"/>
                <a:gd name="T21" fmla="*/ 0 h 2652"/>
                <a:gd name="T22" fmla="*/ 0 w 1796"/>
                <a:gd name="T23" fmla="*/ 0 h 2652"/>
                <a:gd name="T24" fmla="*/ 0 w 1796"/>
                <a:gd name="T25" fmla="*/ 0 h 2652"/>
                <a:gd name="T26" fmla="*/ 0 w 1796"/>
                <a:gd name="T27" fmla="*/ 0 h 2652"/>
                <a:gd name="T28" fmla="*/ 0 w 1796"/>
                <a:gd name="T29" fmla="*/ 0 h 2652"/>
                <a:gd name="T30" fmla="*/ 0 w 1796"/>
                <a:gd name="T31" fmla="*/ 0 h 2652"/>
                <a:gd name="T32" fmla="*/ 0 w 1796"/>
                <a:gd name="T33" fmla="*/ 0 h 2652"/>
                <a:gd name="T34" fmla="*/ 0 w 1796"/>
                <a:gd name="T35" fmla="*/ 0 h 2652"/>
                <a:gd name="T36" fmla="*/ 0 w 1796"/>
                <a:gd name="T37" fmla="*/ 0 h 2652"/>
                <a:gd name="T38" fmla="*/ 0 w 1796"/>
                <a:gd name="T39" fmla="*/ 0 h 2652"/>
                <a:gd name="T40" fmla="*/ 0 w 1796"/>
                <a:gd name="T41" fmla="*/ 0 h 2652"/>
                <a:gd name="T42" fmla="*/ 0 w 1796"/>
                <a:gd name="T43" fmla="*/ 0 h 2652"/>
                <a:gd name="T44" fmla="*/ 0 w 1796"/>
                <a:gd name="T45" fmla="*/ 0 h 2652"/>
                <a:gd name="T46" fmla="*/ 0 w 1796"/>
                <a:gd name="T47" fmla="*/ 0 h 2652"/>
                <a:gd name="T48" fmla="*/ 0 w 1796"/>
                <a:gd name="T49" fmla="*/ 0 h 2652"/>
                <a:gd name="T50" fmla="*/ 0 w 1796"/>
                <a:gd name="T51" fmla="*/ 0 h 2652"/>
                <a:gd name="T52" fmla="*/ 0 w 1796"/>
                <a:gd name="T53" fmla="*/ 0 h 2652"/>
                <a:gd name="T54" fmla="*/ 0 w 1796"/>
                <a:gd name="T55" fmla="*/ 0 h 2652"/>
                <a:gd name="T56" fmla="*/ 0 w 1796"/>
                <a:gd name="T57" fmla="*/ 0 h 2652"/>
                <a:gd name="T58" fmla="*/ 0 w 1796"/>
                <a:gd name="T59" fmla="*/ 0 h 2652"/>
                <a:gd name="T60" fmla="*/ 0 w 1796"/>
                <a:gd name="T61" fmla="*/ 0 h 2652"/>
                <a:gd name="T62" fmla="*/ 0 w 1796"/>
                <a:gd name="T63" fmla="*/ 0 h 2652"/>
                <a:gd name="T64" fmla="*/ 0 w 1796"/>
                <a:gd name="T65" fmla="*/ 0 h 2652"/>
                <a:gd name="T66" fmla="*/ 0 w 1796"/>
                <a:gd name="T67" fmla="*/ 0 h 2652"/>
                <a:gd name="T68" fmla="*/ 0 w 1796"/>
                <a:gd name="T69" fmla="*/ 0 h 2652"/>
                <a:gd name="T70" fmla="*/ 0 w 1796"/>
                <a:gd name="T71" fmla="*/ 0 h 2652"/>
                <a:gd name="T72" fmla="*/ 0 w 1796"/>
                <a:gd name="T73" fmla="*/ 0 h 2652"/>
                <a:gd name="T74" fmla="*/ 0 w 1796"/>
                <a:gd name="T75" fmla="*/ 0 h 2652"/>
                <a:gd name="T76" fmla="*/ 0 w 1796"/>
                <a:gd name="T77" fmla="*/ 0 h 2652"/>
                <a:gd name="T78" fmla="*/ 0 w 1796"/>
                <a:gd name="T79" fmla="*/ 0 h 2652"/>
                <a:gd name="T80" fmla="*/ 0 w 1796"/>
                <a:gd name="T81" fmla="*/ 0 h 2652"/>
                <a:gd name="T82" fmla="*/ 0 w 1796"/>
                <a:gd name="T83" fmla="*/ 0 h 2652"/>
                <a:gd name="T84" fmla="*/ 0 w 1796"/>
                <a:gd name="T85" fmla="*/ 0 h 2652"/>
                <a:gd name="T86" fmla="*/ 0 w 1796"/>
                <a:gd name="T87" fmla="*/ 0 h 2652"/>
                <a:gd name="T88" fmla="*/ 0 w 1796"/>
                <a:gd name="T89" fmla="*/ 0 h 2652"/>
                <a:gd name="T90" fmla="*/ 0 w 1796"/>
                <a:gd name="T91" fmla="*/ 0 h 2652"/>
                <a:gd name="T92" fmla="*/ 0 w 1796"/>
                <a:gd name="T93" fmla="*/ 0 h 2652"/>
                <a:gd name="T94" fmla="*/ 0 w 1796"/>
                <a:gd name="T95" fmla="*/ 0 h 2652"/>
                <a:gd name="T96" fmla="*/ 0 w 1796"/>
                <a:gd name="T97" fmla="*/ 0 h 26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6"/>
                <a:gd name="T148" fmla="*/ 0 h 2652"/>
                <a:gd name="T149" fmla="*/ 1796 w 1796"/>
                <a:gd name="T150" fmla="*/ 2652 h 26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6" h="2652">
                  <a:moveTo>
                    <a:pt x="796" y="133"/>
                  </a:moveTo>
                  <a:lnTo>
                    <a:pt x="882" y="253"/>
                  </a:lnTo>
                  <a:lnTo>
                    <a:pt x="950" y="466"/>
                  </a:lnTo>
                  <a:lnTo>
                    <a:pt x="1014" y="704"/>
                  </a:lnTo>
                  <a:lnTo>
                    <a:pt x="1089" y="904"/>
                  </a:lnTo>
                  <a:lnTo>
                    <a:pt x="1189" y="997"/>
                  </a:lnTo>
                  <a:lnTo>
                    <a:pt x="1331" y="921"/>
                  </a:lnTo>
                  <a:lnTo>
                    <a:pt x="1529" y="610"/>
                  </a:lnTo>
                  <a:lnTo>
                    <a:pt x="1796" y="0"/>
                  </a:lnTo>
                  <a:lnTo>
                    <a:pt x="1790" y="94"/>
                  </a:lnTo>
                  <a:lnTo>
                    <a:pt x="1777" y="196"/>
                  </a:lnTo>
                  <a:lnTo>
                    <a:pt x="1757" y="300"/>
                  </a:lnTo>
                  <a:lnTo>
                    <a:pt x="1736" y="402"/>
                  </a:lnTo>
                  <a:lnTo>
                    <a:pt x="1712" y="497"/>
                  </a:lnTo>
                  <a:lnTo>
                    <a:pt x="1690" y="582"/>
                  </a:lnTo>
                  <a:lnTo>
                    <a:pt x="1672" y="650"/>
                  </a:lnTo>
                  <a:lnTo>
                    <a:pt x="1661" y="700"/>
                  </a:lnTo>
                  <a:lnTo>
                    <a:pt x="1603" y="890"/>
                  </a:lnTo>
                  <a:lnTo>
                    <a:pt x="1545" y="1069"/>
                  </a:lnTo>
                  <a:lnTo>
                    <a:pt x="1483" y="1237"/>
                  </a:lnTo>
                  <a:lnTo>
                    <a:pt x="1421" y="1402"/>
                  </a:lnTo>
                  <a:lnTo>
                    <a:pt x="1353" y="1563"/>
                  </a:lnTo>
                  <a:lnTo>
                    <a:pt x="1282" y="1728"/>
                  </a:lnTo>
                  <a:lnTo>
                    <a:pt x="1205" y="1900"/>
                  </a:lnTo>
                  <a:lnTo>
                    <a:pt x="1123" y="2083"/>
                  </a:lnTo>
                  <a:lnTo>
                    <a:pt x="1040" y="2220"/>
                  </a:lnTo>
                  <a:lnTo>
                    <a:pt x="974" y="2329"/>
                  </a:lnTo>
                  <a:lnTo>
                    <a:pt x="915" y="2415"/>
                  </a:lnTo>
                  <a:lnTo>
                    <a:pt x="857" y="2483"/>
                  </a:lnTo>
                  <a:lnTo>
                    <a:pt x="786" y="2534"/>
                  </a:lnTo>
                  <a:lnTo>
                    <a:pt x="696" y="2577"/>
                  </a:lnTo>
                  <a:lnTo>
                    <a:pt x="578" y="2614"/>
                  </a:lnTo>
                  <a:lnTo>
                    <a:pt x="421" y="2652"/>
                  </a:lnTo>
                  <a:lnTo>
                    <a:pt x="363" y="2648"/>
                  </a:lnTo>
                  <a:lnTo>
                    <a:pt x="308" y="2644"/>
                  </a:lnTo>
                  <a:lnTo>
                    <a:pt x="254" y="2638"/>
                  </a:lnTo>
                  <a:lnTo>
                    <a:pt x="204" y="2629"/>
                  </a:lnTo>
                  <a:lnTo>
                    <a:pt x="153" y="2616"/>
                  </a:lnTo>
                  <a:lnTo>
                    <a:pt x="102" y="2599"/>
                  </a:lnTo>
                  <a:lnTo>
                    <a:pt x="52" y="2575"/>
                  </a:lnTo>
                  <a:lnTo>
                    <a:pt x="0" y="2545"/>
                  </a:lnTo>
                  <a:lnTo>
                    <a:pt x="172" y="2221"/>
                  </a:lnTo>
                  <a:lnTo>
                    <a:pt x="322" y="1924"/>
                  </a:lnTo>
                  <a:lnTo>
                    <a:pt x="450" y="1642"/>
                  </a:lnTo>
                  <a:lnTo>
                    <a:pt x="559" y="1368"/>
                  </a:lnTo>
                  <a:lnTo>
                    <a:pt x="646" y="1088"/>
                  </a:lnTo>
                  <a:lnTo>
                    <a:pt x="715" y="797"/>
                  </a:lnTo>
                  <a:lnTo>
                    <a:pt x="764" y="481"/>
                  </a:lnTo>
                  <a:lnTo>
                    <a:pt x="796" y="1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5" name="Freeform 48"/>
            <p:cNvSpPr>
              <a:spLocks/>
            </p:cNvSpPr>
            <p:nvPr/>
          </p:nvSpPr>
          <p:spPr bwMode="auto">
            <a:xfrm>
              <a:off x="3640" y="2033"/>
              <a:ext cx="163" cy="238"/>
            </a:xfrm>
            <a:custGeom>
              <a:avLst/>
              <a:gdLst>
                <a:gd name="T0" fmla="*/ 0 w 1794"/>
                <a:gd name="T1" fmla="*/ 0 h 2622"/>
                <a:gd name="T2" fmla="*/ 0 w 1794"/>
                <a:gd name="T3" fmla="*/ 0 h 2622"/>
                <a:gd name="T4" fmla="*/ 0 w 1794"/>
                <a:gd name="T5" fmla="*/ 0 h 2622"/>
                <a:gd name="T6" fmla="*/ 0 w 1794"/>
                <a:gd name="T7" fmla="*/ 0 h 2622"/>
                <a:gd name="T8" fmla="*/ 0 w 1794"/>
                <a:gd name="T9" fmla="*/ 0 h 2622"/>
                <a:gd name="T10" fmla="*/ 0 w 1794"/>
                <a:gd name="T11" fmla="*/ 0 h 2622"/>
                <a:gd name="T12" fmla="*/ 0 w 1794"/>
                <a:gd name="T13" fmla="*/ 0 h 2622"/>
                <a:gd name="T14" fmla="*/ 0 w 1794"/>
                <a:gd name="T15" fmla="*/ 0 h 2622"/>
                <a:gd name="T16" fmla="*/ 0 w 1794"/>
                <a:gd name="T17" fmla="*/ 0 h 2622"/>
                <a:gd name="T18" fmla="*/ 0 w 1794"/>
                <a:gd name="T19" fmla="*/ 0 h 2622"/>
                <a:gd name="T20" fmla="*/ 0 w 1794"/>
                <a:gd name="T21" fmla="*/ 0 h 2622"/>
                <a:gd name="T22" fmla="*/ 0 w 1794"/>
                <a:gd name="T23" fmla="*/ 0 h 2622"/>
                <a:gd name="T24" fmla="*/ 0 w 1794"/>
                <a:gd name="T25" fmla="*/ 0 h 2622"/>
                <a:gd name="T26" fmla="*/ 0 w 1794"/>
                <a:gd name="T27" fmla="*/ 0 h 2622"/>
                <a:gd name="T28" fmla="*/ 0 w 1794"/>
                <a:gd name="T29" fmla="*/ 0 h 2622"/>
                <a:gd name="T30" fmla="*/ 0 w 1794"/>
                <a:gd name="T31" fmla="*/ 0 h 2622"/>
                <a:gd name="T32" fmla="*/ 0 w 1794"/>
                <a:gd name="T33" fmla="*/ 0 h 2622"/>
                <a:gd name="T34" fmla="*/ 0 w 1794"/>
                <a:gd name="T35" fmla="*/ 0 h 2622"/>
                <a:gd name="T36" fmla="*/ 0 w 1794"/>
                <a:gd name="T37" fmla="*/ 0 h 2622"/>
                <a:gd name="T38" fmla="*/ 0 w 1794"/>
                <a:gd name="T39" fmla="*/ 0 h 2622"/>
                <a:gd name="T40" fmla="*/ 0 w 1794"/>
                <a:gd name="T41" fmla="*/ 0 h 2622"/>
                <a:gd name="T42" fmla="*/ 0 w 1794"/>
                <a:gd name="T43" fmla="*/ 0 h 2622"/>
                <a:gd name="T44" fmla="*/ 0 w 1794"/>
                <a:gd name="T45" fmla="*/ 0 h 2622"/>
                <a:gd name="T46" fmla="*/ 0 w 1794"/>
                <a:gd name="T47" fmla="*/ 0 h 2622"/>
                <a:gd name="T48" fmla="*/ 0 w 1794"/>
                <a:gd name="T49" fmla="*/ 0 h 2622"/>
                <a:gd name="T50" fmla="*/ 0 w 1794"/>
                <a:gd name="T51" fmla="*/ 0 h 2622"/>
                <a:gd name="T52" fmla="*/ 0 w 1794"/>
                <a:gd name="T53" fmla="*/ 0 h 2622"/>
                <a:gd name="T54" fmla="*/ 0 w 1794"/>
                <a:gd name="T55" fmla="*/ 0 h 2622"/>
                <a:gd name="T56" fmla="*/ 0 w 1794"/>
                <a:gd name="T57" fmla="*/ 0 h 2622"/>
                <a:gd name="T58" fmla="*/ 0 w 1794"/>
                <a:gd name="T59" fmla="*/ 0 h 2622"/>
                <a:gd name="T60" fmla="*/ 0 w 1794"/>
                <a:gd name="T61" fmla="*/ 0 h 2622"/>
                <a:gd name="T62" fmla="*/ 0 w 1794"/>
                <a:gd name="T63" fmla="*/ 0 h 2622"/>
                <a:gd name="T64" fmla="*/ 0 w 1794"/>
                <a:gd name="T65" fmla="*/ 0 h 2622"/>
                <a:gd name="T66" fmla="*/ 0 w 1794"/>
                <a:gd name="T67" fmla="*/ 0 h 2622"/>
                <a:gd name="T68" fmla="*/ 0 w 1794"/>
                <a:gd name="T69" fmla="*/ 0 h 2622"/>
                <a:gd name="T70" fmla="*/ 0 w 1794"/>
                <a:gd name="T71" fmla="*/ 0 h 2622"/>
                <a:gd name="T72" fmla="*/ 0 w 1794"/>
                <a:gd name="T73" fmla="*/ 0 h 2622"/>
                <a:gd name="T74" fmla="*/ 0 w 1794"/>
                <a:gd name="T75" fmla="*/ 0 h 2622"/>
                <a:gd name="T76" fmla="*/ 0 w 1794"/>
                <a:gd name="T77" fmla="*/ 0 h 2622"/>
                <a:gd name="T78" fmla="*/ 0 w 1794"/>
                <a:gd name="T79" fmla="*/ 0 h 2622"/>
                <a:gd name="T80" fmla="*/ 0 w 1794"/>
                <a:gd name="T81" fmla="*/ 0 h 2622"/>
                <a:gd name="T82" fmla="*/ 0 w 1794"/>
                <a:gd name="T83" fmla="*/ 0 h 2622"/>
                <a:gd name="T84" fmla="*/ 0 w 1794"/>
                <a:gd name="T85" fmla="*/ 0 h 2622"/>
                <a:gd name="T86" fmla="*/ 0 w 1794"/>
                <a:gd name="T87" fmla="*/ 0 h 2622"/>
                <a:gd name="T88" fmla="*/ 0 w 1794"/>
                <a:gd name="T89" fmla="*/ 0 h 2622"/>
                <a:gd name="T90" fmla="*/ 0 w 1794"/>
                <a:gd name="T91" fmla="*/ 0 h 2622"/>
                <a:gd name="T92" fmla="*/ 0 w 1794"/>
                <a:gd name="T93" fmla="*/ 0 h 2622"/>
                <a:gd name="T94" fmla="*/ 0 w 1794"/>
                <a:gd name="T95" fmla="*/ 0 h 2622"/>
                <a:gd name="T96" fmla="*/ 0 w 1794"/>
                <a:gd name="T97" fmla="*/ 0 h 26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4"/>
                <a:gd name="T148" fmla="*/ 0 h 2622"/>
                <a:gd name="T149" fmla="*/ 1794 w 1794"/>
                <a:gd name="T150" fmla="*/ 2622 h 26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4" h="2622">
                  <a:moveTo>
                    <a:pt x="796" y="138"/>
                  </a:moveTo>
                  <a:lnTo>
                    <a:pt x="872" y="293"/>
                  </a:lnTo>
                  <a:lnTo>
                    <a:pt x="926" y="562"/>
                  </a:lnTo>
                  <a:lnTo>
                    <a:pt x="975" y="864"/>
                  </a:lnTo>
                  <a:lnTo>
                    <a:pt x="1038" y="1117"/>
                  </a:lnTo>
                  <a:lnTo>
                    <a:pt x="1131" y="1238"/>
                  </a:lnTo>
                  <a:lnTo>
                    <a:pt x="1278" y="1147"/>
                  </a:lnTo>
                  <a:lnTo>
                    <a:pt x="1492" y="761"/>
                  </a:lnTo>
                  <a:lnTo>
                    <a:pt x="1794" y="0"/>
                  </a:lnTo>
                  <a:lnTo>
                    <a:pt x="1786" y="93"/>
                  </a:lnTo>
                  <a:lnTo>
                    <a:pt x="1771" y="196"/>
                  </a:lnTo>
                  <a:lnTo>
                    <a:pt x="1751" y="301"/>
                  </a:lnTo>
                  <a:lnTo>
                    <a:pt x="1728" y="405"/>
                  </a:lnTo>
                  <a:lnTo>
                    <a:pt x="1705" y="500"/>
                  </a:lnTo>
                  <a:lnTo>
                    <a:pt x="1684" y="579"/>
                  </a:lnTo>
                  <a:lnTo>
                    <a:pt x="1668" y="637"/>
                  </a:lnTo>
                  <a:lnTo>
                    <a:pt x="1661" y="670"/>
                  </a:lnTo>
                  <a:lnTo>
                    <a:pt x="1603" y="860"/>
                  </a:lnTo>
                  <a:lnTo>
                    <a:pt x="1545" y="1039"/>
                  </a:lnTo>
                  <a:lnTo>
                    <a:pt x="1483" y="1207"/>
                  </a:lnTo>
                  <a:lnTo>
                    <a:pt x="1421" y="1372"/>
                  </a:lnTo>
                  <a:lnTo>
                    <a:pt x="1353" y="1533"/>
                  </a:lnTo>
                  <a:lnTo>
                    <a:pt x="1282" y="1698"/>
                  </a:lnTo>
                  <a:lnTo>
                    <a:pt x="1205" y="1870"/>
                  </a:lnTo>
                  <a:lnTo>
                    <a:pt x="1123" y="2053"/>
                  </a:lnTo>
                  <a:lnTo>
                    <a:pt x="1040" y="2190"/>
                  </a:lnTo>
                  <a:lnTo>
                    <a:pt x="974" y="2299"/>
                  </a:lnTo>
                  <a:lnTo>
                    <a:pt x="915" y="2385"/>
                  </a:lnTo>
                  <a:lnTo>
                    <a:pt x="857" y="2453"/>
                  </a:lnTo>
                  <a:lnTo>
                    <a:pt x="786" y="2504"/>
                  </a:lnTo>
                  <a:lnTo>
                    <a:pt x="696" y="2547"/>
                  </a:lnTo>
                  <a:lnTo>
                    <a:pt x="578" y="2584"/>
                  </a:lnTo>
                  <a:lnTo>
                    <a:pt x="421" y="2622"/>
                  </a:lnTo>
                  <a:lnTo>
                    <a:pt x="363" y="2618"/>
                  </a:lnTo>
                  <a:lnTo>
                    <a:pt x="308" y="2614"/>
                  </a:lnTo>
                  <a:lnTo>
                    <a:pt x="254" y="2608"/>
                  </a:lnTo>
                  <a:lnTo>
                    <a:pt x="204" y="2599"/>
                  </a:lnTo>
                  <a:lnTo>
                    <a:pt x="153" y="2586"/>
                  </a:lnTo>
                  <a:lnTo>
                    <a:pt x="102" y="2569"/>
                  </a:lnTo>
                  <a:lnTo>
                    <a:pt x="52" y="2545"/>
                  </a:lnTo>
                  <a:lnTo>
                    <a:pt x="0" y="2515"/>
                  </a:lnTo>
                  <a:lnTo>
                    <a:pt x="171" y="2193"/>
                  </a:lnTo>
                  <a:lnTo>
                    <a:pt x="320" y="1900"/>
                  </a:lnTo>
                  <a:lnTo>
                    <a:pt x="447" y="1624"/>
                  </a:lnTo>
                  <a:lnTo>
                    <a:pt x="554" y="1355"/>
                  </a:lnTo>
                  <a:lnTo>
                    <a:pt x="640" y="1083"/>
                  </a:lnTo>
                  <a:lnTo>
                    <a:pt x="709" y="797"/>
                  </a:lnTo>
                  <a:lnTo>
                    <a:pt x="760" y="484"/>
                  </a:lnTo>
                  <a:lnTo>
                    <a:pt x="796" y="13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6" name="Freeform 49"/>
            <p:cNvSpPr>
              <a:spLocks/>
            </p:cNvSpPr>
            <p:nvPr/>
          </p:nvSpPr>
          <p:spPr bwMode="auto">
            <a:xfrm>
              <a:off x="3640" y="2036"/>
              <a:ext cx="162" cy="235"/>
            </a:xfrm>
            <a:custGeom>
              <a:avLst/>
              <a:gdLst>
                <a:gd name="T0" fmla="*/ 0 w 1791"/>
                <a:gd name="T1" fmla="*/ 0 h 2591"/>
                <a:gd name="T2" fmla="*/ 0 w 1791"/>
                <a:gd name="T3" fmla="*/ 0 h 2591"/>
                <a:gd name="T4" fmla="*/ 0 w 1791"/>
                <a:gd name="T5" fmla="*/ 0 h 2591"/>
                <a:gd name="T6" fmla="*/ 0 w 1791"/>
                <a:gd name="T7" fmla="*/ 0 h 2591"/>
                <a:gd name="T8" fmla="*/ 0 w 1791"/>
                <a:gd name="T9" fmla="*/ 0 h 2591"/>
                <a:gd name="T10" fmla="*/ 0 w 1791"/>
                <a:gd name="T11" fmla="*/ 0 h 2591"/>
                <a:gd name="T12" fmla="*/ 0 w 1791"/>
                <a:gd name="T13" fmla="*/ 0 h 2591"/>
                <a:gd name="T14" fmla="*/ 0 w 1791"/>
                <a:gd name="T15" fmla="*/ 0 h 2591"/>
                <a:gd name="T16" fmla="*/ 0 w 1791"/>
                <a:gd name="T17" fmla="*/ 0 h 2591"/>
                <a:gd name="T18" fmla="*/ 0 w 1791"/>
                <a:gd name="T19" fmla="*/ 0 h 2591"/>
                <a:gd name="T20" fmla="*/ 0 w 1791"/>
                <a:gd name="T21" fmla="*/ 0 h 2591"/>
                <a:gd name="T22" fmla="*/ 0 w 1791"/>
                <a:gd name="T23" fmla="*/ 0 h 2591"/>
                <a:gd name="T24" fmla="*/ 0 w 1791"/>
                <a:gd name="T25" fmla="*/ 0 h 2591"/>
                <a:gd name="T26" fmla="*/ 0 w 1791"/>
                <a:gd name="T27" fmla="*/ 0 h 2591"/>
                <a:gd name="T28" fmla="*/ 0 w 1791"/>
                <a:gd name="T29" fmla="*/ 0 h 2591"/>
                <a:gd name="T30" fmla="*/ 0 w 1791"/>
                <a:gd name="T31" fmla="*/ 0 h 2591"/>
                <a:gd name="T32" fmla="*/ 0 w 1791"/>
                <a:gd name="T33" fmla="*/ 0 h 2591"/>
                <a:gd name="T34" fmla="*/ 0 w 1791"/>
                <a:gd name="T35" fmla="*/ 0 h 2591"/>
                <a:gd name="T36" fmla="*/ 0 w 1791"/>
                <a:gd name="T37" fmla="*/ 0 h 2591"/>
                <a:gd name="T38" fmla="*/ 0 w 1791"/>
                <a:gd name="T39" fmla="*/ 0 h 2591"/>
                <a:gd name="T40" fmla="*/ 0 w 1791"/>
                <a:gd name="T41" fmla="*/ 0 h 2591"/>
                <a:gd name="T42" fmla="*/ 0 w 1791"/>
                <a:gd name="T43" fmla="*/ 0 h 2591"/>
                <a:gd name="T44" fmla="*/ 0 w 1791"/>
                <a:gd name="T45" fmla="*/ 0 h 2591"/>
                <a:gd name="T46" fmla="*/ 0 w 1791"/>
                <a:gd name="T47" fmla="*/ 0 h 2591"/>
                <a:gd name="T48" fmla="*/ 0 w 1791"/>
                <a:gd name="T49" fmla="*/ 0 h 2591"/>
                <a:gd name="T50" fmla="*/ 0 w 1791"/>
                <a:gd name="T51" fmla="*/ 0 h 2591"/>
                <a:gd name="T52" fmla="*/ 0 w 1791"/>
                <a:gd name="T53" fmla="*/ 0 h 2591"/>
                <a:gd name="T54" fmla="*/ 0 w 1791"/>
                <a:gd name="T55" fmla="*/ 0 h 2591"/>
                <a:gd name="T56" fmla="*/ 0 w 1791"/>
                <a:gd name="T57" fmla="*/ 0 h 2591"/>
                <a:gd name="T58" fmla="*/ 0 w 1791"/>
                <a:gd name="T59" fmla="*/ 0 h 2591"/>
                <a:gd name="T60" fmla="*/ 0 w 1791"/>
                <a:gd name="T61" fmla="*/ 0 h 2591"/>
                <a:gd name="T62" fmla="*/ 0 w 1791"/>
                <a:gd name="T63" fmla="*/ 0 h 2591"/>
                <a:gd name="T64" fmla="*/ 0 w 1791"/>
                <a:gd name="T65" fmla="*/ 0 h 2591"/>
                <a:gd name="T66" fmla="*/ 0 w 1791"/>
                <a:gd name="T67" fmla="*/ 0 h 2591"/>
                <a:gd name="T68" fmla="*/ 0 w 1791"/>
                <a:gd name="T69" fmla="*/ 0 h 2591"/>
                <a:gd name="T70" fmla="*/ 0 w 1791"/>
                <a:gd name="T71" fmla="*/ 0 h 2591"/>
                <a:gd name="T72" fmla="*/ 0 w 1791"/>
                <a:gd name="T73" fmla="*/ 0 h 2591"/>
                <a:gd name="T74" fmla="*/ 0 w 1791"/>
                <a:gd name="T75" fmla="*/ 0 h 2591"/>
                <a:gd name="T76" fmla="*/ 0 w 1791"/>
                <a:gd name="T77" fmla="*/ 0 h 2591"/>
                <a:gd name="T78" fmla="*/ 0 w 1791"/>
                <a:gd name="T79" fmla="*/ 0 h 2591"/>
                <a:gd name="T80" fmla="*/ 0 w 1791"/>
                <a:gd name="T81" fmla="*/ 0 h 2591"/>
                <a:gd name="T82" fmla="*/ 0 w 1791"/>
                <a:gd name="T83" fmla="*/ 0 h 2591"/>
                <a:gd name="T84" fmla="*/ 0 w 1791"/>
                <a:gd name="T85" fmla="*/ 0 h 2591"/>
                <a:gd name="T86" fmla="*/ 0 w 1791"/>
                <a:gd name="T87" fmla="*/ 0 h 2591"/>
                <a:gd name="T88" fmla="*/ 0 w 1791"/>
                <a:gd name="T89" fmla="*/ 0 h 2591"/>
                <a:gd name="T90" fmla="*/ 0 w 1791"/>
                <a:gd name="T91" fmla="*/ 0 h 2591"/>
                <a:gd name="T92" fmla="*/ 0 w 1791"/>
                <a:gd name="T93" fmla="*/ 0 h 2591"/>
                <a:gd name="T94" fmla="*/ 0 w 1791"/>
                <a:gd name="T95" fmla="*/ 0 h 2591"/>
                <a:gd name="T96" fmla="*/ 0 w 1791"/>
                <a:gd name="T97" fmla="*/ 0 h 25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1"/>
                <a:gd name="T148" fmla="*/ 0 h 2591"/>
                <a:gd name="T149" fmla="*/ 1791 w 1791"/>
                <a:gd name="T150" fmla="*/ 2591 h 25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1" h="2591">
                  <a:moveTo>
                    <a:pt x="796" y="143"/>
                  </a:moveTo>
                  <a:lnTo>
                    <a:pt x="863" y="333"/>
                  </a:lnTo>
                  <a:lnTo>
                    <a:pt x="902" y="659"/>
                  </a:lnTo>
                  <a:lnTo>
                    <a:pt x="935" y="1023"/>
                  </a:lnTo>
                  <a:lnTo>
                    <a:pt x="985" y="1330"/>
                  </a:lnTo>
                  <a:lnTo>
                    <a:pt x="1073" y="1477"/>
                  </a:lnTo>
                  <a:lnTo>
                    <a:pt x="1222" y="1371"/>
                  </a:lnTo>
                  <a:lnTo>
                    <a:pt x="1454" y="910"/>
                  </a:lnTo>
                  <a:lnTo>
                    <a:pt x="1791" y="0"/>
                  </a:lnTo>
                  <a:lnTo>
                    <a:pt x="1781" y="92"/>
                  </a:lnTo>
                  <a:lnTo>
                    <a:pt x="1766" y="196"/>
                  </a:lnTo>
                  <a:lnTo>
                    <a:pt x="1745" y="304"/>
                  </a:lnTo>
                  <a:lnTo>
                    <a:pt x="1722" y="409"/>
                  </a:lnTo>
                  <a:lnTo>
                    <a:pt x="1700" y="503"/>
                  </a:lnTo>
                  <a:lnTo>
                    <a:pt x="1680" y="578"/>
                  </a:lnTo>
                  <a:lnTo>
                    <a:pt x="1666" y="625"/>
                  </a:lnTo>
                  <a:lnTo>
                    <a:pt x="1661" y="639"/>
                  </a:lnTo>
                  <a:lnTo>
                    <a:pt x="1603" y="829"/>
                  </a:lnTo>
                  <a:lnTo>
                    <a:pt x="1545" y="1008"/>
                  </a:lnTo>
                  <a:lnTo>
                    <a:pt x="1483" y="1176"/>
                  </a:lnTo>
                  <a:lnTo>
                    <a:pt x="1421" y="1341"/>
                  </a:lnTo>
                  <a:lnTo>
                    <a:pt x="1353" y="1502"/>
                  </a:lnTo>
                  <a:lnTo>
                    <a:pt x="1282" y="1667"/>
                  </a:lnTo>
                  <a:lnTo>
                    <a:pt x="1205" y="1839"/>
                  </a:lnTo>
                  <a:lnTo>
                    <a:pt x="1123" y="2022"/>
                  </a:lnTo>
                  <a:lnTo>
                    <a:pt x="1040" y="2159"/>
                  </a:lnTo>
                  <a:lnTo>
                    <a:pt x="974" y="2268"/>
                  </a:lnTo>
                  <a:lnTo>
                    <a:pt x="915" y="2354"/>
                  </a:lnTo>
                  <a:lnTo>
                    <a:pt x="857" y="2422"/>
                  </a:lnTo>
                  <a:lnTo>
                    <a:pt x="786" y="2473"/>
                  </a:lnTo>
                  <a:lnTo>
                    <a:pt x="696" y="2516"/>
                  </a:lnTo>
                  <a:lnTo>
                    <a:pt x="578" y="2553"/>
                  </a:lnTo>
                  <a:lnTo>
                    <a:pt x="421" y="2591"/>
                  </a:lnTo>
                  <a:lnTo>
                    <a:pt x="363" y="2587"/>
                  </a:lnTo>
                  <a:lnTo>
                    <a:pt x="308" y="2583"/>
                  </a:lnTo>
                  <a:lnTo>
                    <a:pt x="254" y="2577"/>
                  </a:lnTo>
                  <a:lnTo>
                    <a:pt x="204" y="2568"/>
                  </a:lnTo>
                  <a:lnTo>
                    <a:pt x="153" y="2555"/>
                  </a:lnTo>
                  <a:lnTo>
                    <a:pt x="102" y="2538"/>
                  </a:lnTo>
                  <a:lnTo>
                    <a:pt x="52" y="2514"/>
                  </a:lnTo>
                  <a:lnTo>
                    <a:pt x="0" y="2484"/>
                  </a:lnTo>
                  <a:lnTo>
                    <a:pt x="171" y="2163"/>
                  </a:lnTo>
                  <a:lnTo>
                    <a:pt x="318" y="1874"/>
                  </a:lnTo>
                  <a:lnTo>
                    <a:pt x="443" y="1604"/>
                  </a:lnTo>
                  <a:lnTo>
                    <a:pt x="549" y="1344"/>
                  </a:lnTo>
                  <a:lnTo>
                    <a:pt x="634" y="1078"/>
                  </a:lnTo>
                  <a:lnTo>
                    <a:pt x="703" y="797"/>
                  </a:lnTo>
                  <a:lnTo>
                    <a:pt x="756" y="489"/>
                  </a:lnTo>
                  <a:lnTo>
                    <a:pt x="796" y="1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7" name="Freeform 50"/>
            <p:cNvSpPr>
              <a:spLocks/>
            </p:cNvSpPr>
            <p:nvPr/>
          </p:nvSpPr>
          <p:spPr bwMode="auto">
            <a:xfrm>
              <a:off x="3640" y="2039"/>
              <a:ext cx="162" cy="232"/>
            </a:xfrm>
            <a:custGeom>
              <a:avLst/>
              <a:gdLst>
                <a:gd name="T0" fmla="*/ 0 w 1791"/>
                <a:gd name="T1" fmla="*/ 0 h 2560"/>
                <a:gd name="T2" fmla="*/ 0 w 1791"/>
                <a:gd name="T3" fmla="*/ 0 h 2560"/>
                <a:gd name="T4" fmla="*/ 0 w 1791"/>
                <a:gd name="T5" fmla="*/ 0 h 2560"/>
                <a:gd name="T6" fmla="*/ 0 w 1791"/>
                <a:gd name="T7" fmla="*/ 0 h 2560"/>
                <a:gd name="T8" fmla="*/ 0 w 1791"/>
                <a:gd name="T9" fmla="*/ 0 h 2560"/>
                <a:gd name="T10" fmla="*/ 0 w 1791"/>
                <a:gd name="T11" fmla="*/ 0 h 2560"/>
                <a:gd name="T12" fmla="*/ 0 w 1791"/>
                <a:gd name="T13" fmla="*/ 0 h 2560"/>
                <a:gd name="T14" fmla="*/ 0 w 1791"/>
                <a:gd name="T15" fmla="*/ 0 h 2560"/>
                <a:gd name="T16" fmla="*/ 0 w 1791"/>
                <a:gd name="T17" fmla="*/ 0 h 2560"/>
                <a:gd name="T18" fmla="*/ 0 w 1791"/>
                <a:gd name="T19" fmla="*/ 0 h 2560"/>
                <a:gd name="T20" fmla="*/ 0 w 1791"/>
                <a:gd name="T21" fmla="*/ 0 h 2560"/>
                <a:gd name="T22" fmla="*/ 0 w 1791"/>
                <a:gd name="T23" fmla="*/ 0 h 2560"/>
                <a:gd name="T24" fmla="*/ 0 w 1791"/>
                <a:gd name="T25" fmla="*/ 0 h 2560"/>
                <a:gd name="T26" fmla="*/ 0 w 1791"/>
                <a:gd name="T27" fmla="*/ 0 h 2560"/>
                <a:gd name="T28" fmla="*/ 0 w 1791"/>
                <a:gd name="T29" fmla="*/ 0 h 2560"/>
                <a:gd name="T30" fmla="*/ 0 w 1791"/>
                <a:gd name="T31" fmla="*/ 0 h 2560"/>
                <a:gd name="T32" fmla="*/ 0 w 1791"/>
                <a:gd name="T33" fmla="*/ 0 h 2560"/>
                <a:gd name="T34" fmla="*/ 0 w 1791"/>
                <a:gd name="T35" fmla="*/ 0 h 2560"/>
                <a:gd name="T36" fmla="*/ 0 w 1791"/>
                <a:gd name="T37" fmla="*/ 0 h 2560"/>
                <a:gd name="T38" fmla="*/ 0 w 1791"/>
                <a:gd name="T39" fmla="*/ 0 h 2560"/>
                <a:gd name="T40" fmla="*/ 0 w 1791"/>
                <a:gd name="T41" fmla="*/ 0 h 2560"/>
                <a:gd name="T42" fmla="*/ 0 w 1791"/>
                <a:gd name="T43" fmla="*/ 0 h 2560"/>
                <a:gd name="T44" fmla="*/ 0 w 1791"/>
                <a:gd name="T45" fmla="*/ 0 h 2560"/>
                <a:gd name="T46" fmla="*/ 0 w 1791"/>
                <a:gd name="T47" fmla="*/ 0 h 2560"/>
                <a:gd name="T48" fmla="*/ 0 w 1791"/>
                <a:gd name="T49" fmla="*/ 0 h 2560"/>
                <a:gd name="T50" fmla="*/ 0 w 1791"/>
                <a:gd name="T51" fmla="*/ 0 h 2560"/>
                <a:gd name="T52" fmla="*/ 0 w 1791"/>
                <a:gd name="T53" fmla="*/ 0 h 2560"/>
                <a:gd name="T54" fmla="*/ 0 w 1791"/>
                <a:gd name="T55" fmla="*/ 0 h 2560"/>
                <a:gd name="T56" fmla="*/ 0 w 1791"/>
                <a:gd name="T57" fmla="*/ 0 h 2560"/>
                <a:gd name="T58" fmla="*/ 0 w 1791"/>
                <a:gd name="T59" fmla="*/ 0 h 2560"/>
                <a:gd name="T60" fmla="*/ 0 w 1791"/>
                <a:gd name="T61" fmla="*/ 0 h 2560"/>
                <a:gd name="T62" fmla="*/ 0 w 1791"/>
                <a:gd name="T63" fmla="*/ 0 h 2560"/>
                <a:gd name="T64" fmla="*/ 0 w 1791"/>
                <a:gd name="T65" fmla="*/ 0 h 2560"/>
                <a:gd name="T66" fmla="*/ 0 w 1791"/>
                <a:gd name="T67" fmla="*/ 0 h 2560"/>
                <a:gd name="T68" fmla="*/ 0 w 1791"/>
                <a:gd name="T69" fmla="*/ 0 h 2560"/>
                <a:gd name="T70" fmla="*/ 0 w 1791"/>
                <a:gd name="T71" fmla="*/ 0 h 2560"/>
                <a:gd name="T72" fmla="*/ 0 w 1791"/>
                <a:gd name="T73" fmla="*/ 0 h 2560"/>
                <a:gd name="T74" fmla="*/ 0 w 1791"/>
                <a:gd name="T75" fmla="*/ 0 h 2560"/>
                <a:gd name="T76" fmla="*/ 0 w 1791"/>
                <a:gd name="T77" fmla="*/ 0 h 2560"/>
                <a:gd name="T78" fmla="*/ 0 w 1791"/>
                <a:gd name="T79" fmla="*/ 0 h 2560"/>
                <a:gd name="T80" fmla="*/ 0 w 1791"/>
                <a:gd name="T81" fmla="*/ 0 h 2560"/>
                <a:gd name="T82" fmla="*/ 0 w 1791"/>
                <a:gd name="T83" fmla="*/ 0 h 2560"/>
                <a:gd name="T84" fmla="*/ 0 w 1791"/>
                <a:gd name="T85" fmla="*/ 0 h 2560"/>
                <a:gd name="T86" fmla="*/ 0 w 1791"/>
                <a:gd name="T87" fmla="*/ 0 h 2560"/>
                <a:gd name="T88" fmla="*/ 0 w 1791"/>
                <a:gd name="T89" fmla="*/ 0 h 2560"/>
                <a:gd name="T90" fmla="*/ 0 w 1791"/>
                <a:gd name="T91" fmla="*/ 0 h 2560"/>
                <a:gd name="T92" fmla="*/ 0 w 1791"/>
                <a:gd name="T93" fmla="*/ 0 h 2560"/>
                <a:gd name="T94" fmla="*/ 0 w 1791"/>
                <a:gd name="T95" fmla="*/ 0 h 2560"/>
                <a:gd name="T96" fmla="*/ 0 w 1791"/>
                <a:gd name="T97" fmla="*/ 0 h 25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1"/>
                <a:gd name="T148" fmla="*/ 0 h 2560"/>
                <a:gd name="T149" fmla="*/ 1791 w 1791"/>
                <a:gd name="T150" fmla="*/ 2560 h 25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1" h="2560">
                  <a:moveTo>
                    <a:pt x="796" y="148"/>
                  </a:moveTo>
                  <a:lnTo>
                    <a:pt x="852" y="371"/>
                  </a:lnTo>
                  <a:lnTo>
                    <a:pt x="877" y="755"/>
                  </a:lnTo>
                  <a:lnTo>
                    <a:pt x="895" y="1182"/>
                  </a:lnTo>
                  <a:lnTo>
                    <a:pt x="933" y="1542"/>
                  </a:lnTo>
                  <a:lnTo>
                    <a:pt x="1015" y="1717"/>
                  </a:lnTo>
                  <a:lnTo>
                    <a:pt x="1168" y="1595"/>
                  </a:lnTo>
                  <a:lnTo>
                    <a:pt x="1418" y="1060"/>
                  </a:lnTo>
                  <a:lnTo>
                    <a:pt x="1791" y="0"/>
                  </a:lnTo>
                  <a:lnTo>
                    <a:pt x="1779" y="90"/>
                  </a:lnTo>
                  <a:lnTo>
                    <a:pt x="1761" y="195"/>
                  </a:lnTo>
                  <a:lnTo>
                    <a:pt x="1739" y="305"/>
                  </a:lnTo>
                  <a:lnTo>
                    <a:pt x="1716" y="412"/>
                  </a:lnTo>
                  <a:lnTo>
                    <a:pt x="1692" y="503"/>
                  </a:lnTo>
                  <a:lnTo>
                    <a:pt x="1674" y="573"/>
                  </a:lnTo>
                  <a:lnTo>
                    <a:pt x="1663" y="610"/>
                  </a:lnTo>
                  <a:lnTo>
                    <a:pt x="1661" y="608"/>
                  </a:lnTo>
                  <a:lnTo>
                    <a:pt x="1603" y="798"/>
                  </a:lnTo>
                  <a:lnTo>
                    <a:pt x="1545" y="977"/>
                  </a:lnTo>
                  <a:lnTo>
                    <a:pt x="1483" y="1145"/>
                  </a:lnTo>
                  <a:lnTo>
                    <a:pt x="1421" y="1310"/>
                  </a:lnTo>
                  <a:lnTo>
                    <a:pt x="1353" y="1471"/>
                  </a:lnTo>
                  <a:lnTo>
                    <a:pt x="1282" y="1636"/>
                  </a:lnTo>
                  <a:lnTo>
                    <a:pt x="1205" y="1808"/>
                  </a:lnTo>
                  <a:lnTo>
                    <a:pt x="1123" y="1991"/>
                  </a:lnTo>
                  <a:lnTo>
                    <a:pt x="1040" y="2128"/>
                  </a:lnTo>
                  <a:lnTo>
                    <a:pt x="974" y="2237"/>
                  </a:lnTo>
                  <a:lnTo>
                    <a:pt x="915" y="2323"/>
                  </a:lnTo>
                  <a:lnTo>
                    <a:pt x="857" y="2391"/>
                  </a:lnTo>
                  <a:lnTo>
                    <a:pt x="786" y="2442"/>
                  </a:lnTo>
                  <a:lnTo>
                    <a:pt x="696" y="2485"/>
                  </a:lnTo>
                  <a:lnTo>
                    <a:pt x="578" y="2522"/>
                  </a:lnTo>
                  <a:lnTo>
                    <a:pt x="421" y="2560"/>
                  </a:lnTo>
                  <a:lnTo>
                    <a:pt x="363" y="2556"/>
                  </a:lnTo>
                  <a:lnTo>
                    <a:pt x="308" y="2552"/>
                  </a:lnTo>
                  <a:lnTo>
                    <a:pt x="254" y="2546"/>
                  </a:lnTo>
                  <a:lnTo>
                    <a:pt x="204" y="2537"/>
                  </a:lnTo>
                  <a:lnTo>
                    <a:pt x="153" y="2524"/>
                  </a:lnTo>
                  <a:lnTo>
                    <a:pt x="102" y="2507"/>
                  </a:lnTo>
                  <a:lnTo>
                    <a:pt x="52" y="2483"/>
                  </a:lnTo>
                  <a:lnTo>
                    <a:pt x="0" y="2453"/>
                  </a:lnTo>
                  <a:lnTo>
                    <a:pt x="170" y="2134"/>
                  </a:lnTo>
                  <a:lnTo>
                    <a:pt x="317" y="1848"/>
                  </a:lnTo>
                  <a:lnTo>
                    <a:pt x="441" y="1584"/>
                  </a:lnTo>
                  <a:lnTo>
                    <a:pt x="545" y="1329"/>
                  </a:lnTo>
                  <a:lnTo>
                    <a:pt x="629" y="1069"/>
                  </a:lnTo>
                  <a:lnTo>
                    <a:pt x="698" y="795"/>
                  </a:lnTo>
                  <a:lnTo>
                    <a:pt x="753" y="491"/>
                  </a:lnTo>
                  <a:lnTo>
                    <a:pt x="796" y="1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8" name="Freeform 51"/>
            <p:cNvSpPr>
              <a:spLocks/>
            </p:cNvSpPr>
            <p:nvPr/>
          </p:nvSpPr>
          <p:spPr bwMode="auto">
            <a:xfrm>
              <a:off x="3622" y="1990"/>
              <a:ext cx="158" cy="194"/>
            </a:xfrm>
            <a:custGeom>
              <a:avLst/>
              <a:gdLst>
                <a:gd name="T0" fmla="*/ 0 w 1736"/>
                <a:gd name="T1" fmla="*/ 0 h 2140"/>
                <a:gd name="T2" fmla="*/ 0 w 1736"/>
                <a:gd name="T3" fmla="*/ 0 h 2140"/>
                <a:gd name="T4" fmla="*/ 0 w 1736"/>
                <a:gd name="T5" fmla="*/ 0 h 2140"/>
                <a:gd name="T6" fmla="*/ 0 w 1736"/>
                <a:gd name="T7" fmla="*/ 0 h 2140"/>
                <a:gd name="T8" fmla="*/ 0 w 1736"/>
                <a:gd name="T9" fmla="*/ 0 h 2140"/>
                <a:gd name="T10" fmla="*/ 0 w 1736"/>
                <a:gd name="T11" fmla="*/ 0 h 2140"/>
                <a:gd name="T12" fmla="*/ 0 w 1736"/>
                <a:gd name="T13" fmla="*/ 0 h 2140"/>
                <a:gd name="T14" fmla="*/ 0 w 1736"/>
                <a:gd name="T15" fmla="*/ 0 h 2140"/>
                <a:gd name="T16" fmla="*/ 0 w 1736"/>
                <a:gd name="T17" fmla="*/ 0 h 2140"/>
                <a:gd name="T18" fmla="*/ 0 w 1736"/>
                <a:gd name="T19" fmla="*/ 0 h 2140"/>
                <a:gd name="T20" fmla="*/ 0 w 1736"/>
                <a:gd name="T21" fmla="*/ 0 h 2140"/>
                <a:gd name="T22" fmla="*/ 0 w 1736"/>
                <a:gd name="T23" fmla="*/ 0 h 2140"/>
                <a:gd name="T24" fmla="*/ 0 w 1736"/>
                <a:gd name="T25" fmla="*/ 0 h 2140"/>
                <a:gd name="T26" fmla="*/ 0 w 1736"/>
                <a:gd name="T27" fmla="*/ 0 h 2140"/>
                <a:gd name="T28" fmla="*/ 0 w 1736"/>
                <a:gd name="T29" fmla="*/ 0 h 2140"/>
                <a:gd name="T30" fmla="*/ 0 w 1736"/>
                <a:gd name="T31" fmla="*/ 0 h 2140"/>
                <a:gd name="T32" fmla="*/ 0 w 1736"/>
                <a:gd name="T33" fmla="*/ 0 h 2140"/>
                <a:gd name="T34" fmla="*/ 0 w 1736"/>
                <a:gd name="T35" fmla="*/ 0 h 2140"/>
                <a:gd name="T36" fmla="*/ 0 w 1736"/>
                <a:gd name="T37" fmla="*/ 0 h 2140"/>
                <a:gd name="T38" fmla="*/ 0 w 1736"/>
                <a:gd name="T39" fmla="*/ 0 h 2140"/>
                <a:gd name="T40" fmla="*/ 0 w 1736"/>
                <a:gd name="T41" fmla="*/ 0 h 2140"/>
                <a:gd name="T42" fmla="*/ 0 w 1736"/>
                <a:gd name="T43" fmla="*/ 0 h 2140"/>
                <a:gd name="T44" fmla="*/ 0 w 1736"/>
                <a:gd name="T45" fmla="*/ 0 h 2140"/>
                <a:gd name="T46" fmla="*/ 0 w 1736"/>
                <a:gd name="T47" fmla="*/ 0 h 2140"/>
                <a:gd name="T48" fmla="*/ 0 w 1736"/>
                <a:gd name="T49" fmla="*/ 0 h 2140"/>
                <a:gd name="T50" fmla="*/ 0 w 1736"/>
                <a:gd name="T51" fmla="*/ 0 h 2140"/>
                <a:gd name="T52" fmla="*/ 0 w 1736"/>
                <a:gd name="T53" fmla="*/ 0 h 2140"/>
                <a:gd name="T54" fmla="*/ 0 w 1736"/>
                <a:gd name="T55" fmla="*/ 0 h 2140"/>
                <a:gd name="T56" fmla="*/ 0 w 1736"/>
                <a:gd name="T57" fmla="*/ 0 h 2140"/>
                <a:gd name="T58" fmla="*/ 0 w 1736"/>
                <a:gd name="T59" fmla="*/ 0 h 2140"/>
                <a:gd name="T60" fmla="*/ 0 w 1736"/>
                <a:gd name="T61" fmla="*/ 0 h 2140"/>
                <a:gd name="T62" fmla="*/ 0 w 1736"/>
                <a:gd name="T63" fmla="*/ 0 h 2140"/>
                <a:gd name="T64" fmla="*/ 0 w 1736"/>
                <a:gd name="T65" fmla="*/ 0 h 2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6"/>
                <a:gd name="T100" fmla="*/ 0 h 2140"/>
                <a:gd name="T101" fmla="*/ 1736 w 1736"/>
                <a:gd name="T102" fmla="*/ 2140 h 2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6" h="2140">
                  <a:moveTo>
                    <a:pt x="814" y="156"/>
                  </a:moveTo>
                  <a:lnTo>
                    <a:pt x="921" y="55"/>
                  </a:lnTo>
                  <a:lnTo>
                    <a:pt x="1076" y="4"/>
                  </a:lnTo>
                  <a:lnTo>
                    <a:pt x="1255" y="0"/>
                  </a:lnTo>
                  <a:lnTo>
                    <a:pt x="1437" y="45"/>
                  </a:lnTo>
                  <a:lnTo>
                    <a:pt x="1591" y="137"/>
                  </a:lnTo>
                  <a:lnTo>
                    <a:pt x="1700" y="279"/>
                  </a:lnTo>
                  <a:lnTo>
                    <a:pt x="1736" y="469"/>
                  </a:lnTo>
                  <a:lnTo>
                    <a:pt x="1678" y="710"/>
                  </a:lnTo>
                  <a:lnTo>
                    <a:pt x="1653" y="866"/>
                  </a:lnTo>
                  <a:lnTo>
                    <a:pt x="1600" y="1023"/>
                  </a:lnTo>
                  <a:lnTo>
                    <a:pt x="1527" y="1179"/>
                  </a:lnTo>
                  <a:lnTo>
                    <a:pt x="1441" y="1334"/>
                  </a:lnTo>
                  <a:lnTo>
                    <a:pt x="1346" y="1486"/>
                  </a:lnTo>
                  <a:lnTo>
                    <a:pt x="1251" y="1636"/>
                  </a:lnTo>
                  <a:lnTo>
                    <a:pt x="1163" y="1781"/>
                  </a:lnTo>
                  <a:lnTo>
                    <a:pt x="1089" y="1923"/>
                  </a:lnTo>
                  <a:lnTo>
                    <a:pt x="973" y="1992"/>
                  </a:lnTo>
                  <a:lnTo>
                    <a:pt x="846" y="2044"/>
                  </a:lnTo>
                  <a:lnTo>
                    <a:pt x="708" y="2081"/>
                  </a:lnTo>
                  <a:lnTo>
                    <a:pt x="564" y="2107"/>
                  </a:lnTo>
                  <a:lnTo>
                    <a:pt x="416" y="2121"/>
                  </a:lnTo>
                  <a:lnTo>
                    <a:pt x="271" y="2130"/>
                  </a:lnTo>
                  <a:lnTo>
                    <a:pt x="130" y="2135"/>
                  </a:lnTo>
                  <a:lnTo>
                    <a:pt x="0" y="2140"/>
                  </a:lnTo>
                  <a:lnTo>
                    <a:pt x="83" y="1896"/>
                  </a:lnTo>
                  <a:lnTo>
                    <a:pt x="167" y="1640"/>
                  </a:lnTo>
                  <a:lnTo>
                    <a:pt x="254" y="1377"/>
                  </a:lnTo>
                  <a:lnTo>
                    <a:pt x="346" y="1113"/>
                  </a:lnTo>
                  <a:lnTo>
                    <a:pt x="445" y="852"/>
                  </a:lnTo>
                  <a:lnTo>
                    <a:pt x="554" y="603"/>
                  </a:lnTo>
                  <a:lnTo>
                    <a:pt x="676" y="368"/>
                  </a:lnTo>
                  <a:lnTo>
                    <a:pt x="814" y="15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9" name="Freeform 52"/>
            <p:cNvSpPr>
              <a:spLocks/>
            </p:cNvSpPr>
            <p:nvPr/>
          </p:nvSpPr>
          <p:spPr bwMode="auto">
            <a:xfrm>
              <a:off x="3622" y="1994"/>
              <a:ext cx="155" cy="190"/>
            </a:xfrm>
            <a:custGeom>
              <a:avLst/>
              <a:gdLst>
                <a:gd name="T0" fmla="*/ 0 w 1709"/>
                <a:gd name="T1" fmla="*/ 0 h 2090"/>
                <a:gd name="T2" fmla="*/ 0 w 1709"/>
                <a:gd name="T3" fmla="*/ 0 h 2090"/>
                <a:gd name="T4" fmla="*/ 0 w 1709"/>
                <a:gd name="T5" fmla="*/ 0 h 2090"/>
                <a:gd name="T6" fmla="*/ 0 w 1709"/>
                <a:gd name="T7" fmla="*/ 0 h 2090"/>
                <a:gd name="T8" fmla="*/ 0 w 1709"/>
                <a:gd name="T9" fmla="*/ 0 h 2090"/>
                <a:gd name="T10" fmla="*/ 0 w 1709"/>
                <a:gd name="T11" fmla="*/ 0 h 2090"/>
                <a:gd name="T12" fmla="*/ 0 w 1709"/>
                <a:gd name="T13" fmla="*/ 0 h 2090"/>
                <a:gd name="T14" fmla="*/ 0 w 1709"/>
                <a:gd name="T15" fmla="*/ 0 h 2090"/>
                <a:gd name="T16" fmla="*/ 0 w 1709"/>
                <a:gd name="T17" fmla="*/ 0 h 2090"/>
                <a:gd name="T18" fmla="*/ 0 w 1709"/>
                <a:gd name="T19" fmla="*/ 0 h 2090"/>
                <a:gd name="T20" fmla="*/ 0 w 1709"/>
                <a:gd name="T21" fmla="*/ 0 h 2090"/>
                <a:gd name="T22" fmla="*/ 0 w 1709"/>
                <a:gd name="T23" fmla="*/ 0 h 2090"/>
                <a:gd name="T24" fmla="*/ 0 w 1709"/>
                <a:gd name="T25" fmla="*/ 0 h 2090"/>
                <a:gd name="T26" fmla="*/ 0 w 1709"/>
                <a:gd name="T27" fmla="*/ 0 h 2090"/>
                <a:gd name="T28" fmla="*/ 0 w 1709"/>
                <a:gd name="T29" fmla="*/ 0 h 2090"/>
                <a:gd name="T30" fmla="*/ 0 w 1709"/>
                <a:gd name="T31" fmla="*/ 0 h 2090"/>
                <a:gd name="T32" fmla="*/ 0 w 1709"/>
                <a:gd name="T33" fmla="*/ 0 h 2090"/>
                <a:gd name="T34" fmla="*/ 0 w 1709"/>
                <a:gd name="T35" fmla="*/ 0 h 2090"/>
                <a:gd name="T36" fmla="*/ 0 w 1709"/>
                <a:gd name="T37" fmla="*/ 0 h 2090"/>
                <a:gd name="T38" fmla="*/ 0 w 1709"/>
                <a:gd name="T39" fmla="*/ 0 h 2090"/>
                <a:gd name="T40" fmla="*/ 0 w 1709"/>
                <a:gd name="T41" fmla="*/ 0 h 2090"/>
                <a:gd name="T42" fmla="*/ 0 w 1709"/>
                <a:gd name="T43" fmla="*/ 0 h 2090"/>
                <a:gd name="T44" fmla="*/ 0 w 1709"/>
                <a:gd name="T45" fmla="*/ 0 h 2090"/>
                <a:gd name="T46" fmla="*/ 0 w 1709"/>
                <a:gd name="T47" fmla="*/ 0 h 2090"/>
                <a:gd name="T48" fmla="*/ 0 w 1709"/>
                <a:gd name="T49" fmla="*/ 0 h 2090"/>
                <a:gd name="T50" fmla="*/ 0 w 1709"/>
                <a:gd name="T51" fmla="*/ 0 h 2090"/>
                <a:gd name="T52" fmla="*/ 0 w 1709"/>
                <a:gd name="T53" fmla="*/ 0 h 2090"/>
                <a:gd name="T54" fmla="*/ 0 w 1709"/>
                <a:gd name="T55" fmla="*/ 0 h 2090"/>
                <a:gd name="T56" fmla="*/ 0 w 1709"/>
                <a:gd name="T57" fmla="*/ 0 h 2090"/>
                <a:gd name="T58" fmla="*/ 0 w 1709"/>
                <a:gd name="T59" fmla="*/ 0 h 2090"/>
                <a:gd name="T60" fmla="*/ 0 w 1709"/>
                <a:gd name="T61" fmla="*/ 0 h 2090"/>
                <a:gd name="T62" fmla="*/ 0 w 1709"/>
                <a:gd name="T63" fmla="*/ 0 h 2090"/>
                <a:gd name="T64" fmla="*/ 0 w 1709"/>
                <a:gd name="T65" fmla="*/ 0 h 20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9"/>
                <a:gd name="T100" fmla="*/ 0 h 2090"/>
                <a:gd name="T101" fmla="*/ 1709 w 1709"/>
                <a:gd name="T102" fmla="*/ 2090 h 20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9" h="2090">
                  <a:moveTo>
                    <a:pt x="809" y="163"/>
                  </a:moveTo>
                  <a:lnTo>
                    <a:pt x="919" y="64"/>
                  </a:lnTo>
                  <a:lnTo>
                    <a:pt x="1072" y="9"/>
                  </a:lnTo>
                  <a:lnTo>
                    <a:pt x="1244" y="0"/>
                  </a:lnTo>
                  <a:lnTo>
                    <a:pt x="1416" y="38"/>
                  </a:lnTo>
                  <a:lnTo>
                    <a:pt x="1564" y="122"/>
                  </a:lnTo>
                  <a:lnTo>
                    <a:pt x="1669" y="258"/>
                  </a:lnTo>
                  <a:lnTo>
                    <a:pt x="1709" y="443"/>
                  </a:lnTo>
                  <a:lnTo>
                    <a:pt x="1664" y="681"/>
                  </a:lnTo>
                  <a:lnTo>
                    <a:pt x="1638" y="836"/>
                  </a:lnTo>
                  <a:lnTo>
                    <a:pt x="1588" y="991"/>
                  </a:lnTo>
                  <a:lnTo>
                    <a:pt x="1517" y="1143"/>
                  </a:lnTo>
                  <a:lnTo>
                    <a:pt x="1433" y="1295"/>
                  </a:lnTo>
                  <a:lnTo>
                    <a:pt x="1341" y="1443"/>
                  </a:lnTo>
                  <a:lnTo>
                    <a:pt x="1248" y="1590"/>
                  </a:lnTo>
                  <a:lnTo>
                    <a:pt x="1162" y="1732"/>
                  </a:lnTo>
                  <a:lnTo>
                    <a:pt x="1089" y="1873"/>
                  </a:lnTo>
                  <a:lnTo>
                    <a:pt x="973" y="1942"/>
                  </a:lnTo>
                  <a:lnTo>
                    <a:pt x="846" y="1994"/>
                  </a:lnTo>
                  <a:lnTo>
                    <a:pt x="708" y="2031"/>
                  </a:lnTo>
                  <a:lnTo>
                    <a:pt x="564" y="2057"/>
                  </a:lnTo>
                  <a:lnTo>
                    <a:pt x="416" y="2071"/>
                  </a:lnTo>
                  <a:lnTo>
                    <a:pt x="271" y="2080"/>
                  </a:lnTo>
                  <a:lnTo>
                    <a:pt x="130" y="2085"/>
                  </a:lnTo>
                  <a:lnTo>
                    <a:pt x="0" y="2090"/>
                  </a:lnTo>
                  <a:lnTo>
                    <a:pt x="83" y="1849"/>
                  </a:lnTo>
                  <a:lnTo>
                    <a:pt x="166" y="1599"/>
                  </a:lnTo>
                  <a:lnTo>
                    <a:pt x="252" y="1346"/>
                  </a:lnTo>
                  <a:lnTo>
                    <a:pt x="343" y="1092"/>
                  </a:lnTo>
                  <a:lnTo>
                    <a:pt x="441" y="841"/>
                  </a:lnTo>
                  <a:lnTo>
                    <a:pt x="550" y="601"/>
                  </a:lnTo>
                  <a:lnTo>
                    <a:pt x="672" y="373"/>
                  </a:lnTo>
                  <a:lnTo>
                    <a:pt x="809"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0" name="Freeform 53"/>
            <p:cNvSpPr>
              <a:spLocks/>
            </p:cNvSpPr>
            <p:nvPr/>
          </p:nvSpPr>
          <p:spPr bwMode="auto">
            <a:xfrm>
              <a:off x="3622" y="1999"/>
              <a:ext cx="153" cy="185"/>
            </a:xfrm>
            <a:custGeom>
              <a:avLst/>
              <a:gdLst>
                <a:gd name="T0" fmla="*/ 0 w 1684"/>
                <a:gd name="T1" fmla="*/ 0 h 2040"/>
                <a:gd name="T2" fmla="*/ 0 w 1684"/>
                <a:gd name="T3" fmla="*/ 0 h 2040"/>
                <a:gd name="T4" fmla="*/ 0 w 1684"/>
                <a:gd name="T5" fmla="*/ 0 h 2040"/>
                <a:gd name="T6" fmla="*/ 0 w 1684"/>
                <a:gd name="T7" fmla="*/ 0 h 2040"/>
                <a:gd name="T8" fmla="*/ 0 w 1684"/>
                <a:gd name="T9" fmla="*/ 0 h 2040"/>
                <a:gd name="T10" fmla="*/ 0 w 1684"/>
                <a:gd name="T11" fmla="*/ 0 h 2040"/>
                <a:gd name="T12" fmla="*/ 0 w 1684"/>
                <a:gd name="T13" fmla="*/ 0 h 2040"/>
                <a:gd name="T14" fmla="*/ 0 w 1684"/>
                <a:gd name="T15" fmla="*/ 0 h 2040"/>
                <a:gd name="T16" fmla="*/ 0 w 1684"/>
                <a:gd name="T17" fmla="*/ 0 h 2040"/>
                <a:gd name="T18" fmla="*/ 0 w 1684"/>
                <a:gd name="T19" fmla="*/ 0 h 2040"/>
                <a:gd name="T20" fmla="*/ 0 w 1684"/>
                <a:gd name="T21" fmla="*/ 0 h 2040"/>
                <a:gd name="T22" fmla="*/ 0 w 1684"/>
                <a:gd name="T23" fmla="*/ 0 h 2040"/>
                <a:gd name="T24" fmla="*/ 0 w 1684"/>
                <a:gd name="T25" fmla="*/ 0 h 2040"/>
                <a:gd name="T26" fmla="*/ 0 w 1684"/>
                <a:gd name="T27" fmla="*/ 0 h 2040"/>
                <a:gd name="T28" fmla="*/ 0 w 1684"/>
                <a:gd name="T29" fmla="*/ 0 h 2040"/>
                <a:gd name="T30" fmla="*/ 0 w 1684"/>
                <a:gd name="T31" fmla="*/ 0 h 2040"/>
                <a:gd name="T32" fmla="*/ 0 w 1684"/>
                <a:gd name="T33" fmla="*/ 0 h 2040"/>
                <a:gd name="T34" fmla="*/ 0 w 1684"/>
                <a:gd name="T35" fmla="*/ 0 h 2040"/>
                <a:gd name="T36" fmla="*/ 0 w 1684"/>
                <a:gd name="T37" fmla="*/ 0 h 2040"/>
                <a:gd name="T38" fmla="*/ 0 w 1684"/>
                <a:gd name="T39" fmla="*/ 0 h 2040"/>
                <a:gd name="T40" fmla="*/ 0 w 1684"/>
                <a:gd name="T41" fmla="*/ 0 h 2040"/>
                <a:gd name="T42" fmla="*/ 0 w 1684"/>
                <a:gd name="T43" fmla="*/ 0 h 2040"/>
                <a:gd name="T44" fmla="*/ 0 w 1684"/>
                <a:gd name="T45" fmla="*/ 0 h 2040"/>
                <a:gd name="T46" fmla="*/ 0 w 1684"/>
                <a:gd name="T47" fmla="*/ 0 h 2040"/>
                <a:gd name="T48" fmla="*/ 0 w 1684"/>
                <a:gd name="T49" fmla="*/ 0 h 2040"/>
                <a:gd name="T50" fmla="*/ 0 w 1684"/>
                <a:gd name="T51" fmla="*/ 0 h 2040"/>
                <a:gd name="T52" fmla="*/ 0 w 1684"/>
                <a:gd name="T53" fmla="*/ 0 h 2040"/>
                <a:gd name="T54" fmla="*/ 0 w 1684"/>
                <a:gd name="T55" fmla="*/ 0 h 2040"/>
                <a:gd name="T56" fmla="*/ 0 w 1684"/>
                <a:gd name="T57" fmla="*/ 0 h 2040"/>
                <a:gd name="T58" fmla="*/ 0 w 1684"/>
                <a:gd name="T59" fmla="*/ 0 h 2040"/>
                <a:gd name="T60" fmla="*/ 0 w 1684"/>
                <a:gd name="T61" fmla="*/ 0 h 2040"/>
                <a:gd name="T62" fmla="*/ 0 w 1684"/>
                <a:gd name="T63" fmla="*/ 0 h 2040"/>
                <a:gd name="T64" fmla="*/ 0 w 1684"/>
                <a:gd name="T65" fmla="*/ 0 h 20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84"/>
                <a:gd name="T100" fmla="*/ 0 h 2040"/>
                <a:gd name="T101" fmla="*/ 1684 w 1684"/>
                <a:gd name="T102" fmla="*/ 2040 h 20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84" h="2040">
                  <a:moveTo>
                    <a:pt x="805" y="171"/>
                  </a:moveTo>
                  <a:lnTo>
                    <a:pt x="918" y="73"/>
                  </a:lnTo>
                  <a:lnTo>
                    <a:pt x="1067" y="16"/>
                  </a:lnTo>
                  <a:lnTo>
                    <a:pt x="1233" y="0"/>
                  </a:lnTo>
                  <a:lnTo>
                    <a:pt x="1396" y="31"/>
                  </a:lnTo>
                  <a:lnTo>
                    <a:pt x="1537" y="108"/>
                  </a:lnTo>
                  <a:lnTo>
                    <a:pt x="1640" y="236"/>
                  </a:lnTo>
                  <a:lnTo>
                    <a:pt x="1684" y="416"/>
                  </a:lnTo>
                  <a:lnTo>
                    <a:pt x="1652" y="653"/>
                  </a:lnTo>
                  <a:lnTo>
                    <a:pt x="1627" y="807"/>
                  </a:lnTo>
                  <a:lnTo>
                    <a:pt x="1578" y="959"/>
                  </a:lnTo>
                  <a:lnTo>
                    <a:pt x="1509" y="1108"/>
                  </a:lnTo>
                  <a:lnTo>
                    <a:pt x="1427" y="1256"/>
                  </a:lnTo>
                  <a:lnTo>
                    <a:pt x="1337" y="1401"/>
                  </a:lnTo>
                  <a:lnTo>
                    <a:pt x="1247" y="1543"/>
                  </a:lnTo>
                  <a:lnTo>
                    <a:pt x="1162" y="1683"/>
                  </a:lnTo>
                  <a:lnTo>
                    <a:pt x="1089" y="1823"/>
                  </a:lnTo>
                  <a:lnTo>
                    <a:pt x="973" y="1892"/>
                  </a:lnTo>
                  <a:lnTo>
                    <a:pt x="846" y="1944"/>
                  </a:lnTo>
                  <a:lnTo>
                    <a:pt x="708" y="1981"/>
                  </a:lnTo>
                  <a:lnTo>
                    <a:pt x="564" y="2007"/>
                  </a:lnTo>
                  <a:lnTo>
                    <a:pt x="416" y="2021"/>
                  </a:lnTo>
                  <a:lnTo>
                    <a:pt x="271" y="2030"/>
                  </a:lnTo>
                  <a:lnTo>
                    <a:pt x="130" y="2035"/>
                  </a:lnTo>
                  <a:lnTo>
                    <a:pt x="0" y="2040"/>
                  </a:lnTo>
                  <a:lnTo>
                    <a:pt x="82" y="1801"/>
                  </a:lnTo>
                  <a:lnTo>
                    <a:pt x="165" y="1559"/>
                  </a:lnTo>
                  <a:lnTo>
                    <a:pt x="251" y="1313"/>
                  </a:lnTo>
                  <a:lnTo>
                    <a:pt x="341" y="1071"/>
                  </a:lnTo>
                  <a:lnTo>
                    <a:pt x="438" y="831"/>
                  </a:lnTo>
                  <a:lnTo>
                    <a:pt x="546" y="599"/>
                  </a:lnTo>
                  <a:lnTo>
                    <a:pt x="668" y="378"/>
                  </a:lnTo>
                  <a:lnTo>
                    <a:pt x="805" y="17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1" name="Freeform 54"/>
            <p:cNvSpPr>
              <a:spLocks/>
            </p:cNvSpPr>
            <p:nvPr/>
          </p:nvSpPr>
          <p:spPr bwMode="auto">
            <a:xfrm>
              <a:off x="3622" y="2003"/>
              <a:ext cx="151" cy="181"/>
            </a:xfrm>
            <a:custGeom>
              <a:avLst/>
              <a:gdLst>
                <a:gd name="T0" fmla="*/ 0 w 1660"/>
                <a:gd name="T1" fmla="*/ 0 h 1990"/>
                <a:gd name="T2" fmla="*/ 0 w 1660"/>
                <a:gd name="T3" fmla="*/ 0 h 1990"/>
                <a:gd name="T4" fmla="*/ 0 w 1660"/>
                <a:gd name="T5" fmla="*/ 0 h 1990"/>
                <a:gd name="T6" fmla="*/ 0 w 1660"/>
                <a:gd name="T7" fmla="*/ 0 h 1990"/>
                <a:gd name="T8" fmla="*/ 0 w 1660"/>
                <a:gd name="T9" fmla="*/ 0 h 1990"/>
                <a:gd name="T10" fmla="*/ 0 w 1660"/>
                <a:gd name="T11" fmla="*/ 0 h 1990"/>
                <a:gd name="T12" fmla="*/ 0 w 1660"/>
                <a:gd name="T13" fmla="*/ 0 h 1990"/>
                <a:gd name="T14" fmla="*/ 0 w 1660"/>
                <a:gd name="T15" fmla="*/ 0 h 1990"/>
                <a:gd name="T16" fmla="*/ 0 w 1660"/>
                <a:gd name="T17" fmla="*/ 0 h 1990"/>
                <a:gd name="T18" fmla="*/ 0 w 1660"/>
                <a:gd name="T19" fmla="*/ 0 h 1990"/>
                <a:gd name="T20" fmla="*/ 0 w 1660"/>
                <a:gd name="T21" fmla="*/ 0 h 1990"/>
                <a:gd name="T22" fmla="*/ 0 w 1660"/>
                <a:gd name="T23" fmla="*/ 0 h 1990"/>
                <a:gd name="T24" fmla="*/ 0 w 1660"/>
                <a:gd name="T25" fmla="*/ 0 h 1990"/>
                <a:gd name="T26" fmla="*/ 0 w 1660"/>
                <a:gd name="T27" fmla="*/ 0 h 1990"/>
                <a:gd name="T28" fmla="*/ 0 w 1660"/>
                <a:gd name="T29" fmla="*/ 0 h 1990"/>
                <a:gd name="T30" fmla="*/ 0 w 1660"/>
                <a:gd name="T31" fmla="*/ 0 h 1990"/>
                <a:gd name="T32" fmla="*/ 0 w 1660"/>
                <a:gd name="T33" fmla="*/ 0 h 1990"/>
                <a:gd name="T34" fmla="*/ 0 w 1660"/>
                <a:gd name="T35" fmla="*/ 0 h 1990"/>
                <a:gd name="T36" fmla="*/ 0 w 1660"/>
                <a:gd name="T37" fmla="*/ 0 h 1990"/>
                <a:gd name="T38" fmla="*/ 0 w 1660"/>
                <a:gd name="T39" fmla="*/ 0 h 1990"/>
                <a:gd name="T40" fmla="*/ 0 w 1660"/>
                <a:gd name="T41" fmla="*/ 0 h 1990"/>
                <a:gd name="T42" fmla="*/ 0 w 1660"/>
                <a:gd name="T43" fmla="*/ 0 h 1990"/>
                <a:gd name="T44" fmla="*/ 0 w 1660"/>
                <a:gd name="T45" fmla="*/ 0 h 1990"/>
                <a:gd name="T46" fmla="*/ 0 w 1660"/>
                <a:gd name="T47" fmla="*/ 0 h 1990"/>
                <a:gd name="T48" fmla="*/ 0 w 1660"/>
                <a:gd name="T49" fmla="*/ 0 h 1990"/>
                <a:gd name="T50" fmla="*/ 0 w 1660"/>
                <a:gd name="T51" fmla="*/ 0 h 1990"/>
                <a:gd name="T52" fmla="*/ 0 w 1660"/>
                <a:gd name="T53" fmla="*/ 0 h 1990"/>
                <a:gd name="T54" fmla="*/ 0 w 1660"/>
                <a:gd name="T55" fmla="*/ 0 h 1990"/>
                <a:gd name="T56" fmla="*/ 0 w 1660"/>
                <a:gd name="T57" fmla="*/ 0 h 1990"/>
                <a:gd name="T58" fmla="*/ 0 w 1660"/>
                <a:gd name="T59" fmla="*/ 0 h 1990"/>
                <a:gd name="T60" fmla="*/ 0 w 1660"/>
                <a:gd name="T61" fmla="*/ 0 h 1990"/>
                <a:gd name="T62" fmla="*/ 0 w 1660"/>
                <a:gd name="T63" fmla="*/ 0 h 1990"/>
                <a:gd name="T64" fmla="*/ 0 w 1660"/>
                <a:gd name="T65" fmla="*/ 0 h 19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0"/>
                <a:gd name="T100" fmla="*/ 0 h 1990"/>
                <a:gd name="T101" fmla="*/ 1660 w 1660"/>
                <a:gd name="T102" fmla="*/ 1990 h 19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0" h="1990">
                  <a:moveTo>
                    <a:pt x="799" y="178"/>
                  </a:moveTo>
                  <a:lnTo>
                    <a:pt x="916" y="81"/>
                  </a:lnTo>
                  <a:lnTo>
                    <a:pt x="1062" y="21"/>
                  </a:lnTo>
                  <a:lnTo>
                    <a:pt x="1220" y="0"/>
                  </a:lnTo>
                  <a:lnTo>
                    <a:pt x="1377" y="23"/>
                  </a:lnTo>
                  <a:lnTo>
                    <a:pt x="1512" y="92"/>
                  </a:lnTo>
                  <a:lnTo>
                    <a:pt x="1612" y="213"/>
                  </a:lnTo>
                  <a:lnTo>
                    <a:pt x="1660" y="389"/>
                  </a:lnTo>
                  <a:lnTo>
                    <a:pt x="1640" y="623"/>
                  </a:lnTo>
                  <a:lnTo>
                    <a:pt x="1616" y="776"/>
                  </a:lnTo>
                  <a:lnTo>
                    <a:pt x="1567" y="927"/>
                  </a:lnTo>
                  <a:lnTo>
                    <a:pt x="1499" y="1073"/>
                  </a:lnTo>
                  <a:lnTo>
                    <a:pt x="1420" y="1217"/>
                  </a:lnTo>
                  <a:lnTo>
                    <a:pt x="1333" y="1357"/>
                  </a:lnTo>
                  <a:lnTo>
                    <a:pt x="1245" y="1496"/>
                  </a:lnTo>
                  <a:lnTo>
                    <a:pt x="1161" y="1634"/>
                  </a:lnTo>
                  <a:lnTo>
                    <a:pt x="1089" y="1773"/>
                  </a:lnTo>
                  <a:lnTo>
                    <a:pt x="973" y="1842"/>
                  </a:lnTo>
                  <a:lnTo>
                    <a:pt x="846" y="1894"/>
                  </a:lnTo>
                  <a:lnTo>
                    <a:pt x="708" y="1931"/>
                  </a:lnTo>
                  <a:lnTo>
                    <a:pt x="564" y="1957"/>
                  </a:lnTo>
                  <a:lnTo>
                    <a:pt x="416" y="1971"/>
                  </a:lnTo>
                  <a:lnTo>
                    <a:pt x="271" y="1980"/>
                  </a:lnTo>
                  <a:lnTo>
                    <a:pt x="130" y="1985"/>
                  </a:lnTo>
                  <a:lnTo>
                    <a:pt x="0" y="1990"/>
                  </a:lnTo>
                  <a:lnTo>
                    <a:pt x="82" y="1753"/>
                  </a:lnTo>
                  <a:lnTo>
                    <a:pt x="165" y="1518"/>
                  </a:lnTo>
                  <a:lnTo>
                    <a:pt x="250" y="1282"/>
                  </a:lnTo>
                  <a:lnTo>
                    <a:pt x="339" y="1050"/>
                  </a:lnTo>
                  <a:lnTo>
                    <a:pt x="435" y="820"/>
                  </a:lnTo>
                  <a:lnTo>
                    <a:pt x="542" y="598"/>
                  </a:lnTo>
                  <a:lnTo>
                    <a:pt x="662" y="383"/>
                  </a:lnTo>
                  <a:lnTo>
                    <a:pt x="799" y="1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2" name="Freeform 55"/>
            <p:cNvSpPr>
              <a:spLocks/>
            </p:cNvSpPr>
            <p:nvPr/>
          </p:nvSpPr>
          <p:spPr bwMode="auto">
            <a:xfrm>
              <a:off x="3622" y="2008"/>
              <a:ext cx="148" cy="176"/>
            </a:xfrm>
            <a:custGeom>
              <a:avLst/>
              <a:gdLst>
                <a:gd name="T0" fmla="*/ 0 w 1633"/>
                <a:gd name="T1" fmla="*/ 0 h 1940"/>
                <a:gd name="T2" fmla="*/ 0 w 1633"/>
                <a:gd name="T3" fmla="*/ 0 h 1940"/>
                <a:gd name="T4" fmla="*/ 0 w 1633"/>
                <a:gd name="T5" fmla="*/ 0 h 1940"/>
                <a:gd name="T6" fmla="*/ 0 w 1633"/>
                <a:gd name="T7" fmla="*/ 0 h 1940"/>
                <a:gd name="T8" fmla="*/ 0 w 1633"/>
                <a:gd name="T9" fmla="*/ 0 h 1940"/>
                <a:gd name="T10" fmla="*/ 0 w 1633"/>
                <a:gd name="T11" fmla="*/ 0 h 1940"/>
                <a:gd name="T12" fmla="*/ 0 w 1633"/>
                <a:gd name="T13" fmla="*/ 0 h 1940"/>
                <a:gd name="T14" fmla="*/ 0 w 1633"/>
                <a:gd name="T15" fmla="*/ 0 h 1940"/>
                <a:gd name="T16" fmla="*/ 0 w 1633"/>
                <a:gd name="T17" fmla="*/ 0 h 1940"/>
                <a:gd name="T18" fmla="*/ 0 w 1633"/>
                <a:gd name="T19" fmla="*/ 0 h 1940"/>
                <a:gd name="T20" fmla="*/ 0 w 1633"/>
                <a:gd name="T21" fmla="*/ 0 h 1940"/>
                <a:gd name="T22" fmla="*/ 0 w 1633"/>
                <a:gd name="T23" fmla="*/ 0 h 1940"/>
                <a:gd name="T24" fmla="*/ 0 w 1633"/>
                <a:gd name="T25" fmla="*/ 0 h 1940"/>
                <a:gd name="T26" fmla="*/ 0 w 1633"/>
                <a:gd name="T27" fmla="*/ 0 h 1940"/>
                <a:gd name="T28" fmla="*/ 0 w 1633"/>
                <a:gd name="T29" fmla="*/ 0 h 1940"/>
                <a:gd name="T30" fmla="*/ 0 w 1633"/>
                <a:gd name="T31" fmla="*/ 0 h 1940"/>
                <a:gd name="T32" fmla="*/ 0 w 1633"/>
                <a:gd name="T33" fmla="*/ 0 h 1940"/>
                <a:gd name="T34" fmla="*/ 0 w 1633"/>
                <a:gd name="T35" fmla="*/ 0 h 1940"/>
                <a:gd name="T36" fmla="*/ 0 w 1633"/>
                <a:gd name="T37" fmla="*/ 0 h 1940"/>
                <a:gd name="T38" fmla="*/ 0 w 1633"/>
                <a:gd name="T39" fmla="*/ 0 h 1940"/>
                <a:gd name="T40" fmla="*/ 0 w 1633"/>
                <a:gd name="T41" fmla="*/ 0 h 1940"/>
                <a:gd name="T42" fmla="*/ 0 w 1633"/>
                <a:gd name="T43" fmla="*/ 0 h 1940"/>
                <a:gd name="T44" fmla="*/ 0 w 1633"/>
                <a:gd name="T45" fmla="*/ 0 h 1940"/>
                <a:gd name="T46" fmla="*/ 0 w 1633"/>
                <a:gd name="T47" fmla="*/ 0 h 1940"/>
                <a:gd name="T48" fmla="*/ 0 w 1633"/>
                <a:gd name="T49" fmla="*/ 0 h 1940"/>
                <a:gd name="T50" fmla="*/ 0 w 1633"/>
                <a:gd name="T51" fmla="*/ 0 h 1940"/>
                <a:gd name="T52" fmla="*/ 0 w 1633"/>
                <a:gd name="T53" fmla="*/ 0 h 1940"/>
                <a:gd name="T54" fmla="*/ 0 w 1633"/>
                <a:gd name="T55" fmla="*/ 0 h 1940"/>
                <a:gd name="T56" fmla="*/ 0 w 1633"/>
                <a:gd name="T57" fmla="*/ 0 h 1940"/>
                <a:gd name="T58" fmla="*/ 0 w 1633"/>
                <a:gd name="T59" fmla="*/ 0 h 1940"/>
                <a:gd name="T60" fmla="*/ 0 w 1633"/>
                <a:gd name="T61" fmla="*/ 0 h 1940"/>
                <a:gd name="T62" fmla="*/ 0 w 1633"/>
                <a:gd name="T63" fmla="*/ 0 h 1940"/>
                <a:gd name="T64" fmla="*/ 0 w 1633"/>
                <a:gd name="T65" fmla="*/ 0 h 19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3"/>
                <a:gd name="T100" fmla="*/ 0 h 1940"/>
                <a:gd name="T101" fmla="*/ 1633 w 1633"/>
                <a:gd name="T102" fmla="*/ 1940 h 19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3" h="1940">
                  <a:moveTo>
                    <a:pt x="794" y="185"/>
                  </a:moveTo>
                  <a:lnTo>
                    <a:pt x="915" y="89"/>
                  </a:lnTo>
                  <a:lnTo>
                    <a:pt x="1058" y="27"/>
                  </a:lnTo>
                  <a:lnTo>
                    <a:pt x="1209" y="0"/>
                  </a:lnTo>
                  <a:lnTo>
                    <a:pt x="1356" y="16"/>
                  </a:lnTo>
                  <a:lnTo>
                    <a:pt x="1485" y="78"/>
                  </a:lnTo>
                  <a:lnTo>
                    <a:pt x="1582" y="192"/>
                  </a:lnTo>
                  <a:lnTo>
                    <a:pt x="1633" y="363"/>
                  </a:lnTo>
                  <a:lnTo>
                    <a:pt x="1626" y="595"/>
                  </a:lnTo>
                  <a:lnTo>
                    <a:pt x="1602" y="747"/>
                  </a:lnTo>
                  <a:lnTo>
                    <a:pt x="1556" y="895"/>
                  </a:lnTo>
                  <a:lnTo>
                    <a:pt x="1491" y="1038"/>
                  </a:lnTo>
                  <a:lnTo>
                    <a:pt x="1414" y="1177"/>
                  </a:lnTo>
                  <a:lnTo>
                    <a:pt x="1328" y="1313"/>
                  </a:lnTo>
                  <a:lnTo>
                    <a:pt x="1243" y="1449"/>
                  </a:lnTo>
                  <a:lnTo>
                    <a:pt x="1161" y="1585"/>
                  </a:lnTo>
                  <a:lnTo>
                    <a:pt x="1089" y="1723"/>
                  </a:lnTo>
                  <a:lnTo>
                    <a:pt x="973" y="1792"/>
                  </a:lnTo>
                  <a:lnTo>
                    <a:pt x="846" y="1844"/>
                  </a:lnTo>
                  <a:lnTo>
                    <a:pt x="708" y="1881"/>
                  </a:lnTo>
                  <a:lnTo>
                    <a:pt x="564" y="1907"/>
                  </a:lnTo>
                  <a:lnTo>
                    <a:pt x="416" y="1921"/>
                  </a:lnTo>
                  <a:lnTo>
                    <a:pt x="271" y="1930"/>
                  </a:lnTo>
                  <a:lnTo>
                    <a:pt x="130" y="1935"/>
                  </a:lnTo>
                  <a:lnTo>
                    <a:pt x="0" y="1940"/>
                  </a:lnTo>
                  <a:lnTo>
                    <a:pt x="82" y="1706"/>
                  </a:lnTo>
                  <a:lnTo>
                    <a:pt x="164" y="1476"/>
                  </a:lnTo>
                  <a:lnTo>
                    <a:pt x="248" y="1250"/>
                  </a:lnTo>
                  <a:lnTo>
                    <a:pt x="336" y="1028"/>
                  </a:lnTo>
                  <a:lnTo>
                    <a:pt x="431" y="809"/>
                  </a:lnTo>
                  <a:lnTo>
                    <a:pt x="538" y="596"/>
                  </a:lnTo>
                  <a:lnTo>
                    <a:pt x="657" y="387"/>
                  </a:lnTo>
                  <a:lnTo>
                    <a:pt x="794" y="1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3" name="Freeform 56"/>
            <p:cNvSpPr>
              <a:spLocks/>
            </p:cNvSpPr>
            <p:nvPr/>
          </p:nvSpPr>
          <p:spPr bwMode="auto">
            <a:xfrm>
              <a:off x="3622" y="2012"/>
              <a:ext cx="146" cy="172"/>
            </a:xfrm>
            <a:custGeom>
              <a:avLst/>
              <a:gdLst>
                <a:gd name="T0" fmla="*/ 0 w 1614"/>
                <a:gd name="T1" fmla="*/ 0 h 1891"/>
                <a:gd name="T2" fmla="*/ 0 w 1614"/>
                <a:gd name="T3" fmla="*/ 0 h 1891"/>
                <a:gd name="T4" fmla="*/ 0 w 1614"/>
                <a:gd name="T5" fmla="*/ 0 h 1891"/>
                <a:gd name="T6" fmla="*/ 0 w 1614"/>
                <a:gd name="T7" fmla="*/ 0 h 1891"/>
                <a:gd name="T8" fmla="*/ 0 w 1614"/>
                <a:gd name="T9" fmla="*/ 0 h 1891"/>
                <a:gd name="T10" fmla="*/ 0 w 1614"/>
                <a:gd name="T11" fmla="*/ 0 h 1891"/>
                <a:gd name="T12" fmla="*/ 0 w 1614"/>
                <a:gd name="T13" fmla="*/ 0 h 1891"/>
                <a:gd name="T14" fmla="*/ 0 w 1614"/>
                <a:gd name="T15" fmla="*/ 0 h 1891"/>
                <a:gd name="T16" fmla="*/ 0 w 1614"/>
                <a:gd name="T17" fmla="*/ 0 h 1891"/>
                <a:gd name="T18" fmla="*/ 0 w 1614"/>
                <a:gd name="T19" fmla="*/ 0 h 1891"/>
                <a:gd name="T20" fmla="*/ 0 w 1614"/>
                <a:gd name="T21" fmla="*/ 0 h 1891"/>
                <a:gd name="T22" fmla="*/ 0 w 1614"/>
                <a:gd name="T23" fmla="*/ 0 h 1891"/>
                <a:gd name="T24" fmla="*/ 0 w 1614"/>
                <a:gd name="T25" fmla="*/ 0 h 1891"/>
                <a:gd name="T26" fmla="*/ 0 w 1614"/>
                <a:gd name="T27" fmla="*/ 0 h 1891"/>
                <a:gd name="T28" fmla="*/ 0 w 1614"/>
                <a:gd name="T29" fmla="*/ 0 h 1891"/>
                <a:gd name="T30" fmla="*/ 0 w 1614"/>
                <a:gd name="T31" fmla="*/ 0 h 1891"/>
                <a:gd name="T32" fmla="*/ 0 w 1614"/>
                <a:gd name="T33" fmla="*/ 0 h 1891"/>
                <a:gd name="T34" fmla="*/ 0 w 1614"/>
                <a:gd name="T35" fmla="*/ 0 h 1891"/>
                <a:gd name="T36" fmla="*/ 0 w 1614"/>
                <a:gd name="T37" fmla="*/ 0 h 1891"/>
                <a:gd name="T38" fmla="*/ 0 w 1614"/>
                <a:gd name="T39" fmla="*/ 0 h 1891"/>
                <a:gd name="T40" fmla="*/ 0 w 1614"/>
                <a:gd name="T41" fmla="*/ 0 h 1891"/>
                <a:gd name="T42" fmla="*/ 0 w 1614"/>
                <a:gd name="T43" fmla="*/ 0 h 1891"/>
                <a:gd name="T44" fmla="*/ 0 w 1614"/>
                <a:gd name="T45" fmla="*/ 0 h 1891"/>
                <a:gd name="T46" fmla="*/ 0 w 1614"/>
                <a:gd name="T47" fmla="*/ 0 h 1891"/>
                <a:gd name="T48" fmla="*/ 0 w 1614"/>
                <a:gd name="T49" fmla="*/ 0 h 1891"/>
                <a:gd name="T50" fmla="*/ 0 w 1614"/>
                <a:gd name="T51" fmla="*/ 0 h 1891"/>
                <a:gd name="T52" fmla="*/ 0 w 1614"/>
                <a:gd name="T53" fmla="*/ 0 h 1891"/>
                <a:gd name="T54" fmla="*/ 0 w 1614"/>
                <a:gd name="T55" fmla="*/ 0 h 1891"/>
                <a:gd name="T56" fmla="*/ 0 w 1614"/>
                <a:gd name="T57" fmla="*/ 0 h 1891"/>
                <a:gd name="T58" fmla="*/ 0 w 1614"/>
                <a:gd name="T59" fmla="*/ 0 h 1891"/>
                <a:gd name="T60" fmla="*/ 0 w 1614"/>
                <a:gd name="T61" fmla="*/ 0 h 1891"/>
                <a:gd name="T62" fmla="*/ 0 w 1614"/>
                <a:gd name="T63" fmla="*/ 0 h 1891"/>
                <a:gd name="T64" fmla="*/ 0 w 1614"/>
                <a:gd name="T65" fmla="*/ 0 h 18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14"/>
                <a:gd name="T100" fmla="*/ 0 h 1891"/>
                <a:gd name="T101" fmla="*/ 1614 w 1614"/>
                <a:gd name="T102" fmla="*/ 1891 h 18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14" h="1891">
                  <a:moveTo>
                    <a:pt x="790" y="193"/>
                  </a:moveTo>
                  <a:lnTo>
                    <a:pt x="914" y="99"/>
                  </a:lnTo>
                  <a:lnTo>
                    <a:pt x="1054" y="32"/>
                  </a:lnTo>
                  <a:lnTo>
                    <a:pt x="1199" y="0"/>
                  </a:lnTo>
                  <a:lnTo>
                    <a:pt x="1338" y="9"/>
                  </a:lnTo>
                  <a:lnTo>
                    <a:pt x="1459" y="63"/>
                  </a:lnTo>
                  <a:lnTo>
                    <a:pt x="1553" y="170"/>
                  </a:lnTo>
                  <a:lnTo>
                    <a:pt x="1607" y="335"/>
                  </a:lnTo>
                  <a:lnTo>
                    <a:pt x="1614" y="565"/>
                  </a:lnTo>
                  <a:lnTo>
                    <a:pt x="1590" y="717"/>
                  </a:lnTo>
                  <a:lnTo>
                    <a:pt x="1545" y="863"/>
                  </a:lnTo>
                  <a:lnTo>
                    <a:pt x="1481" y="1002"/>
                  </a:lnTo>
                  <a:lnTo>
                    <a:pt x="1407" y="1139"/>
                  </a:lnTo>
                  <a:lnTo>
                    <a:pt x="1323" y="1271"/>
                  </a:lnTo>
                  <a:lnTo>
                    <a:pt x="1240" y="1404"/>
                  </a:lnTo>
                  <a:lnTo>
                    <a:pt x="1160" y="1537"/>
                  </a:lnTo>
                  <a:lnTo>
                    <a:pt x="1089" y="1674"/>
                  </a:lnTo>
                  <a:lnTo>
                    <a:pt x="973" y="1743"/>
                  </a:lnTo>
                  <a:lnTo>
                    <a:pt x="846" y="1795"/>
                  </a:lnTo>
                  <a:lnTo>
                    <a:pt x="708" y="1832"/>
                  </a:lnTo>
                  <a:lnTo>
                    <a:pt x="564" y="1858"/>
                  </a:lnTo>
                  <a:lnTo>
                    <a:pt x="416" y="1872"/>
                  </a:lnTo>
                  <a:lnTo>
                    <a:pt x="271" y="1881"/>
                  </a:lnTo>
                  <a:lnTo>
                    <a:pt x="130" y="1886"/>
                  </a:lnTo>
                  <a:lnTo>
                    <a:pt x="0" y="1891"/>
                  </a:lnTo>
                  <a:lnTo>
                    <a:pt x="82" y="1659"/>
                  </a:lnTo>
                  <a:lnTo>
                    <a:pt x="163" y="1436"/>
                  </a:lnTo>
                  <a:lnTo>
                    <a:pt x="246" y="1219"/>
                  </a:lnTo>
                  <a:lnTo>
                    <a:pt x="334" y="1008"/>
                  </a:lnTo>
                  <a:lnTo>
                    <a:pt x="429" y="800"/>
                  </a:lnTo>
                  <a:lnTo>
                    <a:pt x="535" y="596"/>
                  </a:lnTo>
                  <a:lnTo>
                    <a:pt x="653" y="394"/>
                  </a:lnTo>
                  <a:lnTo>
                    <a:pt x="790"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4" name="Freeform 57"/>
            <p:cNvSpPr>
              <a:spLocks/>
            </p:cNvSpPr>
            <p:nvPr/>
          </p:nvSpPr>
          <p:spPr bwMode="auto">
            <a:xfrm>
              <a:off x="3622" y="2017"/>
              <a:ext cx="145" cy="167"/>
            </a:xfrm>
            <a:custGeom>
              <a:avLst/>
              <a:gdLst>
                <a:gd name="T0" fmla="*/ 0 w 1599"/>
                <a:gd name="T1" fmla="*/ 0 h 1841"/>
                <a:gd name="T2" fmla="*/ 0 w 1599"/>
                <a:gd name="T3" fmla="*/ 0 h 1841"/>
                <a:gd name="T4" fmla="*/ 0 w 1599"/>
                <a:gd name="T5" fmla="*/ 0 h 1841"/>
                <a:gd name="T6" fmla="*/ 0 w 1599"/>
                <a:gd name="T7" fmla="*/ 0 h 1841"/>
                <a:gd name="T8" fmla="*/ 0 w 1599"/>
                <a:gd name="T9" fmla="*/ 0 h 1841"/>
                <a:gd name="T10" fmla="*/ 0 w 1599"/>
                <a:gd name="T11" fmla="*/ 0 h 1841"/>
                <a:gd name="T12" fmla="*/ 0 w 1599"/>
                <a:gd name="T13" fmla="*/ 0 h 1841"/>
                <a:gd name="T14" fmla="*/ 0 w 1599"/>
                <a:gd name="T15" fmla="*/ 0 h 1841"/>
                <a:gd name="T16" fmla="*/ 0 w 1599"/>
                <a:gd name="T17" fmla="*/ 0 h 1841"/>
                <a:gd name="T18" fmla="*/ 0 w 1599"/>
                <a:gd name="T19" fmla="*/ 0 h 1841"/>
                <a:gd name="T20" fmla="*/ 0 w 1599"/>
                <a:gd name="T21" fmla="*/ 0 h 1841"/>
                <a:gd name="T22" fmla="*/ 0 w 1599"/>
                <a:gd name="T23" fmla="*/ 0 h 1841"/>
                <a:gd name="T24" fmla="*/ 0 w 1599"/>
                <a:gd name="T25" fmla="*/ 0 h 1841"/>
                <a:gd name="T26" fmla="*/ 0 w 1599"/>
                <a:gd name="T27" fmla="*/ 0 h 1841"/>
                <a:gd name="T28" fmla="*/ 0 w 1599"/>
                <a:gd name="T29" fmla="*/ 0 h 1841"/>
                <a:gd name="T30" fmla="*/ 0 w 1599"/>
                <a:gd name="T31" fmla="*/ 0 h 1841"/>
                <a:gd name="T32" fmla="*/ 0 w 1599"/>
                <a:gd name="T33" fmla="*/ 0 h 1841"/>
                <a:gd name="T34" fmla="*/ 0 w 1599"/>
                <a:gd name="T35" fmla="*/ 0 h 1841"/>
                <a:gd name="T36" fmla="*/ 0 w 1599"/>
                <a:gd name="T37" fmla="*/ 0 h 1841"/>
                <a:gd name="T38" fmla="*/ 0 w 1599"/>
                <a:gd name="T39" fmla="*/ 0 h 1841"/>
                <a:gd name="T40" fmla="*/ 0 w 1599"/>
                <a:gd name="T41" fmla="*/ 0 h 1841"/>
                <a:gd name="T42" fmla="*/ 0 w 1599"/>
                <a:gd name="T43" fmla="*/ 0 h 1841"/>
                <a:gd name="T44" fmla="*/ 0 w 1599"/>
                <a:gd name="T45" fmla="*/ 0 h 1841"/>
                <a:gd name="T46" fmla="*/ 0 w 1599"/>
                <a:gd name="T47" fmla="*/ 0 h 1841"/>
                <a:gd name="T48" fmla="*/ 0 w 1599"/>
                <a:gd name="T49" fmla="*/ 0 h 1841"/>
                <a:gd name="T50" fmla="*/ 0 w 1599"/>
                <a:gd name="T51" fmla="*/ 0 h 1841"/>
                <a:gd name="T52" fmla="*/ 0 w 1599"/>
                <a:gd name="T53" fmla="*/ 0 h 1841"/>
                <a:gd name="T54" fmla="*/ 0 w 1599"/>
                <a:gd name="T55" fmla="*/ 0 h 1841"/>
                <a:gd name="T56" fmla="*/ 0 w 1599"/>
                <a:gd name="T57" fmla="*/ 0 h 1841"/>
                <a:gd name="T58" fmla="*/ 0 w 1599"/>
                <a:gd name="T59" fmla="*/ 0 h 1841"/>
                <a:gd name="T60" fmla="*/ 0 w 1599"/>
                <a:gd name="T61" fmla="*/ 0 h 1841"/>
                <a:gd name="T62" fmla="*/ 0 w 1599"/>
                <a:gd name="T63" fmla="*/ 0 h 1841"/>
                <a:gd name="T64" fmla="*/ 0 w 1599"/>
                <a:gd name="T65" fmla="*/ 0 h 18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9"/>
                <a:gd name="T100" fmla="*/ 0 h 1841"/>
                <a:gd name="T101" fmla="*/ 1599 w 1599"/>
                <a:gd name="T102" fmla="*/ 1841 h 18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9" h="1841">
                  <a:moveTo>
                    <a:pt x="785" y="201"/>
                  </a:moveTo>
                  <a:lnTo>
                    <a:pt x="912" y="106"/>
                  </a:lnTo>
                  <a:lnTo>
                    <a:pt x="1048" y="38"/>
                  </a:lnTo>
                  <a:lnTo>
                    <a:pt x="1185" y="0"/>
                  </a:lnTo>
                  <a:lnTo>
                    <a:pt x="1317" y="2"/>
                  </a:lnTo>
                  <a:lnTo>
                    <a:pt x="1431" y="48"/>
                  </a:lnTo>
                  <a:lnTo>
                    <a:pt x="1523" y="149"/>
                  </a:lnTo>
                  <a:lnTo>
                    <a:pt x="1581" y="308"/>
                  </a:lnTo>
                  <a:lnTo>
                    <a:pt x="1599" y="537"/>
                  </a:lnTo>
                  <a:lnTo>
                    <a:pt x="1577" y="688"/>
                  </a:lnTo>
                  <a:lnTo>
                    <a:pt x="1533" y="832"/>
                  </a:lnTo>
                  <a:lnTo>
                    <a:pt x="1473" y="967"/>
                  </a:lnTo>
                  <a:lnTo>
                    <a:pt x="1400" y="1100"/>
                  </a:lnTo>
                  <a:lnTo>
                    <a:pt x="1320" y="1228"/>
                  </a:lnTo>
                  <a:lnTo>
                    <a:pt x="1238" y="1358"/>
                  </a:lnTo>
                  <a:lnTo>
                    <a:pt x="1159" y="1488"/>
                  </a:lnTo>
                  <a:lnTo>
                    <a:pt x="1089" y="1624"/>
                  </a:lnTo>
                  <a:lnTo>
                    <a:pt x="973" y="1693"/>
                  </a:lnTo>
                  <a:lnTo>
                    <a:pt x="846" y="1745"/>
                  </a:lnTo>
                  <a:lnTo>
                    <a:pt x="708" y="1782"/>
                  </a:lnTo>
                  <a:lnTo>
                    <a:pt x="564" y="1808"/>
                  </a:lnTo>
                  <a:lnTo>
                    <a:pt x="416" y="1822"/>
                  </a:lnTo>
                  <a:lnTo>
                    <a:pt x="271" y="1831"/>
                  </a:lnTo>
                  <a:lnTo>
                    <a:pt x="130" y="1836"/>
                  </a:lnTo>
                  <a:lnTo>
                    <a:pt x="0" y="1841"/>
                  </a:lnTo>
                  <a:lnTo>
                    <a:pt x="82" y="1611"/>
                  </a:lnTo>
                  <a:lnTo>
                    <a:pt x="162" y="1395"/>
                  </a:lnTo>
                  <a:lnTo>
                    <a:pt x="245" y="1187"/>
                  </a:lnTo>
                  <a:lnTo>
                    <a:pt x="332" y="986"/>
                  </a:lnTo>
                  <a:lnTo>
                    <a:pt x="426" y="788"/>
                  </a:lnTo>
                  <a:lnTo>
                    <a:pt x="531" y="593"/>
                  </a:lnTo>
                  <a:lnTo>
                    <a:pt x="649" y="398"/>
                  </a:lnTo>
                  <a:lnTo>
                    <a:pt x="785" y="20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5" name="Freeform 58"/>
            <p:cNvSpPr>
              <a:spLocks/>
            </p:cNvSpPr>
            <p:nvPr/>
          </p:nvSpPr>
          <p:spPr bwMode="auto">
            <a:xfrm>
              <a:off x="3619" y="2021"/>
              <a:ext cx="144" cy="163"/>
            </a:xfrm>
            <a:custGeom>
              <a:avLst/>
              <a:gdLst>
                <a:gd name="T0" fmla="*/ 0 w 1585"/>
                <a:gd name="T1" fmla="*/ 0 h 1796"/>
                <a:gd name="T2" fmla="*/ 0 w 1585"/>
                <a:gd name="T3" fmla="*/ 0 h 1796"/>
                <a:gd name="T4" fmla="*/ 0 w 1585"/>
                <a:gd name="T5" fmla="*/ 0 h 1796"/>
                <a:gd name="T6" fmla="*/ 0 w 1585"/>
                <a:gd name="T7" fmla="*/ 0 h 1796"/>
                <a:gd name="T8" fmla="*/ 0 w 1585"/>
                <a:gd name="T9" fmla="*/ 0 h 1796"/>
                <a:gd name="T10" fmla="*/ 0 w 1585"/>
                <a:gd name="T11" fmla="*/ 0 h 1796"/>
                <a:gd name="T12" fmla="*/ 0 w 1585"/>
                <a:gd name="T13" fmla="*/ 0 h 1796"/>
                <a:gd name="T14" fmla="*/ 0 w 1585"/>
                <a:gd name="T15" fmla="*/ 0 h 1796"/>
                <a:gd name="T16" fmla="*/ 0 w 1585"/>
                <a:gd name="T17" fmla="*/ 0 h 1796"/>
                <a:gd name="T18" fmla="*/ 0 w 1585"/>
                <a:gd name="T19" fmla="*/ 0 h 1796"/>
                <a:gd name="T20" fmla="*/ 0 w 1585"/>
                <a:gd name="T21" fmla="*/ 0 h 1796"/>
                <a:gd name="T22" fmla="*/ 0 w 1585"/>
                <a:gd name="T23" fmla="*/ 0 h 1796"/>
                <a:gd name="T24" fmla="*/ 0 w 1585"/>
                <a:gd name="T25" fmla="*/ 0 h 1796"/>
                <a:gd name="T26" fmla="*/ 0 w 1585"/>
                <a:gd name="T27" fmla="*/ 0 h 1796"/>
                <a:gd name="T28" fmla="*/ 0 w 1585"/>
                <a:gd name="T29" fmla="*/ 0 h 1796"/>
                <a:gd name="T30" fmla="*/ 0 w 1585"/>
                <a:gd name="T31" fmla="*/ 0 h 1796"/>
                <a:gd name="T32" fmla="*/ 0 w 1585"/>
                <a:gd name="T33" fmla="*/ 0 h 1796"/>
                <a:gd name="T34" fmla="*/ 0 w 1585"/>
                <a:gd name="T35" fmla="*/ 0 h 1796"/>
                <a:gd name="T36" fmla="*/ 0 w 1585"/>
                <a:gd name="T37" fmla="*/ 0 h 1796"/>
                <a:gd name="T38" fmla="*/ 0 w 1585"/>
                <a:gd name="T39" fmla="*/ 0 h 1796"/>
                <a:gd name="T40" fmla="*/ 0 w 1585"/>
                <a:gd name="T41" fmla="*/ 0 h 1796"/>
                <a:gd name="T42" fmla="*/ 0 w 1585"/>
                <a:gd name="T43" fmla="*/ 0 h 1796"/>
                <a:gd name="T44" fmla="*/ 0 w 1585"/>
                <a:gd name="T45" fmla="*/ 0 h 1796"/>
                <a:gd name="T46" fmla="*/ 0 w 1585"/>
                <a:gd name="T47" fmla="*/ 0 h 1796"/>
                <a:gd name="T48" fmla="*/ 0 w 1585"/>
                <a:gd name="T49" fmla="*/ 0 h 1796"/>
                <a:gd name="T50" fmla="*/ 0 w 1585"/>
                <a:gd name="T51" fmla="*/ 0 h 1796"/>
                <a:gd name="T52" fmla="*/ 0 w 1585"/>
                <a:gd name="T53" fmla="*/ 0 h 1796"/>
                <a:gd name="T54" fmla="*/ 0 w 1585"/>
                <a:gd name="T55" fmla="*/ 0 h 1796"/>
                <a:gd name="T56" fmla="*/ 0 w 1585"/>
                <a:gd name="T57" fmla="*/ 0 h 1796"/>
                <a:gd name="T58" fmla="*/ 0 w 1585"/>
                <a:gd name="T59" fmla="*/ 0 h 1796"/>
                <a:gd name="T60" fmla="*/ 0 w 1585"/>
                <a:gd name="T61" fmla="*/ 0 h 1796"/>
                <a:gd name="T62" fmla="*/ 0 w 1585"/>
                <a:gd name="T63" fmla="*/ 0 h 1796"/>
                <a:gd name="T64" fmla="*/ 0 w 1585"/>
                <a:gd name="T65" fmla="*/ 0 h 17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5"/>
                <a:gd name="T100" fmla="*/ 0 h 1796"/>
                <a:gd name="T101" fmla="*/ 1585 w 1585"/>
                <a:gd name="T102" fmla="*/ 1796 h 17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5" h="1796">
                  <a:moveTo>
                    <a:pt x="780" y="212"/>
                  </a:moveTo>
                  <a:lnTo>
                    <a:pt x="910" y="119"/>
                  </a:lnTo>
                  <a:lnTo>
                    <a:pt x="1043" y="48"/>
                  </a:lnTo>
                  <a:lnTo>
                    <a:pt x="1174" y="5"/>
                  </a:lnTo>
                  <a:lnTo>
                    <a:pt x="1297" y="0"/>
                  </a:lnTo>
                  <a:lnTo>
                    <a:pt x="1404" y="39"/>
                  </a:lnTo>
                  <a:lnTo>
                    <a:pt x="1492" y="131"/>
                  </a:lnTo>
                  <a:lnTo>
                    <a:pt x="1554" y="286"/>
                  </a:lnTo>
                  <a:lnTo>
                    <a:pt x="1585" y="513"/>
                  </a:lnTo>
                  <a:lnTo>
                    <a:pt x="1563" y="663"/>
                  </a:lnTo>
                  <a:lnTo>
                    <a:pt x="1521" y="804"/>
                  </a:lnTo>
                  <a:lnTo>
                    <a:pt x="1462" y="937"/>
                  </a:lnTo>
                  <a:lnTo>
                    <a:pt x="1393" y="1065"/>
                  </a:lnTo>
                  <a:lnTo>
                    <a:pt x="1316" y="1190"/>
                  </a:lnTo>
                  <a:lnTo>
                    <a:pt x="1236" y="1316"/>
                  </a:lnTo>
                  <a:lnTo>
                    <a:pt x="1159" y="1444"/>
                  </a:lnTo>
                  <a:lnTo>
                    <a:pt x="1089" y="1579"/>
                  </a:lnTo>
                  <a:lnTo>
                    <a:pt x="973" y="1648"/>
                  </a:lnTo>
                  <a:lnTo>
                    <a:pt x="846" y="1700"/>
                  </a:lnTo>
                  <a:lnTo>
                    <a:pt x="708" y="1737"/>
                  </a:lnTo>
                  <a:lnTo>
                    <a:pt x="564" y="1763"/>
                  </a:lnTo>
                  <a:lnTo>
                    <a:pt x="416" y="1777"/>
                  </a:lnTo>
                  <a:lnTo>
                    <a:pt x="271" y="1786"/>
                  </a:lnTo>
                  <a:lnTo>
                    <a:pt x="130" y="1791"/>
                  </a:lnTo>
                  <a:lnTo>
                    <a:pt x="0" y="1796"/>
                  </a:lnTo>
                  <a:lnTo>
                    <a:pt x="82" y="1570"/>
                  </a:lnTo>
                  <a:lnTo>
                    <a:pt x="162" y="1360"/>
                  </a:lnTo>
                  <a:lnTo>
                    <a:pt x="243" y="1161"/>
                  </a:lnTo>
                  <a:lnTo>
                    <a:pt x="329" y="971"/>
                  </a:lnTo>
                  <a:lnTo>
                    <a:pt x="422" y="784"/>
                  </a:lnTo>
                  <a:lnTo>
                    <a:pt x="526" y="598"/>
                  </a:lnTo>
                  <a:lnTo>
                    <a:pt x="644" y="408"/>
                  </a:lnTo>
                  <a:lnTo>
                    <a:pt x="780" y="2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6" name="Freeform 59"/>
            <p:cNvSpPr>
              <a:spLocks/>
            </p:cNvSpPr>
            <p:nvPr/>
          </p:nvSpPr>
          <p:spPr bwMode="auto">
            <a:xfrm>
              <a:off x="3572" y="2175"/>
              <a:ext cx="138" cy="212"/>
            </a:xfrm>
            <a:custGeom>
              <a:avLst/>
              <a:gdLst>
                <a:gd name="T0" fmla="*/ 0 w 1518"/>
                <a:gd name="T1" fmla="*/ 0 h 2328"/>
                <a:gd name="T2" fmla="*/ 0 w 1518"/>
                <a:gd name="T3" fmla="*/ 0 h 2328"/>
                <a:gd name="T4" fmla="*/ 0 w 1518"/>
                <a:gd name="T5" fmla="*/ 0 h 2328"/>
                <a:gd name="T6" fmla="*/ 0 w 1518"/>
                <a:gd name="T7" fmla="*/ 0 h 2328"/>
                <a:gd name="T8" fmla="*/ 0 w 1518"/>
                <a:gd name="T9" fmla="*/ 0 h 2328"/>
                <a:gd name="T10" fmla="*/ 0 w 1518"/>
                <a:gd name="T11" fmla="*/ 0 h 2328"/>
                <a:gd name="T12" fmla="*/ 0 w 1518"/>
                <a:gd name="T13" fmla="*/ 0 h 2328"/>
                <a:gd name="T14" fmla="*/ 0 w 1518"/>
                <a:gd name="T15" fmla="*/ 0 h 2328"/>
                <a:gd name="T16" fmla="*/ 0 w 1518"/>
                <a:gd name="T17" fmla="*/ 0 h 2328"/>
                <a:gd name="T18" fmla="*/ 0 w 1518"/>
                <a:gd name="T19" fmla="*/ 0 h 2328"/>
                <a:gd name="T20" fmla="*/ 0 w 1518"/>
                <a:gd name="T21" fmla="*/ 0 h 2328"/>
                <a:gd name="T22" fmla="*/ 0 w 1518"/>
                <a:gd name="T23" fmla="*/ 0 h 2328"/>
                <a:gd name="T24" fmla="*/ 0 w 1518"/>
                <a:gd name="T25" fmla="*/ 0 h 2328"/>
                <a:gd name="T26" fmla="*/ 0 w 1518"/>
                <a:gd name="T27" fmla="*/ 0 h 2328"/>
                <a:gd name="T28" fmla="*/ 0 w 1518"/>
                <a:gd name="T29" fmla="*/ 0 h 2328"/>
                <a:gd name="T30" fmla="*/ 0 w 1518"/>
                <a:gd name="T31" fmla="*/ 0 h 2328"/>
                <a:gd name="T32" fmla="*/ 0 w 1518"/>
                <a:gd name="T33" fmla="*/ 0 h 2328"/>
                <a:gd name="T34" fmla="*/ 0 w 1518"/>
                <a:gd name="T35" fmla="*/ 0 h 2328"/>
                <a:gd name="T36" fmla="*/ 0 w 1518"/>
                <a:gd name="T37" fmla="*/ 0 h 2328"/>
                <a:gd name="T38" fmla="*/ 0 w 1518"/>
                <a:gd name="T39" fmla="*/ 0 h 2328"/>
                <a:gd name="T40" fmla="*/ 0 w 1518"/>
                <a:gd name="T41" fmla="*/ 0 h 2328"/>
                <a:gd name="T42" fmla="*/ 0 w 1518"/>
                <a:gd name="T43" fmla="*/ 0 h 2328"/>
                <a:gd name="T44" fmla="*/ 0 w 1518"/>
                <a:gd name="T45" fmla="*/ 0 h 2328"/>
                <a:gd name="T46" fmla="*/ 0 w 1518"/>
                <a:gd name="T47" fmla="*/ 0 h 2328"/>
                <a:gd name="T48" fmla="*/ 0 w 1518"/>
                <a:gd name="T49" fmla="*/ 0 h 2328"/>
                <a:gd name="T50" fmla="*/ 0 w 1518"/>
                <a:gd name="T51" fmla="*/ 0 h 2328"/>
                <a:gd name="T52" fmla="*/ 0 w 1518"/>
                <a:gd name="T53" fmla="*/ 0 h 2328"/>
                <a:gd name="T54" fmla="*/ 0 w 1518"/>
                <a:gd name="T55" fmla="*/ 0 h 2328"/>
                <a:gd name="T56" fmla="*/ 0 w 1518"/>
                <a:gd name="T57" fmla="*/ 0 h 2328"/>
                <a:gd name="T58" fmla="*/ 0 w 1518"/>
                <a:gd name="T59" fmla="*/ 0 h 2328"/>
                <a:gd name="T60" fmla="*/ 0 w 1518"/>
                <a:gd name="T61" fmla="*/ 0 h 2328"/>
                <a:gd name="T62" fmla="*/ 0 w 1518"/>
                <a:gd name="T63" fmla="*/ 0 h 2328"/>
                <a:gd name="T64" fmla="*/ 0 w 1518"/>
                <a:gd name="T65" fmla="*/ 0 h 23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8"/>
                <a:gd name="T100" fmla="*/ 0 h 2328"/>
                <a:gd name="T101" fmla="*/ 1518 w 1518"/>
                <a:gd name="T102" fmla="*/ 2328 h 23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8" h="2328">
                  <a:moveTo>
                    <a:pt x="1518" y="0"/>
                  </a:moveTo>
                  <a:lnTo>
                    <a:pt x="1365" y="270"/>
                  </a:lnTo>
                  <a:lnTo>
                    <a:pt x="1207" y="542"/>
                  </a:lnTo>
                  <a:lnTo>
                    <a:pt x="1043" y="815"/>
                  </a:lnTo>
                  <a:lnTo>
                    <a:pt x="876" y="1086"/>
                  </a:lnTo>
                  <a:lnTo>
                    <a:pt x="706" y="1353"/>
                  </a:lnTo>
                  <a:lnTo>
                    <a:pt x="537" y="1618"/>
                  </a:lnTo>
                  <a:lnTo>
                    <a:pt x="368" y="1878"/>
                  </a:lnTo>
                  <a:lnTo>
                    <a:pt x="200" y="2132"/>
                  </a:lnTo>
                  <a:lnTo>
                    <a:pt x="81" y="2273"/>
                  </a:lnTo>
                  <a:lnTo>
                    <a:pt x="19" y="2328"/>
                  </a:lnTo>
                  <a:lnTo>
                    <a:pt x="0" y="2309"/>
                  </a:lnTo>
                  <a:lnTo>
                    <a:pt x="16" y="2239"/>
                  </a:lnTo>
                  <a:lnTo>
                    <a:pt x="54" y="2133"/>
                  </a:lnTo>
                  <a:lnTo>
                    <a:pt x="107" y="2009"/>
                  </a:lnTo>
                  <a:lnTo>
                    <a:pt x="164" y="1886"/>
                  </a:lnTo>
                  <a:lnTo>
                    <a:pt x="214" y="1783"/>
                  </a:lnTo>
                  <a:lnTo>
                    <a:pt x="318" y="1577"/>
                  </a:lnTo>
                  <a:lnTo>
                    <a:pt x="420" y="1367"/>
                  </a:lnTo>
                  <a:lnTo>
                    <a:pt x="519" y="1155"/>
                  </a:lnTo>
                  <a:lnTo>
                    <a:pt x="617" y="941"/>
                  </a:lnTo>
                  <a:lnTo>
                    <a:pt x="713" y="725"/>
                  </a:lnTo>
                  <a:lnTo>
                    <a:pt x="811" y="513"/>
                  </a:lnTo>
                  <a:lnTo>
                    <a:pt x="911" y="301"/>
                  </a:lnTo>
                  <a:lnTo>
                    <a:pt x="1014" y="96"/>
                  </a:lnTo>
                  <a:lnTo>
                    <a:pt x="1077" y="83"/>
                  </a:lnTo>
                  <a:lnTo>
                    <a:pt x="1140" y="71"/>
                  </a:lnTo>
                  <a:lnTo>
                    <a:pt x="1202" y="59"/>
                  </a:lnTo>
                  <a:lnTo>
                    <a:pt x="1266" y="47"/>
                  </a:lnTo>
                  <a:lnTo>
                    <a:pt x="1329" y="35"/>
                  </a:lnTo>
                  <a:lnTo>
                    <a:pt x="1392" y="23"/>
                  </a:lnTo>
                  <a:lnTo>
                    <a:pt x="1455" y="11"/>
                  </a:lnTo>
                  <a:lnTo>
                    <a:pt x="151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7" name="Freeform 60"/>
            <p:cNvSpPr>
              <a:spLocks/>
            </p:cNvSpPr>
            <p:nvPr/>
          </p:nvSpPr>
          <p:spPr bwMode="auto">
            <a:xfrm>
              <a:off x="3591" y="2329"/>
              <a:ext cx="22" cy="10"/>
            </a:xfrm>
            <a:custGeom>
              <a:avLst/>
              <a:gdLst>
                <a:gd name="T0" fmla="*/ 0 w 246"/>
                <a:gd name="T1" fmla="*/ 0 h 109"/>
                <a:gd name="T2" fmla="*/ 0 w 246"/>
                <a:gd name="T3" fmla="*/ 0 h 109"/>
                <a:gd name="T4" fmla="*/ 0 w 246"/>
                <a:gd name="T5" fmla="*/ 0 h 109"/>
                <a:gd name="T6" fmla="*/ 0 w 246"/>
                <a:gd name="T7" fmla="*/ 0 h 109"/>
                <a:gd name="T8" fmla="*/ 0 w 246"/>
                <a:gd name="T9" fmla="*/ 0 h 109"/>
                <a:gd name="T10" fmla="*/ 0 w 246"/>
                <a:gd name="T11" fmla="*/ 0 h 109"/>
                <a:gd name="T12" fmla="*/ 0 w 246"/>
                <a:gd name="T13" fmla="*/ 0 h 109"/>
                <a:gd name="T14" fmla="*/ 0 w 246"/>
                <a:gd name="T15" fmla="*/ 0 h 109"/>
                <a:gd name="T16" fmla="*/ 0 w 246"/>
                <a:gd name="T17" fmla="*/ 0 h 109"/>
                <a:gd name="T18" fmla="*/ 0 w 246"/>
                <a:gd name="T19" fmla="*/ 0 h 109"/>
                <a:gd name="T20" fmla="*/ 0 w 246"/>
                <a:gd name="T21" fmla="*/ 0 h 109"/>
                <a:gd name="T22" fmla="*/ 0 w 246"/>
                <a:gd name="T23" fmla="*/ 0 h 109"/>
                <a:gd name="T24" fmla="*/ 0 w 246"/>
                <a:gd name="T25" fmla="*/ 0 h 109"/>
                <a:gd name="T26" fmla="*/ 0 w 246"/>
                <a:gd name="T27" fmla="*/ 0 h 109"/>
                <a:gd name="T28" fmla="*/ 0 w 246"/>
                <a:gd name="T29" fmla="*/ 0 h 109"/>
                <a:gd name="T30" fmla="*/ 0 w 246"/>
                <a:gd name="T31" fmla="*/ 0 h 109"/>
                <a:gd name="T32" fmla="*/ 0 w 246"/>
                <a:gd name="T33" fmla="*/ 0 h 109"/>
                <a:gd name="T34" fmla="*/ 0 w 246"/>
                <a:gd name="T35" fmla="*/ 0 h 109"/>
                <a:gd name="T36" fmla="*/ 0 w 246"/>
                <a:gd name="T37" fmla="*/ 0 h 109"/>
                <a:gd name="T38" fmla="*/ 0 w 246"/>
                <a:gd name="T39" fmla="*/ 0 h 109"/>
                <a:gd name="T40" fmla="*/ 0 w 246"/>
                <a:gd name="T41" fmla="*/ 0 h 109"/>
                <a:gd name="T42" fmla="*/ 0 w 246"/>
                <a:gd name="T43" fmla="*/ 0 h 109"/>
                <a:gd name="T44" fmla="*/ 0 w 246"/>
                <a:gd name="T45" fmla="*/ 0 h 109"/>
                <a:gd name="T46" fmla="*/ 0 w 246"/>
                <a:gd name="T47" fmla="*/ 0 h 109"/>
                <a:gd name="T48" fmla="*/ 0 w 246"/>
                <a:gd name="T49" fmla="*/ 0 h 109"/>
                <a:gd name="T50" fmla="*/ 0 w 246"/>
                <a:gd name="T51" fmla="*/ 0 h 109"/>
                <a:gd name="T52" fmla="*/ 0 w 246"/>
                <a:gd name="T53" fmla="*/ 0 h 109"/>
                <a:gd name="T54" fmla="*/ 0 w 246"/>
                <a:gd name="T55" fmla="*/ 0 h 109"/>
                <a:gd name="T56" fmla="*/ 0 w 246"/>
                <a:gd name="T57" fmla="*/ 0 h 109"/>
                <a:gd name="T58" fmla="*/ 0 w 246"/>
                <a:gd name="T59" fmla="*/ 0 h 109"/>
                <a:gd name="T60" fmla="*/ 0 w 246"/>
                <a:gd name="T61" fmla="*/ 0 h 109"/>
                <a:gd name="T62" fmla="*/ 0 w 246"/>
                <a:gd name="T63" fmla="*/ 0 h 109"/>
                <a:gd name="T64" fmla="*/ 0 w 246"/>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109"/>
                <a:gd name="T101" fmla="*/ 246 w 246"/>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109">
                  <a:moveTo>
                    <a:pt x="58" y="0"/>
                  </a:moveTo>
                  <a:lnTo>
                    <a:pt x="49" y="12"/>
                  </a:lnTo>
                  <a:lnTo>
                    <a:pt x="42" y="26"/>
                  </a:lnTo>
                  <a:lnTo>
                    <a:pt x="35" y="39"/>
                  </a:lnTo>
                  <a:lnTo>
                    <a:pt x="29" y="52"/>
                  </a:lnTo>
                  <a:lnTo>
                    <a:pt x="20" y="65"/>
                  </a:lnTo>
                  <a:lnTo>
                    <a:pt x="13" y="77"/>
                  </a:lnTo>
                  <a:lnTo>
                    <a:pt x="6" y="90"/>
                  </a:lnTo>
                  <a:lnTo>
                    <a:pt x="0" y="105"/>
                  </a:lnTo>
                  <a:lnTo>
                    <a:pt x="23" y="107"/>
                  </a:lnTo>
                  <a:lnTo>
                    <a:pt x="40" y="109"/>
                  </a:lnTo>
                  <a:lnTo>
                    <a:pt x="51" y="108"/>
                  </a:lnTo>
                  <a:lnTo>
                    <a:pt x="62" y="108"/>
                  </a:lnTo>
                  <a:lnTo>
                    <a:pt x="70" y="103"/>
                  </a:lnTo>
                  <a:lnTo>
                    <a:pt x="81" y="97"/>
                  </a:lnTo>
                  <a:lnTo>
                    <a:pt x="96" y="87"/>
                  </a:lnTo>
                  <a:lnTo>
                    <a:pt x="117" y="76"/>
                  </a:lnTo>
                  <a:lnTo>
                    <a:pt x="154" y="106"/>
                  </a:lnTo>
                  <a:lnTo>
                    <a:pt x="189" y="109"/>
                  </a:lnTo>
                  <a:lnTo>
                    <a:pt x="218" y="92"/>
                  </a:lnTo>
                  <a:lnTo>
                    <a:pt x="239" y="66"/>
                  </a:lnTo>
                  <a:lnTo>
                    <a:pt x="246" y="35"/>
                  </a:lnTo>
                  <a:lnTo>
                    <a:pt x="241" y="11"/>
                  </a:lnTo>
                  <a:lnTo>
                    <a:pt x="216" y="0"/>
                  </a:lnTo>
                  <a:lnTo>
                    <a:pt x="172" y="12"/>
                  </a:lnTo>
                  <a:lnTo>
                    <a:pt x="150" y="14"/>
                  </a:lnTo>
                  <a:lnTo>
                    <a:pt x="134" y="15"/>
                  </a:lnTo>
                  <a:lnTo>
                    <a:pt x="118" y="13"/>
                  </a:lnTo>
                  <a:lnTo>
                    <a:pt x="106" y="12"/>
                  </a:lnTo>
                  <a:lnTo>
                    <a:pt x="94" y="8"/>
                  </a:lnTo>
                  <a:lnTo>
                    <a:pt x="82" y="5"/>
                  </a:lnTo>
                  <a:lnTo>
                    <a:pt x="70" y="2"/>
                  </a:lnTo>
                  <a:lnTo>
                    <a:pt x="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8" name="Freeform 61"/>
            <p:cNvSpPr>
              <a:spLocks/>
            </p:cNvSpPr>
            <p:nvPr/>
          </p:nvSpPr>
          <p:spPr bwMode="auto">
            <a:xfrm>
              <a:off x="3574" y="2181"/>
              <a:ext cx="112" cy="204"/>
            </a:xfrm>
            <a:custGeom>
              <a:avLst/>
              <a:gdLst>
                <a:gd name="T0" fmla="*/ 0 w 1232"/>
                <a:gd name="T1" fmla="*/ 0 h 2247"/>
                <a:gd name="T2" fmla="*/ 0 w 1232"/>
                <a:gd name="T3" fmla="*/ 0 h 2247"/>
                <a:gd name="T4" fmla="*/ 0 w 1232"/>
                <a:gd name="T5" fmla="*/ 0 h 2247"/>
                <a:gd name="T6" fmla="*/ 0 w 1232"/>
                <a:gd name="T7" fmla="*/ 0 h 2247"/>
                <a:gd name="T8" fmla="*/ 0 w 1232"/>
                <a:gd name="T9" fmla="*/ 0 h 2247"/>
                <a:gd name="T10" fmla="*/ 0 w 1232"/>
                <a:gd name="T11" fmla="*/ 0 h 2247"/>
                <a:gd name="T12" fmla="*/ 0 w 1232"/>
                <a:gd name="T13" fmla="*/ 0 h 2247"/>
                <a:gd name="T14" fmla="*/ 0 w 1232"/>
                <a:gd name="T15" fmla="*/ 0 h 2247"/>
                <a:gd name="T16" fmla="*/ 0 w 1232"/>
                <a:gd name="T17" fmla="*/ 0 h 2247"/>
                <a:gd name="T18" fmla="*/ 0 w 1232"/>
                <a:gd name="T19" fmla="*/ 0 h 2247"/>
                <a:gd name="T20" fmla="*/ 0 w 1232"/>
                <a:gd name="T21" fmla="*/ 0 h 2247"/>
                <a:gd name="T22" fmla="*/ 0 w 1232"/>
                <a:gd name="T23" fmla="*/ 0 h 2247"/>
                <a:gd name="T24" fmla="*/ 0 w 1232"/>
                <a:gd name="T25" fmla="*/ 0 h 2247"/>
                <a:gd name="T26" fmla="*/ 0 w 1232"/>
                <a:gd name="T27" fmla="*/ 0 h 2247"/>
                <a:gd name="T28" fmla="*/ 0 w 1232"/>
                <a:gd name="T29" fmla="*/ 0 h 2247"/>
                <a:gd name="T30" fmla="*/ 0 w 1232"/>
                <a:gd name="T31" fmla="*/ 0 h 2247"/>
                <a:gd name="T32" fmla="*/ 0 w 1232"/>
                <a:gd name="T33" fmla="*/ 0 h 2247"/>
                <a:gd name="T34" fmla="*/ 0 w 1232"/>
                <a:gd name="T35" fmla="*/ 0 h 2247"/>
                <a:gd name="T36" fmla="*/ 0 w 1232"/>
                <a:gd name="T37" fmla="*/ 0 h 2247"/>
                <a:gd name="T38" fmla="*/ 0 w 1232"/>
                <a:gd name="T39" fmla="*/ 0 h 2247"/>
                <a:gd name="T40" fmla="*/ 0 w 1232"/>
                <a:gd name="T41" fmla="*/ 0 h 22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2"/>
                <a:gd name="T64" fmla="*/ 0 h 2247"/>
                <a:gd name="T65" fmla="*/ 1232 w 1232"/>
                <a:gd name="T66" fmla="*/ 2247 h 22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2" h="2247">
                  <a:moveTo>
                    <a:pt x="1194" y="5"/>
                  </a:moveTo>
                  <a:lnTo>
                    <a:pt x="1043" y="284"/>
                  </a:lnTo>
                  <a:lnTo>
                    <a:pt x="894" y="565"/>
                  </a:lnTo>
                  <a:lnTo>
                    <a:pt x="745" y="845"/>
                  </a:lnTo>
                  <a:lnTo>
                    <a:pt x="597" y="1125"/>
                  </a:lnTo>
                  <a:lnTo>
                    <a:pt x="447" y="1406"/>
                  </a:lnTo>
                  <a:lnTo>
                    <a:pt x="298" y="1686"/>
                  </a:lnTo>
                  <a:lnTo>
                    <a:pt x="149" y="1967"/>
                  </a:lnTo>
                  <a:lnTo>
                    <a:pt x="0" y="2247"/>
                  </a:lnTo>
                  <a:lnTo>
                    <a:pt x="159" y="1972"/>
                  </a:lnTo>
                  <a:lnTo>
                    <a:pt x="318" y="1697"/>
                  </a:lnTo>
                  <a:lnTo>
                    <a:pt x="475" y="1418"/>
                  </a:lnTo>
                  <a:lnTo>
                    <a:pt x="631" y="1139"/>
                  </a:lnTo>
                  <a:lnTo>
                    <a:pt x="783" y="856"/>
                  </a:lnTo>
                  <a:lnTo>
                    <a:pt x="935" y="574"/>
                  </a:lnTo>
                  <a:lnTo>
                    <a:pt x="1083" y="287"/>
                  </a:lnTo>
                  <a:lnTo>
                    <a:pt x="1232" y="0"/>
                  </a:lnTo>
                  <a:lnTo>
                    <a:pt x="1222" y="1"/>
                  </a:lnTo>
                  <a:lnTo>
                    <a:pt x="1213" y="3"/>
                  </a:lnTo>
                  <a:lnTo>
                    <a:pt x="1203" y="4"/>
                  </a:lnTo>
                  <a:lnTo>
                    <a:pt x="1194"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9" name="Freeform 62"/>
            <p:cNvSpPr>
              <a:spLocks/>
            </p:cNvSpPr>
            <p:nvPr/>
          </p:nvSpPr>
          <p:spPr bwMode="auto">
            <a:xfrm>
              <a:off x="3597" y="2312"/>
              <a:ext cx="25" cy="11"/>
            </a:xfrm>
            <a:custGeom>
              <a:avLst/>
              <a:gdLst>
                <a:gd name="T0" fmla="*/ 0 w 279"/>
                <a:gd name="T1" fmla="*/ 0 h 123"/>
                <a:gd name="T2" fmla="*/ 0 w 279"/>
                <a:gd name="T3" fmla="*/ 0 h 123"/>
                <a:gd name="T4" fmla="*/ 0 w 279"/>
                <a:gd name="T5" fmla="*/ 0 h 123"/>
                <a:gd name="T6" fmla="*/ 0 w 279"/>
                <a:gd name="T7" fmla="*/ 0 h 123"/>
                <a:gd name="T8" fmla="*/ 0 w 279"/>
                <a:gd name="T9" fmla="*/ 0 h 123"/>
                <a:gd name="T10" fmla="*/ 0 w 279"/>
                <a:gd name="T11" fmla="*/ 0 h 123"/>
                <a:gd name="T12" fmla="*/ 0 w 279"/>
                <a:gd name="T13" fmla="*/ 0 h 123"/>
                <a:gd name="T14" fmla="*/ 0 w 279"/>
                <a:gd name="T15" fmla="*/ 0 h 123"/>
                <a:gd name="T16" fmla="*/ 0 w 279"/>
                <a:gd name="T17" fmla="*/ 0 h 123"/>
                <a:gd name="T18" fmla="*/ 0 w 279"/>
                <a:gd name="T19" fmla="*/ 0 h 123"/>
                <a:gd name="T20" fmla="*/ 0 w 279"/>
                <a:gd name="T21" fmla="*/ 0 h 123"/>
                <a:gd name="T22" fmla="*/ 0 w 279"/>
                <a:gd name="T23" fmla="*/ 0 h 123"/>
                <a:gd name="T24" fmla="*/ 0 w 279"/>
                <a:gd name="T25" fmla="*/ 0 h 123"/>
                <a:gd name="T26" fmla="*/ 0 w 279"/>
                <a:gd name="T27" fmla="*/ 0 h 123"/>
                <a:gd name="T28" fmla="*/ 0 w 279"/>
                <a:gd name="T29" fmla="*/ 0 h 123"/>
                <a:gd name="T30" fmla="*/ 0 w 279"/>
                <a:gd name="T31" fmla="*/ 0 h 123"/>
                <a:gd name="T32" fmla="*/ 0 w 279"/>
                <a:gd name="T33" fmla="*/ 0 h 123"/>
                <a:gd name="T34" fmla="*/ 0 w 279"/>
                <a:gd name="T35" fmla="*/ 0 h 123"/>
                <a:gd name="T36" fmla="*/ 0 w 279"/>
                <a:gd name="T37" fmla="*/ 0 h 123"/>
                <a:gd name="T38" fmla="*/ 0 w 279"/>
                <a:gd name="T39" fmla="*/ 0 h 123"/>
                <a:gd name="T40" fmla="*/ 0 w 279"/>
                <a:gd name="T41" fmla="*/ 0 h 123"/>
                <a:gd name="T42" fmla="*/ 0 w 279"/>
                <a:gd name="T43" fmla="*/ 0 h 123"/>
                <a:gd name="T44" fmla="*/ 0 w 279"/>
                <a:gd name="T45" fmla="*/ 0 h 123"/>
                <a:gd name="T46" fmla="*/ 0 w 279"/>
                <a:gd name="T47" fmla="*/ 0 h 123"/>
                <a:gd name="T48" fmla="*/ 0 w 279"/>
                <a:gd name="T49" fmla="*/ 0 h 123"/>
                <a:gd name="T50" fmla="*/ 0 w 279"/>
                <a:gd name="T51" fmla="*/ 0 h 123"/>
                <a:gd name="T52" fmla="*/ 0 w 279"/>
                <a:gd name="T53" fmla="*/ 0 h 123"/>
                <a:gd name="T54" fmla="*/ 0 w 279"/>
                <a:gd name="T55" fmla="*/ 0 h 123"/>
                <a:gd name="T56" fmla="*/ 0 w 279"/>
                <a:gd name="T57" fmla="*/ 0 h 123"/>
                <a:gd name="T58" fmla="*/ 0 w 279"/>
                <a:gd name="T59" fmla="*/ 0 h 123"/>
                <a:gd name="T60" fmla="*/ 0 w 279"/>
                <a:gd name="T61" fmla="*/ 0 h 123"/>
                <a:gd name="T62" fmla="*/ 0 w 279"/>
                <a:gd name="T63" fmla="*/ 0 h 123"/>
                <a:gd name="T64" fmla="*/ 0 w 279"/>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123"/>
                <a:gd name="T101" fmla="*/ 279 w 279"/>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123">
                  <a:moveTo>
                    <a:pt x="65" y="1"/>
                  </a:moveTo>
                  <a:lnTo>
                    <a:pt x="55" y="14"/>
                  </a:lnTo>
                  <a:lnTo>
                    <a:pt x="48" y="29"/>
                  </a:lnTo>
                  <a:lnTo>
                    <a:pt x="39" y="43"/>
                  </a:lnTo>
                  <a:lnTo>
                    <a:pt x="32" y="58"/>
                  </a:lnTo>
                  <a:lnTo>
                    <a:pt x="24" y="72"/>
                  </a:lnTo>
                  <a:lnTo>
                    <a:pt x="15" y="86"/>
                  </a:lnTo>
                  <a:lnTo>
                    <a:pt x="7" y="102"/>
                  </a:lnTo>
                  <a:lnTo>
                    <a:pt x="0" y="117"/>
                  </a:lnTo>
                  <a:lnTo>
                    <a:pt x="26" y="120"/>
                  </a:lnTo>
                  <a:lnTo>
                    <a:pt x="45" y="123"/>
                  </a:lnTo>
                  <a:lnTo>
                    <a:pt x="59" y="123"/>
                  </a:lnTo>
                  <a:lnTo>
                    <a:pt x="70" y="122"/>
                  </a:lnTo>
                  <a:lnTo>
                    <a:pt x="80" y="117"/>
                  </a:lnTo>
                  <a:lnTo>
                    <a:pt x="93" y="110"/>
                  </a:lnTo>
                  <a:lnTo>
                    <a:pt x="110" y="99"/>
                  </a:lnTo>
                  <a:lnTo>
                    <a:pt x="134" y="84"/>
                  </a:lnTo>
                  <a:lnTo>
                    <a:pt x="176" y="119"/>
                  </a:lnTo>
                  <a:lnTo>
                    <a:pt x="215" y="123"/>
                  </a:lnTo>
                  <a:lnTo>
                    <a:pt x="247" y="105"/>
                  </a:lnTo>
                  <a:lnTo>
                    <a:pt x="271" y="74"/>
                  </a:lnTo>
                  <a:lnTo>
                    <a:pt x="279" y="40"/>
                  </a:lnTo>
                  <a:lnTo>
                    <a:pt x="273" y="12"/>
                  </a:lnTo>
                  <a:lnTo>
                    <a:pt x="245" y="0"/>
                  </a:lnTo>
                  <a:lnTo>
                    <a:pt x="196" y="12"/>
                  </a:lnTo>
                  <a:lnTo>
                    <a:pt x="173" y="15"/>
                  </a:lnTo>
                  <a:lnTo>
                    <a:pt x="153" y="16"/>
                  </a:lnTo>
                  <a:lnTo>
                    <a:pt x="136" y="15"/>
                  </a:lnTo>
                  <a:lnTo>
                    <a:pt x="122" y="13"/>
                  </a:lnTo>
                  <a:lnTo>
                    <a:pt x="108" y="9"/>
                  </a:lnTo>
                  <a:lnTo>
                    <a:pt x="95" y="6"/>
                  </a:lnTo>
                  <a:lnTo>
                    <a:pt x="80" y="3"/>
                  </a:lnTo>
                  <a:lnTo>
                    <a:pt x="6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0" name="Freeform 63"/>
            <p:cNvSpPr>
              <a:spLocks/>
            </p:cNvSpPr>
            <p:nvPr/>
          </p:nvSpPr>
          <p:spPr bwMode="auto">
            <a:xfrm>
              <a:off x="3606" y="2296"/>
              <a:ext cx="26" cy="11"/>
            </a:xfrm>
            <a:custGeom>
              <a:avLst/>
              <a:gdLst>
                <a:gd name="T0" fmla="*/ 0 w 294"/>
                <a:gd name="T1" fmla="*/ 0 h 131"/>
                <a:gd name="T2" fmla="*/ 0 w 294"/>
                <a:gd name="T3" fmla="*/ 0 h 131"/>
                <a:gd name="T4" fmla="*/ 0 w 294"/>
                <a:gd name="T5" fmla="*/ 0 h 131"/>
                <a:gd name="T6" fmla="*/ 0 w 294"/>
                <a:gd name="T7" fmla="*/ 0 h 131"/>
                <a:gd name="T8" fmla="*/ 0 w 294"/>
                <a:gd name="T9" fmla="*/ 0 h 131"/>
                <a:gd name="T10" fmla="*/ 0 w 294"/>
                <a:gd name="T11" fmla="*/ 0 h 131"/>
                <a:gd name="T12" fmla="*/ 0 w 294"/>
                <a:gd name="T13" fmla="*/ 0 h 131"/>
                <a:gd name="T14" fmla="*/ 0 w 294"/>
                <a:gd name="T15" fmla="*/ 0 h 131"/>
                <a:gd name="T16" fmla="*/ 0 w 294"/>
                <a:gd name="T17" fmla="*/ 0 h 131"/>
                <a:gd name="T18" fmla="*/ 0 w 294"/>
                <a:gd name="T19" fmla="*/ 0 h 131"/>
                <a:gd name="T20" fmla="*/ 0 w 294"/>
                <a:gd name="T21" fmla="*/ 0 h 131"/>
                <a:gd name="T22" fmla="*/ 0 w 294"/>
                <a:gd name="T23" fmla="*/ 0 h 131"/>
                <a:gd name="T24" fmla="*/ 0 w 294"/>
                <a:gd name="T25" fmla="*/ 0 h 131"/>
                <a:gd name="T26" fmla="*/ 0 w 294"/>
                <a:gd name="T27" fmla="*/ 0 h 131"/>
                <a:gd name="T28" fmla="*/ 0 w 294"/>
                <a:gd name="T29" fmla="*/ 0 h 131"/>
                <a:gd name="T30" fmla="*/ 0 w 294"/>
                <a:gd name="T31" fmla="*/ 0 h 131"/>
                <a:gd name="T32" fmla="*/ 0 w 294"/>
                <a:gd name="T33" fmla="*/ 0 h 131"/>
                <a:gd name="T34" fmla="*/ 0 w 294"/>
                <a:gd name="T35" fmla="*/ 0 h 131"/>
                <a:gd name="T36" fmla="*/ 0 w 294"/>
                <a:gd name="T37" fmla="*/ 0 h 131"/>
                <a:gd name="T38" fmla="*/ 0 w 294"/>
                <a:gd name="T39" fmla="*/ 0 h 131"/>
                <a:gd name="T40" fmla="*/ 0 w 294"/>
                <a:gd name="T41" fmla="*/ 0 h 131"/>
                <a:gd name="T42" fmla="*/ 0 w 294"/>
                <a:gd name="T43" fmla="*/ 0 h 131"/>
                <a:gd name="T44" fmla="*/ 0 w 294"/>
                <a:gd name="T45" fmla="*/ 0 h 131"/>
                <a:gd name="T46" fmla="*/ 0 w 294"/>
                <a:gd name="T47" fmla="*/ 0 h 131"/>
                <a:gd name="T48" fmla="*/ 0 w 294"/>
                <a:gd name="T49" fmla="*/ 0 h 131"/>
                <a:gd name="T50" fmla="*/ 0 w 294"/>
                <a:gd name="T51" fmla="*/ 0 h 131"/>
                <a:gd name="T52" fmla="*/ 0 w 294"/>
                <a:gd name="T53" fmla="*/ 0 h 131"/>
                <a:gd name="T54" fmla="*/ 0 w 294"/>
                <a:gd name="T55" fmla="*/ 0 h 131"/>
                <a:gd name="T56" fmla="*/ 0 w 294"/>
                <a:gd name="T57" fmla="*/ 0 h 131"/>
                <a:gd name="T58" fmla="*/ 0 w 294"/>
                <a:gd name="T59" fmla="*/ 0 h 131"/>
                <a:gd name="T60" fmla="*/ 0 w 294"/>
                <a:gd name="T61" fmla="*/ 0 h 131"/>
                <a:gd name="T62" fmla="*/ 0 w 294"/>
                <a:gd name="T63" fmla="*/ 0 h 131"/>
                <a:gd name="T64" fmla="*/ 0 w 294"/>
                <a:gd name="T65" fmla="*/ 0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4"/>
                <a:gd name="T100" fmla="*/ 0 h 131"/>
                <a:gd name="T101" fmla="*/ 294 w 294"/>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4" h="131">
                  <a:moveTo>
                    <a:pt x="69" y="1"/>
                  </a:moveTo>
                  <a:lnTo>
                    <a:pt x="59" y="16"/>
                  </a:lnTo>
                  <a:lnTo>
                    <a:pt x="50" y="31"/>
                  </a:lnTo>
                  <a:lnTo>
                    <a:pt x="42" y="46"/>
                  </a:lnTo>
                  <a:lnTo>
                    <a:pt x="34" y="62"/>
                  </a:lnTo>
                  <a:lnTo>
                    <a:pt x="24" y="77"/>
                  </a:lnTo>
                  <a:lnTo>
                    <a:pt x="16" y="93"/>
                  </a:lnTo>
                  <a:lnTo>
                    <a:pt x="8" y="109"/>
                  </a:lnTo>
                  <a:lnTo>
                    <a:pt x="0" y="125"/>
                  </a:lnTo>
                  <a:lnTo>
                    <a:pt x="27" y="127"/>
                  </a:lnTo>
                  <a:lnTo>
                    <a:pt x="48" y="131"/>
                  </a:lnTo>
                  <a:lnTo>
                    <a:pt x="62" y="131"/>
                  </a:lnTo>
                  <a:lnTo>
                    <a:pt x="74" y="129"/>
                  </a:lnTo>
                  <a:lnTo>
                    <a:pt x="84" y="123"/>
                  </a:lnTo>
                  <a:lnTo>
                    <a:pt x="97" y="116"/>
                  </a:lnTo>
                  <a:lnTo>
                    <a:pt x="114" y="104"/>
                  </a:lnTo>
                  <a:lnTo>
                    <a:pt x="141" y="89"/>
                  </a:lnTo>
                  <a:lnTo>
                    <a:pt x="185" y="126"/>
                  </a:lnTo>
                  <a:lnTo>
                    <a:pt x="226" y="130"/>
                  </a:lnTo>
                  <a:lnTo>
                    <a:pt x="260" y="110"/>
                  </a:lnTo>
                  <a:lnTo>
                    <a:pt x="285" y="78"/>
                  </a:lnTo>
                  <a:lnTo>
                    <a:pt x="294" y="42"/>
                  </a:lnTo>
                  <a:lnTo>
                    <a:pt x="287" y="13"/>
                  </a:lnTo>
                  <a:lnTo>
                    <a:pt x="257" y="0"/>
                  </a:lnTo>
                  <a:lnTo>
                    <a:pt x="204" y="16"/>
                  </a:lnTo>
                  <a:lnTo>
                    <a:pt x="180" y="19"/>
                  </a:lnTo>
                  <a:lnTo>
                    <a:pt x="159" y="20"/>
                  </a:lnTo>
                  <a:lnTo>
                    <a:pt x="142" y="18"/>
                  </a:lnTo>
                  <a:lnTo>
                    <a:pt x="127" y="16"/>
                  </a:lnTo>
                  <a:lnTo>
                    <a:pt x="112" y="10"/>
                  </a:lnTo>
                  <a:lnTo>
                    <a:pt x="98" y="6"/>
                  </a:lnTo>
                  <a:lnTo>
                    <a:pt x="84" y="3"/>
                  </a:lnTo>
                  <a:lnTo>
                    <a:pt x="6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1" name="Freeform 64"/>
            <p:cNvSpPr>
              <a:spLocks/>
            </p:cNvSpPr>
            <p:nvPr/>
          </p:nvSpPr>
          <p:spPr bwMode="auto">
            <a:xfrm>
              <a:off x="3616" y="2278"/>
              <a:ext cx="28" cy="12"/>
            </a:xfrm>
            <a:custGeom>
              <a:avLst/>
              <a:gdLst>
                <a:gd name="T0" fmla="*/ 0 w 307"/>
                <a:gd name="T1" fmla="*/ 0 h 136"/>
                <a:gd name="T2" fmla="*/ 0 w 307"/>
                <a:gd name="T3" fmla="*/ 0 h 136"/>
                <a:gd name="T4" fmla="*/ 0 w 307"/>
                <a:gd name="T5" fmla="*/ 0 h 136"/>
                <a:gd name="T6" fmla="*/ 0 w 307"/>
                <a:gd name="T7" fmla="*/ 0 h 136"/>
                <a:gd name="T8" fmla="*/ 0 w 307"/>
                <a:gd name="T9" fmla="*/ 0 h 136"/>
                <a:gd name="T10" fmla="*/ 0 w 307"/>
                <a:gd name="T11" fmla="*/ 0 h 136"/>
                <a:gd name="T12" fmla="*/ 0 w 307"/>
                <a:gd name="T13" fmla="*/ 0 h 136"/>
                <a:gd name="T14" fmla="*/ 0 w 307"/>
                <a:gd name="T15" fmla="*/ 0 h 136"/>
                <a:gd name="T16" fmla="*/ 0 w 307"/>
                <a:gd name="T17" fmla="*/ 0 h 136"/>
                <a:gd name="T18" fmla="*/ 0 w 307"/>
                <a:gd name="T19" fmla="*/ 0 h 136"/>
                <a:gd name="T20" fmla="*/ 0 w 307"/>
                <a:gd name="T21" fmla="*/ 0 h 136"/>
                <a:gd name="T22" fmla="*/ 0 w 307"/>
                <a:gd name="T23" fmla="*/ 0 h 136"/>
                <a:gd name="T24" fmla="*/ 0 w 307"/>
                <a:gd name="T25" fmla="*/ 0 h 136"/>
                <a:gd name="T26" fmla="*/ 0 w 307"/>
                <a:gd name="T27" fmla="*/ 0 h 136"/>
                <a:gd name="T28" fmla="*/ 0 w 307"/>
                <a:gd name="T29" fmla="*/ 0 h 136"/>
                <a:gd name="T30" fmla="*/ 0 w 307"/>
                <a:gd name="T31" fmla="*/ 0 h 136"/>
                <a:gd name="T32" fmla="*/ 0 w 307"/>
                <a:gd name="T33" fmla="*/ 0 h 136"/>
                <a:gd name="T34" fmla="*/ 0 w 307"/>
                <a:gd name="T35" fmla="*/ 0 h 136"/>
                <a:gd name="T36" fmla="*/ 0 w 307"/>
                <a:gd name="T37" fmla="*/ 0 h 136"/>
                <a:gd name="T38" fmla="*/ 0 w 307"/>
                <a:gd name="T39" fmla="*/ 0 h 136"/>
                <a:gd name="T40" fmla="*/ 0 w 307"/>
                <a:gd name="T41" fmla="*/ 0 h 136"/>
                <a:gd name="T42" fmla="*/ 0 w 307"/>
                <a:gd name="T43" fmla="*/ 0 h 136"/>
                <a:gd name="T44" fmla="*/ 0 w 307"/>
                <a:gd name="T45" fmla="*/ 0 h 136"/>
                <a:gd name="T46" fmla="*/ 0 w 307"/>
                <a:gd name="T47" fmla="*/ 0 h 136"/>
                <a:gd name="T48" fmla="*/ 0 w 307"/>
                <a:gd name="T49" fmla="*/ 0 h 136"/>
                <a:gd name="T50" fmla="*/ 0 w 307"/>
                <a:gd name="T51" fmla="*/ 0 h 136"/>
                <a:gd name="T52" fmla="*/ 0 w 307"/>
                <a:gd name="T53" fmla="*/ 0 h 136"/>
                <a:gd name="T54" fmla="*/ 0 w 307"/>
                <a:gd name="T55" fmla="*/ 0 h 136"/>
                <a:gd name="T56" fmla="*/ 0 w 307"/>
                <a:gd name="T57" fmla="*/ 0 h 136"/>
                <a:gd name="T58" fmla="*/ 0 w 307"/>
                <a:gd name="T59" fmla="*/ 0 h 136"/>
                <a:gd name="T60" fmla="*/ 0 w 307"/>
                <a:gd name="T61" fmla="*/ 0 h 136"/>
                <a:gd name="T62" fmla="*/ 0 w 307"/>
                <a:gd name="T63" fmla="*/ 0 h 136"/>
                <a:gd name="T64" fmla="*/ 0 w 307"/>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7"/>
                <a:gd name="T100" fmla="*/ 0 h 136"/>
                <a:gd name="T101" fmla="*/ 307 w 307"/>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7" h="136">
                  <a:moveTo>
                    <a:pt x="71" y="1"/>
                  </a:moveTo>
                  <a:lnTo>
                    <a:pt x="61" y="16"/>
                  </a:lnTo>
                  <a:lnTo>
                    <a:pt x="52" y="33"/>
                  </a:lnTo>
                  <a:lnTo>
                    <a:pt x="43" y="49"/>
                  </a:lnTo>
                  <a:lnTo>
                    <a:pt x="35" y="66"/>
                  </a:lnTo>
                  <a:lnTo>
                    <a:pt x="25" y="81"/>
                  </a:lnTo>
                  <a:lnTo>
                    <a:pt x="17" y="97"/>
                  </a:lnTo>
                  <a:lnTo>
                    <a:pt x="8" y="114"/>
                  </a:lnTo>
                  <a:lnTo>
                    <a:pt x="0" y="130"/>
                  </a:lnTo>
                  <a:lnTo>
                    <a:pt x="29" y="132"/>
                  </a:lnTo>
                  <a:lnTo>
                    <a:pt x="49" y="135"/>
                  </a:lnTo>
                  <a:lnTo>
                    <a:pt x="63" y="135"/>
                  </a:lnTo>
                  <a:lnTo>
                    <a:pt x="76" y="133"/>
                  </a:lnTo>
                  <a:lnTo>
                    <a:pt x="86" y="128"/>
                  </a:lnTo>
                  <a:lnTo>
                    <a:pt x="100" y="121"/>
                  </a:lnTo>
                  <a:lnTo>
                    <a:pt x="118" y="109"/>
                  </a:lnTo>
                  <a:lnTo>
                    <a:pt x="145" y="94"/>
                  </a:lnTo>
                  <a:lnTo>
                    <a:pt x="191" y="132"/>
                  </a:lnTo>
                  <a:lnTo>
                    <a:pt x="235" y="136"/>
                  </a:lnTo>
                  <a:lnTo>
                    <a:pt x="271" y="116"/>
                  </a:lnTo>
                  <a:lnTo>
                    <a:pt x="297" y="83"/>
                  </a:lnTo>
                  <a:lnTo>
                    <a:pt x="307" y="44"/>
                  </a:lnTo>
                  <a:lnTo>
                    <a:pt x="299" y="14"/>
                  </a:lnTo>
                  <a:lnTo>
                    <a:pt x="268" y="0"/>
                  </a:lnTo>
                  <a:lnTo>
                    <a:pt x="214" y="15"/>
                  </a:lnTo>
                  <a:lnTo>
                    <a:pt x="188" y="18"/>
                  </a:lnTo>
                  <a:lnTo>
                    <a:pt x="166" y="19"/>
                  </a:lnTo>
                  <a:lnTo>
                    <a:pt x="148" y="17"/>
                  </a:lnTo>
                  <a:lnTo>
                    <a:pt x="132" y="15"/>
                  </a:lnTo>
                  <a:lnTo>
                    <a:pt x="117" y="10"/>
                  </a:lnTo>
                  <a:lnTo>
                    <a:pt x="103" y="6"/>
                  </a:lnTo>
                  <a:lnTo>
                    <a:pt x="86" y="3"/>
                  </a:lnTo>
                  <a:lnTo>
                    <a:pt x="7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2" name="Freeform 65"/>
            <p:cNvSpPr>
              <a:spLocks/>
            </p:cNvSpPr>
            <p:nvPr/>
          </p:nvSpPr>
          <p:spPr bwMode="auto">
            <a:xfrm>
              <a:off x="3631" y="2257"/>
              <a:ext cx="27" cy="12"/>
            </a:xfrm>
            <a:custGeom>
              <a:avLst/>
              <a:gdLst>
                <a:gd name="T0" fmla="*/ 0 w 292"/>
                <a:gd name="T1" fmla="*/ 0 h 130"/>
                <a:gd name="T2" fmla="*/ 0 w 292"/>
                <a:gd name="T3" fmla="*/ 0 h 130"/>
                <a:gd name="T4" fmla="*/ 0 w 292"/>
                <a:gd name="T5" fmla="*/ 0 h 130"/>
                <a:gd name="T6" fmla="*/ 0 w 292"/>
                <a:gd name="T7" fmla="*/ 0 h 130"/>
                <a:gd name="T8" fmla="*/ 0 w 292"/>
                <a:gd name="T9" fmla="*/ 0 h 130"/>
                <a:gd name="T10" fmla="*/ 0 w 292"/>
                <a:gd name="T11" fmla="*/ 0 h 130"/>
                <a:gd name="T12" fmla="*/ 0 w 292"/>
                <a:gd name="T13" fmla="*/ 0 h 130"/>
                <a:gd name="T14" fmla="*/ 0 w 292"/>
                <a:gd name="T15" fmla="*/ 0 h 130"/>
                <a:gd name="T16" fmla="*/ 0 w 292"/>
                <a:gd name="T17" fmla="*/ 0 h 130"/>
                <a:gd name="T18" fmla="*/ 0 w 292"/>
                <a:gd name="T19" fmla="*/ 0 h 130"/>
                <a:gd name="T20" fmla="*/ 0 w 292"/>
                <a:gd name="T21" fmla="*/ 0 h 130"/>
                <a:gd name="T22" fmla="*/ 0 w 292"/>
                <a:gd name="T23" fmla="*/ 0 h 130"/>
                <a:gd name="T24" fmla="*/ 0 w 292"/>
                <a:gd name="T25" fmla="*/ 0 h 130"/>
                <a:gd name="T26" fmla="*/ 0 w 292"/>
                <a:gd name="T27" fmla="*/ 0 h 130"/>
                <a:gd name="T28" fmla="*/ 0 w 292"/>
                <a:gd name="T29" fmla="*/ 0 h 130"/>
                <a:gd name="T30" fmla="*/ 0 w 292"/>
                <a:gd name="T31" fmla="*/ 0 h 130"/>
                <a:gd name="T32" fmla="*/ 0 w 292"/>
                <a:gd name="T33" fmla="*/ 0 h 130"/>
                <a:gd name="T34" fmla="*/ 0 w 292"/>
                <a:gd name="T35" fmla="*/ 0 h 130"/>
                <a:gd name="T36" fmla="*/ 0 w 292"/>
                <a:gd name="T37" fmla="*/ 0 h 130"/>
                <a:gd name="T38" fmla="*/ 0 w 292"/>
                <a:gd name="T39" fmla="*/ 0 h 130"/>
                <a:gd name="T40" fmla="*/ 0 w 292"/>
                <a:gd name="T41" fmla="*/ 0 h 130"/>
                <a:gd name="T42" fmla="*/ 0 w 292"/>
                <a:gd name="T43" fmla="*/ 0 h 130"/>
                <a:gd name="T44" fmla="*/ 0 w 292"/>
                <a:gd name="T45" fmla="*/ 0 h 130"/>
                <a:gd name="T46" fmla="*/ 0 w 292"/>
                <a:gd name="T47" fmla="*/ 0 h 130"/>
                <a:gd name="T48" fmla="*/ 0 w 292"/>
                <a:gd name="T49" fmla="*/ 0 h 130"/>
                <a:gd name="T50" fmla="*/ 0 w 292"/>
                <a:gd name="T51" fmla="*/ 0 h 130"/>
                <a:gd name="T52" fmla="*/ 0 w 292"/>
                <a:gd name="T53" fmla="*/ 0 h 130"/>
                <a:gd name="T54" fmla="*/ 0 w 292"/>
                <a:gd name="T55" fmla="*/ 0 h 130"/>
                <a:gd name="T56" fmla="*/ 0 w 292"/>
                <a:gd name="T57" fmla="*/ 0 h 130"/>
                <a:gd name="T58" fmla="*/ 0 w 292"/>
                <a:gd name="T59" fmla="*/ 0 h 130"/>
                <a:gd name="T60" fmla="*/ 0 w 292"/>
                <a:gd name="T61" fmla="*/ 0 h 130"/>
                <a:gd name="T62" fmla="*/ 0 w 292"/>
                <a:gd name="T63" fmla="*/ 0 h 130"/>
                <a:gd name="T64" fmla="*/ 0 w 292"/>
                <a:gd name="T65" fmla="*/ 0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2"/>
                <a:gd name="T100" fmla="*/ 0 h 130"/>
                <a:gd name="T101" fmla="*/ 292 w 292"/>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2" h="130">
                  <a:moveTo>
                    <a:pt x="66" y="1"/>
                  </a:moveTo>
                  <a:lnTo>
                    <a:pt x="57" y="15"/>
                  </a:lnTo>
                  <a:lnTo>
                    <a:pt x="49" y="31"/>
                  </a:lnTo>
                  <a:lnTo>
                    <a:pt x="41" y="45"/>
                  </a:lnTo>
                  <a:lnTo>
                    <a:pt x="33" y="61"/>
                  </a:lnTo>
                  <a:lnTo>
                    <a:pt x="23" y="76"/>
                  </a:lnTo>
                  <a:lnTo>
                    <a:pt x="15" y="91"/>
                  </a:lnTo>
                  <a:lnTo>
                    <a:pt x="7" y="108"/>
                  </a:lnTo>
                  <a:lnTo>
                    <a:pt x="0" y="124"/>
                  </a:lnTo>
                  <a:lnTo>
                    <a:pt x="27" y="127"/>
                  </a:lnTo>
                  <a:lnTo>
                    <a:pt x="47" y="130"/>
                  </a:lnTo>
                  <a:lnTo>
                    <a:pt x="61" y="130"/>
                  </a:lnTo>
                  <a:lnTo>
                    <a:pt x="73" y="128"/>
                  </a:lnTo>
                  <a:lnTo>
                    <a:pt x="83" y="123"/>
                  </a:lnTo>
                  <a:lnTo>
                    <a:pt x="95" y="115"/>
                  </a:lnTo>
                  <a:lnTo>
                    <a:pt x="113" y="103"/>
                  </a:lnTo>
                  <a:lnTo>
                    <a:pt x="138" y="88"/>
                  </a:lnTo>
                  <a:lnTo>
                    <a:pt x="182" y="125"/>
                  </a:lnTo>
                  <a:lnTo>
                    <a:pt x="224" y="129"/>
                  </a:lnTo>
                  <a:lnTo>
                    <a:pt x="258" y="110"/>
                  </a:lnTo>
                  <a:lnTo>
                    <a:pt x="283" y="78"/>
                  </a:lnTo>
                  <a:lnTo>
                    <a:pt x="292" y="42"/>
                  </a:lnTo>
                  <a:lnTo>
                    <a:pt x="285" y="13"/>
                  </a:lnTo>
                  <a:lnTo>
                    <a:pt x="257" y="0"/>
                  </a:lnTo>
                  <a:lnTo>
                    <a:pt x="204" y="14"/>
                  </a:lnTo>
                  <a:lnTo>
                    <a:pt x="179" y="17"/>
                  </a:lnTo>
                  <a:lnTo>
                    <a:pt x="158" y="18"/>
                  </a:lnTo>
                  <a:lnTo>
                    <a:pt x="141" y="16"/>
                  </a:lnTo>
                  <a:lnTo>
                    <a:pt x="125" y="14"/>
                  </a:lnTo>
                  <a:lnTo>
                    <a:pt x="110" y="9"/>
                  </a:lnTo>
                  <a:lnTo>
                    <a:pt x="96" y="6"/>
                  </a:lnTo>
                  <a:lnTo>
                    <a:pt x="82" y="3"/>
                  </a:lnTo>
                  <a:lnTo>
                    <a:pt x="6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3" name="Freeform 66"/>
            <p:cNvSpPr>
              <a:spLocks/>
            </p:cNvSpPr>
            <p:nvPr/>
          </p:nvSpPr>
          <p:spPr bwMode="auto">
            <a:xfrm>
              <a:off x="3645" y="2235"/>
              <a:ext cx="26" cy="12"/>
            </a:xfrm>
            <a:custGeom>
              <a:avLst/>
              <a:gdLst>
                <a:gd name="T0" fmla="*/ 0 w 278"/>
                <a:gd name="T1" fmla="*/ 0 h 122"/>
                <a:gd name="T2" fmla="*/ 0 w 278"/>
                <a:gd name="T3" fmla="*/ 0 h 122"/>
                <a:gd name="T4" fmla="*/ 0 w 278"/>
                <a:gd name="T5" fmla="*/ 0 h 122"/>
                <a:gd name="T6" fmla="*/ 0 w 278"/>
                <a:gd name="T7" fmla="*/ 0 h 122"/>
                <a:gd name="T8" fmla="*/ 0 w 278"/>
                <a:gd name="T9" fmla="*/ 0 h 122"/>
                <a:gd name="T10" fmla="*/ 0 w 278"/>
                <a:gd name="T11" fmla="*/ 0 h 122"/>
                <a:gd name="T12" fmla="*/ 0 w 278"/>
                <a:gd name="T13" fmla="*/ 0 h 122"/>
                <a:gd name="T14" fmla="*/ 0 w 278"/>
                <a:gd name="T15" fmla="*/ 0 h 122"/>
                <a:gd name="T16" fmla="*/ 0 w 278"/>
                <a:gd name="T17" fmla="*/ 0 h 122"/>
                <a:gd name="T18" fmla="*/ 0 w 278"/>
                <a:gd name="T19" fmla="*/ 0 h 122"/>
                <a:gd name="T20" fmla="*/ 0 w 278"/>
                <a:gd name="T21" fmla="*/ 0 h 122"/>
                <a:gd name="T22" fmla="*/ 0 w 278"/>
                <a:gd name="T23" fmla="*/ 0 h 122"/>
                <a:gd name="T24" fmla="*/ 0 w 278"/>
                <a:gd name="T25" fmla="*/ 0 h 122"/>
                <a:gd name="T26" fmla="*/ 0 w 278"/>
                <a:gd name="T27" fmla="*/ 0 h 122"/>
                <a:gd name="T28" fmla="*/ 0 w 278"/>
                <a:gd name="T29" fmla="*/ 0 h 122"/>
                <a:gd name="T30" fmla="*/ 0 w 278"/>
                <a:gd name="T31" fmla="*/ 0 h 122"/>
                <a:gd name="T32" fmla="*/ 0 w 278"/>
                <a:gd name="T33" fmla="*/ 0 h 122"/>
                <a:gd name="T34" fmla="*/ 0 w 278"/>
                <a:gd name="T35" fmla="*/ 0 h 122"/>
                <a:gd name="T36" fmla="*/ 0 w 278"/>
                <a:gd name="T37" fmla="*/ 0 h 122"/>
                <a:gd name="T38" fmla="*/ 0 w 278"/>
                <a:gd name="T39" fmla="*/ 0 h 122"/>
                <a:gd name="T40" fmla="*/ 0 w 278"/>
                <a:gd name="T41" fmla="*/ 0 h 122"/>
                <a:gd name="T42" fmla="*/ 0 w 278"/>
                <a:gd name="T43" fmla="*/ 0 h 122"/>
                <a:gd name="T44" fmla="*/ 0 w 278"/>
                <a:gd name="T45" fmla="*/ 0 h 122"/>
                <a:gd name="T46" fmla="*/ 0 w 278"/>
                <a:gd name="T47" fmla="*/ 0 h 122"/>
                <a:gd name="T48" fmla="*/ 0 w 278"/>
                <a:gd name="T49" fmla="*/ 0 h 122"/>
                <a:gd name="T50" fmla="*/ 0 w 278"/>
                <a:gd name="T51" fmla="*/ 0 h 122"/>
                <a:gd name="T52" fmla="*/ 0 w 278"/>
                <a:gd name="T53" fmla="*/ 0 h 122"/>
                <a:gd name="T54" fmla="*/ 0 w 278"/>
                <a:gd name="T55" fmla="*/ 0 h 122"/>
                <a:gd name="T56" fmla="*/ 0 w 278"/>
                <a:gd name="T57" fmla="*/ 0 h 122"/>
                <a:gd name="T58" fmla="*/ 0 w 278"/>
                <a:gd name="T59" fmla="*/ 0 h 122"/>
                <a:gd name="T60" fmla="*/ 0 w 278"/>
                <a:gd name="T61" fmla="*/ 0 h 122"/>
                <a:gd name="T62" fmla="*/ 0 w 278"/>
                <a:gd name="T63" fmla="*/ 0 h 122"/>
                <a:gd name="T64" fmla="*/ 0 w 278"/>
                <a:gd name="T65" fmla="*/ 0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122"/>
                <a:gd name="T101" fmla="*/ 278 w 278"/>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122">
                  <a:moveTo>
                    <a:pt x="65" y="0"/>
                  </a:moveTo>
                  <a:lnTo>
                    <a:pt x="56" y="13"/>
                  </a:lnTo>
                  <a:lnTo>
                    <a:pt x="48" y="27"/>
                  </a:lnTo>
                  <a:lnTo>
                    <a:pt x="39" y="42"/>
                  </a:lnTo>
                  <a:lnTo>
                    <a:pt x="32" y="56"/>
                  </a:lnTo>
                  <a:lnTo>
                    <a:pt x="24" y="70"/>
                  </a:lnTo>
                  <a:lnTo>
                    <a:pt x="15" y="86"/>
                  </a:lnTo>
                  <a:lnTo>
                    <a:pt x="7" y="101"/>
                  </a:lnTo>
                  <a:lnTo>
                    <a:pt x="0" y="117"/>
                  </a:lnTo>
                  <a:lnTo>
                    <a:pt x="26" y="119"/>
                  </a:lnTo>
                  <a:lnTo>
                    <a:pt x="45" y="122"/>
                  </a:lnTo>
                  <a:lnTo>
                    <a:pt x="59" y="122"/>
                  </a:lnTo>
                  <a:lnTo>
                    <a:pt x="70" y="121"/>
                  </a:lnTo>
                  <a:lnTo>
                    <a:pt x="80" y="116"/>
                  </a:lnTo>
                  <a:lnTo>
                    <a:pt x="93" y="108"/>
                  </a:lnTo>
                  <a:lnTo>
                    <a:pt x="108" y="97"/>
                  </a:lnTo>
                  <a:lnTo>
                    <a:pt x="132" y="83"/>
                  </a:lnTo>
                  <a:lnTo>
                    <a:pt x="173" y="118"/>
                  </a:lnTo>
                  <a:lnTo>
                    <a:pt x="212" y="122"/>
                  </a:lnTo>
                  <a:lnTo>
                    <a:pt x="245" y="103"/>
                  </a:lnTo>
                  <a:lnTo>
                    <a:pt x="269" y="73"/>
                  </a:lnTo>
                  <a:lnTo>
                    <a:pt x="278" y="40"/>
                  </a:lnTo>
                  <a:lnTo>
                    <a:pt x="271" y="12"/>
                  </a:lnTo>
                  <a:lnTo>
                    <a:pt x="243" y="0"/>
                  </a:lnTo>
                  <a:lnTo>
                    <a:pt x="193" y="12"/>
                  </a:lnTo>
                  <a:lnTo>
                    <a:pt x="170" y="15"/>
                  </a:lnTo>
                  <a:lnTo>
                    <a:pt x="150" y="15"/>
                  </a:lnTo>
                  <a:lnTo>
                    <a:pt x="133" y="14"/>
                  </a:lnTo>
                  <a:lnTo>
                    <a:pt x="119" y="12"/>
                  </a:lnTo>
                  <a:lnTo>
                    <a:pt x="106" y="8"/>
                  </a:lnTo>
                  <a:lnTo>
                    <a:pt x="94" y="5"/>
                  </a:lnTo>
                  <a:lnTo>
                    <a:pt x="79" y="2"/>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4" name="Freeform 67"/>
            <p:cNvSpPr>
              <a:spLocks/>
            </p:cNvSpPr>
            <p:nvPr/>
          </p:nvSpPr>
          <p:spPr bwMode="auto">
            <a:xfrm>
              <a:off x="3583" y="2349"/>
              <a:ext cx="18" cy="8"/>
            </a:xfrm>
            <a:custGeom>
              <a:avLst/>
              <a:gdLst>
                <a:gd name="T0" fmla="*/ 0 w 196"/>
                <a:gd name="T1" fmla="*/ 0 h 87"/>
                <a:gd name="T2" fmla="*/ 0 w 196"/>
                <a:gd name="T3" fmla="*/ 0 h 87"/>
                <a:gd name="T4" fmla="*/ 0 w 196"/>
                <a:gd name="T5" fmla="*/ 0 h 87"/>
                <a:gd name="T6" fmla="*/ 0 w 196"/>
                <a:gd name="T7" fmla="*/ 0 h 87"/>
                <a:gd name="T8" fmla="*/ 0 w 196"/>
                <a:gd name="T9" fmla="*/ 0 h 87"/>
                <a:gd name="T10" fmla="*/ 0 w 196"/>
                <a:gd name="T11" fmla="*/ 0 h 87"/>
                <a:gd name="T12" fmla="*/ 0 w 196"/>
                <a:gd name="T13" fmla="*/ 0 h 87"/>
                <a:gd name="T14" fmla="*/ 0 w 196"/>
                <a:gd name="T15" fmla="*/ 0 h 87"/>
                <a:gd name="T16" fmla="*/ 0 w 196"/>
                <a:gd name="T17" fmla="*/ 0 h 87"/>
                <a:gd name="T18" fmla="*/ 0 w 196"/>
                <a:gd name="T19" fmla="*/ 0 h 87"/>
                <a:gd name="T20" fmla="*/ 0 w 196"/>
                <a:gd name="T21" fmla="*/ 0 h 87"/>
                <a:gd name="T22" fmla="*/ 0 w 196"/>
                <a:gd name="T23" fmla="*/ 0 h 87"/>
                <a:gd name="T24" fmla="*/ 0 w 196"/>
                <a:gd name="T25" fmla="*/ 0 h 87"/>
                <a:gd name="T26" fmla="*/ 0 w 196"/>
                <a:gd name="T27" fmla="*/ 0 h 87"/>
                <a:gd name="T28" fmla="*/ 0 w 196"/>
                <a:gd name="T29" fmla="*/ 0 h 87"/>
                <a:gd name="T30" fmla="*/ 0 w 196"/>
                <a:gd name="T31" fmla="*/ 0 h 87"/>
                <a:gd name="T32" fmla="*/ 0 w 196"/>
                <a:gd name="T33" fmla="*/ 0 h 87"/>
                <a:gd name="T34" fmla="*/ 0 w 196"/>
                <a:gd name="T35" fmla="*/ 0 h 87"/>
                <a:gd name="T36" fmla="*/ 0 w 196"/>
                <a:gd name="T37" fmla="*/ 0 h 87"/>
                <a:gd name="T38" fmla="*/ 0 w 196"/>
                <a:gd name="T39" fmla="*/ 0 h 87"/>
                <a:gd name="T40" fmla="*/ 0 w 196"/>
                <a:gd name="T41" fmla="*/ 0 h 87"/>
                <a:gd name="T42" fmla="*/ 0 w 196"/>
                <a:gd name="T43" fmla="*/ 0 h 87"/>
                <a:gd name="T44" fmla="*/ 0 w 196"/>
                <a:gd name="T45" fmla="*/ 0 h 87"/>
                <a:gd name="T46" fmla="*/ 0 w 196"/>
                <a:gd name="T47" fmla="*/ 0 h 87"/>
                <a:gd name="T48" fmla="*/ 0 w 196"/>
                <a:gd name="T49" fmla="*/ 0 h 87"/>
                <a:gd name="T50" fmla="*/ 0 w 196"/>
                <a:gd name="T51" fmla="*/ 0 h 87"/>
                <a:gd name="T52" fmla="*/ 0 w 196"/>
                <a:gd name="T53" fmla="*/ 0 h 87"/>
                <a:gd name="T54" fmla="*/ 0 w 196"/>
                <a:gd name="T55" fmla="*/ 0 h 87"/>
                <a:gd name="T56" fmla="*/ 0 w 196"/>
                <a:gd name="T57" fmla="*/ 0 h 87"/>
                <a:gd name="T58" fmla="*/ 0 w 196"/>
                <a:gd name="T59" fmla="*/ 0 h 87"/>
                <a:gd name="T60" fmla="*/ 0 w 196"/>
                <a:gd name="T61" fmla="*/ 0 h 87"/>
                <a:gd name="T62" fmla="*/ 0 w 196"/>
                <a:gd name="T63" fmla="*/ 0 h 87"/>
                <a:gd name="T64" fmla="*/ 0 w 196"/>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
                <a:gd name="T100" fmla="*/ 0 h 87"/>
                <a:gd name="T101" fmla="*/ 196 w 196"/>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 h="87">
                  <a:moveTo>
                    <a:pt x="46" y="0"/>
                  </a:moveTo>
                  <a:lnTo>
                    <a:pt x="40" y="10"/>
                  </a:lnTo>
                  <a:lnTo>
                    <a:pt x="34" y="20"/>
                  </a:lnTo>
                  <a:lnTo>
                    <a:pt x="28" y="30"/>
                  </a:lnTo>
                  <a:lnTo>
                    <a:pt x="23" y="42"/>
                  </a:lnTo>
                  <a:lnTo>
                    <a:pt x="17" y="51"/>
                  </a:lnTo>
                  <a:lnTo>
                    <a:pt x="12" y="62"/>
                  </a:lnTo>
                  <a:lnTo>
                    <a:pt x="6" y="73"/>
                  </a:lnTo>
                  <a:lnTo>
                    <a:pt x="0" y="84"/>
                  </a:lnTo>
                  <a:lnTo>
                    <a:pt x="19" y="85"/>
                  </a:lnTo>
                  <a:lnTo>
                    <a:pt x="32" y="87"/>
                  </a:lnTo>
                  <a:lnTo>
                    <a:pt x="42" y="86"/>
                  </a:lnTo>
                  <a:lnTo>
                    <a:pt x="50" y="86"/>
                  </a:lnTo>
                  <a:lnTo>
                    <a:pt x="56" y="82"/>
                  </a:lnTo>
                  <a:lnTo>
                    <a:pt x="65" y="77"/>
                  </a:lnTo>
                  <a:lnTo>
                    <a:pt x="76" y="68"/>
                  </a:lnTo>
                  <a:lnTo>
                    <a:pt x="93" y="59"/>
                  </a:lnTo>
                  <a:lnTo>
                    <a:pt x="122" y="84"/>
                  </a:lnTo>
                  <a:lnTo>
                    <a:pt x="151" y="87"/>
                  </a:lnTo>
                  <a:lnTo>
                    <a:pt x="173" y="74"/>
                  </a:lnTo>
                  <a:lnTo>
                    <a:pt x="190" y="53"/>
                  </a:lnTo>
                  <a:lnTo>
                    <a:pt x="196" y="28"/>
                  </a:lnTo>
                  <a:lnTo>
                    <a:pt x="192" y="9"/>
                  </a:lnTo>
                  <a:lnTo>
                    <a:pt x="172" y="0"/>
                  </a:lnTo>
                  <a:lnTo>
                    <a:pt x="138" y="10"/>
                  </a:lnTo>
                  <a:lnTo>
                    <a:pt x="121" y="11"/>
                  </a:lnTo>
                  <a:lnTo>
                    <a:pt x="108" y="12"/>
                  </a:lnTo>
                  <a:lnTo>
                    <a:pt x="95" y="11"/>
                  </a:lnTo>
                  <a:lnTo>
                    <a:pt x="86" y="10"/>
                  </a:lnTo>
                  <a:lnTo>
                    <a:pt x="76" y="7"/>
                  </a:lnTo>
                  <a:lnTo>
                    <a:pt x="66" y="4"/>
                  </a:lnTo>
                  <a:lnTo>
                    <a:pt x="56" y="1"/>
                  </a:lnTo>
                  <a:lnTo>
                    <a:pt x="4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5" name="Freeform 68"/>
            <p:cNvSpPr>
              <a:spLocks/>
            </p:cNvSpPr>
            <p:nvPr/>
          </p:nvSpPr>
          <p:spPr bwMode="auto">
            <a:xfrm>
              <a:off x="3577" y="2368"/>
              <a:ext cx="10" cy="5"/>
            </a:xfrm>
            <a:custGeom>
              <a:avLst/>
              <a:gdLst>
                <a:gd name="T0" fmla="*/ 0 w 113"/>
                <a:gd name="T1" fmla="*/ 0 h 52"/>
                <a:gd name="T2" fmla="*/ 0 w 113"/>
                <a:gd name="T3" fmla="*/ 0 h 52"/>
                <a:gd name="T4" fmla="*/ 0 w 113"/>
                <a:gd name="T5" fmla="*/ 0 h 52"/>
                <a:gd name="T6" fmla="*/ 0 w 113"/>
                <a:gd name="T7" fmla="*/ 0 h 52"/>
                <a:gd name="T8" fmla="*/ 0 w 113"/>
                <a:gd name="T9" fmla="*/ 0 h 52"/>
                <a:gd name="T10" fmla="*/ 0 w 113"/>
                <a:gd name="T11" fmla="*/ 0 h 52"/>
                <a:gd name="T12" fmla="*/ 0 w 113"/>
                <a:gd name="T13" fmla="*/ 0 h 52"/>
                <a:gd name="T14" fmla="*/ 0 w 113"/>
                <a:gd name="T15" fmla="*/ 0 h 52"/>
                <a:gd name="T16" fmla="*/ 0 w 113"/>
                <a:gd name="T17" fmla="*/ 0 h 52"/>
                <a:gd name="T18" fmla="*/ 0 w 113"/>
                <a:gd name="T19" fmla="*/ 0 h 52"/>
                <a:gd name="T20" fmla="*/ 0 w 113"/>
                <a:gd name="T21" fmla="*/ 0 h 52"/>
                <a:gd name="T22" fmla="*/ 0 w 113"/>
                <a:gd name="T23" fmla="*/ 0 h 52"/>
                <a:gd name="T24" fmla="*/ 0 w 113"/>
                <a:gd name="T25" fmla="*/ 0 h 52"/>
                <a:gd name="T26" fmla="*/ 0 w 113"/>
                <a:gd name="T27" fmla="*/ 0 h 52"/>
                <a:gd name="T28" fmla="*/ 0 w 113"/>
                <a:gd name="T29" fmla="*/ 0 h 52"/>
                <a:gd name="T30" fmla="*/ 0 w 113"/>
                <a:gd name="T31" fmla="*/ 0 h 52"/>
                <a:gd name="T32" fmla="*/ 0 w 113"/>
                <a:gd name="T33" fmla="*/ 0 h 52"/>
                <a:gd name="T34" fmla="*/ 0 w 113"/>
                <a:gd name="T35" fmla="*/ 0 h 52"/>
                <a:gd name="T36" fmla="*/ 0 w 113"/>
                <a:gd name="T37" fmla="*/ 0 h 52"/>
                <a:gd name="T38" fmla="*/ 0 w 113"/>
                <a:gd name="T39" fmla="*/ 0 h 52"/>
                <a:gd name="T40" fmla="*/ 0 w 113"/>
                <a:gd name="T41" fmla="*/ 0 h 52"/>
                <a:gd name="T42" fmla="*/ 0 w 113"/>
                <a:gd name="T43" fmla="*/ 0 h 52"/>
                <a:gd name="T44" fmla="*/ 0 w 113"/>
                <a:gd name="T45" fmla="*/ 0 h 52"/>
                <a:gd name="T46" fmla="*/ 0 w 113"/>
                <a:gd name="T47" fmla="*/ 0 h 52"/>
                <a:gd name="T48" fmla="*/ 0 w 113"/>
                <a:gd name="T49" fmla="*/ 0 h 52"/>
                <a:gd name="T50" fmla="*/ 0 w 113"/>
                <a:gd name="T51" fmla="*/ 0 h 52"/>
                <a:gd name="T52" fmla="*/ 0 w 113"/>
                <a:gd name="T53" fmla="*/ 0 h 52"/>
                <a:gd name="T54" fmla="*/ 0 w 113"/>
                <a:gd name="T55" fmla="*/ 0 h 52"/>
                <a:gd name="T56" fmla="*/ 0 w 113"/>
                <a:gd name="T57" fmla="*/ 0 h 52"/>
                <a:gd name="T58" fmla="*/ 0 w 113"/>
                <a:gd name="T59" fmla="*/ 0 h 52"/>
                <a:gd name="T60" fmla="*/ 0 w 113"/>
                <a:gd name="T61" fmla="*/ 0 h 52"/>
                <a:gd name="T62" fmla="*/ 0 w 113"/>
                <a:gd name="T63" fmla="*/ 0 h 52"/>
                <a:gd name="T64" fmla="*/ 0 w 113"/>
                <a:gd name="T65" fmla="*/ 0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52"/>
                <a:gd name="T101" fmla="*/ 113 w 113"/>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52">
                  <a:moveTo>
                    <a:pt x="27" y="2"/>
                  </a:moveTo>
                  <a:lnTo>
                    <a:pt x="23" y="8"/>
                  </a:lnTo>
                  <a:lnTo>
                    <a:pt x="20" y="14"/>
                  </a:lnTo>
                  <a:lnTo>
                    <a:pt x="17" y="20"/>
                  </a:lnTo>
                  <a:lnTo>
                    <a:pt x="14" y="26"/>
                  </a:lnTo>
                  <a:lnTo>
                    <a:pt x="10" y="31"/>
                  </a:lnTo>
                  <a:lnTo>
                    <a:pt x="7" y="37"/>
                  </a:lnTo>
                  <a:lnTo>
                    <a:pt x="4" y="44"/>
                  </a:lnTo>
                  <a:lnTo>
                    <a:pt x="0" y="50"/>
                  </a:lnTo>
                  <a:lnTo>
                    <a:pt x="11" y="51"/>
                  </a:lnTo>
                  <a:lnTo>
                    <a:pt x="18" y="52"/>
                  </a:lnTo>
                  <a:lnTo>
                    <a:pt x="23" y="52"/>
                  </a:lnTo>
                  <a:lnTo>
                    <a:pt x="28" y="52"/>
                  </a:lnTo>
                  <a:lnTo>
                    <a:pt x="31" y="49"/>
                  </a:lnTo>
                  <a:lnTo>
                    <a:pt x="37" y="46"/>
                  </a:lnTo>
                  <a:lnTo>
                    <a:pt x="43" y="40"/>
                  </a:lnTo>
                  <a:lnTo>
                    <a:pt x="53" y="35"/>
                  </a:lnTo>
                  <a:lnTo>
                    <a:pt x="69" y="49"/>
                  </a:lnTo>
                  <a:lnTo>
                    <a:pt x="86" y="51"/>
                  </a:lnTo>
                  <a:lnTo>
                    <a:pt x="99" y="44"/>
                  </a:lnTo>
                  <a:lnTo>
                    <a:pt x="110" y="31"/>
                  </a:lnTo>
                  <a:lnTo>
                    <a:pt x="113" y="17"/>
                  </a:lnTo>
                  <a:lnTo>
                    <a:pt x="110" y="5"/>
                  </a:lnTo>
                  <a:lnTo>
                    <a:pt x="99" y="0"/>
                  </a:lnTo>
                  <a:lnTo>
                    <a:pt x="80" y="7"/>
                  </a:lnTo>
                  <a:lnTo>
                    <a:pt x="69" y="7"/>
                  </a:lnTo>
                  <a:lnTo>
                    <a:pt x="61" y="8"/>
                  </a:lnTo>
                  <a:lnTo>
                    <a:pt x="54" y="7"/>
                  </a:lnTo>
                  <a:lnTo>
                    <a:pt x="49" y="7"/>
                  </a:lnTo>
                  <a:lnTo>
                    <a:pt x="43" y="4"/>
                  </a:lnTo>
                  <a:lnTo>
                    <a:pt x="38" y="4"/>
                  </a:lnTo>
                  <a:lnTo>
                    <a:pt x="32" y="2"/>
                  </a:lnTo>
                  <a:lnTo>
                    <a:pt x="27"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6" name="Freeform 69"/>
            <p:cNvSpPr>
              <a:spLocks/>
            </p:cNvSpPr>
            <p:nvPr/>
          </p:nvSpPr>
          <p:spPr bwMode="auto">
            <a:xfrm>
              <a:off x="3562" y="2159"/>
              <a:ext cx="163" cy="170"/>
            </a:xfrm>
            <a:custGeom>
              <a:avLst/>
              <a:gdLst>
                <a:gd name="T0" fmla="*/ 0 w 1784"/>
                <a:gd name="T1" fmla="*/ 0 h 1867"/>
                <a:gd name="T2" fmla="*/ 0 w 1784"/>
                <a:gd name="T3" fmla="*/ 0 h 1867"/>
                <a:gd name="T4" fmla="*/ 0 w 1784"/>
                <a:gd name="T5" fmla="*/ 0 h 1867"/>
                <a:gd name="T6" fmla="*/ 0 w 1784"/>
                <a:gd name="T7" fmla="*/ 0 h 1867"/>
                <a:gd name="T8" fmla="*/ 0 w 1784"/>
                <a:gd name="T9" fmla="*/ 0 h 1867"/>
                <a:gd name="T10" fmla="*/ 0 w 1784"/>
                <a:gd name="T11" fmla="*/ 0 h 1867"/>
                <a:gd name="T12" fmla="*/ 0 w 1784"/>
                <a:gd name="T13" fmla="*/ 0 h 1867"/>
                <a:gd name="T14" fmla="*/ 0 w 1784"/>
                <a:gd name="T15" fmla="*/ 0 h 1867"/>
                <a:gd name="T16" fmla="*/ 0 w 1784"/>
                <a:gd name="T17" fmla="*/ 0 h 1867"/>
                <a:gd name="T18" fmla="*/ 0 w 1784"/>
                <a:gd name="T19" fmla="*/ 0 h 1867"/>
                <a:gd name="T20" fmla="*/ 0 w 1784"/>
                <a:gd name="T21" fmla="*/ 0 h 1867"/>
                <a:gd name="T22" fmla="*/ 0 w 1784"/>
                <a:gd name="T23" fmla="*/ 0 h 1867"/>
                <a:gd name="T24" fmla="*/ 0 w 1784"/>
                <a:gd name="T25" fmla="*/ 0 h 1867"/>
                <a:gd name="T26" fmla="*/ 0 w 1784"/>
                <a:gd name="T27" fmla="*/ 0 h 1867"/>
                <a:gd name="T28" fmla="*/ 0 w 1784"/>
                <a:gd name="T29" fmla="*/ 0 h 1867"/>
                <a:gd name="T30" fmla="*/ 0 w 1784"/>
                <a:gd name="T31" fmla="*/ 0 h 1867"/>
                <a:gd name="T32" fmla="*/ 0 w 1784"/>
                <a:gd name="T33" fmla="*/ 0 h 1867"/>
                <a:gd name="T34" fmla="*/ 0 w 1784"/>
                <a:gd name="T35" fmla="*/ 0 h 1867"/>
                <a:gd name="T36" fmla="*/ 0 w 1784"/>
                <a:gd name="T37" fmla="*/ 0 h 1867"/>
                <a:gd name="T38" fmla="*/ 0 w 1784"/>
                <a:gd name="T39" fmla="*/ 0 h 1867"/>
                <a:gd name="T40" fmla="*/ 0 w 1784"/>
                <a:gd name="T41" fmla="*/ 0 h 1867"/>
                <a:gd name="T42" fmla="*/ 0 w 1784"/>
                <a:gd name="T43" fmla="*/ 0 h 1867"/>
                <a:gd name="T44" fmla="*/ 0 w 1784"/>
                <a:gd name="T45" fmla="*/ 0 h 1867"/>
                <a:gd name="T46" fmla="*/ 0 w 1784"/>
                <a:gd name="T47" fmla="*/ 0 h 1867"/>
                <a:gd name="T48" fmla="*/ 0 w 1784"/>
                <a:gd name="T49" fmla="*/ 0 h 1867"/>
                <a:gd name="T50" fmla="*/ 0 w 1784"/>
                <a:gd name="T51" fmla="*/ 0 h 1867"/>
                <a:gd name="T52" fmla="*/ 0 w 1784"/>
                <a:gd name="T53" fmla="*/ 0 h 1867"/>
                <a:gd name="T54" fmla="*/ 0 w 1784"/>
                <a:gd name="T55" fmla="*/ 0 h 1867"/>
                <a:gd name="T56" fmla="*/ 0 w 1784"/>
                <a:gd name="T57" fmla="*/ 0 h 1867"/>
                <a:gd name="T58" fmla="*/ 0 w 1784"/>
                <a:gd name="T59" fmla="*/ 0 h 1867"/>
                <a:gd name="T60" fmla="*/ 0 w 1784"/>
                <a:gd name="T61" fmla="*/ 0 h 1867"/>
                <a:gd name="T62" fmla="*/ 0 w 1784"/>
                <a:gd name="T63" fmla="*/ 0 h 1867"/>
                <a:gd name="T64" fmla="*/ 0 w 1784"/>
                <a:gd name="T65" fmla="*/ 0 h 18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4"/>
                <a:gd name="T100" fmla="*/ 0 h 1867"/>
                <a:gd name="T101" fmla="*/ 1784 w 1784"/>
                <a:gd name="T102" fmla="*/ 1867 h 18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4" h="1867">
                  <a:moveTo>
                    <a:pt x="767" y="208"/>
                  </a:moveTo>
                  <a:lnTo>
                    <a:pt x="674" y="402"/>
                  </a:lnTo>
                  <a:lnTo>
                    <a:pt x="583" y="597"/>
                  </a:lnTo>
                  <a:lnTo>
                    <a:pt x="490" y="790"/>
                  </a:lnTo>
                  <a:lnTo>
                    <a:pt x="398" y="984"/>
                  </a:lnTo>
                  <a:lnTo>
                    <a:pt x="305" y="1177"/>
                  </a:lnTo>
                  <a:lnTo>
                    <a:pt x="210" y="1370"/>
                  </a:lnTo>
                  <a:lnTo>
                    <a:pt x="113" y="1562"/>
                  </a:lnTo>
                  <a:lnTo>
                    <a:pt x="16" y="1755"/>
                  </a:lnTo>
                  <a:lnTo>
                    <a:pt x="0" y="1827"/>
                  </a:lnTo>
                  <a:lnTo>
                    <a:pt x="17" y="1863"/>
                  </a:lnTo>
                  <a:lnTo>
                    <a:pt x="58" y="1867"/>
                  </a:lnTo>
                  <a:lnTo>
                    <a:pt x="117" y="1846"/>
                  </a:lnTo>
                  <a:lnTo>
                    <a:pt x="186" y="1805"/>
                  </a:lnTo>
                  <a:lnTo>
                    <a:pt x="259" y="1751"/>
                  </a:lnTo>
                  <a:lnTo>
                    <a:pt x="330" y="1688"/>
                  </a:lnTo>
                  <a:lnTo>
                    <a:pt x="392" y="1624"/>
                  </a:lnTo>
                  <a:lnTo>
                    <a:pt x="632" y="1405"/>
                  </a:lnTo>
                  <a:lnTo>
                    <a:pt x="840" y="1217"/>
                  </a:lnTo>
                  <a:lnTo>
                    <a:pt x="1021" y="1047"/>
                  </a:lnTo>
                  <a:lnTo>
                    <a:pt x="1184" y="884"/>
                  </a:lnTo>
                  <a:lnTo>
                    <a:pt x="1333" y="709"/>
                  </a:lnTo>
                  <a:lnTo>
                    <a:pt x="1479" y="514"/>
                  </a:lnTo>
                  <a:lnTo>
                    <a:pt x="1626" y="282"/>
                  </a:lnTo>
                  <a:lnTo>
                    <a:pt x="1784" y="0"/>
                  </a:lnTo>
                  <a:lnTo>
                    <a:pt x="1680" y="41"/>
                  </a:lnTo>
                  <a:lnTo>
                    <a:pt x="1560" y="78"/>
                  </a:lnTo>
                  <a:lnTo>
                    <a:pt x="1428" y="109"/>
                  </a:lnTo>
                  <a:lnTo>
                    <a:pt x="1290" y="136"/>
                  </a:lnTo>
                  <a:lnTo>
                    <a:pt x="1149" y="157"/>
                  </a:lnTo>
                  <a:lnTo>
                    <a:pt x="1011" y="177"/>
                  </a:lnTo>
                  <a:lnTo>
                    <a:pt x="882" y="193"/>
                  </a:lnTo>
                  <a:lnTo>
                    <a:pt x="767" y="2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7" name="Freeform 70"/>
            <p:cNvSpPr>
              <a:spLocks/>
            </p:cNvSpPr>
            <p:nvPr/>
          </p:nvSpPr>
          <p:spPr bwMode="auto">
            <a:xfrm>
              <a:off x="3578" y="2163"/>
              <a:ext cx="136" cy="143"/>
            </a:xfrm>
            <a:custGeom>
              <a:avLst/>
              <a:gdLst>
                <a:gd name="T0" fmla="*/ 0 w 1494"/>
                <a:gd name="T1" fmla="*/ 0 h 1574"/>
                <a:gd name="T2" fmla="*/ 0 w 1494"/>
                <a:gd name="T3" fmla="*/ 0 h 1574"/>
                <a:gd name="T4" fmla="*/ 0 w 1494"/>
                <a:gd name="T5" fmla="*/ 0 h 1574"/>
                <a:gd name="T6" fmla="*/ 0 w 1494"/>
                <a:gd name="T7" fmla="*/ 0 h 1574"/>
                <a:gd name="T8" fmla="*/ 0 w 1494"/>
                <a:gd name="T9" fmla="*/ 0 h 1574"/>
                <a:gd name="T10" fmla="*/ 0 w 1494"/>
                <a:gd name="T11" fmla="*/ 0 h 1574"/>
                <a:gd name="T12" fmla="*/ 0 w 1494"/>
                <a:gd name="T13" fmla="*/ 0 h 1574"/>
                <a:gd name="T14" fmla="*/ 0 w 1494"/>
                <a:gd name="T15" fmla="*/ 0 h 1574"/>
                <a:gd name="T16" fmla="*/ 0 w 1494"/>
                <a:gd name="T17" fmla="*/ 0 h 1574"/>
                <a:gd name="T18" fmla="*/ 0 w 1494"/>
                <a:gd name="T19" fmla="*/ 0 h 1574"/>
                <a:gd name="T20" fmla="*/ 0 w 1494"/>
                <a:gd name="T21" fmla="*/ 0 h 1574"/>
                <a:gd name="T22" fmla="*/ 0 w 1494"/>
                <a:gd name="T23" fmla="*/ 0 h 1574"/>
                <a:gd name="T24" fmla="*/ 0 w 1494"/>
                <a:gd name="T25" fmla="*/ 0 h 1574"/>
                <a:gd name="T26" fmla="*/ 0 w 1494"/>
                <a:gd name="T27" fmla="*/ 0 h 1574"/>
                <a:gd name="T28" fmla="*/ 0 w 1494"/>
                <a:gd name="T29" fmla="*/ 0 h 1574"/>
                <a:gd name="T30" fmla="*/ 0 w 1494"/>
                <a:gd name="T31" fmla="*/ 0 h 1574"/>
                <a:gd name="T32" fmla="*/ 0 w 1494"/>
                <a:gd name="T33" fmla="*/ 0 h 1574"/>
                <a:gd name="T34" fmla="*/ 0 w 1494"/>
                <a:gd name="T35" fmla="*/ 0 h 1574"/>
                <a:gd name="T36" fmla="*/ 0 w 1494"/>
                <a:gd name="T37" fmla="*/ 0 h 1574"/>
                <a:gd name="T38" fmla="*/ 0 w 1494"/>
                <a:gd name="T39" fmla="*/ 0 h 1574"/>
                <a:gd name="T40" fmla="*/ 0 w 1494"/>
                <a:gd name="T41" fmla="*/ 0 h 1574"/>
                <a:gd name="T42" fmla="*/ 0 w 1494"/>
                <a:gd name="T43" fmla="*/ 0 h 1574"/>
                <a:gd name="T44" fmla="*/ 0 w 1494"/>
                <a:gd name="T45" fmla="*/ 0 h 1574"/>
                <a:gd name="T46" fmla="*/ 0 w 1494"/>
                <a:gd name="T47" fmla="*/ 0 h 1574"/>
                <a:gd name="T48" fmla="*/ 0 w 1494"/>
                <a:gd name="T49" fmla="*/ 0 h 1574"/>
                <a:gd name="T50" fmla="*/ 0 w 1494"/>
                <a:gd name="T51" fmla="*/ 0 h 1574"/>
                <a:gd name="T52" fmla="*/ 0 w 1494"/>
                <a:gd name="T53" fmla="*/ 0 h 1574"/>
                <a:gd name="T54" fmla="*/ 0 w 1494"/>
                <a:gd name="T55" fmla="*/ 0 h 1574"/>
                <a:gd name="T56" fmla="*/ 0 w 1494"/>
                <a:gd name="T57" fmla="*/ 0 h 1574"/>
                <a:gd name="T58" fmla="*/ 0 w 1494"/>
                <a:gd name="T59" fmla="*/ 0 h 1574"/>
                <a:gd name="T60" fmla="*/ 0 w 1494"/>
                <a:gd name="T61" fmla="*/ 0 h 1574"/>
                <a:gd name="T62" fmla="*/ 0 w 1494"/>
                <a:gd name="T63" fmla="*/ 0 h 1574"/>
                <a:gd name="T64" fmla="*/ 0 w 1494"/>
                <a:gd name="T65" fmla="*/ 0 h 15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94"/>
                <a:gd name="T100" fmla="*/ 0 h 1574"/>
                <a:gd name="T101" fmla="*/ 1494 w 1494"/>
                <a:gd name="T102" fmla="*/ 1574 h 15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94" h="1574">
                  <a:moveTo>
                    <a:pt x="618" y="150"/>
                  </a:moveTo>
                  <a:lnTo>
                    <a:pt x="541" y="315"/>
                  </a:lnTo>
                  <a:lnTo>
                    <a:pt x="468" y="481"/>
                  </a:lnTo>
                  <a:lnTo>
                    <a:pt x="394" y="649"/>
                  </a:lnTo>
                  <a:lnTo>
                    <a:pt x="322" y="819"/>
                  </a:lnTo>
                  <a:lnTo>
                    <a:pt x="247" y="986"/>
                  </a:lnTo>
                  <a:lnTo>
                    <a:pt x="172" y="1154"/>
                  </a:lnTo>
                  <a:lnTo>
                    <a:pt x="94" y="1318"/>
                  </a:lnTo>
                  <a:lnTo>
                    <a:pt x="13" y="1481"/>
                  </a:lnTo>
                  <a:lnTo>
                    <a:pt x="0" y="1540"/>
                  </a:lnTo>
                  <a:lnTo>
                    <a:pt x="14" y="1571"/>
                  </a:lnTo>
                  <a:lnTo>
                    <a:pt x="48" y="1574"/>
                  </a:lnTo>
                  <a:lnTo>
                    <a:pt x="98" y="1558"/>
                  </a:lnTo>
                  <a:lnTo>
                    <a:pt x="155" y="1524"/>
                  </a:lnTo>
                  <a:lnTo>
                    <a:pt x="217" y="1480"/>
                  </a:lnTo>
                  <a:lnTo>
                    <a:pt x="276" y="1427"/>
                  </a:lnTo>
                  <a:lnTo>
                    <a:pt x="328" y="1374"/>
                  </a:lnTo>
                  <a:lnTo>
                    <a:pt x="529" y="1189"/>
                  </a:lnTo>
                  <a:lnTo>
                    <a:pt x="703" y="1031"/>
                  </a:lnTo>
                  <a:lnTo>
                    <a:pt x="854" y="887"/>
                  </a:lnTo>
                  <a:lnTo>
                    <a:pt x="991" y="747"/>
                  </a:lnTo>
                  <a:lnTo>
                    <a:pt x="1117" y="598"/>
                  </a:lnTo>
                  <a:lnTo>
                    <a:pt x="1239" y="433"/>
                  </a:lnTo>
                  <a:lnTo>
                    <a:pt x="1363" y="237"/>
                  </a:lnTo>
                  <a:lnTo>
                    <a:pt x="1494" y="0"/>
                  </a:lnTo>
                  <a:lnTo>
                    <a:pt x="1407" y="34"/>
                  </a:lnTo>
                  <a:lnTo>
                    <a:pt x="1304" y="62"/>
                  </a:lnTo>
                  <a:lnTo>
                    <a:pt x="1190" y="83"/>
                  </a:lnTo>
                  <a:lnTo>
                    <a:pt x="1069" y="102"/>
                  </a:lnTo>
                  <a:lnTo>
                    <a:pt x="947" y="115"/>
                  </a:lnTo>
                  <a:lnTo>
                    <a:pt x="827" y="128"/>
                  </a:lnTo>
                  <a:lnTo>
                    <a:pt x="716" y="138"/>
                  </a:lnTo>
                  <a:lnTo>
                    <a:pt x="618" y="1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8" name="Freeform 71"/>
            <p:cNvSpPr>
              <a:spLocks/>
            </p:cNvSpPr>
            <p:nvPr/>
          </p:nvSpPr>
          <p:spPr bwMode="auto">
            <a:xfrm>
              <a:off x="3602" y="2164"/>
              <a:ext cx="101" cy="105"/>
            </a:xfrm>
            <a:custGeom>
              <a:avLst/>
              <a:gdLst>
                <a:gd name="T0" fmla="*/ 0 w 1111"/>
                <a:gd name="T1" fmla="*/ 0 h 1162"/>
                <a:gd name="T2" fmla="*/ 0 w 1111"/>
                <a:gd name="T3" fmla="*/ 0 h 1162"/>
                <a:gd name="T4" fmla="*/ 0 w 1111"/>
                <a:gd name="T5" fmla="*/ 0 h 1162"/>
                <a:gd name="T6" fmla="*/ 0 w 1111"/>
                <a:gd name="T7" fmla="*/ 0 h 1162"/>
                <a:gd name="T8" fmla="*/ 0 w 1111"/>
                <a:gd name="T9" fmla="*/ 0 h 1162"/>
                <a:gd name="T10" fmla="*/ 0 w 1111"/>
                <a:gd name="T11" fmla="*/ 0 h 1162"/>
                <a:gd name="T12" fmla="*/ 0 w 1111"/>
                <a:gd name="T13" fmla="*/ 0 h 1162"/>
                <a:gd name="T14" fmla="*/ 0 w 1111"/>
                <a:gd name="T15" fmla="*/ 0 h 1162"/>
                <a:gd name="T16" fmla="*/ 0 w 1111"/>
                <a:gd name="T17" fmla="*/ 0 h 1162"/>
                <a:gd name="T18" fmla="*/ 0 w 1111"/>
                <a:gd name="T19" fmla="*/ 0 h 1162"/>
                <a:gd name="T20" fmla="*/ 0 w 1111"/>
                <a:gd name="T21" fmla="*/ 0 h 1162"/>
                <a:gd name="T22" fmla="*/ 0 w 1111"/>
                <a:gd name="T23" fmla="*/ 0 h 1162"/>
                <a:gd name="T24" fmla="*/ 0 w 1111"/>
                <a:gd name="T25" fmla="*/ 0 h 1162"/>
                <a:gd name="T26" fmla="*/ 0 w 1111"/>
                <a:gd name="T27" fmla="*/ 0 h 1162"/>
                <a:gd name="T28" fmla="*/ 0 w 1111"/>
                <a:gd name="T29" fmla="*/ 0 h 1162"/>
                <a:gd name="T30" fmla="*/ 0 w 1111"/>
                <a:gd name="T31" fmla="*/ 0 h 1162"/>
                <a:gd name="T32" fmla="*/ 0 w 1111"/>
                <a:gd name="T33" fmla="*/ 0 h 1162"/>
                <a:gd name="T34" fmla="*/ 0 w 1111"/>
                <a:gd name="T35" fmla="*/ 0 h 1162"/>
                <a:gd name="T36" fmla="*/ 0 w 1111"/>
                <a:gd name="T37" fmla="*/ 0 h 1162"/>
                <a:gd name="T38" fmla="*/ 0 w 1111"/>
                <a:gd name="T39" fmla="*/ 0 h 1162"/>
                <a:gd name="T40" fmla="*/ 0 w 1111"/>
                <a:gd name="T41" fmla="*/ 0 h 1162"/>
                <a:gd name="T42" fmla="*/ 0 w 1111"/>
                <a:gd name="T43" fmla="*/ 0 h 1162"/>
                <a:gd name="T44" fmla="*/ 0 w 1111"/>
                <a:gd name="T45" fmla="*/ 0 h 1162"/>
                <a:gd name="T46" fmla="*/ 0 w 1111"/>
                <a:gd name="T47" fmla="*/ 0 h 1162"/>
                <a:gd name="T48" fmla="*/ 0 w 1111"/>
                <a:gd name="T49" fmla="*/ 0 h 1162"/>
                <a:gd name="T50" fmla="*/ 0 w 1111"/>
                <a:gd name="T51" fmla="*/ 0 h 1162"/>
                <a:gd name="T52" fmla="*/ 0 w 1111"/>
                <a:gd name="T53" fmla="*/ 0 h 1162"/>
                <a:gd name="T54" fmla="*/ 0 w 1111"/>
                <a:gd name="T55" fmla="*/ 0 h 1162"/>
                <a:gd name="T56" fmla="*/ 0 w 1111"/>
                <a:gd name="T57" fmla="*/ 0 h 1162"/>
                <a:gd name="T58" fmla="*/ 0 w 1111"/>
                <a:gd name="T59" fmla="*/ 0 h 1162"/>
                <a:gd name="T60" fmla="*/ 0 w 1111"/>
                <a:gd name="T61" fmla="*/ 0 h 1162"/>
                <a:gd name="T62" fmla="*/ 0 w 1111"/>
                <a:gd name="T63" fmla="*/ 0 h 1162"/>
                <a:gd name="T64" fmla="*/ 0 w 1111"/>
                <a:gd name="T65" fmla="*/ 0 h 1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1"/>
                <a:gd name="T100" fmla="*/ 0 h 1162"/>
                <a:gd name="T101" fmla="*/ 1111 w 1111"/>
                <a:gd name="T102" fmla="*/ 1162 h 1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1" h="1162">
                  <a:moveTo>
                    <a:pt x="478" y="130"/>
                  </a:moveTo>
                  <a:lnTo>
                    <a:pt x="420" y="250"/>
                  </a:lnTo>
                  <a:lnTo>
                    <a:pt x="363" y="371"/>
                  </a:lnTo>
                  <a:lnTo>
                    <a:pt x="305" y="492"/>
                  </a:lnTo>
                  <a:lnTo>
                    <a:pt x="247" y="613"/>
                  </a:lnTo>
                  <a:lnTo>
                    <a:pt x="189" y="733"/>
                  </a:lnTo>
                  <a:lnTo>
                    <a:pt x="130" y="853"/>
                  </a:lnTo>
                  <a:lnTo>
                    <a:pt x="70" y="973"/>
                  </a:lnTo>
                  <a:lnTo>
                    <a:pt x="11" y="1094"/>
                  </a:lnTo>
                  <a:lnTo>
                    <a:pt x="0" y="1138"/>
                  </a:lnTo>
                  <a:lnTo>
                    <a:pt x="11" y="1160"/>
                  </a:lnTo>
                  <a:lnTo>
                    <a:pt x="35" y="1162"/>
                  </a:lnTo>
                  <a:lnTo>
                    <a:pt x="72" y="1150"/>
                  </a:lnTo>
                  <a:lnTo>
                    <a:pt x="115" y="1124"/>
                  </a:lnTo>
                  <a:lnTo>
                    <a:pt x="161" y="1092"/>
                  </a:lnTo>
                  <a:lnTo>
                    <a:pt x="205" y="1052"/>
                  </a:lnTo>
                  <a:lnTo>
                    <a:pt x="244" y="1012"/>
                  </a:lnTo>
                  <a:lnTo>
                    <a:pt x="394" y="875"/>
                  </a:lnTo>
                  <a:lnTo>
                    <a:pt x="523" y="758"/>
                  </a:lnTo>
                  <a:lnTo>
                    <a:pt x="635" y="652"/>
                  </a:lnTo>
                  <a:lnTo>
                    <a:pt x="737" y="550"/>
                  </a:lnTo>
                  <a:lnTo>
                    <a:pt x="830" y="441"/>
                  </a:lnTo>
                  <a:lnTo>
                    <a:pt x="921" y="319"/>
                  </a:lnTo>
                  <a:lnTo>
                    <a:pt x="1012" y="174"/>
                  </a:lnTo>
                  <a:lnTo>
                    <a:pt x="1111" y="0"/>
                  </a:lnTo>
                  <a:lnTo>
                    <a:pt x="1047" y="25"/>
                  </a:lnTo>
                  <a:lnTo>
                    <a:pt x="973" y="48"/>
                  </a:lnTo>
                  <a:lnTo>
                    <a:pt x="891" y="67"/>
                  </a:lnTo>
                  <a:lnTo>
                    <a:pt x="804" y="84"/>
                  </a:lnTo>
                  <a:lnTo>
                    <a:pt x="716" y="97"/>
                  </a:lnTo>
                  <a:lnTo>
                    <a:pt x="630" y="109"/>
                  </a:lnTo>
                  <a:lnTo>
                    <a:pt x="549" y="120"/>
                  </a:lnTo>
                  <a:lnTo>
                    <a:pt x="478" y="1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9" name="Freeform 72"/>
            <p:cNvSpPr>
              <a:spLocks/>
            </p:cNvSpPr>
            <p:nvPr/>
          </p:nvSpPr>
          <p:spPr bwMode="auto">
            <a:xfrm>
              <a:off x="3612" y="2166"/>
              <a:ext cx="84" cy="89"/>
            </a:xfrm>
            <a:custGeom>
              <a:avLst/>
              <a:gdLst>
                <a:gd name="T0" fmla="*/ 0 w 933"/>
                <a:gd name="T1" fmla="*/ 0 h 981"/>
                <a:gd name="T2" fmla="*/ 0 w 933"/>
                <a:gd name="T3" fmla="*/ 0 h 981"/>
                <a:gd name="T4" fmla="*/ 0 w 933"/>
                <a:gd name="T5" fmla="*/ 0 h 981"/>
                <a:gd name="T6" fmla="*/ 0 w 933"/>
                <a:gd name="T7" fmla="*/ 0 h 981"/>
                <a:gd name="T8" fmla="*/ 0 w 933"/>
                <a:gd name="T9" fmla="*/ 0 h 981"/>
                <a:gd name="T10" fmla="*/ 0 w 933"/>
                <a:gd name="T11" fmla="*/ 0 h 981"/>
                <a:gd name="T12" fmla="*/ 0 w 933"/>
                <a:gd name="T13" fmla="*/ 0 h 981"/>
                <a:gd name="T14" fmla="*/ 0 w 933"/>
                <a:gd name="T15" fmla="*/ 0 h 981"/>
                <a:gd name="T16" fmla="*/ 0 w 933"/>
                <a:gd name="T17" fmla="*/ 0 h 981"/>
                <a:gd name="T18" fmla="*/ 0 w 933"/>
                <a:gd name="T19" fmla="*/ 0 h 981"/>
                <a:gd name="T20" fmla="*/ 0 w 933"/>
                <a:gd name="T21" fmla="*/ 0 h 981"/>
                <a:gd name="T22" fmla="*/ 0 w 933"/>
                <a:gd name="T23" fmla="*/ 0 h 981"/>
                <a:gd name="T24" fmla="*/ 0 w 933"/>
                <a:gd name="T25" fmla="*/ 0 h 981"/>
                <a:gd name="T26" fmla="*/ 0 w 933"/>
                <a:gd name="T27" fmla="*/ 0 h 981"/>
                <a:gd name="T28" fmla="*/ 0 w 933"/>
                <a:gd name="T29" fmla="*/ 0 h 981"/>
                <a:gd name="T30" fmla="*/ 0 w 933"/>
                <a:gd name="T31" fmla="*/ 0 h 981"/>
                <a:gd name="T32" fmla="*/ 0 w 933"/>
                <a:gd name="T33" fmla="*/ 0 h 981"/>
                <a:gd name="T34" fmla="*/ 0 w 933"/>
                <a:gd name="T35" fmla="*/ 0 h 981"/>
                <a:gd name="T36" fmla="*/ 0 w 933"/>
                <a:gd name="T37" fmla="*/ 0 h 981"/>
                <a:gd name="T38" fmla="*/ 0 w 933"/>
                <a:gd name="T39" fmla="*/ 0 h 981"/>
                <a:gd name="T40" fmla="*/ 0 w 933"/>
                <a:gd name="T41" fmla="*/ 0 h 981"/>
                <a:gd name="T42" fmla="*/ 0 w 933"/>
                <a:gd name="T43" fmla="*/ 0 h 981"/>
                <a:gd name="T44" fmla="*/ 0 w 933"/>
                <a:gd name="T45" fmla="*/ 0 h 981"/>
                <a:gd name="T46" fmla="*/ 0 w 933"/>
                <a:gd name="T47" fmla="*/ 0 h 981"/>
                <a:gd name="T48" fmla="*/ 0 w 933"/>
                <a:gd name="T49" fmla="*/ 0 h 981"/>
                <a:gd name="T50" fmla="*/ 0 w 933"/>
                <a:gd name="T51" fmla="*/ 0 h 981"/>
                <a:gd name="T52" fmla="*/ 0 w 933"/>
                <a:gd name="T53" fmla="*/ 0 h 981"/>
                <a:gd name="T54" fmla="*/ 0 w 933"/>
                <a:gd name="T55" fmla="*/ 0 h 981"/>
                <a:gd name="T56" fmla="*/ 0 w 933"/>
                <a:gd name="T57" fmla="*/ 0 h 981"/>
                <a:gd name="T58" fmla="*/ 0 w 933"/>
                <a:gd name="T59" fmla="*/ 0 h 981"/>
                <a:gd name="T60" fmla="*/ 0 w 933"/>
                <a:gd name="T61" fmla="*/ 0 h 981"/>
                <a:gd name="T62" fmla="*/ 0 w 933"/>
                <a:gd name="T63" fmla="*/ 0 h 981"/>
                <a:gd name="T64" fmla="*/ 0 w 933"/>
                <a:gd name="T65" fmla="*/ 0 h 9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3"/>
                <a:gd name="T100" fmla="*/ 0 h 981"/>
                <a:gd name="T101" fmla="*/ 933 w 933"/>
                <a:gd name="T102" fmla="*/ 981 h 9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3" h="981">
                  <a:moveTo>
                    <a:pt x="385" y="93"/>
                  </a:moveTo>
                  <a:lnTo>
                    <a:pt x="338" y="194"/>
                  </a:lnTo>
                  <a:lnTo>
                    <a:pt x="292" y="299"/>
                  </a:lnTo>
                  <a:lnTo>
                    <a:pt x="245" y="403"/>
                  </a:lnTo>
                  <a:lnTo>
                    <a:pt x="201" y="509"/>
                  </a:lnTo>
                  <a:lnTo>
                    <a:pt x="154" y="613"/>
                  </a:lnTo>
                  <a:lnTo>
                    <a:pt x="107" y="718"/>
                  </a:lnTo>
                  <a:lnTo>
                    <a:pt x="58" y="821"/>
                  </a:lnTo>
                  <a:lnTo>
                    <a:pt x="9" y="923"/>
                  </a:lnTo>
                  <a:lnTo>
                    <a:pt x="0" y="960"/>
                  </a:lnTo>
                  <a:lnTo>
                    <a:pt x="9" y="979"/>
                  </a:lnTo>
                  <a:lnTo>
                    <a:pt x="30" y="981"/>
                  </a:lnTo>
                  <a:lnTo>
                    <a:pt x="61" y="971"/>
                  </a:lnTo>
                  <a:lnTo>
                    <a:pt x="96" y="949"/>
                  </a:lnTo>
                  <a:lnTo>
                    <a:pt x="135" y="922"/>
                  </a:lnTo>
                  <a:lnTo>
                    <a:pt x="172" y="889"/>
                  </a:lnTo>
                  <a:lnTo>
                    <a:pt x="204" y="856"/>
                  </a:lnTo>
                  <a:lnTo>
                    <a:pt x="330" y="740"/>
                  </a:lnTo>
                  <a:lnTo>
                    <a:pt x="439" y="640"/>
                  </a:lnTo>
                  <a:lnTo>
                    <a:pt x="534" y="551"/>
                  </a:lnTo>
                  <a:lnTo>
                    <a:pt x="619" y="464"/>
                  </a:lnTo>
                  <a:lnTo>
                    <a:pt x="697" y="372"/>
                  </a:lnTo>
                  <a:lnTo>
                    <a:pt x="773" y="269"/>
                  </a:lnTo>
                  <a:lnTo>
                    <a:pt x="850" y="147"/>
                  </a:lnTo>
                  <a:lnTo>
                    <a:pt x="933" y="0"/>
                  </a:lnTo>
                  <a:lnTo>
                    <a:pt x="878" y="21"/>
                  </a:lnTo>
                  <a:lnTo>
                    <a:pt x="815" y="37"/>
                  </a:lnTo>
                  <a:lnTo>
                    <a:pt x="743" y="50"/>
                  </a:lnTo>
                  <a:lnTo>
                    <a:pt x="668" y="62"/>
                  </a:lnTo>
                  <a:lnTo>
                    <a:pt x="590" y="70"/>
                  </a:lnTo>
                  <a:lnTo>
                    <a:pt x="516" y="78"/>
                  </a:lnTo>
                  <a:lnTo>
                    <a:pt x="446" y="85"/>
                  </a:lnTo>
                  <a:lnTo>
                    <a:pt x="385" y="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0" name="Freeform 73"/>
            <p:cNvSpPr>
              <a:spLocks/>
            </p:cNvSpPr>
            <p:nvPr/>
          </p:nvSpPr>
          <p:spPr bwMode="auto">
            <a:xfrm>
              <a:off x="3639" y="2174"/>
              <a:ext cx="39" cy="41"/>
            </a:xfrm>
            <a:custGeom>
              <a:avLst/>
              <a:gdLst>
                <a:gd name="T0" fmla="*/ 0 w 434"/>
                <a:gd name="T1" fmla="*/ 0 h 452"/>
                <a:gd name="T2" fmla="*/ 0 w 434"/>
                <a:gd name="T3" fmla="*/ 0 h 452"/>
                <a:gd name="T4" fmla="*/ 0 w 434"/>
                <a:gd name="T5" fmla="*/ 0 h 452"/>
                <a:gd name="T6" fmla="*/ 0 w 434"/>
                <a:gd name="T7" fmla="*/ 0 h 452"/>
                <a:gd name="T8" fmla="*/ 0 w 434"/>
                <a:gd name="T9" fmla="*/ 0 h 452"/>
                <a:gd name="T10" fmla="*/ 0 w 434"/>
                <a:gd name="T11" fmla="*/ 0 h 452"/>
                <a:gd name="T12" fmla="*/ 0 w 434"/>
                <a:gd name="T13" fmla="*/ 0 h 452"/>
                <a:gd name="T14" fmla="*/ 0 w 434"/>
                <a:gd name="T15" fmla="*/ 0 h 452"/>
                <a:gd name="T16" fmla="*/ 0 w 434"/>
                <a:gd name="T17" fmla="*/ 0 h 452"/>
                <a:gd name="T18" fmla="*/ 0 w 434"/>
                <a:gd name="T19" fmla="*/ 0 h 452"/>
                <a:gd name="T20" fmla="*/ 0 w 434"/>
                <a:gd name="T21" fmla="*/ 0 h 452"/>
                <a:gd name="T22" fmla="*/ 0 w 434"/>
                <a:gd name="T23" fmla="*/ 0 h 452"/>
                <a:gd name="T24" fmla="*/ 0 w 434"/>
                <a:gd name="T25" fmla="*/ 0 h 452"/>
                <a:gd name="T26" fmla="*/ 0 w 434"/>
                <a:gd name="T27" fmla="*/ 0 h 452"/>
                <a:gd name="T28" fmla="*/ 0 w 434"/>
                <a:gd name="T29" fmla="*/ 0 h 452"/>
                <a:gd name="T30" fmla="*/ 0 w 434"/>
                <a:gd name="T31" fmla="*/ 0 h 452"/>
                <a:gd name="T32" fmla="*/ 0 w 434"/>
                <a:gd name="T33" fmla="*/ 0 h 452"/>
                <a:gd name="T34" fmla="*/ 0 w 434"/>
                <a:gd name="T35" fmla="*/ 0 h 452"/>
                <a:gd name="T36" fmla="*/ 0 w 434"/>
                <a:gd name="T37" fmla="*/ 0 h 452"/>
                <a:gd name="T38" fmla="*/ 0 w 434"/>
                <a:gd name="T39" fmla="*/ 0 h 452"/>
                <a:gd name="T40" fmla="*/ 0 w 434"/>
                <a:gd name="T41" fmla="*/ 0 h 452"/>
                <a:gd name="T42" fmla="*/ 0 w 434"/>
                <a:gd name="T43" fmla="*/ 0 h 452"/>
                <a:gd name="T44" fmla="*/ 0 w 434"/>
                <a:gd name="T45" fmla="*/ 0 h 452"/>
                <a:gd name="T46" fmla="*/ 0 w 434"/>
                <a:gd name="T47" fmla="*/ 0 h 452"/>
                <a:gd name="T48" fmla="*/ 0 w 434"/>
                <a:gd name="T49" fmla="*/ 0 h 452"/>
                <a:gd name="T50" fmla="*/ 0 w 434"/>
                <a:gd name="T51" fmla="*/ 0 h 452"/>
                <a:gd name="T52" fmla="*/ 0 w 434"/>
                <a:gd name="T53" fmla="*/ 0 h 452"/>
                <a:gd name="T54" fmla="*/ 0 w 434"/>
                <a:gd name="T55" fmla="*/ 0 h 452"/>
                <a:gd name="T56" fmla="*/ 0 w 434"/>
                <a:gd name="T57" fmla="*/ 0 h 452"/>
                <a:gd name="T58" fmla="*/ 0 w 434"/>
                <a:gd name="T59" fmla="*/ 0 h 452"/>
                <a:gd name="T60" fmla="*/ 0 w 434"/>
                <a:gd name="T61" fmla="*/ 0 h 452"/>
                <a:gd name="T62" fmla="*/ 0 w 434"/>
                <a:gd name="T63" fmla="*/ 0 h 452"/>
                <a:gd name="T64" fmla="*/ 0 w 434"/>
                <a:gd name="T65" fmla="*/ 0 h 4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4"/>
                <a:gd name="T100" fmla="*/ 0 h 452"/>
                <a:gd name="T101" fmla="*/ 434 w 434"/>
                <a:gd name="T102" fmla="*/ 452 h 4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4" h="452">
                  <a:moveTo>
                    <a:pt x="188" y="50"/>
                  </a:moveTo>
                  <a:lnTo>
                    <a:pt x="166" y="96"/>
                  </a:lnTo>
                  <a:lnTo>
                    <a:pt x="143" y="143"/>
                  </a:lnTo>
                  <a:lnTo>
                    <a:pt x="120" y="191"/>
                  </a:lnTo>
                  <a:lnTo>
                    <a:pt x="98" y="238"/>
                  </a:lnTo>
                  <a:lnTo>
                    <a:pt x="74" y="284"/>
                  </a:lnTo>
                  <a:lnTo>
                    <a:pt x="51" y="331"/>
                  </a:lnTo>
                  <a:lnTo>
                    <a:pt x="28" y="377"/>
                  </a:lnTo>
                  <a:lnTo>
                    <a:pt x="5" y="425"/>
                  </a:lnTo>
                  <a:lnTo>
                    <a:pt x="0" y="442"/>
                  </a:lnTo>
                  <a:lnTo>
                    <a:pt x="4" y="451"/>
                  </a:lnTo>
                  <a:lnTo>
                    <a:pt x="14" y="452"/>
                  </a:lnTo>
                  <a:lnTo>
                    <a:pt x="29" y="447"/>
                  </a:lnTo>
                  <a:lnTo>
                    <a:pt x="45" y="437"/>
                  </a:lnTo>
                  <a:lnTo>
                    <a:pt x="64" y="424"/>
                  </a:lnTo>
                  <a:lnTo>
                    <a:pt x="80" y="408"/>
                  </a:lnTo>
                  <a:lnTo>
                    <a:pt x="96" y="393"/>
                  </a:lnTo>
                  <a:lnTo>
                    <a:pt x="153" y="339"/>
                  </a:lnTo>
                  <a:lnTo>
                    <a:pt x="204" y="294"/>
                  </a:lnTo>
                  <a:lnTo>
                    <a:pt x="248" y="252"/>
                  </a:lnTo>
                  <a:lnTo>
                    <a:pt x="288" y="213"/>
                  </a:lnTo>
                  <a:lnTo>
                    <a:pt x="324" y="171"/>
                  </a:lnTo>
                  <a:lnTo>
                    <a:pt x="360" y="124"/>
                  </a:lnTo>
                  <a:lnTo>
                    <a:pt x="395" y="67"/>
                  </a:lnTo>
                  <a:lnTo>
                    <a:pt x="434" y="0"/>
                  </a:lnTo>
                  <a:lnTo>
                    <a:pt x="409" y="9"/>
                  </a:lnTo>
                  <a:lnTo>
                    <a:pt x="380" y="18"/>
                  </a:lnTo>
                  <a:lnTo>
                    <a:pt x="347" y="24"/>
                  </a:lnTo>
                  <a:lnTo>
                    <a:pt x="314" y="31"/>
                  </a:lnTo>
                  <a:lnTo>
                    <a:pt x="279" y="36"/>
                  </a:lnTo>
                  <a:lnTo>
                    <a:pt x="246" y="42"/>
                  </a:lnTo>
                  <a:lnTo>
                    <a:pt x="215" y="46"/>
                  </a:lnTo>
                  <a:lnTo>
                    <a:pt x="188" y="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1" name="Freeform 74"/>
            <p:cNvSpPr>
              <a:spLocks/>
            </p:cNvSpPr>
            <p:nvPr/>
          </p:nvSpPr>
          <p:spPr bwMode="auto">
            <a:xfrm>
              <a:off x="3643" y="2174"/>
              <a:ext cx="33" cy="35"/>
            </a:xfrm>
            <a:custGeom>
              <a:avLst/>
              <a:gdLst>
                <a:gd name="T0" fmla="*/ 0 w 363"/>
                <a:gd name="T1" fmla="*/ 0 h 381"/>
                <a:gd name="T2" fmla="*/ 0 w 363"/>
                <a:gd name="T3" fmla="*/ 0 h 381"/>
                <a:gd name="T4" fmla="*/ 0 w 363"/>
                <a:gd name="T5" fmla="*/ 0 h 381"/>
                <a:gd name="T6" fmla="*/ 0 w 363"/>
                <a:gd name="T7" fmla="*/ 0 h 381"/>
                <a:gd name="T8" fmla="*/ 0 w 363"/>
                <a:gd name="T9" fmla="*/ 0 h 381"/>
                <a:gd name="T10" fmla="*/ 0 w 363"/>
                <a:gd name="T11" fmla="*/ 0 h 381"/>
                <a:gd name="T12" fmla="*/ 0 w 363"/>
                <a:gd name="T13" fmla="*/ 0 h 381"/>
                <a:gd name="T14" fmla="*/ 0 w 363"/>
                <a:gd name="T15" fmla="*/ 0 h 381"/>
                <a:gd name="T16" fmla="*/ 0 w 363"/>
                <a:gd name="T17" fmla="*/ 0 h 381"/>
                <a:gd name="T18" fmla="*/ 0 w 363"/>
                <a:gd name="T19" fmla="*/ 0 h 381"/>
                <a:gd name="T20" fmla="*/ 0 w 363"/>
                <a:gd name="T21" fmla="*/ 0 h 381"/>
                <a:gd name="T22" fmla="*/ 0 w 363"/>
                <a:gd name="T23" fmla="*/ 0 h 381"/>
                <a:gd name="T24" fmla="*/ 0 w 363"/>
                <a:gd name="T25" fmla="*/ 0 h 381"/>
                <a:gd name="T26" fmla="*/ 0 w 363"/>
                <a:gd name="T27" fmla="*/ 0 h 381"/>
                <a:gd name="T28" fmla="*/ 0 w 363"/>
                <a:gd name="T29" fmla="*/ 0 h 381"/>
                <a:gd name="T30" fmla="*/ 0 w 363"/>
                <a:gd name="T31" fmla="*/ 0 h 381"/>
                <a:gd name="T32" fmla="*/ 0 w 363"/>
                <a:gd name="T33" fmla="*/ 0 h 381"/>
                <a:gd name="T34" fmla="*/ 0 w 363"/>
                <a:gd name="T35" fmla="*/ 0 h 381"/>
                <a:gd name="T36" fmla="*/ 0 w 363"/>
                <a:gd name="T37" fmla="*/ 0 h 381"/>
                <a:gd name="T38" fmla="*/ 0 w 363"/>
                <a:gd name="T39" fmla="*/ 0 h 381"/>
                <a:gd name="T40" fmla="*/ 0 w 363"/>
                <a:gd name="T41" fmla="*/ 0 h 381"/>
                <a:gd name="T42" fmla="*/ 0 w 363"/>
                <a:gd name="T43" fmla="*/ 0 h 381"/>
                <a:gd name="T44" fmla="*/ 0 w 363"/>
                <a:gd name="T45" fmla="*/ 0 h 381"/>
                <a:gd name="T46" fmla="*/ 0 w 363"/>
                <a:gd name="T47" fmla="*/ 0 h 381"/>
                <a:gd name="T48" fmla="*/ 0 w 363"/>
                <a:gd name="T49" fmla="*/ 0 h 381"/>
                <a:gd name="T50" fmla="*/ 0 w 363"/>
                <a:gd name="T51" fmla="*/ 0 h 381"/>
                <a:gd name="T52" fmla="*/ 0 w 363"/>
                <a:gd name="T53" fmla="*/ 0 h 381"/>
                <a:gd name="T54" fmla="*/ 0 w 363"/>
                <a:gd name="T55" fmla="*/ 0 h 381"/>
                <a:gd name="T56" fmla="*/ 0 w 363"/>
                <a:gd name="T57" fmla="*/ 0 h 381"/>
                <a:gd name="T58" fmla="*/ 0 w 363"/>
                <a:gd name="T59" fmla="*/ 0 h 381"/>
                <a:gd name="T60" fmla="*/ 0 w 363"/>
                <a:gd name="T61" fmla="*/ 0 h 381"/>
                <a:gd name="T62" fmla="*/ 0 w 363"/>
                <a:gd name="T63" fmla="*/ 0 h 381"/>
                <a:gd name="T64" fmla="*/ 0 w 363"/>
                <a:gd name="T65" fmla="*/ 0 h 3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3"/>
                <a:gd name="T100" fmla="*/ 0 h 381"/>
                <a:gd name="T101" fmla="*/ 363 w 363"/>
                <a:gd name="T102" fmla="*/ 381 h 3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3" h="381">
                  <a:moveTo>
                    <a:pt x="150" y="35"/>
                  </a:moveTo>
                  <a:lnTo>
                    <a:pt x="132" y="75"/>
                  </a:lnTo>
                  <a:lnTo>
                    <a:pt x="113" y="116"/>
                  </a:lnTo>
                  <a:lnTo>
                    <a:pt x="96" y="156"/>
                  </a:lnTo>
                  <a:lnTo>
                    <a:pt x="78" y="198"/>
                  </a:lnTo>
                  <a:lnTo>
                    <a:pt x="60" y="239"/>
                  </a:lnTo>
                  <a:lnTo>
                    <a:pt x="41" y="280"/>
                  </a:lnTo>
                  <a:lnTo>
                    <a:pt x="23" y="319"/>
                  </a:lnTo>
                  <a:lnTo>
                    <a:pt x="4" y="359"/>
                  </a:lnTo>
                  <a:lnTo>
                    <a:pt x="0" y="373"/>
                  </a:lnTo>
                  <a:lnTo>
                    <a:pt x="3" y="381"/>
                  </a:lnTo>
                  <a:lnTo>
                    <a:pt x="12" y="381"/>
                  </a:lnTo>
                  <a:lnTo>
                    <a:pt x="24" y="378"/>
                  </a:lnTo>
                  <a:lnTo>
                    <a:pt x="37" y="369"/>
                  </a:lnTo>
                  <a:lnTo>
                    <a:pt x="53" y="358"/>
                  </a:lnTo>
                  <a:lnTo>
                    <a:pt x="67" y="345"/>
                  </a:lnTo>
                  <a:lnTo>
                    <a:pt x="82" y="333"/>
                  </a:lnTo>
                  <a:lnTo>
                    <a:pt x="129" y="287"/>
                  </a:lnTo>
                  <a:lnTo>
                    <a:pt x="171" y="248"/>
                  </a:lnTo>
                  <a:lnTo>
                    <a:pt x="207" y="212"/>
                  </a:lnTo>
                  <a:lnTo>
                    <a:pt x="241" y="179"/>
                  </a:lnTo>
                  <a:lnTo>
                    <a:pt x="270" y="143"/>
                  </a:lnTo>
                  <a:lnTo>
                    <a:pt x="300" y="103"/>
                  </a:lnTo>
                  <a:lnTo>
                    <a:pt x="330" y="56"/>
                  </a:lnTo>
                  <a:lnTo>
                    <a:pt x="363" y="0"/>
                  </a:lnTo>
                  <a:lnTo>
                    <a:pt x="341" y="7"/>
                  </a:lnTo>
                  <a:lnTo>
                    <a:pt x="317" y="14"/>
                  </a:lnTo>
                  <a:lnTo>
                    <a:pt x="289" y="19"/>
                  </a:lnTo>
                  <a:lnTo>
                    <a:pt x="261" y="23"/>
                  </a:lnTo>
                  <a:lnTo>
                    <a:pt x="231" y="25"/>
                  </a:lnTo>
                  <a:lnTo>
                    <a:pt x="202" y="28"/>
                  </a:lnTo>
                  <a:lnTo>
                    <a:pt x="174" y="32"/>
                  </a:lnTo>
                  <a:lnTo>
                    <a:pt x="150" y="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2" name="Freeform 75"/>
            <p:cNvSpPr>
              <a:spLocks/>
            </p:cNvSpPr>
            <p:nvPr/>
          </p:nvSpPr>
          <p:spPr bwMode="auto">
            <a:xfrm>
              <a:off x="3659" y="2258"/>
              <a:ext cx="106" cy="52"/>
            </a:xfrm>
            <a:custGeom>
              <a:avLst/>
              <a:gdLst>
                <a:gd name="T0" fmla="*/ 0 w 1174"/>
                <a:gd name="T1" fmla="*/ 0 h 569"/>
                <a:gd name="T2" fmla="*/ 0 w 1174"/>
                <a:gd name="T3" fmla="*/ 0 h 569"/>
                <a:gd name="T4" fmla="*/ 0 w 1174"/>
                <a:gd name="T5" fmla="*/ 0 h 569"/>
                <a:gd name="T6" fmla="*/ 0 w 1174"/>
                <a:gd name="T7" fmla="*/ 0 h 569"/>
                <a:gd name="T8" fmla="*/ 0 w 1174"/>
                <a:gd name="T9" fmla="*/ 0 h 569"/>
                <a:gd name="T10" fmla="*/ 0 w 1174"/>
                <a:gd name="T11" fmla="*/ 0 h 569"/>
                <a:gd name="T12" fmla="*/ 0 w 1174"/>
                <a:gd name="T13" fmla="*/ 0 h 569"/>
                <a:gd name="T14" fmla="*/ 0 w 1174"/>
                <a:gd name="T15" fmla="*/ 0 h 569"/>
                <a:gd name="T16" fmla="*/ 0 w 1174"/>
                <a:gd name="T17" fmla="*/ 0 h 569"/>
                <a:gd name="T18" fmla="*/ 0 w 1174"/>
                <a:gd name="T19" fmla="*/ 0 h 569"/>
                <a:gd name="T20" fmla="*/ 0 w 1174"/>
                <a:gd name="T21" fmla="*/ 0 h 569"/>
                <a:gd name="T22" fmla="*/ 0 w 1174"/>
                <a:gd name="T23" fmla="*/ 0 h 569"/>
                <a:gd name="T24" fmla="*/ 0 w 1174"/>
                <a:gd name="T25" fmla="*/ 0 h 569"/>
                <a:gd name="T26" fmla="*/ 0 w 1174"/>
                <a:gd name="T27" fmla="*/ 0 h 569"/>
                <a:gd name="T28" fmla="*/ 0 w 1174"/>
                <a:gd name="T29" fmla="*/ 0 h 569"/>
                <a:gd name="T30" fmla="*/ 0 w 1174"/>
                <a:gd name="T31" fmla="*/ 0 h 569"/>
                <a:gd name="T32" fmla="*/ 0 w 1174"/>
                <a:gd name="T33" fmla="*/ 0 h 569"/>
                <a:gd name="T34" fmla="*/ 0 w 1174"/>
                <a:gd name="T35" fmla="*/ 0 h 569"/>
                <a:gd name="T36" fmla="*/ 0 w 1174"/>
                <a:gd name="T37" fmla="*/ 0 h 569"/>
                <a:gd name="T38" fmla="*/ 0 w 1174"/>
                <a:gd name="T39" fmla="*/ 0 h 569"/>
                <a:gd name="T40" fmla="*/ 0 w 1174"/>
                <a:gd name="T41" fmla="*/ 0 h 569"/>
                <a:gd name="T42" fmla="*/ 0 w 1174"/>
                <a:gd name="T43" fmla="*/ 0 h 569"/>
                <a:gd name="T44" fmla="*/ 0 w 1174"/>
                <a:gd name="T45" fmla="*/ 0 h 569"/>
                <a:gd name="T46" fmla="*/ 0 w 1174"/>
                <a:gd name="T47" fmla="*/ 0 h 569"/>
                <a:gd name="T48" fmla="*/ 0 w 1174"/>
                <a:gd name="T49" fmla="*/ 0 h 569"/>
                <a:gd name="T50" fmla="*/ 0 w 1174"/>
                <a:gd name="T51" fmla="*/ 0 h 569"/>
                <a:gd name="T52" fmla="*/ 0 w 1174"/>
                <a:gd name="T53" fmla="*/ 0 h 569"/>
                <a:gd name="T54" fmla="*/ 0 w 1174"/>
                <a:gd name="T55" fmla="*/ 0 h 569"/>
                <a:gd name="T56" fmla="*/ 0 w 1174"/>
                <a:gd name="T57" fmla="*/ 0 h 569"/>
                <a:gd name="T58" fmla="*/ 0 w 1174"/>
                <a:gd name="T59" fmla="*/ 0 h 569"/>
                <a:gd name="T60" fmla="*/ 0 w 1174"/>
                <a:gd name="T61" fmla="*/ 0 h 569"/>
                <a:gd name="T62" fmla="*/ 0 w 1174"/>
                <a:gd name="T63" fmla="*/ 0 h 569"/>
                <a:gd name="T64" fmla="*/ 0 w 1174"/>
                <a:gd name="T65" fmla="*/ 0 h 569"/>
                <a:gd name="T66" fmla="*/ 0 w 1174"/>
                <a:gd name="T67" fmla="*/ 0 h 569"/>
                <a:gd name="T68" fmla="*/ 0 w 1174"/>
                <a:gd name="T69" fmla="*/ 0 h 569"/>
                <a:gd name="T70" fmla="*/ 0 w 1174"/>
                <a:gd name="T71" fmla="*/ 0 h 569"/>
                <a:gd name="T72" fmla="*/ 0 w 1174"/>
                <a:gd name="T73" fmla="*/ 0 h 569"/>
                <a:gd name="T74" fmla="*/ 0 w 1174"/>
                <a:gd name="T75" fmla="*/ 0 h 569"/>
                <a:gd name="T76" fmla="*/ 0 w 1174"/>
                <a:gd name="T77" fmla="*/ 0 h 569"/>
                <a:gd name="T78" fmla="*/ 0 w 1174"/>
                <a:gd name="T79" fmla="*/ 0 h 5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74"/>
                <a:gd name="T121" fmla="*/ 0 h 569"/>
                <a:gd name="T122" fmla="*/ 1174 w 1174"/>
                <a:gd name="T123" fmla="*/ 569 h 5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74" h="569">
                  <a:moveTo>
                    <a:pt x="555" y="0"/>
                  </a:moveTo>
                  <a:lnTo>
                    <a:pt x="512" y="22"/>
                  </a:lnTo>
                  <a:lnTo>
                    <a:pt x="469" y="44"/>
                  </a:lnTo>
                  <a:lnTo>
                    <a:pt x="425" y="67"/>
                  </a:lnTo>
                  <a:lnTo>
                    <a:pt x="382" y="90"/>
                  </a:lnTo>
                  <a:lnTo>
                    <a:pt x="339" y="111"/>
                  </a:lnTo>
                  <a:lnTo>
                    <a:pt x="297" y="134"/>
                  </a:lnTo>
                  <a:lnTo>
                    <a:pt x="253" y="156"/>
                  </a:lnTo>
                  <a:lnTo>
                    <a:pt x="211" y="179"/>
                  </a:lnTo>
                  <a:lnTo>
                    <a:pt x="140" y="195"/>
                  </a:lnTo>
                  <a:lnTo>
                    <a:pt x="91" y="208"/>
                  </a:lnTo>
                  <a:lnTo>
                    <a:pt x="57" y="217"/>
                  </a:lnTo>
                  <a:lnTo>
                    <a:pt x="38" y="232"/>
                  </a:lnTo>
                  <a:lnTo>
                    <a:pt x="26" y="254"/>
                  </a:lnTo>
                  <a:lnTo>
                    <a:pt x="19" y="290"/>
                  </a:lnTo>
                  <a:lnTo>
                    <a:pt x="12" y="343"/>
                  </a:lnTo>
                  <a:lnTo>
                    <a:pt x="0" y="421"/>
                  </a:lnTo>
                  <a:lnTo>
                    <a:pt x="52" y="388"/>
                  </a:lnTo>
                  <a:lnTo>
                    <a:pt x="104" y="361"/>
                  </a:lnTo>
                  <a:lnTo>
                    <a:pt x="158" y="337"/>
                  </a:lnTo>
                  <a:lnTo>
                    <a:pt x="212" y="317"/>
                  </a:lnTo>
                  <a:lnTo>
                    <a:pt x="267" y="297"/>
                  </a:lnTo>
                  <a:lnTo>
                    <a:pt x="323" y="279"/>
                  </a:lnTo>
                  <a:lnTo>
                    <a:pt x="380" y="260"/>
                  </a:lnTo>
                  <a:lnTo>
                    <a:pt x="440" y="243"/>
                  </a:lnTo>
                  <a:lnTo>
                    <a:pt x="510" y="280"/>
                  </a:lnTo>
                  <a:lnTo>
                    <a:pt x="569" y="311"/>
                  </a:lnTo>
                  <a:lnTo>
                    <a:pt x="620" y="339"/>
                  </a:lnTo>
                  <a:lnTo>
                    <a:pt x="663" y="368"/>
                  </a:lnTo>
                  <a:lnTo>
                    <a:pt x="700" y="401"/>
                  </a:lnTo>
                  <a:lnTo>
                    <a:pt x="734" y="443"/>
                  </a:lnTo>
                  <a:lnTo>
                    <a:pt x="766" y="497"/>
                  </a:lnTo>
                  <a:lnTo>
                    <a:pt x="798" y="569"/>
                  </a:lnTo>
                  <a:lnTo>
                    <a:pt x="807" y="556"/>
                  </a:lnTo>
                  <a:lnTo>
                    <a:pt x="817" y="544"/>
                  </a:lnTo>
                  <a:lnTo>
                    <a:pt x="828" y="531"/>
                  </a:lnTo>
                  <a:lnTo>
                    <a:pt x="838" y="519"/>
                  </a:lnTo>
                  <a:lnTo>
                    <a:pt x="848" y="507"/>
                  </a:lnTo>
                  <a:lnTo>
                    <a:pt x="859" y="494"/>
                  </a:lnTo>
                  <a:lnTo>
                    <a:pt x="869" y="483"/>
                  </a:lnTo>
                  <a:lnTo>
                    <a:pt x="879" y="472"/>
                  </a:lnTo>
                  <a:lnTo>
                    <a:pt x="858" y="440"/>
                  </a:lnTo>
                  <a:lnTo>
                    <a:pt x="838" y="409"/>
                  </a:lnTo>
                  <a:lnTo>
                    <a:pt x="817" y="378"/>
                  </a:lnTo>
                  <a:lnTo>
                    <a:pt x="798" y="348"/>
                  </a:lnTo>
                  <a:lnTo>
                    <a:pt x="777" y="318"/>
                  </a:lnTo>
                  <a:lnTo>
                    <a:pt x="757" y="287"/>
                  </a:lnTo>
                  <a:lnTo>
                    <a:pt x="736" y="256"/>
                  </a:lnTo>
                  <a:lnTo>
                    <a:pt x="717" y="226"/>
                  </a:lnTo>
                  <a:lnTo>
                    <a:pt x="792" y="226"/>
                  </a:lnTo>
                  <a:lnTo>
                    <a:pt x="858" y="225"/>
                  </a:lnTo>
                  <a:lnTo>
                    <a:pt x="915" y="224"/>
                  </a:lnTo>
                  <a:lnTo>
                    <a:pt x="969" y="228"/>
                  </a:lnTo>
                  <a:lnTo>
                    <a:pt x="1017" y="239"/>
                  </a:lnTo>
                  <a:lnTo>
                    <a:pt x="1063" y="262"/>
                  </a:lnTo>
                  <a:lnTo>
                    <a:pt x="1109" y="300"/>
                  </a:lnTo>
                  <a:lnTo>
                    <a:pt x="1156" y="358"/>
                  </a:lnTo>
                  <a:lnTo>
                    <a:pt x="1157" y="336"/>
                  </a:lnTo>
                  <a:lnTo>
                    <a:pt x="1159" y="316"/>
                  </a:lnTo>
                  <a:lnTo>
                    <a:pt x="1161" y="295"/>
                  </a:lnTo>
                  <a:lnTo>
                    <a:pt x="1164" y="274"/>
                  </a:lnTo>
                  <a:lnTo>
                    <a:pt x="1166" y="254"/>
                  </a:lnTo>
                  <a:lnTo>
                    <a:pt x="1168" y="234"/>
                  </a:lnTo>
                  <a:lnTo>
                    <a:pt x="1171" y="214"/>
                  </a:lnTo>
                  <a:lnTo>
                    <a:pt x="1174" y="195"/>
                  </a:lnTo>
                  <a:lnTo>
                    <a:pt x="1117" y="179"/>
                  </a:lnTo>
                  <a:lnTo>
                    <a:pt x="1062" y="164"/>
                  </a:lnTo>
                  <a:lnTo>
                    <a:pt x="1008" y="148"/>
                  </a:lnTo>
                  <a:lnTo>
                    <a:pt x="955" y="136"/>
                  </a:lnTo>
                  <a:lnTo>
                    <a:pt x="901" y="123"/>
                  </a:lnTo>
                  <a:lnTo>
                    <a:pt x="846" y="113"/>
                  </a:lnTo>
                  <a:lnTo>
                    <a:pt x="790" y="104"/>
                  </a:lnTo>
                  <a:lnTo>
                    <a:pt x="734" y="98"/>
                  </a:lnTo>
                  <a:lnTo>
                    <a:pt x="711" y="84"/>
                  </a:lnTo>
                  <a:lnTo>
                    <a:pt x="689" y="72"/>
                  </a:lnTo>
                  <a:lnTo>
                    <a:pt x="666" y="60"/>
                  </a:lnTo>
                  <a:lnTo>
                    <a:pt x="645" y="47"/>
                  </a:lnTo>
                  <a:lnTo>
                    <a:pt x="622" y="35"/>
                  </a:lnTo>
                  <a:lnTo>
                    <a:pt x="599" y="23"/>
                  </a:lnTo>
                  <a:lnTo>
                    <a:pt x="577" y="11"/>
                  </a:lnTo>
                  <a:lnTo>
                    <a:pt x="5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3" name="Freeform 76"/>
            <p:cNvSpPr>
              <a:spLocks/>
            </p:cNvSpPr>
            <p:nvPr/>
          </p:nvSpPr>
          <p:spPr bwMode="auto">
            <a:xfrm>
              <a:off x="3732" y="1919"/>
              <a:ext cx="69" cy="29"/>
            </a:xfrm>
            <a:custGeom>
              <a:avLst/>
              <a:gdLst>
                <a:gd name="T0" fmla="*/ 0 w 760"/>
                <a:gd name="T1" fmla="*/ 0 h 317"/>
                <a:gd name="T2" fmla="*/ 0 w 760"/>
                <a:gd name="T3" fmla="*/ 0 h 317"/>
                <a:gd name="T4" fmla="*/ 0 w 760"/>
                <a:gd name="T5" fmla="*/ 0 h 317"/>
                <a:gd name="T6" fmla="*/ 0 w 760"/>
                <a:gd name="T7" fmla="*/ 0 h 317"/>
                <a:gd name="T8" fmla="*/ 0 w 760"/>
                <a:gd name="T9" fmla="*/ 0 h 317"/>
                <a:gd name="T10" fmla="*/ 0 w 760"/>
                <a:gd name="T11" fmla="*/ 0 h 317"/>
                <a:gd name="T12" fmla="*/ 0 w 760"/>
                <a:gd name="T13" fmla="*/ 0 h 317"/>
                <a:gd name="T14" fmla="*/ 0 w 760"/>
                <a:gd name="T15" fmla="*/ 0 h 317"/>
                <a:gd name="T16" fmla="*/ 0 w 760"/>
                <a:gd name="T17" fmla="*/ 0 h 317"/>
                <a:gd name="T18" fmla="*/ 0 w 760"/>
                <a:gd name="T19" fmla="*/ 0 h 317"/>
                <a:gd name="T20" fmla="*/ 0 w 760"/>
                <a:gd name="T21" fmla="*/ 0 h 317"/>
                <a:gd name="T22" fmla="*/ 0 w 760"/>
                <a:gd name="T23" fmla="*/ 0 h 317"/>
                <a:gd name="T24" fmla="*/ 0 w 760"/>
                <a:gd name="T25" fmla="*/ 0 h 317"/>
                <a:gd name="T26" fmla="*/ 0 w 760"/>
                <a:gd name="T27" fmla="*/ 0 h 317"/>
                <a:gd name="T28" fmla="*/ 0 w 760"/>
                <a:gd name="T29" fmla="*/ 0 h 317"/>
                <a:gd name="T30" fmla="*/ 0 w 760"/>
                <a:gd name="T31" fmla="*/ 0 h 317"/>
                <a:gd name="T32" fmla="*/ 0 w 760"/>
                <a:gd name="T33" fmla="*/ 0 h 317"/>
                <a:gd name="T34" fmla="*/ 0 w 760"/>
                <a:gd name="T35" fmla="*/ 0 h 317"/>
                <a:gd name="T36" fmla="*/ 0 w 760"/>
                <a:gd name="T37" fmla="*/ 0 h 317"/>
                <a:gd name="T38" fmla="*/ 0 w 760"/>
                <a:gd name="T39" fmla="*/ 0 h 317"/>
                <a:gd name="T40" fmla="*/ 0 w 760"/>
                <a:gd name="T41" fmla="*/ 0 h 317"/>
                <a:gd name="T42" fmla="*/ 0 w 760"/>
                <a:gd name="T43" fmla="*/ 0 h 317"/>
                <a:gd name="T44" fmla="*/ 0 w 760"/>
                <a:gd name="T45" fmla="*/ 0 h 317"/>
                <a:gd name="T46" fmla="*/ 0 w 760"/>
                <a:gd name="T47" fmla="*/ 0 h 317"/>
                <a:gd name="T48" fmla="*/ 0 w 760"/>
                <a:gd name="T49" fmla="*/ 0 h 317"/>
                <a:gd name="T50" fmla="*/ 0 w 760"/>
                <a:gd name="T51" fmla="*/ 0 h 317"/>
                <a:gd name="T52" fmla="*/ 0 w 760"/>
                <a:gd name="T53" fmla="*/ 0 h 317"/>
                <a:gd name="T54" fmla="*/ 0 w 760"/>
                <a:gd name="T55" fmla="*/ 0 h 317"/>
                <a:gd name="T56" fmla="*/ 0 w 760"/>
                <a:gd name="T57" fmla="*/ 0 h 317"/>
                <a:gd name="T58" fmla="*/ 0 w 760"/>
                <a:gd name="T59" fmla="*/ 0 h 317"/>
                <a:gd name="T60" fmla="*/ 0 w 760"/>
                <a:gd name="T61" fmla="*/ 0 h 317"/>
                <a:gd name="T62" fmla="*/ 0 w 760"/>
                <a:gd name="T63" fmla="*/ 0 h 317"/>
                <a:gd name="T64" fmla="*/ 0 w 760"/>
                <a:gd name="T65" fmla="*/ 0 h 3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0"/>
                <a:gd name="T100" fmla="*/ 0 h 317"/>
                <a:gd name="T101" fmla="*/ 760 w 760"/>
                <a:gd name="T102" fmla="*/ 317 h 3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0" h="317">
                  <a:moveTo>
                    <a:pt x="67" y="21"/>
                  </a:moveTo>
                  <a:lnTo>
                    <a:pt x="202" y="0"/>
                  </a:lnTo>
                  <a:lnTo>
                    <a:pt x="301" y="6"/>
                  </a:lnTo>
                  <a:lnTo>
                    <a:pt x="373" y="30"/>
                  </a:lnTo>
                  <a:lnTo>
                    <a:pt x="433" y="64"/>
                  </a:lnTo>
                  <a:lnTo>
                    <a:pt x="488" y="97"/>
                  </a:lnTo>
                  <a:lnTo>
                    <a:pt x="554" y="123"/>
                  </a:lnTo>
                  <a:lnTo>
                    <a:pt x="641" y="133"/>
                  </a:lnTo>
                  <a:lnTo>
                    <a:pt x="760" y="119"/>
                  </a:lnTo>
                  <a:lnTo>
                    <a:pt x="732" y="141"/>
                  </a:lnTo>
                  <a:lnTo>
                    <a:pt x="712" y="166"/>
                  </a:lnTo>
                  <a:lnTo>
                    <a:pt x="694" y="191"/>
                  </a:lnTo>
                  <a:lnTo>
                    <a:pt x="681" y="219"/>
                  </a:lnTo>
                  <a:lnTo>
                    <a:pt x="665" y="245"/>
                  </a:lnTo>
                  <a:lnTo>
                    <a:pt x="649" y="271"/>
                  </a:lnTo>
                  <a:lnTo>
                    <a:pt x="628" y="295"/>
                  </a:lnTo>
                  <a:lnTo>
                    <a:pt x="602" y="317"/>
                  </a:lnTo>
                  <a:lnTo>
                    <a:pt x="563" y="317"/>
                  </a:lnTo>
                  <a:lnTo>
                    <a:pt x="519" y="314"/>
                  </a:lnTo>
                  <a:lnTo>
                    <a:pt x="471" y="309"/>
                  </a:lnTo>
                  <a:lnTo>
                    <a:pt x="421" y="305"/>
                  </a:lnTo>
                  <a:lnTo>
                    <a:pt x="370" y="299"/>
                  </a:lnTo>
                  <a:lnTo>
                    <a:pt x="322" y="295"/>
                  </a:lnTo>
                  <a:lnTo>
                    <a:pt x="278" y="293"/>
                  </a:lnTo>
                  <a:lnTo>
                    <a:pt x="241" y="295"/>
                  </a:lnTo>
                  <a:lnTo>
                    <a:pt x="126" y="259"/>
                  </a:lnTo>
                  <a:lnTo>
                    <a:pt x="53" y="218"/>
                  </a:lnTo>
                  <a:lnTo>
                    <a:pt x="13" y="174"/>
                  </a:lnTo>
                  <a:lnTo>
                    <a:pt x="0" y="131"/>
                  </a:lnTo>
                  <a:lnTo>
                    <a:pt x="5" y="90"/>
                  </a:lnTo>
                  <a:lnTo>
                    <a:pt x="24" y="57"/>
                  </a:lnTo>
                  <a:lnTo>
                    <a:pt x="47" y="32"/>
                  </a:lnTo>
                  <a:lnTo>
                    <a:pt x="67"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4" name="Freeform 77"/>
            <p:cNvSpPr>
              <a:spLocks/>
            </p:cNvSpPr>
            <p:nvPr/>
          </p:nvSpPr>
          <p:spPr bwMode="auto">
            <a:xfrm>
              <a:off x="3736" y="1920"/>
              <a:ext cx="65" cy="27"/>
            </a:xfrm>
            <a:custGeom>
              <a:avLst/>
              <a:gdLst>
                <a:gd name="T0" fmla="*/ 0 w 715"/>
                <a:gd name="T1" fmla="*/ 0 h 294"/>
                <a:gd name="T2" fmla="*/ 0 w 715"/>
                <a:gd name="T3" fmla="*/ 0 h 294"/>
                <a:gd name="T4" fmla="*/ 0 w 715"/>
                <a:gd name="T5" fmla="*/ 0 h 294"/>
                <a:gd name="T6" fmla="*/ 0 w 715"/>
                <a:gd name="T7" fmla="*/ 0 h 294"/>
                <a:gd name="T8" fmla="*/ 0 w 715"/>
                <a:gd name="T9" fmla="*/ 0 h 294"/>
                <a:gd name="T10" fmla="*/ 0 w 715"/>
                <a:gd name="T11" fmla="*/ 0 h 294"/>
                <a:gd name="T12" fmla="*/ 0 w 715"/>
                <a:gd name="T13" fmla="*/ 0 h 294"/>
                <a:gd name="T14" fmla="*/ 0 w 715"/>
                <a:gd name="T15" fmla="*/ 0 h 294"/>
                <a:gd name="T16" fmla="*/ 0 w 715"/>
                <a:gd name="T17" fmla="*/ 0 h 294"/>
                <a:gd name="T18" fmla="*/ 0 w 715"/>
                <a:gd name="T19" fmla="*/ 0 h 294"/>
                <a:gd name="T20" fmla="*/ 0 w 715"/>
                <a:gd name="T21" fmla="*/ 0 h 294"/>
                <a:gd name="T22" fmla="*/ 0 w 715"/>
                <a:gd name="T23" fmla="*/ 0 h 294"/>
                <a:gd name="T24" fmla="*/ 0 w 715"/>
                <a:gd name="T25" fmla="*/ 0 h 294"/>
                <a:gd name="T26" fmla="*/ 0 w 715"/>
                <a:gd name="T27" fmla="*/ 0 h 294"/>
                <a:gd name="T28" fmla="*/ 0 w 715"/>
                <a:gd name="T29" fmla="*/ 0 h 294"/>
                <a:gd name="T30" fmla="*/ 0 w 715"/>
                <a:gd name="T31" fmla="*/ 0 h 294"/>
                <a:gd name="T32" fmla="*/ 0 w 715"/>
                <a:gd name="T33" fmla="*/ 0 h 294"/>
                <a:gd name="T34" fmla="*/ 0 w 715"/>
                <a:gd name="T35" fmla="*/ 0 h 294"/>
                <a:gd name="T36" fmla="*/ 0 w 715"/>
                <a:gd name="T37" fmla="*/ 0 h 294"/>
                <a:gd name="T38" fmla="*/ 0 w 715"/>
                <a:gd name="T39" fmla="*/ 0 h 294"/>
                <a:gd name="T40" fmla="*/ 0 w 715"/>
                <a:gd name="T41" fmla="*/ 0 h 294"/>
                <a:gd name="T42" fmla="*/ 0 w 715"/>
                <a:gd name="T43" fmla="*/ 0 h 294"/>
                <a:gd name="T44" fmla="*/ 0 w 715"/>
                <a:gd name="T45" fmla="*/ 0 h 294"/>
                <a:gd name="T46" fmla="*/ 0 w 715"/>
                <a:gd name="T47" fmla="*/ 0 h 294"/>
                <a:gd name="T48" fmla="*/ 0 w 715"/>
                <a:gd name="T49" fmla="*/ 0 h 294"/>
                <a:gd name="T50" fmla="*/ 0 w 715"/>
                <a:gd name="T51" fmla="*/ 0 h 294"/>
                <a:gd name="T52" fmla="*/ 0 w 715"/>
                <a:gd name="T53" fmla="*/ 0 h 294"/>
                <a:gd name="T54" fmla="*/ 0 w 715"/>
                <a:gd name="T55" fmla="*/ 0 h 294"/>
                <a:gd name="T56" fmla="*/ 0 w 715"/>
                <a:gd name="T57" fmla="*/ 0 h 294"/>
                <a:gd name="T58" fmla="*/ 0 w 715"/>
                <a:gd name="T59" fmla="*/ 0 h 294"/>
                <a:gd name="T60" fmla="*/ 0 w 715"/>
                <a:gd name="T61" fmla="*/ 0 h 294"/>
                <a:gd name="T62" fmla="*/ 0 w 715"/>
                <a:gd name="T63" fmla="*/ 0 h 294"/>
                <a:gd name="T64" fmla="*/ 0 w 715"/>
                <a:gd name="T65" fmla="*/ 0 h 2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5"/>
                <a:gd name="T100" fmla="*/ 0 h 294"/>
                <a:gd name="T101" fmla="*/ 715 w 715"/>
                <a:gd name="T102" fmla="*/ 294 h 2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5" h="294">
                  <a:moveTo>
                    <a:pt x="60" y="19"/>
                  </a:moveTo>
                  <a:lnTo>
                    <a:pt x="184" y="0"/>
                  </a:lnTo>
                  <a:lnTo>
                    <a:pt x="274" y="7"/>
                  </a:lnTo>
                  <a:lnTo>
                    <a:pt x="341" y="29"/>
                  </a:lnTo>
                  <a:lnTo>
                    <a:pt x="397" y="62"/>
                  </a:lnTo>
                  <a:lnTo>
                    <a:pt x="450" y="93"/>
                  </a:lnTo>
                  <a:lnTo>
                    <a:pt x="515" y="119"/>
                  </a:lnTo>
                  <a:lnTo>
                    <a:pt x="599" y="128"/>
                  </a:lnTo>
                  <a:lnTo>
                    <a:pt x="715" y="114"/>
                  </a:lnTo>
                  <a:lnTo>
                    <a:pt x="689" y="132"/>
                  </a:lnTo>
                  <a:lnTo>
                    <a:pt x="671" y="153"/>
                  </a:lnTo>
                  <a:lnTo>
                    <a:pt x="655" y="176"/>
                  </a:lnTo>
                  <a:lnTo>
                    <a:pt x="642" y="201"/>
                  </a:lnTo>
                  <a:lnTo>
                    <a:pt x="627" y="224"/>
                  </a:lnTo>
                  <a:lnTo>
                    <a:pt x="611" y="249"/>
                  </a:lnTo>
                  <a:lnTo>
                    <a:pt x="590" y="272"/>
                  </a:lnTo>
                  <a:lnTo>
                    <a:pt x="564" y="293"/>
                  </a:lnTo>
                  <a:lnTo>
                    <a:pt x="527" y="294"/>
                  </a:lnTo>
                  <a:lnTo>
                    <a:pt x="485" y="293"/>
                  </a:lnTo>
                  <a:lnTo>
                    <a:pt x="440" y="290"/>
                  </a:lnTo>
                  <a:lnTo>
                    <a:pt x="393" y="286"/>
                  </a:lnTo>
                  <a:lnTo>
                    <a:pt x="344" y="281"/>
                  </a:lnTo>
                  <a:lnTo>
                    <a:pt x="300" y="278"/>
                  </a:lnTo>
                  <a:lnTo>
                    <a:pt x="257" y="276"/>
                  </a:lnTo>
                  <a:lnTo>
                    <a:pt x="221" y="277"/>
                  </a:lnTo>
                  <a:lnTo>
                    <a:pt x="117" y="244"/>
                  </a:lnTo>
                  <a:lnTo>
                    <a:pt x="50" y="206"/>
                  </a:lnTo>
                  <a:lnTo>
                    <a:pt x="13" y="165"/>
                  </a:lnTo>
                  <a:lnTo>
                    <a:pt x="0" y="124"/>
                  </a:lnTo>
                  <a:lnTo>
                    <a:pt x="5" y="85"/>
                  </a:lnTo>
                  <a:lnTo>
                    <a:pt x="20" y="53"/>
                  </a:lnTo>
                  <a:lnTo>
                    <a:pt x="41" y="29"/>
                  </a:lnTo>
                  <a:lnTo>
                    <a:pt x="6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5" name="Freeform 78"/>
            <p:cNvSpPr>
              <a:spLocks/>
            </p:cNvSpPr>
            <p:nvPr/>
          </p:nvSpPr>
          <p:spPr bwMode="auto">
            <a:xfrm>
              <a:off x="3740" y="1921"/>
              <a:ext cx="61" cy="25"/>
            </a:xfrm>
            <a:custGeom>
              <a:avLst/>
              <a:gdLst>
                <a:gd name="T0" fmla="*/ 0 w 670"/>
                <a:gd name="T1" fmla="*/ 0 h 272"/>
                <a:gd name="T2" fmla="*/ 0 w 670"/>
                <a:gd name="T3" fmla="*/ 0 h 272"/>
                <a:gd name="T4" fmla="*/ 0 w 670"/>
                <a:gd name="T5" fmla="*/ 0 h 272"/>
                <a:gd name="T6" fmla="*/ 0 w 670"/>
                <a:gd name="T7" fmla="*/ 0 h 272"/>
                <a:gd name="T8" fmla="*/ 0 w 670"/>
                <a:gd name="T9" fmla="*/ 0 h 272"/>
                <a:gd name="T10" fmla="*/ 0 w 670"/>
                <a:gd name="T11" fmla="*/ 0 h 272"/>
                <a:gd name="T12" fmla="*/ 0 w 670"/>
                <a:gd name="T13" fmla="*/ 0 h 272"/>
                <a:gd name="T14" fmla="*/ 0 w 670"/>
                <a:gd name="T15" fmla="*/ 0 h 272"/>
                <a:gd name="T16" fmla="*/ 0 w 670"/>
                <a:gd name="T17" fmla="*/ 0 h 272"/>
                <a:gd name="T18" fmla="*/ 0 w 670"/>
                <a:gd name="T19" fmla="*/ 0 h 272"/>
                <a:gd name="T20" fmla="*/ 0 w 670"/>
                <a:gd name="T21" fmla="*/ 0 h 272"/>
                <a:gd name="T22" fmla="*/ 0 w 670"/>
                <a:gd name="T23" fmla="*/ 0 h 272"/>
                <a:gd name="T24" fmla="*/ 0 w 670"/>
                <a:gd name="T25" fmla="*/ 0 h 272"/>
                <a:gd name="T26" fmla="*/ 0 w 670"/>
                <a:gd name="T27" fmla="*/ 0 h 272"/>
                <a:gd name="T28" fmla="*/ 0 w 670"/>
                <a:gd name="T29" fmla="*/ 0 h 272"/>
                <a:gd name="T30" fmla="*/ 0 w 670"/>
                <a:gd name="T31" fmla="*/ 0 h 272"/>
                <a:gd name="T32" fmla="*/ 0 w 670"/>
                <a:gd name="T33" fmla="*/ 0 h 272"/>
                <a:gd name="T34" fmla="*/ 0 w 670"/>
                <a:gd name="T35" fmla="*/ 0 h 272"/>
                <a:gd name="T36" fmla="*/ 0 w 670"/>
                <a:gd name="T37" fmla="*/ 0 h 272"/>
                <a:gd name="T38" fmla="*/ 0 w 670"/>
                <a:gd name="T39" fmla="*/ 0 h 272"/>
                <a:gd name="T40" fmla="*/ 0 w 670"/>
                <a:gd name="T41" fmla="*/ 0 h 272"/>
                <a:gd name="T42" fmla="*/ 0 w 670"/>
                <a:gd name="T43" fmla="*/ 0 h 272"/>
                <a:gd name="T44" fmla="*/ 0 w 670"/>
                <a:gd name="T45" fmla="*/ 0 h 272"/>
                <a:gd name="T46" fmla="*/ 0 w 670"/>
                <a:gd name="T47" fmla="*/ 0 h 272"/>
                <a:gd name="T48" fmla="*/ 0 w 670"/>
                <a:gd name="T49" fmla="*/ 0 h 272"/>
                <a:gd name="T50" fmla="*/ 0 w 670"/>
                <a:gd name="T51" fmla="*/ 0 h 272"/>
                <a:gd name="T52" fmla="*/ 0 w 670"/>
                <a:gd name="T53" fmla="*/ 0 h 272"/>
                <a:gd name="T54" fmla="*/ 0 w 670"/>
                <a:gd name="T55" fmla="*/ 0 h 272"/>
                <a:gd name="T56" fmla="*/ 0 w 670"/>
                <a:gd name="T57" fmla="*/ 0 h 272"/>
                <a:gd name="T58" fmla="*/ 0 w 670"/>
                <a:gd name="T59" fmla="*/ 0 h 272"/>
                <a:gd name="T60" fmla="*/ 0 w 670"/>
                <a:gd name="T61" fmla="*/ 0 h 272"/>
                <a:gd name="T62" fmla="*/ 0 w 670"/>
                <a:gd name="T63" fmla="*/ 0 h 272"/>
                <a:gd name="T64" fmla="*/ 0 w 670"/>
                <a:gd name="T65" fmla="*/ 0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0"/>
                <a:gd name="T100" fmla="*/ 0 h 272"/>
                <a:gd name="T101" fmla="*/ 670 w 670"/>
                <a:gd name="T102" fmla="*/ 272 h 2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0" h="272">
                  <a:moveTo>
                    <a:pt x="55" y="15"/>
                  </a:moveTo>
                  <a:lnTo>
                    <a:pt x="164" y="0"/>
                  </a:lnTo>
                  <a:lnTo>
                    <a:pt x="246" y="8"/>
                  </a:lnTo>
                  <a:lnTo>
                    <a:pt x="306" y="30"/>
                  </a:lnTo>
                  <a:lnTo>
                    <a:pt x="359" y="61"/>
                  </a:lnTo>
                  <a:lnTo>
                    <a:pt x="411" y="91"/>
                  </a:lnTo>
                  <a:lnTo>
                    <a:pt x="474" y="115"/>
                  </a:lnTo>
                  <a:lnTo>
                    <a:pt x="556" y="122"/>
                  </a:lnTo>
                  <a:lnTo>
                    <a:pt x="670" y="108"/>
                  </a:lnTo>
                  <a:lnTo>
                    <a:pt x="647" y="123"/>
                  </a:lnTo>
                  <a:lnTo>
                    <a:pt x="630" y="141"/>
                  </a:lnTo>
                  <a:lnTo>
                    <a:pt x="615" y="162"/>
                  </a:lnTo>
                  <a:lnTo>
                    <a:pt x="603" y="183"/>
                  </a:lnTo>
                  <a:lnTo>
                    <a:pt x="587" y="205"/>
                  </a:lnTo>
                  <a:lnTo>
                    <a:pt x="571" y="227"/>
                  </a:lnTo>
                  <a:lnTo>
                    <a:pt x="549" y="248"/>
                  </a:lnTo>
                  <a:lnTo>
                    <a:pt x="523" y="270"/>
                  </a:lnTo>
                  <a:lnTo>
                    <a:pt x="488" y="272"/>
                  </a:lnTo>
                  <a:lnTo>
                    <a:pt x="449" y="272"/>
                  </a:lnTo>
                  <a:lnTo>
                    <a:pt x="407" y="269"/>
                  </a:lnTo>
                  <a:lnTo>
                    <a:pt x="364" y="267"/>
                  </a:lnTo>
                  <a:lnTo>
                    <a:pt x="319" y="263"/>
                  </a:lnTo>
                  <a:lnTo>
                    <a:pt x="275" y="260"/>
                  </a:lnTo>
                  <a:lnTo>
                    <a:pt x="234" y="257"/>
                  </a:lnTo>
                  <a:lnTo>
                    <a:pt x="198" y="258"/>
                  </a:lnTo>
                  <a:lnTo>
                    <a:pt x="105" y="229"/>
                  </a:lnTo>
                  <a:lnTo>
                    <a:pt x="45" y="194"/>
                  </a:lnTo>
                  <a:lnTo>
                    <a:pt x="11" y="155"/>
                  </a:lnTo>
                  <a:lnTo>
                    <a:pt x="0" y="117"/>
                  </a:lnTo>
                  <a:lnTo>
                    <a:pt x="3" y="80"/>
                  </a:lnTo>
                  <a:lnTo>
                    <a:pt x="17" y="49"/>
                  </a:lnTo>
                  <a:lnTo>
                    <a:pt x="36" y="26"/>
                  </a:lnTo>
                  <a:lnTo>
                    <a:pt x="55"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6" name="Freeform 79"/>
            <p:cNvSpPr>
              <a:spLocks/>
            </p:cNvSpPr>
            <p:nvPr/>
          </p:nvSpPr>
          <p:spPr bwMode="auto">
            <a:xfrm>
              <a:off x="3744" y="1922"/>
              <a:ext cx="56" cy="23"/>
            </a:xfrm>
            <a:custGeom>
              <a:avLst/>
              <a:gdLst>
                <a:gd name="T0" fmla="*/ 0 w 623"/>
                <a:gd name="T1" fmla="*/ 0 h 251"/>
                <a:gd name="T2" fmla="*/ 0 w 623"/>
                <a:gd name="T3" fmla="*/ 0 h 251"/>
                <a:gd name="T4" fmla="*/ 0 w 623"/>
                <a:gd name="T5" fmla="*/ 0 h 251"/>
                <a:gd name="T6" fmla="*/ 0 w 623"/>
                <a:gd name="T7" fmla="*/ 0 h 251"/>
                <a:gd name="T8" fmla="*/ 0 w 623"/>
                <a:gd name="T9" fmla="*/ 0 h 251"/>
                <a:gd name="T10" fmla="*/ 0 w 623"/>
                <a:gd name="T11" fmla="*/ 0 h 251"/>
                <a:gd name="T12" fmla="*/ 0 w 623"/>
                <a:gd name="T13" fmla="*/ 0 h 251"/>
                <a:gd name="T14" fmla="*/ 0 w 623"/>
                <a:gd name="T15" fmla="*/ 0 h 251"/>
                <a:gd name="T16" fmla="*/ 0 w 623"/>
                <a:gd name="T17" fmla="*/ 0 h 251"/>
                <a:gd name="T18" fmla="*/ 0 w 623"/>
                <a:gd name="T19" fmla="*/ 0 h 251"/>
                <a:gd name="T20" fmla="*/ 0 w 623"/>
                <a:gd name="T21" fmla="*/ 0 h 251"/>
                <a:gd name="T22" fmla="*/ 0 w 623"/>
                <a:gd name="T23" fmla="*/ 0 h 251"/>
                <a:gd name="T24" fmla="*/ 0 w 623"/>
                <a:gd name="T25" fmla="*/ 0 h 251"/>
                <a:gd name="T26" fmla="*/ 0 w 623"/>
                <a:gd name="T27" fmla="*/ 0 h 251"/>
                <a:gd name="T28" fmla="*/ 0 w 623"/>
                <a:gd name="T29" fmla="*/ 0 h 251"/>
                <a:gd name="T30" fmla="*/ 0 w 623"/>
                <a:gd name="T31" fmla="*/ 0 h 251"/>
                <a:gd name="T32" fmla="*/ 0 w 623"/>
                <a:gd name="T33" fmla="*/ 0 h 251"/>
                <a:gd name="T34" fmla="*/ 0 w 623"/>
                <a:gd name="T35" fmla="*/ 0 h 251"/>
                <a:gd name="T36" fmla="*/ 0 w 623"/>
                <a:gd name="T37" fmla="*/ 0 h 251"/>
                <a:gd name="T38" fmla="*/ 0 w 623"/>
                <a:gd name="T39" fmla="*/ 0 h 251"/>
                <a:gd name="T40" fmla="*/ 0 w 623"/>
                <a:gd name="T41" fmla="*/ 0 h 251"/>
                <a:gd name="T42" fmla="*/ 0 w 623"/>
                <a:gd name="T43" fmla="*/ 0 h 251"/>
                <a:gd name="T44" fmla="*/ 0 w 623"/>
                <a:gd name="T45" fmla="*/ 0 h 251"/>
                <a:gd name="T46" fmla="*/ 0 w 623"/>
                <a:gd name="T47" fmla="*/ 0 h 251"/>
                <a:gd name="T48" fmla="*/ 0 w 623"/>
                <a:gd name="T49" fmla="*/ 0 h 251"/>
                <a:gd name="T50" fmla="*/ 0 w 623"/>
                <a:gd name="T51" fmla="*/ 0 h 251"/>
                <a:gd name="T52" fmla="*/ 0 w 623"/>
                <a:gd name="T53" fmla="*/ 0 h 251"/>
                <a:gd name="T54" fmla="*/ 0 w 623"/>
                <a:gd name="T55" fmla="*/ 0 h 251"/>
                <a:gd name="T56" fmla="*/ 0 w 623"/>
                <a:gd name="T57" fmla="*/ 0 h 251"/>
                <a:gd name="T58" fmla="*/ 0 w 623"/>
                <a:gd name="T59" fmla="*/ 0 h 251"/>
                <a:gd name="T60" fmla="*/ 0 w 623"/>
                <a:gd name="T61" fmla="*/ 0 h 251"/>
                <a:gd name="T62" fmla="*/ 0 w 623"/>
                <a:gd name="T63" fmla="*/ 0 h 251"/>
                <a:gd name="T64" fmla="*/ 0 w 623"/>
                <a:gd name="T65" fmla="*/ 0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3"/>
                <a:gd name="T100" fmla="*/ 0 h 251"/>
                <a:gd name="T101" fmla="*/ 623 w 623"/>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3" h="251">
                  <a:moveTo>
                    <a:pt x="47" y="13"/>
                  </a:moveTo>
                  <a:lnTo>
                    <a:pt x="144" y="0"/>
                  </a:lnTo>
                  <a:lnTo>
                    <a:pt x="217" y="9"/>
                  </a:lnTo>
                  <a:lnTo>
                    <a:pt x="273" y="31"/>
                  </a:lnTo>
                  <a:lnTo>
                    <a:pt x="322" y="60"/>
                  </a:lnTo>
                  <a:lnTo>
                    <a:pt x="371" y="88"/>
                  </a:lnTo>
                  <a:lnTo>
                    <a:pt x="432" y="110"/>
                  </a:lnTo>
                  <a:lnTo>
                    <a:pt x="512" y="116"/>
                  </a:lnTo>
                  <a:lnTo>
                    <a:pt x="623" y="102"/>
                  </a:lnTo>
                  <a:lnTo>
                    <a:pt x="603" y="114"/>
                  </a:lnTo>
                  <a:lnTo>
                    <a:pt x="589" y="129"/>
                  </a:lnTo>
                  <a:lnTo>
                    <a:pt x="575" y="146"/>
                  </a:lnTo>
                  <a:lnTo>
                    <a:pt x="563" y="165"/>
                  </a:lnTo>
                  <a:lnTo>
                    <a:pt x="548" y="184"/>
                  </a:lnTo>
                  <a:lnTo>
                    <a:pt x="531" y="205"/>
                  </a:lnTo>
                  <a:lnTo>
                    <a:pt x="509" y="226"/>
                  </a:lnTo>
                  <a:lnTo>
                    <a:pt x="484" y="246"/>
                  </a:lnTo>
                  <a:lnTo>
                    <a:pt x="450" y="249"/>
                  </a:lnTo>
                  <a:lnTo>
                    <a:pt x="413" y="251"/>
                  </a:lnTo>
                  <a:lnTo>
                    <a:pt x="372" y="249"/>
                  </a:lnTo>
                  <a:lnTo>
                    <a:pt x="332" y="247"/>
                  </a:lnTo>
                  <a:lnTo>
                    <a:pt x="290" y="244"/>
                  </a:lnTo>
                  <a:lnTo>
                    <a:pt x="250" y="241"/>
                  </a:lnTo>
                  <a:lnTo>
                    <a:pt x="212" y="239"/>
                  </a:lnTo>
                  <a:lnTo>
                    <a:pt x="178" y="239"/>
                  </a:lnTo>
                  <a:lnTo>
                    <a:pt x="95" y="213"/>
                  </a:lnTo>
                  <a:lnTo>
                    <a:pt x="42" y="180"/>
                  </a:lnTo>
                  <a:lnTo>
                    <a:pt x="11" y="144"/>
                  </a:lnTo>
                  <a:lnTo>
                    <a:pt x="0" y="108"/>
                  </a:lnTo>
                  <a:lnTo>
                    <a:pt x="2" y="73"/>
                  </a:lnTo>
                  <a:lnTo>
                    <a:pt x="13" y="45"/>
                  </a:lnTo>
                  <a:lnTo>
                    <a:pt x="30" y="23"/>
                  </a:lnTo>
                  <a:lnTo>
                    <a:pt x="47"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7" name="Freeform 80"/>
            <p:cNvSpPr>
              <a:spLocks/>
            </p:cNvSpPr>
            <p:nvPr/>
          </p:nvSpPr>
          <p:spPr bwMode="auto">
            <a:xfrm>
              <a:off x="3747" y="1923"/>
              <a:ext cx="53" cy="20"/>
            </a:xfrm>
            <a:custGeom>
              <a:avLst/>
              <a:gdLst>
                <a:gd name="T0" fmla="*/ 0 w 577"/>
                <a:gd name="T1" fmla="*/ 0 h 229"/>
                <a:gd name="T2" fmla="*/ 0 w 577"/>
                <a:gd name="T3" fmla="*/ 0 h 229"/>
                <a:gd name="T4" fmla="*/ 0 w 577"/>
                <a:gd name="T5" fmla="*/ 0 h 229"/>
                <a:gd name="T6" fmla="*/ 0 w 577"/>
                <a:gd name="T7" fmla="*/ 0 h 229"/>
                <a:gd name="T8" fmla="*/ 0 w 577"/>
                <a:gd name="T9" fmla="*/ 0 h 229"/>
                <a:gd name="T10" fmla="*/ 0 w 577"/>
                <a:gd name="T11" fmla="*/ 0 h 229"/>
                <a:gd name="T12" fmla="*/ 0 w 577"/>
                <a:gd name="T13" fmla="*/ 0 h 229"/>
                <a:gd name="T14" fmla="*/ 0 w 577"/>
                <a:gd name="T15" fmla="*/ 0 h 229"/>
                <a:gd name="T16" fmla="*/ 0 w 577"/>
                <a:gd name="T17" fmla="*/ 0 h 229"/>
                <a:gd name="T18" fmla="*/ 0 w 577"/>
                <a:gd name="T19" fmla="*/ 0 h 229"/>
                <a:gd name="T20" fmla="*/ 0 w 577"/>
                <a:gd name="T21" fmla="*/ 0 h 229"/>
                <a:gd name="T22" fmla="*/ 0 w 577"/>
                <a:gd name="T23" fmla="*/ 0 h 229"/>
                <a:gd name="T24" fmla="*/ 0 w 577"/>
                <a:gd name="T25" fmla="*/ 0 h 229"/>
                <a:gd name="T26" fmla="*/ 0 w 577"/>
                <a:gd name="T27" fmla="*/ 0 h 229"/>
                <a:gd name="T28" fmla="*/ 0 w 577"/>
                <a:gd name="T29" fmla="*/ 0 h 229"/>
                <a:gd name="T30" fmla="*/ 0 w 577"/>
                <a:gd name="T31" fmla="*/ 0 h 229"/>
                <a:gd name="T32" fmla="*/ 0 w 577"/>
                <a:gd name="T33" fmla="*/ 0 h 229"/>
                <a:gd name="T34" fmla="*/ 0 w 577"/>
                <a:gd name="T35" fmla="*/ 0 h 229"/>
                <a:gd name="T36" fmla="*/ 0 w 577"/>
                <a:gd name="T37" fmla="*/ 0 h 229"/>
                <a:gd name="T38" fmla="*/ 0 w 577"/>
                <a:gd name="T39" fmla="*/ 0 h 229"/>
                <a:gd name="T40" fmla="*/ 0 w 577"/>
                <a:gd name="T41" fmla="*/ 0 h 229"/>
                <a:gd name="T42" fmla="*/ 0 w 577"/>
                <a:gd name="T43" fmla="*/ 0 h 229"/>
                <a:gd name="T44" fmla="*/ 0 w 577"/>
                <a:gd name="T45" fmla="*/ 0 h 229"/>
                <a:gd name="T46" fmla="*/ 0 w 577"/>
                <a:gd name="T47" fmla="*/ 0 h 229"/>
                <a:gd name="T48" fmla="*/ 0 w 577"/>
                <a:gd name="T49" fmla="*/ 0 h 229"/>
                <a:gd name="T50" fmla="*/ 0 w 577"/>
                <a:gd name="T51" fmla="*/ 0 h 229"/>
                <a:gd name="T52" fmla="*/ 0 w 577"/>
                <a:gd name="T53" fmla="*/ 0 h 229"/>
                <a:gd name="T54" fmla="*/ 0 w 577"/>
                <a:gd name="T55" fmla="*/ 0 h 229"/>
                <a:gd name="T56" fmla="*/ 0 w 577"/>
                <a:gd name="T57" fmla="*/ 0 h 229"/>
                <a:gd name="T58" fmla="*/ 0 w 577"/>
                <a:gd name="T59" fmla="*/ 0 h 229"/>
                <a:gd name="T60" fmla="*/ 0 w 577"/>
                <a:gd name="T61" fmla="*/ 0 h 229"/>
                <a:gd name="T62" fmla="*/ 0 w 577"/>
                <a:gd name="T63" fmla="*/ 0 h 229"/>
                <a:gd name="T64" fmla="*/ 0 w 577"/>
                <a:gd name="T65" fmla="*/ 0 h 2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7"/>
                <a:gd name="T100" fmla="*/ 0 h 229"/>
                <a:gd name="T101" fmla="*/ 577 w 577"/>
                <a:gd name="T102" fmla="*/ 229 h 2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7" h="229">
                  <a:moveTo>
                    <a:pt x="42" y="11"/>
                  </a:moveTo>
                  <a:lnTo>
                    <a:pt x="127" y="0"/>
                  </a:lnTo>
                  <a:lnTo>
                    <a:pt x="190" y="9"/>
                  </a:lnTo>
                  <a:lnTo>
                    <a:pt x="240" y="30"/>
                  </a:lnTo>
                  <a:lnTo>
                    <a:pt x="285" y="59"/>
                  </a:lnTo>
                  <a:lnTo>
                    <a:pt x="332" y="84"/>
                  </a:lnTo>
                  <a:lnTo>
                    <a:pt x="392" y="105"/>
                  </a:lnTo>
                  <a:lnTo>
                    <a:pt x="470" y="110"/>
                  </a:lnTo>
                  <a:lnTo>
                    <a:pt x="577" y="95"/>
                  </a:lnTo>
                  <a:lnTo>
                    <a:pt x="561" y="104"/>
                  </a:lnTo>
                  <a:lnTo>
                    <a:pt x="549" y="116"/>
                  </a:lnTo>
                  <a:lnTo>
                    <a:pt x="536" y="131"/>
                  </a:lnTo>
                  <a:lnTo>
                    <a:pt x="525" y="147"/>
                  </a:lnTo>
                  <a:lnTo>
                    <a:pt x="510" y="163"/>
                  </a:lnTo>
                  <a:lnTo>
                    <a:pt x="493" y="182"/>
                  </a:lnTo>
                  <a:lnTo>
                    <a:pt x="471" y="200"/>
                  </a:lnTo>
                  <a:lnTo>
                    <a:pt x="444" y="221"/>
                  </a:lnTo>
                  <a:lnTo>
                    <a:pt x="413" y="226"/>
                  </a:lnTo>
                  <a:lnTo>
                    <a:pt x="379" y="229"/>
                  </a:lnTo>
                  <a:lnTo>
                    <a:pt x="342" y="229"/>
                  </a:lnTo>
                  <a:lnTo>
                    <a:pt x="305" y="228"/>
                  </a:lnTo>
                  <a:lnTo>
                    <a:pt x="265" y="226"/>
                  </a:lnTo>
                  <a:lnTo>
                    <a:pt x="227" y="224"/>
                  </a:lnTo>
                  <a:lnTo>
                    <a:pt x="190" y="221"/>
                  </a:lnTo>
                  <a:lnTo>
                    <a:pt x="157" y="221"/>
                  </a:lnTo>
                  <a:lnTo>
                    <a:pt x="86" y="196"/>
                  </a:lnTo>
                  <a:lnTo>
                    <a:pt x="39" y="167"/>
                  </a:lnTo>
                  <a:lnTo>
                    <a:pt x="11" y="134"/>
                  </a:lnTo>
                  <a:lnTo>
                    <a:pt x="0" y="101"/>
                  </a:lnTo>
                  <a:lnTo>
                    <a:pt x="0" y="68"/>
                  </a:lnTo>
                  <a:lnTo>
                    <a:pt x="10" y="41"/>
                  </a:lnTo>
                  <a:lnTo>
                    <a:pt x="25" y="22"/>
                  </a:lnTo>
                  <a:lnTo>
                    <a:pt x="4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8" name="Freeform 81"/>
            <p:cNvSpPr>
              <a:spLocks/>
            </p:cNvSpPr>
            <p:nvPr/>
          </p:nvSpPr>
          <p:spPr bwMode="auto">
            <a:xfrm>
              <a:off x="3751" y="1923"/>
              <a:ext cx="48" cy="20"/>
            </a:xfrm>
            <a:custGeom>
              <a:avLst/>
              <a:gdLst>
                <a:gd name="T0" fmla="*/ 0 w 535"/>
                <a:gd name="T1" fmla="*/ 0 h 212"/>
                <a:gd name="T2" fmla="*/ 0 w 535"/>
                <a:gd name="T3" fmla="*/ 0 h 212"/>
                <a:gd name="T4" fmla="*/ 0 w 535"/>
                <a:gd name="T5" fmla="*/ 0 h 212"/>
                <a:gd name="T6" fmla="*/ 0 w 535"/>
                <a:gd name="T7" fmla="*/ 0 h 212"/>
                <a:gd name="T8" fmla="*/ 0 w 535"/>
                <a:gd name="T9" fmla="*/ 0 h 212"/>
                <a:gd name="T10" fmla="*/ 0 w 535"/>
                <a:gd name="T11" fmla="*/ 0 h 212"/>
                <a:gd name="T12" fmla="*/ 0 w 535"/>
                <a:gd name="T13" fmla="*/ 0 h 212"/>
                <a:gd name="T14" fmla="*/ 0 w 535"/>
                <a:gd name="T15" fmla="*/ 0 h 212"/>
                <a:gd name="T16" fmla="*/ 0 w 535"/>
                <a:gd name="T17" fmla="*/ 0 h 212"/>
                <a:gd name="T18" fmla="*/ 0 w 535"/>
                <a:gd name="T19" fmla="*/ 0 h 212"/>
                <a:gd name="T20" fmla="*/ 0 w 535"/>
                <a:gd name="T21" fmla="*/ 0 h 212"/>
                <a:gd name="T22" fmla="*/ 0 w 535"/>
                <a:gd name="T23" fmla="*/ 0 h 212"/>
                <a:gd name="T24" fmla="*/ 0 w 535"/>
                <a:gd name="T25" fmla="*/ 0 h 212"/>
                <a:gd name="T26" fmla="*/ 0 w 535"/>
                <a:gd name="T27" fmla="*/ 0 h 212"/>
                <a:gd name="T28" fmla="*/ 0 w 535"/>
                <a:gd name="T29" fmla="*/ 0 h 212"/>
                <a:gd name="T30" fmla="*/ 0 w 535"/>
                <a:gd name="T31" fmla="*/ 0 h 212"/>
                <a:gd name="T32" fmla="*/ 0 w 535"/>
                <a:gd name="T33" fmla="*/ 0 h 212"/>
                <a:gd name="T34" fmla="*/ 0 w 535"/>
                <a:gd name="T35" fmla="*/ 0 h 212"/>
                <a:gd name="T36" fmla="*/ 0 w 535"/>
                <a:gd name="T37" fmla="*/ 0 h 212"/>
                <a:gd name="T38" fmla="*/ 0 w 535"/>
                <a:gd name="T39" fmla="*/ 0 h 212"/>
                <a:gd name="T40" fmla="*/ 0 w 535"/>
                <a:gd name="T41" fmla="*/ 0 h 212"/>
                <a:gd name="T42" fmla="*/ 0 w 535"/>
                <a:gd name="T43" fmla="*/ 0 h 212"/>
                <a:gd name="T44" fmla="*/ 0 w 535"/>
                <a:gd name="T45" fmla="*/ 0 h 212"/>
                <a:gd name="T46" fmla="*/ 0 w 535"/>
                <a:gd name="T47" fmla="*/ 0 h 212"/>
                <a:gd name="T48" fmla="*/ 0 w 535"/>
                <a:gd name="T49" fmla="*/ 0 h 212"/>
                <a:gd name="T50" fmla="*/ 0 w 535"/>
                <a:gd name="T51" fmla="*/ 0 h 212"/>
                <a:gd name="T52" fmla="*/ 0 w 535"/>
                <a:gd name="T53" fmla="*/ 0 h 212"/>
                <a:gd name="T54" fmla="*/ 0 w 535"/>
                <a:gd name="T55" fmla="*/ 0 h 212"/>
                <a:gd name="T56" fmla="*/ 0 w 535"/>
                <a:gd name="T57" fmla="*/ 0 h 212"/>
                <a:gd name="T58" fmla="*/ 0 w 535"/>
                <a:gd name="T59" fmla="*/ 0 h 212"/>
                <a:gd name="T60" fmla="*/ 0 w 535"/>
                <a:gd name="T61" fmla="*/ 0 h 212"/>
                <a:gd name="T62" fmla="*/ 0 w 535"/>
                <a:gd name="T63" fmla="*/ 0 h 212"/>
                <a:gd name="T64" fmla="*/ 0 w 535"/>
                <a:gd name="T65" fmla="*/ 0 h 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212"/>
                <a:gd name="T101" fmla="*/ 535 w 535"/>
                <a:gd name="T102" fmla="*/ 212 h 2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212">
                  <a:moveTo>
                    <a:pt x="36" y="9"/>
                  </a:moveTo>
                  <a:lnTo>
                    <a:pt x="108" y="0"/>
                  </a:lnTo>
                  <a:lnTo>
                    <a:pt x="163" y="11"/>
                  </a:lnTo>
                  <a:lnTo>
                    <a:pt x="207" y="31"/>
                  </a:lnTo>
                  <a:lnTo>
                    <a:pt x="249" y="59"/>
                  </a:lnTo>
                  <a:lnTo>
                    <a:pt x="294" y="85"/>
                  </a:lnTo>
                  <a:lnTo>
                    <a:pt x="353" y="103"/>
                  </a:lnTo>
                  <a:lnTo>
                    <a:pt x="430" y="107"/>
                  </a:lnTo>
                  <a:lnTo>
                    <a:pt x="535" y="92"/>
                  </a:lnTo>
                  <a:lnTo>
                    <a:pt x="521" y="97"/>
                  </a:lnTo>
                  <a:lnTo>
                    <a:pt x="510" y="105"/>
                  </a:lnTo>
                  <a:lnTo>
                    <a:pt x="498" y="115"/>
                  </a:lnTo>
                  <a:lnTo>
                    <a:pt x="487" y="130"/>
                  </a:lnTo>
                  <a:lnTo>
                    <a:pt x="471" y="144"/>
                  </a:lnTo>
                  <a:lnTo>
                    <a:pt x="455" y="161"/>
                  </a:lnTo>
                  <a:lnTo>
                    <a:pt x="432" y="178"/>
                  </a:lnTo>
                  <a:lnTo>
                    <a:pt x="407" y="199"/>
                  </a:lnTo>
                  <a:lnTo>
                    <a:pt x="377" y="205"/>
                  </a:lnTo>
                  <a:lnTo>
                    <a:pt x="346" y="210"/>
                  </a:lnTo>
                  <a:lnTo>
                    <a:pt x="311" y="211"/>
                  </a:lnTo>
                  <a:lnTo>
                    <a:pt x="276" y="212"/>
                  </a:lnTo>
                  <a:lnTo>
                    <a:pt x="240" y="210"/>
                  </a:lnTo>
                  <a:lnTo>
                    <a:pt x="204" y="209"/>
                  </a:lnTo>
                  <a:lnTo>
                    <a:pt x="169" y="206"/>
                  </a:lnTo>
                  <a:lnTo>
                    <a:pt x="136" y="206"/>
                  </a:lnTo>
                  <a:lnTo>
                    <a:pt x="75" y="184"/>
                  </a:lnTo>
                  <a:lnTo>
                    <a:pt x="35" y="156"/>
                  </a:lnTo>
                  <a:lnTo>
                    <a:pt x="11" y="125"/>
                  </a:lnTo>
                  <a:lnTo>
                    <a:pt x="1" y="94"/>
                  </a:lnTo>
                  <a:lnTo>
                    <a:pt x="0" y="63"/>
                  </a:lnTo>
                  <a:lnTo>
                    <a:pt x="7" y="37"/>
                  </a:lnTo>
                  <a:lnTo>
                    <a:pt x="20" y="18"/>
                  </a:lnTo>
                  <a:lnTo>
                    <a:pt x="36"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9" name="Freeform 82"/>
            <p:cNvSpPr>
              <a:spLocks/>
            </p:cNvSpPr>
            <p:nvPr/>
          </p:nvSpPr>
          <p:spPr bwMode="auto">
            <a:xfrm>
              <a:off x="3754" y="1924"/>
              <a:ext cx="45" cy="18"/>
            </a:xfrm>
            <a:custGeom>
              <a:avLst/>
              <a:gdLst>
                <a:gd name="T0" fmla="*/ 0 w 491"/>
                <a:gd name="T1" fmla="*/ 0 h 192"/>
                <a:gd name="T2" fmla="*/ 0 w 491"/>
                <a:gd name="T3" fmla="*/ 0 h 192"/>
                <a:gd name="T4" fmla="*/ 0 w 491"/>
                <a:gd name="T5" fmla="*/ 0 h 192"/>
                <a:gd name="T6" fmla="*/ 0 w 491"/>
                <a:gd name="T7" fmla="*/ 0 h 192"/>
                <a:gd name="T8" fmla="*/ 0 w 491"/>
                <a:gd name="T9" fmla="*/ 0 h 192"/>
                <a:gd name="T10" fmla="*/ 0 w 491"/>
                <a:gd name="T11" fmla="*/ 0 h 192"/>
                <a:gd name="T12" fmla="*/ 0 w 491"/>
                <a:gd name="T13" fmla="*/ 0 h 192"/>
                <a:gd name="T14" fmla="*/ 0 w 491"/>
                <a:gd name="T15" fmla="*/ 0 h 192"/>
                <a:gd name="T16" fmla="*/ 0 w 491"/>
                <a:gd name="T17" fmla="*/ 0 h 192"/>
                <a:gd name="T18" fmla="*/ 0 w 491"/>
                <a:gd name="T19" fmla="*/ 0 h 192"/>
                <a:gd name="T20" fmla="*/ 0 w 491"/>
                <a:gd name="T21" fmla="*/ 0 h 192"/>
                <a:gd name="T22" fmla="*/ 0 w 491"/>
                <a:gd name="T23" fmla="*/ 0 h 192"/>
                <a:gd name="T24" fmla="*/ 0 w 491"/>
                <a:gd name="T25" fmla="*/ 0 h 192"/>
                <a:gd name="T26" fmla="*/ 0 w 491"/>
                <a:gd name="T27" fmla="*/ 0 h 192"/>
                <a:gd name="T28" fmla="*/ 0 w 491"/>
                <a:gd name="T29" fmla="*/ 0 h 192"/>
                <a:gd name="T30" fmla="*/ 0 w 491"/>
                <a:gd name="T31" fmla="*/ 0 h 192"/>
                <a:gd name="T32" fmla="*/ 0 w 491"/>
                <a:gd name="T33" fmla="*/ 0 h 192"/>
                <a:gd name="T34" fmla="*/ 0 w 491"/>
                <a:gd name="T35" fmla="*/ 0 h 192"/>
                <a:gd name="T36" fmla="*/ 0 w 491"/>
                <a:gd name="T37" fmla="*/ 0 h 192"/>
                <a:gd name="T38" fmla="*/ 0 w 491"/>
                <a:gd name="T39" fmla="*/ 0 h 192"/>
                <a:gd name="T40" fmla="*/ 0 w 491"/>
                <a:gd name="T41" fmla="*/ 0 h 192"/>
                <a:gd name="T42" fmla="*/ 0 w 491"/>
                <a:gd name="T43" fmla="*/ 0 h 192"/>
                <a:gd name="T44" fmla="*/ 0 w 491"/>
                <a:gd name="T45" fmla="*/ 0 h 192"/>
                <a:gd name="T46" fmla="*/ 0 w 491"/>
                <a:gd name="T47" fmla="*/ 0 h 192"/>
                <a:gd name="T48" fmla="*/ 0 w 491"/>
                <a:gd name="T49" fmla="*/ 0 h 192"/>
                <a:gd name="T50" fmla="*/ 0 w 491"/>
                <a:gd name="T51" fmla="*/ 0 h 192"/>
                <a:gd name="T52" fmla="*/ 0 w 491"/>
                <a:gd name="T53" fmla="*/ 0 h 192"/>
                <a:gd name="T54" fmla="*/ 0 w 491"/>
                <a:gd name="T55" fmla="*/ 0 h 192"/>
                <a:gd name="T56" fmla="*/ 0 w 491"/>
                <a:gd name="T57" fmla="*/ 0 h 192"/>
                <a:gd name="T58" fmla="*/ 0 w 491"/>
                <a:gd name="T59" fmla="*/ 0 h 192"/>
                <a:gd name="T60" fmla="*/ 0 w 491"/>
                <a:gd name="T61" fmla="*/ 0 h 192"/>
                <a:gd name="T62" fmla="*/ 0 w 491"/>
                <a:gd name="T63" fmla="*/ 0 h 192"/>
                <a:gd name="T64" fmla="*/ 0 w 491"/>
                <a:gd name="T65" fmla="*/ 0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1"/>
                <a:gd name="T100" fmla="*/ 0 h 192"/>
                <a:gd name="T101" fmla="*/ 491 w 491"/>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1" h="192">
                  <a:moveTo>
                    <a:pt x="33" y="6"/>
                  </a:moveTo>
                  <a:lnTo>
                    <a:pt x="92" y="0"/>
                  </a:lnTo>
                  <a:lnTo>
                    <a:pt x="137" y="11"/>
                  </a:lnTo>
                  <a:lnTo>
                    <a:pt x="175" y="31"/>
                  </a:lnTo>
                  <a:lnTo>
                    <a:pt x="214" y="57"/>
                  </a:lnTo>
                  <a:lnTo>
                    <a:pt x="257" y="80"/>
                  </a:lnTo>
                  <a:lnTo>
                    <a:pt x="314" y="96"/>
                  </a:lnTo>
                  <a:lnTo>
                    <a:pt x="389" y="99"/>
                  </a:lnTo>
                  <a:lnTo>
                    <a:pt x="491" y="84"/>
                  </a:lnTo>
                  <a:lnTo>
                    <a:pt x="481" y="86"/>
                  </a:lnTo>
                  <a:lnTo>
                    <a:pt x="471" y="92"/>
                  </a:lnTo>
                  <a:lnTo>
                    <a:pt x="460" y="99"/>
                  </a:lnTo>
                  <a:lnTo>
                    <a:pt x="449" y="111"/>
                  </a:lnTo>
                  <a:lnTo>
                    <a:pt x="435" y="122"/>
                  </a:lnTo>
                  <a:lnTo>
                    <a:pt x="417" y="137"/>
                  </a:lnTo>
                  <a:lnTo>
                    <a:pt x="394" y="155"/>
                  </a:lnTo>
                  <a:lnTo>
                    <a:pt x="368" y="174"/>
                  </a:lnTo>
                  <a:lnTo>
                    <a:pt x="340" y="181"/>
                  </a:lnTo>
                  <a:lnTo>
                    <a:pt x="311" y="188"/>
                  </a:lnTo>
                  <a:lnTo>
                    <a:pt x="280" y="191"/>
                  </a:lnTo>
                  <a:lnTo>
                    <a:pt x="249" y="192"/>
                  </a:lnTo>
                  <a:lnTo>
                    <a:pt x="215" y="191"/>
                  </a:lnTo>
                  <a:lnTo>
                    <a:pt x="182" y="190"/>
                  </a:lnTo>
                  <a:lnTo>
                    <a:pt x="148" y="188"/>
                  </a:lnTo>
                  <a:lnTo>
                    <a:pt x="116" y="187"/>
                  </a:lnTo>
                  <a:lnTo>
                    <a:pt x="67" y="167"/>
                  </a:lnTo>
                  <a:lnTo>
                    <a:pt x="33" y="143"/>
                  </a:lnTo>
                  <a:lnTo>
                    <a:pt x="11" y="115"/>
                  </a:lnTo>
                  <a:lnTo>
                    <a:pt x="2" y="86"/>
                  </a:lnTo>
                  <a:lnTo>
                    <a:pt x="0" y="57"/>
                  </a:lnTo>
                  <a:lnTo>
                    <a:pt x="6" y="32"/>
                  </a:lnTo>
                  <a:lnTo>
                    <a:pt x="18" y="14"/>
                  </a:lnTo>
                  <a:lnTo>
                    <a:pt x="33"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0" name="Freeform 83"/>
            <p:cNvSpPr>
              <a:spLocks/>
            </p:cNvSpPr>
            <p:nvPr/>
          </p:nvSpPr>
          <p:spPr bwMode="auto">
            <a:xfrm>
              <a:off x="3758" y="1925"/>
              <a:ext cx="41" cy="16"/>
            </a:xfrm>
            <a:custGeom>
              <a:avLst/>
              <a:gdLst>
                <a:gd name="T0" fmla="*/ 0 w 447"/>
                <a:gd name="T1" fmla="*/ 0 h 174"/>
                <a:gd name="T2" fmla="*/ 0 w 447"/>
                <a:gd name="T3" fmla="*/ 0 h 174"/>
                <a:gd name="T4" fmla="*/ 0 w 447"/>
                <a:gd name="T5" fmla="*/ 0 h 174"/>
                <a:gd name="T6" fmla="*/ 0 w 447"/>
                <a:gd name="T7" fmla="*/ 0 h 174"/>
                <a:gd name="T8" fmla="*/ 0 w 447"/>
                <a:gd name="T9" fmla="*/ 0 h 174"/>
                <a:gd name="T10" fmla="*/ 0 w 447"/>
                <a:gd name="T11" fmla="*/ 0 h 174"/>
                <a:gd name="T12" fmla="*/ 0 w 447"/>
                <a:gd name="T13" fmla="*/ 0 h 174"/>
                <a:gd name="T14" fmla="*/ 0 w 447"/>
                <a:gd name="T15" fmla="*/ 0 h 174"/>
                <a:gd name="T16" fmla="*/ 0 w 447"/>
                <a:gd name="T17" fmla="*/ 0 h 174"/>
                <a:gd name="T18" fmla="*/ 0 w 447"/>
                <a:gd name="T19" fmla="*/ 0 h 174"/>
                <a:gd name="T20" fmla="*/ 0 w 447"/>
                <a:gd name="T21" fmla="*/ 0 h 174"/>
                <a:gd name="T22" fmla="*/ 0 w 447"/>
                <a:gd name="T23" fmla="*/ 0 h 174"/>
                <a:gd name="T24" fmla="*/ 0 w 447"/>
                <a:gd name="T25" fmla="*/ 0 h 174"/>
                <a:gd name="T26" fmla="*/ 0 w 447"/>
                <a:gd name="T27" fmla="*/ 0 h 174"/>
                <a:gd name="T28" fmla="*/ 0 w 447"/>
                <a:gd name="T29" fmla="*/ 0 h 174"/>
                <a:gd name="T30" fmla="*/ 0 w 447"/>
                <a:gd name="T31" fmla="*/ 0 h 174"/>
                <a:gd name="T32" fmla="*/ 0 w 447"/>
                <a:gd name="T33" fmla="*/ 0 h 174"/>
                <a:gd name="T34" fmla="*/ 0 w 447"/>
                <a:gd name="T35" fmla="*/ 0 h 174"/>
                <a:gd name="T36" fmla="*/ 0 w 447"/>
                <a:gd name="T37" fmla="*/ 0 h 174"/>
                <a:gd name="T38" fmla="*/ 0 w 447"/>
                <a:gd name="T39" fmla="*/ 0 h 174"/>
                <a:gd name="T40" fmla="*/ 0 w 447"/>
                <a:gd name="T41" fmla="*/ 0 h 174"/>
                <a:gd name="T42" fmla="*/ 0 w 447"/>
                <a:gd name="T43" fmla="*/ 0 h 174"/>
                <a:gd name="T44" fmla="*/ 0 w 447"/>
                <a:gd name="T45" fmla="*/ 0 h 174"/>
                <a:gd name="T46" fmla="*/ 0 w 447"/>
                <a:gd name="T47" fmla="*/ 0 h 174"/>
                <a:gd name="T48" fmla="*/ 0 w 447"/>
                <a:gd name="T49" fmla="*/ 0 h 174"/>
                <a:gd name="T50" fmla="*/ 0 w 447"/>
                <a:gd name="T51" fmla="*/ 0 h 174"/>
                <a:gd name="T52" fmla="*/ 0 w 447"/>
                <a:gd name="T53" fmla="*/ 0 h 174"/>
                <a:gd name="T54" fmla="*/ 0 w 447"/>
                <a:gd name="T55" fmla="*/ 0 h 174"/>
                <a:gd name="T56" fmla="*/ 0 w 447"/>
                <a:gd name="T57" fmla="*/ 0 h 174"/>
                <a:gd name="T58" fmla="*/ 0 w 447"/>
                <a:gd name="T59" fmla="*/ 0 h 174"/>
                <a:gd name="T60" fmla="*/ 0 w 447"/>
                <a:gd name="T61" fmla="*/ 0 h 174"/>
                <a:gd name="T62" fmla="*/ 0 w 447"/>
                <a:gd name="T63" fmla="*/ 0 h 174"/>
                <a:gd name="T64" fmla="*/ 0 w 447"/>
                <a:gd name="T65" fmla="*/ 0 h 1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7"/>
                <a:gd name="T100" fmla="*/ 0 h 174"/>
                <a:gd name="T101" fmla="*/ 447 w 447"/>
                <a:gd name="T102" fmla="*/ 174 h 1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7" h="174">
                  <a:moveTo>
                    <a:pt x="26" y="3"/>
                  </a:moveTo>
                  <a:lnTo>
                    <a:pt x="72" y="0"/>
                  </a:lnTo>
                  <a:lnTo>
                    <a:pt x="109" y="12"/>
                  </a:lnTo>
                  <a:lnTo>
                    <a:pt x="142" y="33"/>
                  </a:lnTo>
                  <a:lnTo>
                    <a:pt x="177" y="57"/>
                  </a:lnTo>
                  <a:lnTo>
                    <a:pt x="219" y="78"/>
                  </a:lnTo>
                  <a:lnTo>
                    <a:pt x="275" y="93"/>
                  </a:lnTo>
                  <a:lnTo>
                    <a:pt x="348" y="95"/>
                  </a:lnTo>
                  <a:lnTo>
                    <a:pt x="447" y="79"/>
                  </a:lnTo>
                  <a:lnTo>
                    <a:pt x="438" y="79"/>
                  </a:lnTo>
                  <a:lnTo>
                    <a:pt x="430" y="82"/>
                  </a:lnTo>
                  <a:lnTo>
                    <a:pt x="420" y="87"/>
                  </a:lnTo>
                  <a:lnTo>
                    <a:pt x="410" y="95"/>
                  </a:lnTo>
                  <a:lnTo>
                    <a:pt x="396" y="105"/>
                  </a:lnTo>
                  <a:lnTo>
                    <a:pt x="378" y="118"/>
                  </a:lnTo>
                  <a:lnTo>
                    <a:pt x="356" y="133"/>
                  </a:lnTo>
                  <a:lnTo>
                    <a:pt x="330" y="153"/>
                  </a:lnTo>
                  <a:lnTo>
                    <a:pt x="304" y="162"/>
                  </a:lnTo>
                  <a:lnTo>
                    <a:pt x="277" y="168"/>
                  </a:lnTo>
                  <a:lnTo>
                    <a:pt x="248" y="171"/>
                  </a:lnTo>
                  <a:lnTo>
                    <a:pt x="221" y="174"/>
                  </a:lnTo>
                  <a:lnTo>
                    <a:pt x="190" y="174"/>
                  </a:lnTo>
                  <a:lnTo>
                    <a:pt x="160" y="173"/>
                  </a:lnTo>
                  <a:lnTo>
                    <a:pt x="129" y="171"/>
                  </a:lnTo>
                  <a:lnTo>
                    <a:pt x="98" y="170"/>
                  </a:lnTo>
                  <a:lnTo>
                    <a:pt x="60" y="155"/>
                  </a:lnTo>
                  <a:lnTo>
                    <a:pt x="32" y="133"/>
                  </a:lnTo>
                  <a:lnTo>
                    <a:pt x="13" y="107"/>
                  </a:lnTo>
                  <a:lnTo>
                    <a:pt x="3" y="81"/>
                  </a:lnTo>
                  <a:lnTo>
                    <a:pt x="0" y="53"/>
                  </a:lnTo>
                  <a:lnTo>
                    <a:pt x="3" y="31"/>
                  </a:lnTo>
                  <a:lnTo>
                    <a:pt x="12" y="12"/>
                  </a:lnTo>
                  <a:lnTo>
                    <a:pt x="26"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1" name="Freeform 84"/>
            <p:cNvSpPr>
              <a:spLocks/>
            </p:cNvSpPr>
            <p:nvPr/>
          </p:nvSpPr>
          <p:spPr bwMode="auto">
            <a:xfrm>
              <a:off x="3784" y="1931"/>
              <a:ext cx="31" cy="25"/>
            </a:xfrm>
            <a:custGeom>
              <a:avLst/>
              <a:gdLst>
                <a:gd name="T0" fmla="*/ 0 w 339"/>
                <a:gd name="T1" fmla="*/ 0 h 277"/>
                <a:gd name="T2" fmla="*/ 0 w 339"/>
                <a:gd name="T3" fmla="*/ 0 h 277"/>
                <a:gd name="T4" fmla="*/ 0 w 339"/>
                <a:gd name="T5" fmla="*/ 0 h 277"/>
                <a:gd name="T6" fmla="*/ 0 w 339"/>
                <a:gd name="T7" fmla="*/ 0 h 277"/>
                <a:gd name="T8" fmla="*/ 0 w 339"/>
                <a:gd name="T9" fmla="*/ 0 h 277"/>
                <a:gd name="T10" fmla="*/ 0 w 339"/>
                <a:gd name="T11" fmla="*/ 0 h 277"/>
                <a:gd name="T12" fmla="*/ 0 w 339"/>
                <a:gd name="T13" fmla="*/ 0 h 277"/>
                <a:gd name="T14" fmla="*/ 0 w 339"/>
                <a:gd name="T15" fmla="*/ 0 h 277"/>
                <a:gd name="T16" fmla="*/ 0 w 339"/>
                <a:gd name="T17" fmla="*/ 0 h 277"/>
                <a:gd name="T18" fmla="*/ 0 w 339"/>
                <a:gd name="T19" fmla="*/ 0 h 277"/>
                <a:gd name="T20" fmla="*/ 0 w 339"/>
                <a:gd name="T21" fmla="*/ 0 h 277"/>
                <a:gd name="T22" fmla="*/ 0 w 339"/>
                <a:gd name="T23" fmla="*/ 0 h 277"/>
                <a:gd name="T24" fmla="*/ 0 w 339"/>
                <a:gd name="T25" fmla="*/ 0 h 277"/>
                <a:gd name="T26" fmla="*/ 0 w 339"/>
                <a:gd name="T27" fmla="*/ 0 h 277"/>
                <a:gd name="T28" fmla="*/ 0 w 339"/>
                <a:gd name="T29" fmla="*/ 0 h 277"/>
                <a:gd name="T30" fmla="*/ 0 w 339"/>
                <a:gd name="T31" fmla="*/ 0 h 277"/>
                <a:gd name="T32" fmla="*/ 0 w 339"/>
                <a:gd name="T33" fmla="*/ 0 h 277"/>
                <a:gd name="T34" fmla="*/ 0 w 339"/>
                <a:gd name="T35" fmla="*/ 0 h 277"/>
                <a:gd name="T36" fmla="*/ 0 w 339"/>
                <a:gd name="T37" fmla="*/ 0 h 277"/>
                <a:gd name="T38" fmla="*/ 0 w 339"/>
                <a:gd name="T39" fmla="*/ 0 h 277"/>
                <a:gd name="T40" fmla="*/ 0 w 339"/>
                <a:gd name="T41" fmla="*/ 0 h 277"/>
                <a:gd name="T42" fmla="*/ 0 w 339"/>
                <a:gd name="T43" fmla="*/ 0 h 277"/>
                <a:gd name="T44" fmla="*/ 0 w 339"/>
                <a:gd name="T45" fmla="*/ 0 h 277"/>
                <a:gd name="T46" fmla="*/ 0 w 339"/>
                <a:gd name="T47" fmla="*/ 0 h 277"/>
                <a:gd name="T48" fmla="*/ 0 w 339"/>
                <a:gd name="T49" fmla="*/ 0 h 277"/>
                <a:gd name="T50" fmla="*/ 0 w 339"/>
                <a:gd name="T51" fmla="*/ 0 h 277"/>
                <a:gd name="T52" fmla="*/ 0 w 339"/>
                <a:gd name="T53" fmla="*/ 0 h 277"/>
                <a:gd name="T54" fmla="*/ 0 w 339"/>
                <a:gd name="T55" fmla="*/ 0 h 277"/>
                <a:gd name="T56" fmla="*/ 0 w 339"/>
                <a:gd name="T57" fmla="*/ 0 h 277"/>
                <a:gd name="T58" fmla="*/ 0 w 339"/>
                <a:gd name="T59" fmla="*/ 0 h 277"/>
                <a:gd name="T60" fmla="*/ 0 w 339"/>
                <a:gd name="T61" fmla="*/ 0 h 277"/>
                <a:gd name="T62" fmla="*/ 0 w 339"/>
                <a:gd name="T63" fmla="*/ 0 h 277"/>
                <a:gd name="T64" fmla="*/ 0 w 339"/>
                <a:gd name="T65" fmla="*/ 0 h 2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9"/>
                <a:gd name="T100" fmla="*/ 0 h 277"/>
                <a:gd name="T101" fmla="*/ 339 w 339"/>
                <a:gd name="T102" fmla="*/ 277 h 2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9" h="277">
                  <a:moveTo>
                    <a:pt x="172" y="0"/>
                  </a:moveTo>
                  <a:lnTo>
                    <a:pt x="190" y="0"/>
                  </a:lnTo>
                  <a:lnTo>
                    <a:pt x="208" y="2"/>
                  </a:lnTo>
                  <a:lnTo>
                    <a:pt x="227" y="2"/>
                  </a:lnTo>
                  <a:lnTo>
                    <a:pt x="245" y="3"/>
                  </a:lnTo>
                  <a:lnTo>
                    <a:pt x="263" y="4"/>
                  </a:lnTo>
                  <a:lnTo>
                    <a:pt x="280" y="6"/>
                  </a:lnTo>
                  <a:lnTo>
                    <a:pt x="297" y="8"/>
                  </a:lnTo>
                  <a:lnTo>
                    <a:pt x="313" y="12"/>
                  </a:lnTo>
                  <a:lnTo>
                    <a:pt x="333" y="27"/>
                  </a:lnTo>
                  <a:lnTo>
                    <a:pt x="339" y="43"/>
                  </a:lnTo>
                  <a:lnTo>
                    <a:pt x="333" y="58"/>
                  </a:lnTo>
                  <a:lnTo>
                    <a:pt x="317" y="74"/>
                  </a:lnTo>
                  <a:lnTo>
                    <a:pt x="292" y="90"/>
                  </a:lnTo>
                  <a:lnTo>
                    <a:pt x="261" y="105"/>
                  </a:lnTo>
                  <a:lnTo>
                    <a:pt x="224" y="122"/>
                  </a:lnTo>
                  <a:lnTo>
                    <a:pt x="185" y="140"/>
                  </a:lnTo>
                  <a:lnTo>
                    <a:pt x="163" y="157"/>
                  </a:lnTo>
                  <a:lnTo>
                    <a:pt x="140" y="174"/>
                  </a:lnTo>
                  <a:lnTo>
                    <a:pt x="117" y="191"/>
                  </a:lnTo>
                  <a:lnTo>
                    <a:pt x="93" y="208"/>
                  </a:lnTo>
                  <a:lnTo>
                    <a:pt x="68" y="224"/>
                  </a:lnTo>
                  <a:lnTo>
                    <a:pt x="45" y="242"/>
                  </a:lnTo>
                  <a:lnTo>
                    <a:pt x="21" y="259"/>
                  </a:lnTo>
                  <a:lnTo>
                    <a:pt x="0" y="277"/>
                  </a:lnTo>
                  <a:lnTo>
                    <a:pt x="18" y="241"/>
                  </a:lnTo>
                  <a:lnTo>
                    <a:pt x="39" y="206"/>
                  </a:lnTo>
                  <a:lnTo>
                    <a:pt x="60" y="170"/>
                  </a:lnTo>
                  <a:lnTo>
                    <a:pt x="83" y="136"/>
                  </a:lnTo>
                  <a:lnTo>
                    <a:pt x="105" y="101"/>
                  </a:lnTo>
                  <a:lnTo>
                    <a:pt x="129" y="66"/>
                  </a:lnTo>
                  <a:lnTo>
                    <a:pt x="151" y="32"/>
                  </a:lnTo>
                  <a:lnTo>
                    <a:pt x="172" y="0"/>
                  </a:lnTo>
                  <a:close/>
                </a:path>
              </a:pathLst>
            </a:custGeom>
            <a:solidFill>
              <a:schemeClr val="tx1"/>
            </a:solidFill>
            <a:ln w="0">
              <a:solidFill>
                <a:srgbClr val="9E8F80"/>
              </a:solidFill>
              <a:round/>
              <a:headEnd/>
              <a:tailEnd/>
            </a:ln>
          </p:spPr>
          <p:txBody>
            <a:bodyPr/>
            <a:lstStyle/>
            <a:p>
              <a:endParaRPr lang="ja-JP" altLang="en-US"/>
            </a:p>
          </p:txBody>
        </p:sp>
        <p:sp>
          <p:nvSpPr>
            <p:cNvPr id="22842" name="Freeform 85"/>
            <p:cNvSpPr>
              <a:spLocks/>
            </p:cNvSpPr>
            <p:nvPr/>
          </p:nvSpPr>
          <p:spPr bwMode="auto">
            <a:xfrm>
              <a:off x="3761" y="1923"/>
              <a:ext cx="23" cy="15"/>
            </a:xfrm>
            <a:custGeom>
              <a:avLst/>
              <a:gdLst>
                <a:gd name="T0" fmla="*/ 0 w 247"/>
                <a:gd name="T1" fmla="*/ 0 h 169"/>
                <a:gd name="T2" fmla="*/ 0 w 247"/>
                <a:gd name="T3" fmla="*/ 0 h 169"/>
                <a:gd name="T4" fmla="*/ 0 w 247"/>
                <a:gd name="T5" fmla="*/ 0 h 169"/>
                <a:gd name="T6" fmla="*/ 0 w 247"/>
                <a:gd name="T7" fmla="*/ 0 h 169"/>
                <a:gd name="T8" fmla="*/ 0 w 247"/>
                <a:gd name="T9" fmla="*/ 0 h 169"/>
                <a:gd name="T10" fmla="*/ 0 w 247"/>
                <a:gd name="T11" fmla="*/ 0 h 169"/>
                <a:gd name="T12" fmla="*/ 0 w 247"/>
                <a:gd name="T13" fmla="*/ 0 h 169"/>
                <a:gd name="T14" fmla="*/ 0 w 247"/>
                <a:gd name="T15" fmla="*/ 0 h 169"/>
                <a:gd name="T16" fmla="*/ 0 w 247"/>
                <a:gd name="T17" fmla="*/ 0 h 169"/>
                <a:gd name="T18" fmla="*/ 0 w 247"/>
                <a:gd name="T19" fmla="*/ 0 h 169"/>
                <a:gd name="T20" fmla="*/ 0 w 247"/>
                <a:gd name="T21" fmla="*/ 0 h 169"/>
                <a:gd name="T22" fmla="*/ 0 w 247"/>
                <a:gd name="T23" fmla="*/ 0 h 169"/>
                <a:gd name="T24" fmla="*/ 0 w 247"/>
                <a:gd name="T25" fmla="*/ 0 h 169"/>
                <a:gd name="T26" fmla="*/ 0 w 247"/>
                <a:gd name="T27" fmla="*/ 0 h 169"/>
                <a:gd name="T28" fmla="*/ 0 w 247"/>
                <a:gd name="T29" fmla="*/ 0 h 169"/>
                <a:gd name="T30" fmla="*/ 0 w 247"/>
                <a:gd name="T31" fmla="*/ 0 h 169"/>
                <a:gd name="T32" fmla="*/ 0 w 247"/>
                <a:gd name="T33" fmla="*/ 0 h 169"/>
                <a:gd name="T34" fmla="*/ 0 w 247"/>
                <a:gd name="T35" fmla="*/ 0 h 169"/>
                <a:gd name="T36" fmla="*/ 0 w 247"/>
                <a:gd name="T37" fmla="*/ 0 h 169"/>
                <a:gd name="T38" fmla="*/ 0 w 247"/>
                <a:gd name="T39" fmla="*/ 0 h 169"/>
                <a:gd name="T40" fmla="*/ 0 w 247"/>
                <a:gd name="T41" fmla="*/ 0 h 169"/>
                <a:gd name="T42" fmla="*/ 0 w 247"/>
                <a:gd name="T43" fmla="*/ 0 h 169"/>
                <a:gd name="T44" fmla="*/ 0 w 247"/>
                <a:gd name="T45" fmla="*/ 0 h 169"/>
                <a:gd name="T46" fmla="*/ 0 w 247"/>
                <a:gd name="T47" fmla="*/ 0 h 169"/>
                <a:gd name="T48" fmla="*/ 0 w 247"/>
                <a:gd name="T49" fmla="*/ 0 h 169"/>
                <a:gd name="T50" fmla="*/ 0 w 247"/>
                <a:gd name="T51" fmla="*/ 0 h 169"/>
                <a:gd name="T52" fmla="*/ 0 w 247"/>
                <a:gd name="T53" fmla="*/ 0 h 169"/>
                <a:gd name="T54" fmla="*/ 0 w 247"/>
                <a:gd name="T55" fmla="*/ 0 h 169"/>
                <a:gd name="T56" fmla="*/ 0 w 247"/>
                <a:gd name="T57" fmla="*/ 0 h 169"/>
                <a:gd name="T58" fmla="*/ 0 w 247"/>
                <a:gd name="T59" fmla="*/ 0 h 169"/>
                <a:gd name="T60" fmla="*/ 0 w 247"/>
                <a:gd name="T61" fmla="*/ 0 h 169"/>
                <a:gd name="T62" fmla="*/ 0 w 247"/>
                <a:gd name="T63" fmla="*/ 0 h 169"/>
                <a:gd name="T64" fmla="*/ 0 w 247"/>
                <a:gd name="T65" fmla="*/ 0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169"/>
                <a:gd name="T101" fmla="*/ 247 w 247"/>
                <a:gd name="T102" fmla="*/ 169 h 1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169">
                  <a:moveTo>
                    <a:pt x="3" y="0"/>
                  </a:moveTo>
                  <a:lnTo>
                    <a:pt x="39" y="7"/>
                  </a:lnTo>
                  <a:lnTo>
                    <a:pt x="71" y="19"/>
                  </a:lnTo>
                  <a:lnTo>
                    <a:pt x="100" y="32"/>
                  </a:lnTo>
                  <a:lnTo>
                    <a:pt x="127" y="47"/>
                  </a:lnTo>
                  <a:lnTo>
                    <a:pt x="153" y="62"/>
                  </a:lnTo>
                  <a:lnTo>
                    <a:pt x="180" y="76"/>
                  </a:lnTo>
                  <a:lnTo>
                    <a:pt x="211" y="88"/>
                  </a:lnTo>
                  <a:lnTo>
                    <a:pt x="247" y="100"/>
                  </a:lnTo>
                  <a:lnTo>
                    <a:pt x="238" y="106"/>
                  </a:lnTo>
                  <a:lnTo>
                    <a:pt x="230" y="114"/>
                  </a:lnTo>
                  <a:lnTo>
                    <a:pt x="221" y="122"/>
                  </a:lnTo>
                  <a:lnTo>
                    <a:pt x="212" y="132"/>
                  </a:lnTo>
                  <a:lnTo>
                    <a:pt x="203" y="140"/>
                  </a:lnTo>
                  <a:lnTo>
                    <a:pt x="194" y="148"/>
                  </a:lnTo>
                  <a:lnTo>
                    <a:pt x="186" y="156"/>
                  </a:lnTo>
                  <a:lnTo>
                    <a:pt x="178" y="165"/>
                  </a:lnTo>
                  <a:lnTo>
                    <a:pt x="144" y="167"/>
                  </a:lnTo>
                  <a:lnTo>
                    <a:pt x="118" y="169"/>
                  </a:lnTo>
                  <a:lnTo>
                    <a:pt x="95" y="168"/>
                  </a:lnTo>
                  <a:lnTo>
                    <a:pt x="76" y="163"/>
                  </a:lnTo>
                  <a:lnTo>
                    <a:pt x="57" y="154"/>
                  </a:lnTo>
                  <a:lnTo>
                    <a:pt x="41" y="143"/>
                  </a:lnTo>
                  <a:lnTo>
                    <a:pt x="22" y="127"/>
                  </a:lnTo>
                  <a:lnTo>
                    <a:pt x="3" y="105"/>
                  </a:lnTo>
                  <a:lnTo>
                    <a:pt x="0" y="92"/>
                  </a:lnTo>
                  <a:lnTo>
                    <a:pt x="0" y="78"/>
                  </a:lnTo>
                  <a:lnTo>
                    <a:pt x="0" y="65"/>
                  </a:lnTo>
                  <a:lnTo>
                    <a:pt x="3" y="53"/>
                  </a:lnTo>
                  <a:lnTo>
                    <a:pt x="4" y="39"/>
                  </a:lnTo>
                  <a:lnTo>
                    <a:pt x="6" y="26"/>
                  </a:lnTo>
                  <a:lnTo>
                    <a:pt x="4" y="12"/>
                  </a:lnTo>
                  <a:lnTo>
                    <a:pt x="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3" name="Freeform 86"/>
            <p:cNvSpPr>
              <a:spLocks/>
            </p:cNvSpPr>
            <p:nvPr/>
          </p:nvSpPr>
          <p:spPr bwMode="auto">
            <a:xfrm>
              <a:off x="3768" y="1927"/>
              <a:ext cx="9" cy="10"/>
            </a:xfrm>
            <a:custGeom>
              <a:avLst/>
              <a:gdLst>
                <a:gd name="T0" fmla="*/ 0 w 103"/>
                <a:gd name="T1" fmla="*/ 0 h 106"/>
                <a:gd name="T2" fmla="*/ 0 w 103"/>
                <a:gd name="T3" fmla="*/ 0 h 106"/>
                <a:gd name="T4" fmla="*/ 0 w 103"/>
                <a:gd name="T5" fmla="*/ 0 h 106"/>
                <a:gd name="T6" fmla="*/ 0 w 103"/>
                <a:gd name="T7" fmla="*/ 0 h 106"/>
                <a:gd name="T8" fmla="*/ 0 w 103"/>
                <a:gd name="T9" fmla="*/ 0 h 106"/>
                <a:gd name="T10" fmla="*/ 0 w 103"/>
                <a:gd name="T11" fmla="*/ 0 h 106"/>
                <a:gd name="T12" fmla="*/ 0 w 103"/>
                <a:gd name="T13" fmla="*/ 0 h 106"/>
                <a:gd name="T14" fmla="*/ 0 w 103"/>
                <a:gd name="T15" fmla="*/ 0 h 106"/>
                <a:gd name="T16" fmla="*/ 0 w 103"/>
                <a:gd name="T17" fmla="*/ 0 h 106"/>
                <a:gd name="T18" fmla="*/ 0 w 103"/>
                <a:gd name="T19" fmla="*/ 0 h 106"/>
                <a:gd name="T20" fmla="*/ 0 w 103"/>
                <a:gd name="T21" fmla="*/ 0 h 106"/>
                <a:gd name="T22" fmla="*/ 0 w 103"/>
                <a:gd name="T23" fmla="*/ 0 h 106"/>
                <a:gd name="T24" fmla="*/ 0 w 103"/>
                <a:gd name="T25" fmla="*/ 0 h 106"/>
                <a:gd name="T26" fmla="*/ 0 w 103"/>
                <a:gd name="T27" fmla="*/ 0 h 106"/>
                <a:gd name="T28" fmla="*/ 0 w 103"/>
                <a:gd name="T29" fmla="*/ 0 h 106"/>
                <a:gd name="T30" fmla="*/ 0 w 103"/>
                <a:gd name="T31" fmla="*/ 0 h 106"/>
                <a:gd name="T32" fmla="*/ 0 w 103"/>
                <a:gd name="T33" fmla="*/ 0 h 106"/>
                <a:gd name="T34" fmla="*/ 0 w 103"/>
                <a:gd name="T35" fmla="*/ 0 h 106"/>
                <a:gd name="T36" fmla="*/ 0 w 103"/>
                <a:gd name="T37" fmla="*/ 0 h 106"/>
                <a:gd name="T38" fmla="*/ 0 w 103"/>
                <a:gd name="T39" fmla="*/ 0 h 106"/>
                <a:gd name="T40" fmla="*/ 0 w 103"/>
                <a:gd name="T41" fmla="*/ 0 h 106"/>
                <a:gd name="T42" fmla="*/ 0 w 103"/>
                <a:gd name="T43" fmla="*/ 0 h 106"/>
                <a:gd name="T44" fmla="*/ 0 w 103"/>
                <a:gd name="T45" fmla="*/ 0 h 106"/>
                <a:gd name="T46" fmla="*/ 0 w 103"/>
                <a:gd name="T47" fmla="*/ 0 h 106"/>
                <a:gd name="T48" fmla="*/ 0 w 103"/>
                <a:gd name="T49" fmla="*/ 0 h 106"/>
                <a:gd name="T50" fmla="*/ 0 w 103"/>
                <a:gd name="T51" fmla="*/ 0 h 106"/>
                <a:gd name="T52" fmla="*/ 0 w 103"/>
                <a:gd name="T53" fmla="*/ 0 h 106"/>
                <a:gd name="T54" fmla="*/ 0 w 103"/>
                <a:gd name="T55" fmla="*/ 0 h 106"/>
                <a:gd name="T56" fmla="*/ 0 w 103"/>
                <a:gd name="T57" fmla="*/ 0 h 106"/>
                <a:gd name="T58" fmla="*/ 0 w 103"/>
                <a:gd name="T59" fmla="*/ 0 h 106"/>
                <a:gd name="T60" fmla="*/ 0 w 103"/>
                <a:gd name="T61" fmla="*/ 0 h 106"/>
                <a:gd name="T62" fmla="*/ 0 w 103"/>
                <a:gd name="T63" fmla="*/ 0 h 106"/>
                <a:gd name="T64" fmla="*/ 0 w 103"/>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06"/>
                <a:gd name="T101" fmla="*/ 103 w 103"/>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06">
                  <a:moveTo>
                    <a:pt x="51" y="0"/>
                  </a:moveTo>
                  <a:lnTo>
                    <a:pt x="61" y="0"/>
                  </a:lnTo>
                  <a:lnTo>
                    <a:pt x="71" y="5"/>
                  </a:lnTo>
                  <a:lnTo>
                    <a:pt x="80" y="9"/>
                  </a:lnTo>
                  <a:lnTo>
                    <a:pt x="88" y="16"/>
                  </a:lnTo>
                  <a:lnTo>
                    <a:pt x="93" y="23"/>
                  </a:lnTo>
                  <a:lnTo>
                    <a:pt x="98" y="32"/>
                  </a:lnTo>
                  <a:lnTo>
                    <a:pt x="101" y="42"/>
                  </a:lnTo>
                  <a:lnTo>
                    <a:pt x="103" y="53"/>
                  </a:lnTo>
                  <a:lnTo>
                    <a:pt x="101" y="62"/>
                  </a:lnTo>
                  <a:lnTo>
                    <a:pt x="98" y="72"/>
                  </a:lnTo>
                  <a:lnTo>
                    <a:pt x="93" y="82"/>
                  </a:lnTo>
                  <a:lnTo>
                    <a:pt x="88" y="90"/>
                  </a:lnTo>
                  <a:lnTo>
                    <a:pt x="80" y="96"/>
                  </a:lnTo>
                  <a:lnTo>
                    <a:pt x="71" y="101"/>
                  </a:lnTo>
                  <a:lnTo>
                    <a:pt x="61" y="104"/>
                  </a:lnTo>
                  <a:lnTo>
                    <a:pt x="51" y="106"/>
                  </a:lnTo>
                  <a:lnTo>
                    <a:pt x="39" y="104"/>
                  </a:lnTo>
                  <a:lnTo>
                    <a:pt x="30" y="101"/>
                  </a:lnTo>
                  <a:lnTo>
                    <a:pt x="21" y="96"/>
                  </a:lnTo>
                  <a:lnTo>
                    <a:pt x="15" y="90"/>
                  </a:lnTo>
                  <a:lnTo>
                    <a:pt x="8" y="82"/>
                  </a:lnTo>
                  <a:lnTo>
                    <a:pt x="3" y="72"/>
                  </a:lnTo>
                  <a:lnTo>
                    <a:pt x="0" y="62"/>
                  </a:lnTo>
                  <a:lnTo>
                    <a:pt x="0" y="53"/>
                  </a:lnTo>
                  <a:lnTo>
                    <a:pt x="0" y="42"/>
                  </a:lnTo>
                  <a:lnTo>
                    <a:pt x="3" y="32"/>
                  </a:lnTo>
                  <a:lnTo>
                    <a:pt x="8" y="23"/>
                  </a:lnTo>
                  <a:lnTo>
                    <a:pt x="15" y="16"/>
                  </a:lnTo>
                  <a:lnTo>
                    <a:pt x="21" y="9"/>
                  </a:lnTo>
                  <a:lnTo>
                    <a:pt x="30" y="5"/>
                  </a:lnTo>
                  <a:lnTo>
                    <a:pt x="39" y="0"/>
                  </a:lnTo>
                  <a:lnTo>
                    <a:pt x="5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4" name="Freeform 87"/>
            <p:cNvSpPr>
              <a:spLocks/>
            </p:cNvSpPr>
            <p:nvPr/>
          </p:nvSpPr>
          <p:spPr bwMode="auto">
            <a:xfrm>
              <a:off x="3770" y="1930"/>
              <a:ext cx="4" cy="4"/>
            </a:xfrm>
            <a:custGeom>
              <a:avLst/>
              <a:gdLst>
                <a:gd name="T0" fmla="*/ 0 w 45"/>
                <a:gd name="T1" fmla="*/ 0 h 49"/>
                <a:gd name="T2" fmla="*/ 0 w 45"/>
                <a:gd name="T3" fmla="*/ 0 h 49"/>
                <a:gd name="T4" fmla="*/ 0 w 45"/>
                <a:gd name="T5" fmla="*/ 0 h 49"/>
                <a:gd name="T6" fmla="*/ 0 w 45"/>
                <a:gd name="T7" fmla="*/ 0 h 49"/>
                <a:gd name="T8" fmla="*/ 0 w 45"/>
                <a:gd name="T9" fmla="*/ 0 h 49"/>
                <a:gd name="T10" fmla="*/ 0 w 45"/>
                <a:gd name="T11" fmla="*/ 0 h 49"/>
                <a:gd name="T12" fmla="*/ 0 w 45"/>
                <a:gd name="T13" fmla="*/ 0 h 49"/>
                <a:gd name="T14" fmla="*/ 0 w 45"/>
                <a:gd name="T15" fmla="*/ 0 h 49"/>
                <a:gd name="T16" fmla="*/ 0 w 45"/>
                <a:gd name="T17" fmla="*/ 0 h 49"/>
                <a:gd name="T18" fmla="*/ 0 w 45"/>
                <a:gd name="T19" fmla="*/ 0 h 49"/>
                <a:gd name="T20" fmla="*/ 0 w 45"/>
                <a:gd name="T21" fmla="*/ 0 h 49"/>
                <a:gd name="T22" fmla="*/ 0 w 45"/>
                <a:gd name="T23" fmla="*/ 0 h 49"/>
                <a:gd name="T24" fmla="*/ 0 w 45"/>
                <a:gd name="T25" fmla="*/ 0 h 49"/>
                <a:gd name="T26" fmla="*/ 0 w 45"/>
                <a:gd name="T27" fmla="*/ 0 h 49"/>
                <a:gd name="T28" fmla="*/ 0 w 45"/>
                <a:gd name="T29" fmla="*/ 0 h 49"/>
                <a:gd name="T30" fmla="*/ 0 w 45"/>
                <a:gd name="T31" fmla="*/ 0 h 49"/>
                <a:gd name="T32" fmla="*/ 0 w 45"/>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9"/>
                <a:gd name="T53" fmla="*/ 45 w 4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9">
                  <a:moveTo>
                    <a:pt x="22" y="0"/>
                  </a:moveTo>
                  <a:lnTo>
                    <a:pt x="30" y="1"/>
                  </a:lnTo>
                  <a:lnTo>
                    <a:pt x="38" y="6"/>
                  </a:lnTo>
                  <a:lnTo>
                    <a:pt x="43" y="14"/>
                  </a:lnTo>
                  <a:lnTo>
                    <a:pt x="45" y="24"/>
                  </a:lnTo>
                  <a:lnTo>
                    <a:pt x="43" y="32"/>
                  </a:lnTo>
                  <a:lnTo>
                    <a:pt x="38" y="40"/>
                  </a:lnTo>
                  <a:lnTo>
                    <a:pt x="30" y="45"/>
                  </a:lnTo>
                  <a:lnTo>
                    <a:pt x="22" y="49"/>
                  </a:lnTo>
                  <a:lnTo>
                    <a:pt x="12" y="45"/>
                  </a:lnTo>
                  <a:lnTo>
                    <a:pt x="6" y="40"/>
                  </a:lnTo>
                  <a:lnTo>
                    <a:pt x="1" y="32"/>
                  </a:lnTo>
                  <a:lnTo>
                    <a:pt x="0" y="24"/>
                  </a:lnTo>
                  <a:lnTo>
                    <a:pt x="1" y="14"/>
                  </a:lnTo>
                  <a:lnTo>
                    <a:pt x="6" y="6"/>
                  </a:lnTo>
                  <a:lnTo>
                    <a:pt x="12" y="1"/>
                  </a:lnTo>
                  <a:lnTo>
                    <a:pt x="22" y="0"/>
                  </a:lnTo>
                  <a:close/>
                </a:path>
              </a:pathLst>
            </a:custGeom>
            <a:solidFill>
              <a:schemeClr val="tx1"/>
            </a:solidFill>
            <a:ln w="0">
              <a:solidFill>
                <a:srgbClr val="000000"/>
              </a:solidFill>
              <a:round/>
              <a:headEnd/>
              <a:tailEnd/>
            </a:ln>
          </p:spPr>
          <p:txBody>
            <a:bodyPr/>
            <a:lstStyle/>
            <a:p>
              <a:endParaRPr lang="ja-JP" altLang="en-US"/>
            </a:p>
          </p:txBody>
        </p:sp>
        <p:sp>
          <p:nvSpPr>
            <p:cNvPr id="22845" name="Freeform 88"/>
            <p:cNvSpPr>
              <a:spLocks/>
            </p:cNvSpPr>
            <p:nvPr/>
          </p:nvSpPr>
          <p:spPr bwMode="auto">
            <a:xfrm>
              <a:off x="3773" y="1929"/>
              <a:ext cx="3" cy="2"/>
            </a:xfrm>
            <a:custGeom>
              <a:avLst/>
              <a:gdLst>
                <a:gd name="T0" fmla="*/ 0 w 29"/>
                <a:gd name="T1" fmla="*/ 0 h 27"/>
                <a:gd name="T2" fmla="*/ 0 w 29"/>
                <a:gd name="T3" fmla="*/ 0 h 27"/>
                <a:gd name="T4" fmla="*/ 0 w 29"/>
                <a:gd name="T5" fmla="*/ 0 h 27"/>
                <a:gd name="T6" fmla="*/ 0 w 29"/>
                <a:gd name="T7" fmla="*/ 0 h 27"/>
                <a:gd name="T8" fmla="*/ 0 w 29"/>
                <a:gd name="T9" fmla="*/ 0 h 27"/>
                <a:gd name="T10" fmla="*/ 0 w 29"/>
                <a:gd name="T11" fmla="*/ 0 h 27"/>
                <a:gd name="T12" fmla="*/ 0 w 29"/>
                <a:gd name="T13" fmla="*/ 0 h 27"/>
                <a:gd name="T14" fmla="*/ 0 w 29"/>
                <a:gd name="T15" fmla="*/ 0 h 27"/>
                <a:gd name="T16" fmla="*/ 0 w 29"/>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7"/>
                <a:gd name="T29" fmla="*/ 29 w 29"/>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7">
                  <a:moveTo>
                    <a:pt x="14" y="0"/>
                  </a:moveTo>
                  <a:lnTo>
                    <a:pt x="24" y="4"/>
                  </a:lnTo>
                  <a:lnTo>
                    <a:pt x="29" y="14"/>
                  </a:lnTo>
                  <a:lnTo>
                    <a:pt x="24" y="22"/>
                  </a:lnTo>
                  <a:lnTo>
                    <a:pt x="14" y="27"/>
                  </a:lnTo>
                  <a:lnTo>
                    <a:pt x="4" y="22"/>
                  </a:lnTo>
                  <a:lnTo>
                    <a:pt x="0" y="14"/>
                  </a:lnTo>
                  <a:lnTo>
                    <a:pt x="4" y="4"/>
                  </a:lnTo>
                  <a:lnTo>
                    <a:pt x="1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6" name="Freeform 89"/>
            <p:cNvSpPr>
              <a:spLocks/>
            </p:cNvSpPr>
            <p:nvPr/>
          </p:nvSpPr>
          <p:spPr bwMode="auto">
            <a:xfrm>
              <a:off x="3802" y="1934"/>
              <a:ext cx="7" cy="3"/>
            </a:xfrm>
            <a:custGeom>
              <a:avLst/>
              <a:gdLst>
                <a:gd name="T0" fmla="*/ 0 w 74"/>
                <a:gd name="T1" fmla="*/ 0 h 34"/>
                <a:gd name="T2" fmla="*/ 0 w 74"/>
                <a:gd name="T3" fmla="*/ 0 h 34"/>
                <a:gd name="T4" fmla="*/ 0 w 74"/>
                <a:gd name="T5" fmla="*/ 0 h 34"/>
                <a:gd name="T6" fmla="*/ 0 w 74"/>
                <a:gd name="T7" fmla="*/ 0 h 34"/>
                <a:gd name="T8" fmla="*/ 0 w 74"/>
                <a:gd name="T9" fmla="*/ 0 h 34"/>
                <a:gd name="T10" fmla="*/ 0 w 74"/>
                <a:gd name="T11" fmla="*/ 0 h 34"/>
                <a:gd name="T12" fmla="*/ 0 w 74"/>
                <a:gd name="T13" fmla="*/ 0 h 34"/>
                <a:gd name="T14" fmla="*/ 0 w 74"/>
                <a:gd name="T15" fmla="*/ 0 h 34"/>
                <a:gd name="T16" fmla="*/ 0 w 74"/>
                <a:gd name="T17" fmla="*/ 0 h 34"/>
                <a:gd name="T18" fmla="*/ 0 w 74"/>
                <a:gd name="T19" fmla="*/ 0 h 34"/>
                <a:gd name="T20" fmla="*/ 0 w 74"/>
                <a:gd name="T21" fmla="*/ 0 h 34"/>
                <a:gd name="T22" fmla="*/ 0 w 74"/>
                <a:gd name="T23" fmla="*/ 0 h 34"/>
                <a:gd name="T24" fmla="*/ 0 w 74"/>
                <a:gd name="T25" fmla="*/ 0 h 34"/>
                <a:gd name="T26" fmla="*/ 0 w 74"/>
                <a:gd name="T27" fmla="*/ 0 h 34"/>
                <a:gd name="T28" fmla="*/ 0 w 74"/>
                <a:gd name="T29" fmla="*/ 0 h 34"/>
                <a:gd name="T30" fmla="*/ 0 w 74"/>
                <a:gd name="T31" fmla="*/ 0 h 34"/>
                <a:gd name="T32" fmla="*/ 0 w 74"/>
                <a:gd name="T33" fmla="*/ 0 h 34"/>
                <a:gd name="T34" fmla="*/ 0 w 74"/>
                <a:gd name="T35" fmla="*/ 0 h 34"/>
                <a:gd name="T36" fmla="*/ 0 w 74"/>
                <a:gd name="T37" fmla="*/ 0 h 34"/>
                <a:gd name="T38" fmla="*/ 0 w 74"/>
                <a:gd name="T39" fmla="*/ 0 h 34"/>
                <a:gd name="T40" fmla="*/ 0 w 74"/>
                <a:gd name="T41" fmla="*/ 0 h 34"/>
                <a:gd name="T42" fmla="*/ 0 w 74"/>
                <a:gd name="T43" fmla="*/ 0 h 34"/>
                <a:gd name="T44" fmla="*/ 0 w 74"/>
                <a:gd name="T45" fmla="*/ 0 h 34"/>
                <a:gd name="T46" fmla="*/ 0 w 74"/>
                <a:gd name="T47" fmla="*/ 0 h 34"/>
                <a:gd name="T48" fmla="*/ 0 w 74"/>
                <a:gd name="T49" fmla="*/ 0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34"/>
                <a:gd name="T77" fmla="*/ 74 w 74"/>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34">
                  <a:moveTo>
                    <a:pt x="36" y="0"/>
                  </a:moveTo>
                  <a:lnTo>
                    <a:pt x="43" y="0"/>
                  </a:lnTo>
                  <a:lnTo>
                    <a:pt x="51" y="0"/>
                  </a:lnTo>
                  <a:lnTo>
                    <a:pt x="57" y="1"/>
                  </a:lnTo>
                  <a:lnTo>
                    <a:pt x="63" y="5"/>
                  </a:lnTo>
                  <a:lnTo>
                    <a:pt x="71" y="10"/>
                  </a:lnTo>
                  <a:lnTo>
                    <a:pt x="74" y="18"/>
                  </a:lnTo>
                  <a:lnTo>
                    <a:pt x="71" y="23"/>
                  </a:lnTo>
                  <a:lnTo>
                    <a:pt x="63" y="29"/>
                  </a:lnTo>
                  <a:lnTo>
                    <a:pt x="57" y="30"/>
                  </a:lnTo>
                  <a:lnTo>
                    <a:pt x="51" y="32"/>
                  </a:lnTo>
                  <a:lnTo>
                    <a:pt x="43" y="33"/>
                  </a:lnTo>
                  <a:lnTo>
                    <a:pt x="36" y="34"/>
                  </a:lnTo>
                  <a:lnTo>
                    <a:pt x="29" y="33"/>
                  </a:lnTo>
                  <a:lnTo>
                    <a:pt x="22" y="32"/>
                  </a:lnTo>
                  <a:lnTo>
                    <a:pt x="16" y="30"/>
                  </a:lnTo>
                  <a:lnTo>
                    <a:pt x="11" y="29"/>
                  </a:lnTo>
                  <a:lnTo>
                    <a:pt x="2" y="23"/>
                  </a:lnTo>
                  <a:lnTo>
                    <a:pt x="0" y="18"/>
                  </a:lnTo>
                  <a:lnTo>
                    <a:pt x="2" y="10"/>
                  </a:lnTo>
                  <a:lnTo>
                    <a:pt x="11" y="5"/>
                  </a:lnTo>
                  <a:lnTo>
                    <a:pt x="16" y="1"/>
                  </a:lnTo>
                  <a:lnTo>
                    <a:pt x="22" y="0"/>
                  </a:lnTo>
                  <a:lnTo>
                    <a:pt x="29" y="0"/>
                  </a:lnTo>
                  <a:lnTo>
                    <a:pt x="3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7" name="Freeform 90"/>
            <p:cNvSpPr>
              <a:spLocks/>
            </p:cNvSpPr>
            <p:nvPr/>
          </p:nvSpPr>
          <p:spPr bwMode="auto">
            <a:xfrm>
              <a:off x="3681" y="2243"/>
              <a:ext cx="17" cy="12"/>
            </a:xfrm>
            <a:custGeom>
              <a:avLst/>
              <a:gdLst>
                <a:gd name="T0" fmla="*/ 0 w 185"/>
                <a:gd name="T1" fmla="*/ 0 h 136"/>
                <a:gd name="T2" fmla="*/ 0 w 185"/>
                <a:gd name="T3" fmla="*/ 0 h 136"/>
                <a:gd name="T4" fmla="*/ 0 w 185"/>
                <a:gd name="T5" fmla="*/ 0 h 136"/>
                <a:gd name="T6" fmla="*/ 0 w 185"/>
                <a:gd name="T7" fmla="*/ 0 h 136"/>
                <a:gd name="T8" fmla="*/ 0 w 185"/>
                <a:gd name="T9" fmla="*/ 0 h 136"/>
                <a:gd name="T10" fmla="*/ 0 w 185"/>
                <a:gd name="T11" fmla="*/ 0 h 136"/>
                <a:gd name="T12" fmla="*/ 0 w 185"/>
                <a:gd name="T13" fmla="*/ 0 h 136"/>
                <a:gd name="T14" fmla="*/ 0 w 185"/>
                <a:gd name="T15" fmla="*/ 0 h 136"/>
                <a:gd name="T16" fmla="*/ 0 w 185"/>
                <a:gd name="T17" fmla="*/ 0 h 136"/>
                <a:gd name="T18" fmla="*/ 0 w 185"/>
                <a:gd name="T19" fmla="*/ 0 h 136"/>
                <a:gd name="T20" fmla="*/ 0 w 185"/>
                <a:gd name="T21" fmla="*/ 0 h 136"/>
                <a:gd name="T22" fmla="*/ 0 w 185"/>
                <a:gd name="T23" fmla="*/ 0 h 136"/>
                <a:gd name="T24" fmla="*/ 0 w 185"/>
                <a:gd name="T25" fmla="*/ 0 h 136"/>
                <a:gd name="T26" fmla="*/ 0 w 185"/>
                <a:gd name="T27" fmla="*/ 0 h 136"/>
                <a:gd name="T28" fmla="*/ 0 w 185"/>
                <a:gd name="T29" fmla="*/ 0 h 136"/>
                <a:gd name="T30" fmla="*/ 0 w 185"/>
                <a:gd name="T31" fmla="*/ 0 h 136"/>
                <a:gd name="T32" fmla="*/ 0 w 185"/>
                <a:gd name="T33" fmla="*/ 0 h 136"/>
                <a:gd name="T34" fmla="*/ 0 w 185"/>
                <a:gd name="T35" fmla="*/ 0 h 136"/>
                <a:gd name="T36" fmla="*/ 0 w 185"/>
                <a:gd name="T37" fmla="*/ 0 h 136"/>
                <a:gd name="T38" fmla="*/ 0 w 185"/>
                <a:gd name="T39" fmla="*/ 0 h 136"/>
                <a:gd name="T40" fmla="*/ 0 w 185"/>
                <a:gd name="T41" fmla="*/ 0 h 136"/>
                <a:gd name="T42" fmla="*/ 0 w 185"/>
                <a:gd name="T43" fmla="*/ 0 h 136"/>
                <a:gd name="T44" fmla="*/ 0 w 185"/>
                <a:gd name="T45" fmla="*/ 0 h 136"/>
                <a:gd name="T46" fmla="*/ 0 w 185"/>
                <a:gd name="T47" fmla="*/ 0 h 136"/>
                <a:gd name="T48" fmla="*/ 0 w 185"/>
                <a:gd name="T49" fmla="*/ 0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5"/>
                <a:gd name="T76" fmla="*/ 0 h 136"/>
                <a:gd name="T77" fmla="*/ 185 w 185"/>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5" h="136">
                  <a:moveTo>
                    <a:pt x="41" y="0"/>
                  </a:moveTo>
                  <a:lnTo>
                    <a:pt x="66" y="15"/>
                  </a:lnTo>
                  <a:lnTo>
                    <a:pt x="82" y="28"/>
                  </a:lnTo>
                  <a:lnTo>
                    <a:pt x="90" y="37"/>
                  </a:lnTo>
                  <a:lnTo>
                    <a:pt x="95" y="43"/>
                  </a:lnTo>
                  <a:lnTo>
                    <a:pt x="100" y="44"/>
                  </a:lnTo>
                  <a:lnTo>
                    <a:pt x="110" y="42"/>
                  </a:lnTo>
                  <a:lnTo>
                    <a:pt x="127" y="37"/>
                  </a:lnTo>
                  <a:lnTo>
                    <a:pt x="156" y="28"/>
                  </a:lnTo>
                  <a:lnTo>
                    <a:pt x="176" y="38"/>
                  </a:lnTo>
                  <a:lnTo>
                    <a:pt x="185" y="47"/>
                  </a:lnTo>
                  <a:lnTo>
                    <a:pt x="183" y="55"/>
                  </a:lnTo>
                  <a:lnTo>
                    <a:pt x="172" y="65"/>
                  </a:lnTo>
                  <a:lnTo>
                    <a:pt x="153" y="77"/>
                  </a:lnTo>
                  <a:lnTo>
                    <a:pt x="128" y="92"/>
                  </a:lnTo>
                  <a:lnTo>
                    <a:pt x="98" y="111"/>
                  </a:lnTo>
                  <a:lnTo>
                    <a:pt x="65" y="136"/>
                  </a:lnTo>
                  <a:lnTo>
                    <a:pt x="32" y="97"/>
                  </a:lnTo>
                  <a:lnTo>
                    <a:pt x="13" y="67"/>
                  </a:lnTo>
                  <a:lnTo>
                    <a:pt x="1" y="45"/>
                  </a:lnTo>
                  <a:lnTo>
                    <a:pt x="0" y="28"/>
                  </a:lnTo>
                  <a:lnTo>
                    <a:pt x="4" y="16"/>
                  </a:lnTo>
                  <a:lnTo>
                    <a:pt x="14" y="9"/>
                  </a:lnTo>
                  <a:lnTo>
                    <a:pt x="26" y="3"/>
                  </a:lnTo>
                  <a:lnTo>
                    <a:pt x="4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8" name="Freeform 91"/>
            <p:cNvSpPr>
              <a:spLocks/>
            </p:cNvSpPr>
            <p:nvPr/>
          </p:nvSpPr>
          <p:spPr bwMode="auto">
            <a:xfrm>
              <a:off x="3690" y="2229"/>
              <a:ext cx="16" cy="11"/>
            </a:xfrm>
            <a:custGeom>
              <a:avLst/>
              <a:gdLst>
                <a:gd name="T0" fmla="*/ 0 w 180"/>
                <a:gd name="T1" fmla="*/ 0 h 130"/>
                <a:gd name="T2" fmla="*/ 0 w 180"/>
                <a:gd name="T3" fmla="*/ 0 h 130"/>
                <a:gd name="T4" fmla="*/ 0 w 180"/>
                <a:gd name="T5" fmla="*/ 0 h 130"/>
                <a:gd name="T6" fmla="*/ 0 w 180"/>
                <a:gd name="T7" fmla="*/ 0 h 130"/>
                <a:gd name="T8" fmla="*/ 0 w 180"/>
                <a:gd name="T9" fmla="*/ 0 h 130"/>
                <a:gd name="T10" fmla="*/ 0 w 180"/>
                <a:gd name="T11" fmla="*/ 0 h 130"/>
                <a:gd name="T12" fmla="*/ 0 w 180"/>
                <a:gd name="T13" fmla="*/ 0 h 130"/>
                <a:gd name="T14" fmla="*/ 0 w 180"/>
                <a:gd name="T15" fmla="*/ 0 h 130"/>
                <a:gd name="T16" fmla="*/ 0 w 180"/>
                <a:gd name="T17" fmla="*/ 0 h 130"/>
                <a:gd name="T18" fmla="*/ 0 w 180"/>
                <a:gd name="T19" fmla="*/ 0 h 130"/>
                <a:gd name="T20" fmla="*/ 0 w 180"/>
                <a:gd name="T21" fmla="*/ 0 h 130"/>
                <a:gd name="T22" fmla="*/ 0 w 180"/>
                <a:gd name="T23" fmla="*/ 0 h 130"/>
                <a:gd name="T24" fmla="*/ 0 w 180"/>
                <a:gd name="T25" fmla="*/ 0 h 130"/>
                <a:gd name="T26" fmla="*/ 0 w 180"/>
                <a:gd name="T27" fmla="*/ 0 h 130"/>
                <a:gd name="T28" fmla="*/ 0 w 180"/>
                <a:gd name="T29" fmla="*/ 0 h 130"/>
                <a:gd name="T30" fmla="*/ 0 w 180"/>
                <a:gd name="T31" fmla="*/ 0 h 130"/>
                <a:gd name="T32" fmla="*/ 0 w 180"/>
                <a:gd name="T33" fmla="*/ 0 h 130"/>
                <a:gd name="T34" fmla="*/ 0 w 180"/>
                <a:gd name="T35" fmla="*/ 0 h 130"/>
                <a:gd name="T36" fmla="*/ 0 w 180"/>
                <a:gd name="T37" fmla="*/ 0 h 130"/>
                <a:gd name="T38" fmla="*/ 0 w 180"/>
                <a:gd name="T39" fmla="*/ 0 h 130"/>
                <a:gd name="T40" fmla="*/ 0 w 180"/>
                <a:gd name="T41" fmla="*/ 0 h 130"/>
                <a:gd name="T42" fmla="*/ 0 w 180"/>
                <a:gd name="T43" fmla="*/ 0 h 130"/>
                <a:gd name="T44" fmla="*/ 0 w 180"/>
                <a:gd name="T45" fmla="*/ 0 h 130"/>
                <a:gd name="T46" fmla="*/ 0 w 180"/>
                <a:gd name="T47" fmla="*/ 0 h 130"/>
                <a:gd name="T48" fmla="*/ 0 w 180"/>
                <a:gd name="T49" fmla="*/ 0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30"/>
                <a:gd name="T77" fmla="*/ 180 w 180"/>
                <a:gd name="T78" fmla="*/ 130 h 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30">
                  <a:moveTo>
                    <a:pt x="39" y="0"/>
                  </a:moveTo>
                  <a:lnTo>
                    <a:pt x="63" y="14"/>
                  </a:lnTo>
                  <a:lnTo>
                    <a:pt x="78" y="25"/>
                  </a:lnTo>
                  <a:lnTo>
                    <a:pt x="86" y="33"/>
                  </a:lnTo>
                  <a:lnTo>
                    <a:pt x="92" y="39"/>
                  </a:lnTo>
                  <a:lnTo>
                    <a:pt x="97" y="40"/>
                  </a:lnTo>
                  <a:lnTo>
                    <a:pt x="107" y="38"/>
                  </a:lnTo>
                  <a:lnTo>
                    <a:pt x="124" y="32"/>
                  </a:lnTo>
                  <a:lnTo>
                    <a:pt x="153" y="25"/>
                  </a:lnTo>
                  <a:lnTo>
                    <a:pt x="172" y="33"/>
                  </a:lnTo>
                  <a:lnTo>
                    <a:pt x="180" y="43"/>
                  </a:lnTo>
                  <a:lnTo>
                    <a:pt x="178" y="51"/>
                  </a:lnTo>
                  <a:lnTo>
                    <a:pt x="167" y="61"/>
                  </a:lnTo>
                  <a:lnTo>
                    <a:pt x="147" y="72"/>
                  </a:lnTo>
                  <a:lnTo>
                    <a:pt x="124" y="88"/>
                  </a:lnTo>
                  <a:lnTo>
                    <a:pt x="94" y="105"/>
                  </a:lnTo>
                  <a:lnTo>
                    <a:pt x="63" y="130"/>
                  </a:lnTo>
                  <a:lnTo>
                    <a:pt x="31" y="92"/>
                  </a:lnTo>
                  <a:lnTo>
                    <a:pt x="12" y="64"/>
                  </a:lnTo>
                  <a:lnTo>
                    <a:pt x="1" y="42"/>
                  </a:lnTo>
                  <a:lnTo>
                    <a:pt x="0" y="26"/>
                  </a:lnTo>
                  <a:lnTo>
                    <a:pt x="4" y="14"/>
                  </a:lnTo>
                  <a:lnTo>
                    <a:pt x="13" y="7"/>
                  </a:lnTo>
                  <a:lnTo>
                    <a:pt x="25" y="2"/>
                  </a:lnTo>
                  <a:lnTo>
                    <a:pt x="3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9" name="Freeform 92"/>
            <p:cNvSpPr>
              <a:spLocks/>
            </p:cNvSpPr>
            <p:nvPr/>
          </p:nvSpPr>
          <p:spPr bwMode="auto">
            <a:xfrm>
              <a:off x="3699" y="2214"/>
              <a:ext cx="15" cy="12"/>
            </a:xfrm>
            <a:custGeom>
              <a:avLst/>
              <a:gdLst>
                <a:gd name="T0" fmla="*/ 0 w 174"/>
                <a:gd name="T1" fmla="*/ 0 h 129"/>
                <a:gd name="T2" fmla="*/ 0 w 174"/>
                <a:gd name="T3" fmla="*/ 0 h 129"/>
                <a:gd name="T4" fmla="*/ 0 w 174"/>
                <a:gd name="T5" fmla="*/ 0 h 129"/>
                <a:gd name="T6" fmla="*/ 0 w 174"/>
                <a:gd name="T7" fmla="*/ 0 h 129"/>
                <a:gd name="T8" fmla="*/ 0 w 174"/>
                <a:gd name="T9" fmla="*/ 0 h 129"/>
                <a:gd name="T10" fmla="*/ 0 w 174"/>
                <a:gd name="T11" fmla="*/ 0 h 129"/>
                <a:gd name="T12" fmla="*/ 0 w 174"/>
                <a:gd name="T13" fmla="*/ 0 h 129"/>
                <a:gd name="T14" fmla="*/ 0 w 174"/>
                <a:gd name="T15" fmla="*/ 0 h 129"/>
                <a:gd name="T16" fmla="*/ 0 w 174"/>
                <a:gd name="T17" fmla="*/ 0 h 129"/>
                <a:gd name="T18" fmla="*/ 0 w 174"/>
                <a:gd name="T19" fmla="*/ 0 h 129"/>
                <a:gd name="T20" fmla="*/ 0 w 174"/>
                <a:gd name="T21" fmla="*/ 0 h 129"/>
                <a:gd name="T22" fmla="*/ 0 w 174"/>
                <a:gd name="T23" fmla="*/ 0 h 129"/>
                <a:gd name="T24" fmla="*/ 0 w 174"/>
                <a:gd name="T25" fmla="*/ 0 h 129"/>
                <a:gd name="T26" fmla="*/ 0 w 174"/>
                <a:gd name="T27" fmla="*/ 0 h 129"/>
                <a:gd name="T28" fmla="*/ 0 w 174"/>
                <a:gd name="T29" fmla="*/ 0 h 129"/>
                <a:gd name="T30" fmla="*/ 0 w 174"/>
                <a:gd name="T31" fmla="*/ 0 h 129"/>
                <a:gd name="T32" fmla="*/ 0 w 174"/>
                <a:gd name="T33" fmla="*/ 0 h 129"/>
                <a:gd name="T34" fmla="*/ 0 w 174"/>
                <a:gd name="T35" fmla="*/ 0 h 129"/>
                <a:gd name="T36" fmla="*/ 0 w 174"/>
                <a:gd name="T37" fmla="*/ 0 h 129"/>
                <a:gd name="T38" fmla="*/ 0 w 174"/>
                <a:gd name="T39" fmla="*/ 0 h 129"/>
                <a:gd name="T40" fmla="*/ 0 w 174"/>
                <a:gd name="T41" fmla="*/ 0 h 129"/>
                <a:gd name="T42" fmla="*/ 0 w 174"/>
                <a:gd name="T43" fmla="*/ 0 h 129"/>
                <a:gd name="T44" fmla="*/ 0 w 174"/>
                <a:gd name="T45" fmla="*/ 0 h 129"/>
                <a:gd name="T46" fmla="*/ 0 w 174"/>
                <a:gd name="T47" fmla="*/ 0 h 129"/>
                <a:gd name="T48" fmla="*/ 0 w 174"/>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
                <a:gd name="T76" fmla="*/ 0 h 129"/>
                <a:gd name="T77" fmla="*/ 174 w 174"/>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 h="129">
                  <a:moveTo>
                    <a:pt x="39" y="0"/>
                  </a:moveTo>
                  <a:lnTo>
                    <a:pt x="62" y="16"/>
                  </a:lnTo>
                  <a:lnTo>
                    <a:pt x="77" y="28"/>
                  </a:lnTo>
                  <a:lnTo>
                    <a:pt x="85" y="36"/>
                  </a:lnTo>
                  <a:lnTo>
                    <a:pt x="90" y="41"/>
                  </a:lnTo>
                  <a:lnTo>
                    <a:pt x="95" y="41"/>
                  </a:lnTo>
                  <a:lnTo>
                    <a:pt x="105" y="39"/>
                  </a:lnTo>
                  <a:lnTo>
                    <a:pt x="120" y="34"/>
                  </a:lnTo>
                  <a:lnTo>
                    <a:pt x="147" y="27"/>
                  </a:lnTo>
                  <a:lnTo>
                    <a:pt x="165" y="35"/>
                  </a:lnTo>
                  <a:lnTo>
                    <a:pt x="174" y="43"/>
                  </a:lnTo>
                  <a:lnTo>
                    <a:pt x="172" y="52"/>
                  </a:lnTo>
                  <a:lnTo>
                    <a:pt x="161" y="62"/>
                  </a:lnTo>
                  <a:lnTo>
                    <a:pt x="143" y="73"/>
                  </a:lnTo>
                  <a:lnTo>
                    <a:pt x="119" y="88"/>
                  </a:lnTo>
                  <a:lnTo>
                    <a:pt x="91" y="106"/>
                  </a:lnTo>
                  <a:lnTo>
                    <a:pt x="60" y="129"/>
                  </a:lnTo>
                  <a:lnTo>
                    <a:pt x="30" y="92"/>
                  </a:lnTo>
                  <a:lnTo>
                    <a:pt x="11" y="64"/>
                  </a:lnTo>
                  <a:lnTo>
                    <a:pt x="1" y="42"/>
                  </a:lnTo>
                  <a:lnTo>
                    <a:pt x="0" y="27"/>
                  </a:lnTo>
                  <a:lnTo>
                    <a:pt x="4" y="16"/>
                  </a:lnTo>
                  <a:lnTo>
                    <a:pt x="13" y="8"/>
                  </a:lnTo>
                  <a:lnTo>
                    <a:pt x="24" y="3"/>
                  </a:lnTo>
                  <a:lnTo>
                    <a:pt x="3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0" name="Freeform 93"/>
            <p:cNvSpPr>
              <a:spLocks/>
            </p:cNvSpPr>
            <p:nvPr/>
          </p:nvSpPr>
          <p:spPr bwMode="auto">
            <a:xfrm>
              <a:off x="3707" y="2199"/>
              <a:ext cx="15" cy="12"/>
            </a:xfrm>
            <a:custGeom>
              <a:avLst/>
              <a:gdLst>
                <a:gd name="T0" fmla="*/ 0 w 169"/>
                <a:gd name="T1" fmla="*/ 0 h 123"/>
                <a:gd name="T2" fmla="*/ 0 w 169"/>
                <a:gd name="T3" fmla="*/ 0 h 123"/>
                <a:gd name="T4" fmla="*/ 0 w 169"/>
                <a:gd name="T5" fmla="*/ 0 h 123"/>
                <a:gd name="T6" fmla="*/ 0 w 169"/>
                <a:gd name="T7" fmla="*/ 0 h 123"/>
                <a:gd name="T8" fmla="*/ 0 w 169"/>
                <a:gd name="T9" fmla="*/ 0 h 123"/>
                <a:gd name="T10" fmla="*/ 0 w 169"/>
                <a:gd name="T11" fmla="*/ 0 h 123"/>
                <a:gd name="T12" fmla="*/ 0 w 169"/>
                <a:gd name="T13" fmla="*/ 0 h 123"/>
                <a:gd name="T14" fmla="*/ 0 w 169"/>
                <a:gd name="T15" fmla="*/ 0 h 123"/>
                <a:gd name="T16" fmla="*/ 0 w 169"/>
                <a:gd name="T17" fmla="*/ 0 h 123"/>
                <a:gd name="T18" fmla="*/ 0 w 169"/>
                <a:gd name="T19" fmla="*/ 0 h 123"/>
                <a:gd name="T20" fmla="*/ 0 w 169"/>
                <a:gd name="T21" fmla="*/ 0 h 123"/>
                <a:gd name="T22" fmla="*/ 0 w 169"/>
                <a:gd name="T23" fmla="*/ 0 h 123"/>
                <a:gd name="T24" fmla="*/ 0 w 169"/>
                <a:gd name="T25" fmla="*/ 0 h 123"/>
                <a:gd name="T26" fmla="*/ 0 w 169"/>
                <a:gd name="T27" fmla="*/ 0 h 123"/>
                <a:gd name="T28" fmla="*/ 0 w 169"/>
                <a:gd name="T29" fmla="*/ 0 h 123"/>
                <a:gd name="T30" fmla="*/ 0 w 169"/>
                <a:gd name="T31" fmla="*/ 0 h 123"/>
                <a:gd name="T32" fmla="*/ 0 w 169"/>
                <a:gd name="T33" fmla="*/ 0 h 123"/>
                <a:gd name="T34" fmla="*/ 0 w 169"/>
                <a:gd name="T35" fmla="*/ 0 h 123"/>
                <a:gd name="T36" fmla="*/ 0 w 169"/>
                <a:gd name="T37" fmla="*/ 0 h 123"/>
                <a:gd name="T38" fmla="*/ 0 w 169"/>
                <a:gd name="T39" fmla="*/ 0 h 123"/>
                <a:gd name="T40" fmla="*/ 0 w 169"/>
                <a:gd name="T41" fmla="*/ 0 h 123"/>
                <a:gd name="T42" fmla="*/ 0 w 169"/>
                <a:gd name="T43" fmla="*/ 0 h 123"/>
                <a:gd name="T44" fmla="*/ 0 w 169"/>
                <a:gd name="T45" fmla="*/ 0 h 123"/>
                <a:gd name="T46" fmla="*/ 0 w 169"/>
                <a:gd name="T47" fmla="*/ 0 h 123"/>
                <a:gd name="T48" fmla="*/ 0 w 169"/>
                <a:gd name="T49" fmla="*/ 0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9"/>
                <a:gd name="T76" fmla="*/ 0 h 123"/>
                <a:gd name="T77" fmla="*/ 169 w 169"/>
                <a:gd name="T78" fmla="*/ 123 h 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9" h="123">
                  <a:moveTo>
                    <a:pt x="38" y="0"/>
                  </a:moveTo>
                  <a:lnTo>
                    <a:pt x="61" y="14"/>
                  </a:lnTo>
                  <a:lnTo>
                    <a:pt x="75" y="26"/>
                  </a:lnTo>
                  <a:lnTo>
                    <a:pt x="83" y="33"/>
                  </a:lnTo>
                  <a:lnTo>
                    <a:pt x="88" y="38"/>
                  </a:lnTo>
                  <a:lnTo>
                    <a:pt x="93" y="39"/>
                  </a:lnTo>
                  <a:lnTo>
                    <a:pt x="101" y="37"/>
                  </a:lnTo>
                  <a:lnTo>
                    <a:pt x="117" y="32"/>
                  </a:lnTo>
                  <a:lnTo>
                    <a:pt x="143" y="26"/>
                  </a:lnTo>
                  <a:lnTo>
                    <a:pt x="162" y="33"/>
                  </a:lnTo>
                  <a:lnTo>
                    <a:pt x="169" y="41"/>
                  </a:lnTo>
                  <a:lnTo>
                    <a:pt x="167" y="48"/>
                  </a:lnTo>
                  <a:lnTo>
                    <a:pt x="158" y="59"/>
                  </a:lnTo>
                  <a:lnTo>
                    <a:pt x="139" y="70"/>
                  </a:lnTo>
                  <a:lnTo>
                    <a:pt x="117" y="84"/>
                  </a:lnTo>
                  <a:lnTo>
                    <a:pt x="89" y="101"/>
                  </a:lnTo>
                  <a:lnTo>
                    <a:pt x="59" y="123"/>
                  </a:lnTo>
                  <a:lnTo>
                    <a:pt x="30" y="88"/>
                  </a:lnTo>
                  <a:lnTo>
                    <a:pt x="12" y="62"/>
                  </a:lnTo>
                  <a:lnTo>
                    <a:pt x="1" y="41"/>
                  </a:lnTo>
                  <a:lnTo>
                    <a:pt x="0" y="27"/>
                  </a:lnTo>
                  <a:lnTo>
                    <a:pt x="3" y="15"/>
                  </a:lnTo>
                  <a:lnTo>
                    <a:pt x="13" y="8"/>
                  </a:lnTo>
                  <a:lnTo>
                    <a:pt x="24" y="3"/>
                  </a:lnTo>
                  <a:lnTo>
                    <a:pt x="3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1" name="Freeform 94"/>
            <p:cNvSpPr>
              <a:spLocks/>
            </p:cNvSpPr>
            <p:nvPr/>
          </p:nvSpPr>
          <p:spPr bwMode="auto">
            <a:xfrm>
              <a:off x="3715" y="2185"/>
              <a:ext cx="15" cy="11"/>
            </a:xfrm>
            <a:custGeom>
              <a:avLst/>
              <a:gdLst>
                <a:gd name="T0" fmla="*/ 0 w 162"/>
                <a:gd name="T1" fmla="*/ 0 h 117"/>
                <a:gd name="T2" fmla="*/ 0 w 162"/>
                <a:gd name="T3" fmla="*/ 0 h 117"/>
                <a:gd name="T4" fmla="*/ 0 w 162"/>
                <a:gd name="T5" fmla="*/ 0 h 117"/>
                <a:gd name="T6" fmla="*/ 0 w 162"/>
                <a:gd name="T7" fmla="*/ 0 h 117"/>
                <a:gd name="T8" fmla="*/ 0 w 162"/>
                <a:gd name="T9" fmla="*/ 0 h 117"/>
                <a:gd name="T10" fmla="*/ 0 w 162"/>
                <a:gd name="T11" fmla="*/ 0 h 117"/>
                <a:gd name="T12" fmla="*/ 0 w 162"/>
                <a:gd name="T13" fmla="*/ 0 h 117"/>
                <a:gd name="T14" fmla="*/ 0 w 162"/>
                <a:gd name="T15" fmla="*/ 0 h 117"/>
                <a:gd name="T16" fmla="*/ 0 w 162"/>
                <a:gd name="T17" fmla="*/ 0 h 117"/>
                <a:gd name="T18" fmla="*/ 0 w 162"/>
                <a:gd name="T19" fmla="*/ 0 h 117"/>
                <a:gd name="T20" fmla="*/ 0 w 162"/>
                <a:gd name="T21" fmla="*/ 0 h 117"/>
                <a:gd name="T22" fmla="*/ 0 w 162"/>
                <a:gd name="T23" fmla="*/ 0 h 117"/>
                <a:gd name="T24" fmla="*/ 0 w 162"/>
                <a:gd name="T25" fmla="*/ 0 h 117"/>
                <a:gd name="T26" fmla="*/ 0 w 162"/>
                <a:gd name="T27" fmla="*/ 0 h 117"/>
                <a:gd name="T28" fmla="*/ 0 w 162"/>
                <a:gd name="T29" fmla="*/ 0 h 117"/>
                <a:gd name="T30" fmla="*/ 0 w 162"/>
                <a:gd name="T31" fmla="*/ 0 h 117"/>
                <a:gd name="T32" fmla="*/ 0 w 162"/>
                <a:gd name="T33" fmla="*/ 0 h 117"/>
                <a:gd name="T34" fmla="*/ 0 w 162"/>
                <a:gd name="T35" fmla="*/ 0 h 117"/>
                <a:gd name="T36" fmla="*/ 0 w 162"/>
                <a:gd name="T37" fmla="*/ 0 h 117"/>
                <a:gd name="T38" fmla="*/ 0 w 162"/>
                <a:gd name="T39" fmla="*/ 0 h 117"/>
                <a:gd name="T40" fmla="*/ 0 w 162"/>
                <a:gd name="T41" fmla="*/ 0 h 117"/>
                <a:gd name="T42" fmla="*/ 0 w 162"/>
                <a:gd name="T43" fmla="*/ 0 h 117"/>
                <a:gd name="T44" fmla="*/ 0 w 162"/>
                <a:gd name="T45" fmla="*/ 0 h 117"/>
                <a:gd name="T46" fmla="*/ 0 w 162"/>
                <a:gd name="T47" fmla="*/ 0 h 117"/>
                <a:gd name="T48" fmla="*/ 0 w 162"/>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117"/>
                <a:gd name="T77" fmla="*/ 162 w 162"/>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117">
                  <a:moveTo>
                    <a:pt x="35" y="0"/>
                  </a:moveTo>
                  <a:lnTo>
                    <a:pt x="57" y="13"/>
                  </a:lnTo>
                  <a:lnTo>
                    <a:pt x="70" y="23"/>
                  </a:lnTo>
                  <a:lnTo>
                    <a:pt x="77" y="31"/>
                  </a:lnTo>
                  <a:lnTo>
                    <a:pt x="82" y="36"/>
                  </a:lnTo>
                  <a:lnTo>
                    <a:pt x="87" y="37"/>
                  </a:lnTo>
                  <a:lnTo>
                    <a:pt x="96" y="36"/>
                  </a:lnTo>
                  <a:lnTo>
                    <a:pt x="110" y="31"/>
                  </a:lnTo>
                  <a:lnTo>
                    <a:pt x="136" y="23"/>
                  </a:lnTo>
                  <a:lnTo>
                    <a:pt x="153" y="31"/>
                  </a:lnTo>
                  <a:lnTo>
                    <a:pt x="162" y="39"/>
                  </a:lnTo>
                  <a:lnTo>
                    <a:pt x="158" y="46"/>
                  </a:lnTo>
                  <a:lnTo>
                    <a:pt x="150" y="56"/>
                  </a:lnTo>
                  <a:lnTo>
                    <a:pt x="133" y="66"/>
                  </a:lnTo>
                  <a:lnTo>
                    <a:pt x="111" y="79"/>
                  </a:lnTo>
                  <a:lnTo>
                    <a:pt x="84" y="95"/>
                  </a:lnTo>
                  <a:lnTo>
                    <a:pt x="57" y="117"/>
                  </a:lnTo>
                  <a:lnTo>
                    <a:pt x="28" y="83"/>
                  </a:lnTo>
                  <a:lnTo>
                    <a:pt x="10" y="57"/>
                  </a:lnTo>
                  <a:lnTo>
                    <a:pt x="1" y="38"/>
                  </a:lnTo>
                  <a:lnTo>
                    <a:pt x="0" y="24"/>
                  </a:lnTo>
                  <a:lnTo>
                    <a:pt x="3" y="13"/>
                  </a:lnTo>
                  <a:lnTo>
                    <a:pt x="11" y="7"/>
                  </a:lnTo>
                  <a:lnTo>
                    <a:pt x="22" y="2"/>
                  </a:lnTo>
                  <a:lnTo>
                    <a:pt x="3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2" name="Freeform 95"/>
            <p:cNvSpPr>
              <a:spLocks/>
            </p:cNvSpPr>
            <p:nvPr/>
          </p:nvSpPr>
          <p:spPr bwMode="auto">
            <a:xfrm>
              <a:off x="3723" y="2170"/>
              <a:ext cx="14" cy="10"/>
            </a:xfrm>
            <a:custGeom>
              <a:avLst/>
              <a:gdLst>
                <a:gd name="T0" fmla="*/ 0 w 157"/>
                <a:gd name="T1" fmla="*/ 0 h 113"/>
                <a:gd name="T2" fmla="*/ 0 w 157"/>
                <a:gd name="T3" fmla="*/ 0 h 113"/>
                <a:gd name="T4" fmla="*/ 0 w 157"/>
                <a:gd name="T5" fmla="*/ 0 h 113"/>
                <a:gd name="T6" fmla="*/ 0 w 157"/>
                <a:gd name="T7" fmla="*/ 0 h 113"/>
                <a:gd name="T8" fmla="*/ 0 w 157"/>
                <a:gd name="T9" fmla="*/ 0 h 113"/>
                <a:gd name="T10" fmla="*/ 0 w 157"/>
                <a:gd name="T11" fmla="*/ 0 h 113"/>
                <a:gd name="T12" fmla="*/ 0 w 157"/>
                <a:gd name="T13" fmla="*/ 0 h 113"/>
                <a:gd name="T14" fmla="*/ 0 w 157"/>
                <a:gd name="T15" fmla="*/ 0 h 113"/>
                <a:gd name="T16" fmla="*/ 0 w 157"/>
                <a:gd name="T17" fmla="*/ 0 h 113"/>
                <a:gd name="T18" fmla="*/ 0 w 157"/>
                <a:gd name="T19" fmla="*/ 0 h 113"/>
                <a:gd name="T20" fmla="*/ 0 w 157"/>
                <a:gd name="T21" fmla="*/ 0 h 113"/>
                <a:gd name="T22" fmla="*/ 0 w 157"/>
                <a:gd name="T23" fmla="*/ 0 h 113"/>
                <a:gd name="T24" fmla="*/ 0 w 157"/>
                <a:gd name="T25" fmla="*/ 0 h 113"/>
                <a:gd name="T26" fmla="*/ 0 w 157"/>
                <a:gd name="T27" fmla="*/ 0 h 113"/>
                <a:gd name="T28" fmla="*/ 0 w 157"/>
                <a:gd name="T29" fmla="*/ 0 h 113"/>
                <a:gd name="T30" fmla="*/ 0 w 157"/>
                <a:gd name="T31" fmla="*/ 0 h 113"/>
                <a:gd name="T32" fmla="*/ 0 w 157"/>
                <a:gd name="T33" fmla="*/ 0 h 113"/>
                <a:gd name="T34" fmla="*/ 0 w 157"/>
                <a:gd name="T35" fmla="*/ 0 h 113"/>
                <a:gd name="T36" fmla="*/ 0 w 157"/>
                <a:gd name="T37" fmla="*/ 0 h 113"/>
                <a:gd name="T38" fmla="*/ 0 w 157"/>
                <a:gd name="T39" fmla="*/ 0 h 113"/>
                <a:gd name="T40" fmla="*/ 0 w 157"/>
                <a:gd name="T41" fmla="*/ 0 h 113"/>
                <a:gd name="T42" fmla="*/ 0 w 157"/>
                <a:gd name="T43" fmla="*/ 0 h 113"/>
                <a:gd name="T44" fmla="*/ 0 w 157"/>
                <a:gd name="T45" fmla="*/ 0 h 113"/>
                <a:gd name="T46" fmla="*/ 0 w 157"/>
                <a:gd name="T47" fmla="*/ 0 h 113"/>
                <a:gd name="T48" fmla="*/ 0 w 157"/>
                <a:gd name="T49" fmla="*/ 0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7"/>
                <a:gd name="T76" fmla="*/ 0 h 113"/>
                <a:gd name="T77" fmla="*/ 157 w 157"/>
                <a:gd name="T78" fmla="*/ 113 h 1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7" h="113">
                  <a:moveTo>
                    <a:pt x="36" y="0"/>
                  </a:moveTo>
                  <a:lnTo>
                    <a:pt x="57" y="14"/>
                  </a:lnTo>
                  <a:lnTo>
                    <a:pt x="70" y="24"/>
                  </a:lnTo>
                  <a:lnTo>
                    <a:pt x="78" y="31"/>
                  </a:lnTo>
                  <a:lnTo>
                    <a:pt x="83" y="35"/>
                  </a:lnTo>
                  <a:lnTo>
                    <a:pt x="87" y="35"/>
                  </a:lnTo>
                  <a:lnTo>
                    <a:pt x="95" y="34"/>
                  </a:lnTo>
                  <a:lnTo>
                    <a:pt x="109" y="29"/>
                  </a:lnTo>
                  <a:lnTo>
                    <a:pt x="134" y="22"/>
                  </a:lnTo>
                  <a:lnTo>
                    <a:pt x="150" y="30"/>
                  </a:lnTo>
                  <a:lnTo>
                    <a:pt x="157" y="38"/>
                  </a:lnTo>
                  <a:lnTo>
                    <a:pt x="155" y="46"/>
                  </a:lnTo>
                  <a:lnTo>
                    <a:pt x="145" y="55"/>
                  </a:lnTo>
                  <a:lnTo>
                    <a:pt x="129" y="64"/>
                  </a:lnTo>
                  <a:lnTo>
                    <a:pt x="108" y="77"/>
                  </a:lnTo>
                  <a:lnTo>
                    <a:pt x="83" y="93"/>
                  </a:lnTo>
                  <a:lnTo>
                    <a:pt x="56" y="113"/>
                  </a:lnTo>
                  <a:lnTo>
                    <a:pt x="28" y="82"/>
                  </a:lnTo>
                  <a:lnTo>
                    <a:pt x="11" y="56"/>
                  </a:lnTo>
                  <a:lnTo>
                    <a:pt x="1" y="36"/>
                  </a:lnTo>
                  <a:lnTo>
                    <a:pt x="0" y="24"/>
                  </a:lnTo>
                  <a:lnTo>
                    <a:pt x="3" y="14"/>
                  </a:lnTo>
                  <a:lnTo>
                    <a:pt x="12" y="8"/>
                  </a:lnTo>
                  <a:lnTo>
                    <a:pt x="23" y="2"/>
                  </a:lnTo>
                  <a:lnTo>
                    <a:pt x="3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3" name="Freeform 96"/>
            <p:cNvSpPr>
              <a:spLocks/>
            </p:cNvSpPr>
            <p:nvPr/>
          </p:nvSpPr>
          <p:spPr bwMode="auto">
            <a:xfrm>
              <a:off x="3731" y="2155"/>
              <a:ext cx="13" cy="10"/>
            </a:xfrm>
            <a:custGeom>
              <a:avLst/>
              <a:gdLst>
                <a:gd name="T0" fmla="*/ 0 w 149"/>
                <a:gd name="T1" fmla="*/ 0 h 110"/>
                <a:gd name="T2" fmla="*/ 0 w 149"/>
                <a:gd name="T3" fmla="*/ 0 h 110"/>
                <a:gd name="T4" fmla="*/ 0 w 149"/>
                <a:gd name="T5" fmla="*/ 0 h 110"/>
                <a:gd name="T6" fmla="*/ 0 w 149"/>
                <a:gd name="T7" fmla="*/ 0 h 110"/>
                <a:gd name="T8" fmla="*/ 0 w 149"/>
                <a:gd name="T9" fmla="*/ 0 h 110"/>
                <a:gd name="T10" fmla="*/ 0 w 149"/>
                <a:gd name="T11" fmla="*/ 0 h 110"/>
                <a:gd name="T12" fmla="*/ 0 w 149"/>
                <a:gd name="T13" fmla="*/ 0 h 110"/>
                <a:gd name="T14" fmla="*/ 0 w 149"/>
                <a:gd name="T15" fmla="*/ 0 h 110"/>
                <a:gd name="T16" fmla="*/ 0 w 149"/>
                <a:gd name="T17" fmla="*/ 0 h 110"/>
                <a:gd name="T18" fmla="*/ 0 w 149"/>
                <a:gd name="T19" fmla="*/ 0 h 110"/>
                <a:gd name="T20" fmla="*/ 0 w 149"/>
                <a:gd name="T21" fmla="*/ 0 h 110"/>
                <a:gd name="T22" fmla="*/ 0 w 149"/>
                <a:gd name="T23" fmla="*/ 0 h 110"/>
                <a:gd name="T24" fmla="*/ 0 w 149"/>
                <a:gd name="T25" fmla="*/ 0 h 110"/>
                <a:gd name="T26" fmla="*/ 0 w 149"/>
                <a:gd name="T27" fmla="*/ 0 h 110"/>
                <a:gd name="T28" fmla="*/ 0 w 149"/>
                <a:gd name="T29" fmla="*/ 0 h 110"/>
                <a:gd name="T30" fmla="*/ 0 w 149"/>
                <a:gd name="T31" fmla="*/ 0 h 110"/>
                <a:gd name="T32" fmla="*/ 0 w 149"/>
                <a:gd name="T33" fmla="*/ 0 h 110"/>
                <a:gd name="T34" fmla="*/ 0 w 149"/>
                <a:gd name="T35" fmla="*/ 0 h 110"/>
                <a:gd name="T36" fmla="*/ 0 w 149"/>
                <a:gd name="T37" fmla="*/ 0 h 110"/>
                <a:gd name="T38" fmla="*/ 0 w 149"/>
                <a:gd name="T39" fmla="*/ 0 h 110"/>
                <a:gd name="T40" fmla="*/ 0 w 149"/>
                <a:gd name="T41" fmla="*/ 0 h 110"/>
                <a:gd name="T42" fmla="*/ 0 w 149"/>
                <a:gd name="T43" fmla="*/ 0 h 110"/>
                <a:gd name="T44" fmla="*/ 0 w 149"/>
                <a:gd name="T45" fmla="*/ 0 h 110"/>
                <a:gd name="T46" fmla="*/ 0 w 149"/>
                <a:gd name="T47" fmla="*/ 0 h 110"/>
                <a:gd name="T48" fmla="*/ 0 w 149"/>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9"/>
                <a:gd name="T76" fmla="*/ 0 h 110"/>
                <a:gd name="T77" fmla="*/ 149 w 14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9" h="110">
                  <a:moveTo>
                    <a:pt x="34" y="0"/>
                  </a:moveTo>
                  <a:lnTo>
                    <a:pt x="53" y="12"/>
                  </a:lnTo>
                  <a:lnTo>
                    <a:pt x="65" y="23"/>
                  </a:lnTo>
                  <a:lnTo>
                    <a:pt x="71" y="29"/>
                  </a:lnTo>
                  <a:lnTo>
                    <a:pt x="76" y="33"/>
                  </a:lnTo>
                  <a:lnTo>
                    <a:pt x="81" y="33"/>
                  </a:lnTo>
                  <a:lnTo>
                    <a:pt x="89" y="32"/>
                  </a:lnTo>
                  <a:lnTo>
                    <a:pt x="104" y="28"/>
                  </a:lnTo>
                  <a:lnTo>
                    <a:pt x="127" y="22"/>
                  </a:lnTo>
                  <a:lnTo>
                    <a:pt x="143" y="29"/>
                  </a:lnTo>
                  <a:lnTo>
                    <a:pt x="149" y="37"/>
                  </a:lnTo>
                  <a:lnTo>
                    <a:pt x="146" y="43"/>
                  </a:lnTo>
                  <a:lnTo>
                    <a:pt x="138" y="52"/>
                  </a:lnTo>
                  <a:lnTo>
                    <a:pt x="122" y="62"/>
                  </a:lnTo>
                  <a:lnTo>
                    <a:pt x="102" y="75"/>
                  </a:lnTo>
                  <a:lnTo>
                    <a:pt x="78" y="90"/>
                  </a:lnTo>
                  <a:lnTo>
                    <a:pt x="53" y="110"/>
                  </a:lnTo>
                  <a:lnTo>
                    <a:pt x="27" y="78"/>
                  </a:lnTo>
                  <a:lnTo>
                    <a:pt x="9" y="55"/>
                  </a:lnTo>
                  <a:lnTo>
                    <a:pt x="1" y="35"/>
                  </a:lnTo>
                  <a:lnTo>
                    <a:pt x="0" y="23"/>
                  </a:lnTo>
                  <a:lnTo>
                    <a:pt x="2" y="12"/>
                  </a:lnTo>
                  <a:lnTo>
                    <a:pt x="10" y="6"/>
                  </a:lnTo>
                  <a:lnTo>
                    <a:pt x="21" y="2"/>
                  </a:lnTo>
                  <a:lnTo>
                    <a:pt x="3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4" name="Freeform 97"/>
            <p:cNvSpPr>
              <a:spLocks/>
            </p:cNvSpPr>
            <p:nvPr/>
          </p:nvSpPr>
          <p:spPr bwMode="auto">
            <a:xfrm>
              <a:off x="3738" y="2140"/>
              <a:ext cx="13" cy="10"/>
            </a:xfrm>
            <a:custGeom>
              <a:avLst/>
              <a:gdLst>
                <a:gd name="T0" fmla="*/ 0 w 144"/>
                <a:gd name="T1" fmla="*/ 0 h 104"/>
                <a:gd name="T2" fmla="*/ 0 w 144"/>
                <a:gd name="T3" fmla="*/ 0 h 104"/>
                <a:gd name="T4" fmla="*/ 0 w 144"/>
                <a:gd name="T5" fmla="*/ 0 h 104"/>
                <a:gd name="T6" fmla="*/ 0 w 144"/>
                <a:gd name="T7" fmla="*/ 0 h 104"/>
                <a:gd name="T8" fmla="*/ 0 w 144"/>
                <a:gd name="T9" fmla="*/ 0 h 104"/>
                <a:gd name="T10" fmla="*/ 0 w 144"/>
                <a:gd name="T11" fmla="*/ 0 h 104"/>
                <a:gd name="T12" fmla="*/ 0 w 144"/>
                <a:gd name="T13" fmla="*/ 0 h 104"/>
                <a:gd name="T14" fmla="*/ 0 w 144"/>
                <a:gd name="T15" fmla="*/ 0 h 104"/>
                <a:gd name="T16" fmla="*/ 0 w 144"/>
                <a:gd name="T17" fmla="*/ 0 h 104"/>
                <a:gd name="T18" fmla="*/ 0 w 144"/>
                <a:gd name="T19" fmla="*/ 0 h 104"/>
                <a:gd name="T20" fmla="*/ 0 w 144"/>
                <a:gd name="T21" fmla="*/ 0 h 104"/>
                <a:gd name="T22" fmla="*/ 0 w 144"/>
                <a:gd name="T23" fmla="*/ 0 h 104"/>
                <a:gd name="T24" fmla="*/ 0 w 144"/>
                <a:gd name="T25" fmla="*/ 0 h 104"/>
                <a:gd name="T26" fmla="*/ 0 w 144"/>
                <a:gd name="T27" fmla="*/ 0 h 104"/>
                <a:gd name="T28" fmla="*/ 0 w 144"/>
                <a:gd name="T29" fmla="*/ 0 h 104"/>
                <a:gd name="T30" fmla="*/ 0 w 144"/>
                <a:gd name="T31" fmla="*/ 0 h 104"/>
                <a:gd name="T32" fmla="*/ 0 w 144"/>
                <a:gd name="T33" fmla="*/ 0 h 104"/>
                <a:gd name="T34" fmla="*/ 0 w 144"/>
                <a:gd name="T35" fmla="*/ 0 h 104"/>
                <a:gd name="T36" fmla="*/ 0 w 144"/>
                <a:gd name="T37" fmla="*/ 0 h 104"/>
                <a:gd name="T38" fmla="*/ 0 w 144"/>
                <a:gd name="T39" fmla="*/ 0 h 104"/>
                <a:gd name="T40" fmla="*/ 0 w 144"/>
                <a:gd name="T41" fmla="*/ 0 h 104"/>
                <a:gd name="T42" fmla="*/ 0 w 144"/>
                <a:gd name="T43" fmla="*/ 0 h 104"/>
                <a:gd name="T44" fmla="*/ 0 w 144"/>
                <a:gd name="T45" fmla="*/ 0 h 104"/>
                <a:gd name="T46" fmla="*/ 0 w 144"/>
                <a:gd name="T47" fmla="*/ 0 h 104"/>
                <a:gd name="T48" fmla="*/ 0 w 144"/>
                <a:gd name="T49" fmla="*/ 0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04"/>
                <a:gd name="T77" fmla="*/ 144 w 144"/>
                <a:gd name="T78" fmla="*/ 104 h 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04">
                  <a:moveTo>
                    <a:pt x="31" y="0"/>
                  </a:moveTo>
                  <a:lnTo>
                    <a:pt x="51" y="11"/>
                  </a:lnTo>
                  <a:lnTo>
                    <a:pt x="62" y="20"/>
                  </a:lnTo>
                  <a:lnTo>
                    <a:pt x="68" y="26"/>
                  </a:lnTo>
                  <a:lnTo>
                    <a:pt x="73" y="31"/>
                  </a:lnTo>
                  <a:lnTo>
                    <a:pt x="77" y="32"/>
                  </a:lnTo>
                  <a:lnTo>
                    <a:pt x="85" y="31"/>
                  </a:lnTo>
                  <a:lnTo>
                    <a:pt x="98" y="26"/>
                  </a:lnTo>
                  <a:lnTo>
                    <a:pt x="122" y="21"/>
                  </a:lnTo>
                  <a:lnTo>
                    <a:pt x="137" y="27"/>
                  </a:lnTo>
                  <a:lnTo>
                    <a:pt x="144" y="35"/>
                  </a:lnTo>
                  <a:lnTo>
                    <a:pt x="142" y="42"/>
                  </a:lnTo>
                  <a:lnTo>
                    <a:pt x="134" y="50"/>
                  </a:lnTo>
                  <a:lnTo>
                    <a:pt x="118" y="58"/>
                  </a:lnTo>
                  <a:lnTo>
                    <a:pt x="99" y="71"/>
                  </a:lnTo>
                  <a:lnTo>
                    <a:pt x="75" y="85"/>
                  </a:lnTo>
                  <a:lnTo>
                    <a:pt x="50" y="104"/>
                  </a:lnTo>
                  <a:lnTo>
                    <a:pt x="25" y="74"/>
                  </a:lnTo>
                  <a:lnTo>
                    <a:pt x="9" y="51"/>
                  </a:lnTo>
                  <a:lnTo>
                    <a:pt x="1" y="34"/>
                  </a:lnTo>
                  <a:lnTo>
                    <a:pt x="0" y="21"/>
                  </a:lnTo>
                  <a:lnTo>
                    <a:pt x="2" y="11"/>
                  </a:lnTo>
                  <a:lnTo>
                    <a:pt x="10" y="5"/>
                  </a:lnTo>
                  <a:lnTo>
                    <a:pt x="20" y="1"/>
                  </a:lnTo>
                  <a:lnTo>
                    <a:pt x="3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5" name="Freeform 98"/>
            <p:cNvSpPr>
              <a:spLocks/>
            </p:cNvSpPr>
            <p:nvPr/>
          </p:nvSpPr>
          <p:spPr bwMode="auto">
            <a:xfrm>
              <a:off x="3746" y="2125"/>
              <a:ext cx="12" cy="9"/>
            </a:xfrm>
            <a:custGeom>
              <a:avLst/>
              <a:gdLst>
                <a:gd name="T0" fmla="*/ 0 w 136"/>
                <a:gd name="T1" fmla="*/ 0 h 100"/>
                <a:gd name="T2" fmla="*/ 0 w 136"/>
                <a:gd name="T3" fmla="*/ 0 h 100"/>
                <a:gd name="T4" fmla="*/ 0 w 136"/>
                <a:gd name="T5" fmla="*/ 0 h 100"/>
                <a:gd name="T6" fmla="*/ 0 w 136"/>
                <a:gd name="T7" fmla="*/ 0 h 100"/>
                <a:gd name="T8" fmla="*/ 0 w 136"/>
                <a:gd name="T9" fmla="*/ 0 h 100"/>
                <a:gd name="T10" fmla="*/ 0 w 136"/>
                <a:gd name="T11" fmla="*/ 0 h 100"/>
                <a:gd name="T12" fmla="*/ 0 w 136"/>
                <a:gd name="T13" fmla="*/ 0 h 100"/>
                <a:gd name="T14" fmla="*/ 0 w 136"/>
                <a:gd name="T15" fmla="*/ 0 h 100"/>
                <a:gd name="T16" fmla="*/ 0 w 136"/>
                <a:gd name="T17" fmla="*/ 0 h 100"/>
                <a:gd name="T18" fmla="*/ 0 w 136"/>
                <a:gd name="T19" fmla="*/ 0 h 100"/>
                <a:gd name="T20" fmla="*/ 0 w 136"/>
                <a:gd name="T21" fmla="*/ 0 h 100"/>
                <a:gd name="T22" fmla="*/ 0 w 136"/>
                <a:gd name="T23" fmla="*/ 0 h 100"/>
                <a:gd name="T24" fmla="*/ 0 w 136"/>
                <a:gd name="T25" fmla="*/ 0 h 100"/>
                <a:gd name="T26" fmla="*/ 0 w 136"/>
                <a:gd name="T27" fmla="*/ 0 h 100"/>
                <a:gd name="T28" fmla="*/ 0 w 136"/>
                <a:gd name="T29" fmla="*/ 0 h 100"/>
                <a:gd name="T30" fmla="*/ 0 w 136"/>
                <a:gd name="T31" fmla="*/ 0 h 100"/>
                <a:gd name="T32" fmla="*/ 0 w 136"/>
                <a:gd name="T33" fmla="*/ 0 h 100"/>
                <a:gd name="T34" fmla="*/ 0 w 136"/>
                <a:gd name="T35" fmla="*/ 0 h 100"/>
                <a:gd name="T36" fmla="*/ 0 w 136"/>
                <a:gd name="T37" fmla="*/ 0 h 100"/>
                <a:gd name="T38" fmla="*/ 0 w 136"/>
                <a:gd name="T39" fmla="*/ 0 h 100"/>
                <a:gd name="T40" fmla="*/ 0 w 136"/>
                <a:gd name="T41" fmla="*/ 0 h 100"/>
                <a:gd name="T42" fmla="*/ 0 w 136"/>
                <a:gd name="T43" fmla="*/ 0 h 100"/>
                <a:gd name="T44" fmla="*/ 0 w 136"/>
                <a:gd name="T45" fmla="*/ 0 h 100"/>
                <a:gd name="T46" fmla="*/ 0 w 136"/>
                <a:gd name="T47" fmla="*/ 0 h 100"/>
                <a:gd name="T48" fmla="*/ 0 w 136"/>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00"/>
                <a:gd name="T77" fmla="*/ 136 w 136"/>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00">
                  <a:moveTo>
                    <a:pt x="29" y="0"/>
                  </a:moveTo>
                  <a:lnTo>
                    <a:pt x="48" y="12"/>
                  </a:lnTo>
                  <a:lnTo>
                    <a:pt x="59" y="21"/>
                  </a:lnTo>
                  <a:lnTo>
                    <a:pt x="65" y="27"/>
                  </a:lnTo>
                  <a:lnTo>
                    <a:pt x="70" y="31"/>
                  </a:lnTo>
                  <a:lnTo>
                    <a:pt x="75" y="31"/>
                  </a:lnTo>
                  <a:lnTo>
                    <a:pt x="82" y="31"/>
                  </a:lnTo>
                  <a:lnTo>
                    <a:pt x="94" y="27"/>
                  </a:lnTo>
                  <a:lnTo>
                    <a:pt x="116" y="22"/>
                  </a:lnTo>
                  <a:lnTo>
                    <a:pt x="130" y="28"/>
                  </a:lnTo>
                  <a:lnTo>
                    <a:pt x="136" y="34"/>
                  </a:lnTo>
                  <a:lnTo>
                    <a:pt x="134" y="40"/>
                  </a:lnTo>
                  <a:lnTo>
                    <a:pt x="127" y="48"/>
                  </a:lnTo>
                  <a:lnTo>
                    <a:pt x="113" y="56"/>
                  </a:lnTo>
                  <a:lnTo>
                    <a:pt x="94" y="67"/>
                  </a:lnTo>
                  <a:lnTo>
                    <a:pt x="72" y="81"/>
                  </a:lnTo>
                  <a:lnTo>
                    <a:pt x="49" y="100"/>
                  </a:lnTo>
                  <a:lnTo>
                    <a:pt x="24" y="71"/>
                  </a:lnTo>
                  <a:lnTo>
                    <a:pt x="10" y="50"/>
                  </a:lnTo>
                  <a:lnTo>
                    <a:pt x="1" y="33"/>
                  </a:lnTo>
                  <a:lnTo>
                    <a:pt x="0" y="21"/>
                  </a:lnTo>
                  <a:lnTo>
                    <a:pt x="2" y="12"/>
                  </a:lnTo>
                  <a:lnTo>
                    <a:pt x="10" y="6"/>
                  </a:lnTo>
                  <a:lnTo>
                    <a:pt x="18" y="2"/>
                  </a:lnTo>
                  <a:lnTo>
                    <a:pt x="2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6" name="Freeform 99"/>
            <p:cNvSpPr>
              <a:spLocks/>
            </p:cNvSpPr>
            <p:nvPr/>
          </p:nvSpPr>
          <p:spPr bwMode="auto">
            <a:xfrm>
              <a:off x="3753" y="2110"/>
              <a:ext cx="12" cy="9"/>
            </a:xfrm>
            <a:custGeom>
              <a:avLst/>
              <a:gdLst>
                <a:gd name="T0" fmla="*/ 0 w 131"/>
                <a:gd name="T1" fmla="*/ 0 h 98"/>
                <a:gd name="T2" fmla="*/ 0 w 131"/>
                <a:gd name="T3" fmla="*/ 0 h 98"/>
                <a:gd name="T4" fmla="*/ 0 w 131"/>
                <a:gd name="T5" fmla="*/ 0 h 98"/>
                <a:gd name="T6" fmla="*/ 0 w 131"/>
                <a:gd name="T7" fmla="*/ 0 h 98"/>
                <a:gd name="T8" fmla="*/ 0 w 131"/>
                <a:gd name="T9" fmla="*/ 0 h 98"/>
                <a:gd name="T10" fmla="*/ 0 w 131"/>
                <a:gd name="T11" fmla="*/ 0 h 98"/>
                <a:gd name="T12" fmla="*/ 0 w 131"/>
                <a:gd name="T13" fmla="*/ 0 h 98"/>
                <a:gd name="T14" fmla="*/ 0 w 131"/>
                <a:gd name="T15" fmla="*/ 0 h 98"/>
                <a:gd name="T16" fmla="*/ 0 w 131"/>
                <a:gd name="T17" fmla="*/ 0 h 98"/>
                <a:gd name="T18" fmla="*/ 0 w 131"/>
                <a:gd name="T19" fmla="*/ 0 h 98"/>
                <a:gd name="T20" fmla="*/ 0 w 131"/>
                <a:gd name="T21" fmla="*/ 0 h 98"/>
                <a:gd name="T22" fmla="*/ 0 w 131"/>
                <a:gd name="T23" fmla="*/ 0 h 98"/>
                <a:gd name="T24" fmla="*/ 0 w 131"/>
                <a:gd name="T25" fmla="*/ 0 h 98"/>
                <a:gd name="T26" fmla="*/ 0 w 131"/>
                <a:gd name="T27" fmla="*/ 0 h 98"/>
                <a:gd name="T28" fmla="*/ 0 w 131"/>
                <a:gd name="T29" fmla="*/ 0 h 98"/>
                <a:gd name="T30" fmla="*/ 0 w 131"/>
                <a:gd name="T31" fmla="*/ 0 h 98"/>
                <a:gd name="T32" fmla="*/ 0 w 131"/>
                <a:gd name="T33" fmla="*/ 0 h 98"/>
                <a:gd name="T34" fmla="*/ 0 w 131"/>
                <a:gd name="T35" fmla="*/ 0 h 98"/>
                <a:gd name="T36" fmla="*/ 0 w 131"/>
                <a:gd name="T37" fmla="*/ 0 h 98"/>
                <a:gd name="T38" fmla="*/ 0 w 131"/>
                <a:gd name="T39" fmla="*/ 0 h 98"/>
                <a:gd name="T40" fmla="*/ 0 w 131"/>
                <a:gd name="T41" fmla="*/ 0 h 98"/>
                <a:gd name="T42" fmla="*/ 0 w 131"/>
                <a:gd name="T43" fmla="*/ 0 h 98"/>
                <a:gd name="T44" fmla="*/ 0 w 131"/>
                <a:gd name="T45" fmla="*/ 0 h 98"/>
                <a:gd name="T46" fmla="*/ 0 w 131"/>
                <a:gd name="T47" fmla="*/ 0 h 98"/>
                <a:gd name="T48" fmla="*/ 0 w 131"/>
                <a:gd name="T49" fmla="*/ 0 h 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1"/>
                <a:gd name="T76" fmla="*/ 0 h 98"/>
                <a:gd name="T77" fmla="*/ 131 w 131"/>
                <a:gd name="T78" fmla="*/ 98 h 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1" h="98">
                  <a:moveTo>
                    <a:pt x="28" y="0"/>
                  </a:moveTo>
                  <a:lnTo>
                    <a:pt x="46" y="11"/>
                  </a:lnTo>
                  <a:lnTo>
                    <a:pt x="57" y="20"/>
                  </a:lnTo>
                  <a:lnTo>
                    <a:pt x="63" y="27"/>
                  </a:lnTo>
                  <a:lnTo>
                    <a:pt x="68" y="31"/>
                  </a:lnTo>
                  <a:lnTo>
                    <a:pt x="72" y="32"/>
                  </a:lnTo>
                  <a:lnTo>
                    <a:pt x="79" y="31"/>
                  </a:lnTo>
                  <a:lnTo>
                    <a:pt x="90" y="27"/>
                  </a:lnTo>
                  <a:lnTo>
                    <a:pt x="112" y="21"/>
                  </a:lnTo>
                  <a:lnTo>
                    <a:pt x="125" y="28"/>
                  </a:lnTo>
                  <a:lnTo>
                    <a:pt x="131" y="34"/>
                  </a:lnTo>
                  <a:lnTo>
                    <a:pt x="129" y="40"/>
                  </a:lnTo>
                  <a:lnTo>
                    <a:pt x="122" y="48"/>
                  </a:lnTo>
                  <a:lnTo>
                    <a:pt x="108" y="56"/>
                  </a:lnTo>
                  <a:lnTo>
                    <a:pt x="90" y="67"/>
                  </a:lnTo>
                  <a:lnTo>
                    <a:pt x="69" y="80"/>
                  </a:lnTo>
                  <a:lnTo>
                    <a:pt x="45" y="98"/>
                  </a:lnTo>
                  <a:lnTo>
                    <a:pt x="21" y="71"/>
                  </a:lnTo>
                  <a:lnTo>
                    <a:pt x="8" y="49"/>
                  </a:lnTo>
                  <a:lnTo>
                    <a:pt x="1" y="33"/>
                  </a:lnTo>
                  <a:lnTo>
                    <a:pt x="0" y="21"/>
                  </a:lnTo>
                  <a:lnTo>
                    <a:pt x="2" y="12"/>
                  </a:lnTo>
                  <a:lnTo>
                    <a:pt x="9" y="6"/>
                  </a:lnTo>
                  <a:lnTo>
                    <a:pt x="17" y="2"/>
                  </a:lnTo>
                  <a:lnTo>
                    <a:pt x="2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7" name="Freeform 100"/>
            <p:cNvSpPr>
              <a:spLocks/>
            </p:cNvSpPr>
            <p:nvPr/>
          </p:nvSpPr>
          <p:spPr bwMode="auto">
            <a:xfrm>
              <a:off x="3760" y="2095"/>
              <a:ext cx="11" cy="8"/>
            </a:xfrm>
            <a:custGeom>
              <a:avLst/>
              <a:gdLst>
                <a:gd name="T0" fmla="*/ 0 w 126"/>
                <a:gd name="T1" fmla="*/ 0 h 94"/>
                <a:gd name="T2" fmla="*/ 0 w 126"/>
                <a:gd name="T3" fmla="*/ 0 h 94"/>
                <a:gd name="T4" fmla="*/ 0 w 126"/>
                <a:gd name="T5" fmla="*/ 0 h 94"/>
                <a:gd name="T6" fmla="*/ 0 w 126"/>
                <a:gd name="T7" fmla="*/ 0 h 94"/>
                <a:gd name="T8" fmla="*/ 0 w 126"/>
                <a:gd name="T9" fmla="*/ 0 h 94"/>
                <a:gd name="T10" fmla="*/ 0 w 126"/>
                <a:gd name="T11" fmla="*/ 0 h 94"/>
                <a:gd name="T12" fmla="*/ 0 w 126"/>
                <a:gd name="T13" fmla="*/ 0 h 94"/>
                <a:gd name="T14" fmla="*/ 0 w 126"/>
                <a:gd name="T15" fmla="*/ 0 h 94"/>
                <a:gd name="T16" fmla="*/ 0 w 126"/>
                <a:gd name="T17" fmla="*/ 0 h 94"/>
                <a:gd name="T18" fmla="*/ 0 w 126"/>
                <a:gd name="T19" fmla="*/ 0 h 94"/>
                <a:gd name="T20" fmla="*/ 0 w 126"/>
                <a:gd name="T21" fmla="*/ 0 h 94"/>
                <a:gd name="T22" fmla="*/ 0 w 126"/>
                <a:gd name="T23" fmla="*/ 0 h 94"/>
                <a:gd name="T24" fmla="*/ 0 w 126"/>
                <a:gd name="T25" fmla="*/ 0 h 94"/>
                <a:gd name="T26" fmla="*/ 0 w 126"/>
                <a:gd name="T27" fmla="*/ 0 h 94"/>
                <a:gd name="T28" fmla="*/ 0 w 126"/>
                <a:gd name="T29" fmla="*/ 0 h 94"/>
                <a:gd name="T30" fmla="*/ 0 w 126"/>
                <a:gd name="T31" fmla="*/ 0 h 94"/>
                <a:gd name="T32" fmla="*/ 0 w 126"/>
                <a:gd name="T33" fmla="*/ 0 h 94"/>
                <a:gd name="T34" fmla="*/ 0 w 126"/>
                <a:gd name="T35" fmla="*/ 0 h 94"/>
                <a:gd name="T36" fmla="*/ 0 w 126"/>
                <a:gd name="T37" fmla="*/ 0 h 94"/>
                <a:gd name="T38" fmla="*/ 0 w 126"/>
                <a:gd name="T39" fmla="*/ 0 h 94"/>
                <a:gd name="T40" fmla="*/ 0 w 126"/>
                <a:gd name="T41" fmla="*/ 0 h 94"/>
                <a:gd name="T42" fmla="*/ 0 w 126"/>
                <a:gd name="T43" fmla="*/ 0 h 94"/>
                <a:gd name="T44" fmla="*/ 0 w 126"/>
                <a:gd name="T45" fmla="*/ 0 h 94"/>
                <a:gd name="T46" fmla="*/ 0 w 126"/>
                <a:gd name="T47" fmla="*/ 0 h 94"/>
                <a:gd name="T48" fmla="*/ 0 w 126"/>
                <a:gd name="T49" fmla="*/ 0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94"/>
                <a:gd name="T77" fmla="*/ 126 w 126"/>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94">
                  <a:moveTo>
                    <a:pt x="28" y="0"/>
                  </a:moveTo>
                  <a:lnTo>
                    <a:pt x="44" y="11"/>
                  </a:lnTo>
                  <a:lnTo>
                    <a:pt x="55" y="19"/>
                  </a:lnTo>
                  <a:lnTo>
                    <a:pt x="62" y="25"/>
                  </a:lnTo>
                  <a:lnTo>
                    <a:pt x="66" y="29"/>
                  </a:lnTo>
                  <a:lnTo>
                    <a:pt x="69" y="29"/>
                  </a:lnTo>
                  <a:lnTo>
                    <a:pt x="75" y="29"/>
                  </a:lnTo>
                  <a:lnTo>
                    <a:pt x="86" y="25"/>
                  </a:lnTo>
                  <a:lnTo>
                    <a:pt x="107" y="20"/>
                  </a:lnTo>
                  <a:lnTo>
                    <a:pt x="120" y="26"/>
                  </a:lnTo>
                  <a:lnTo>
                    <a:pt x="126" y="32"/>
                  </a:lnTo>
                  <a:lnTo>
                    <a:pt x="124" y="38"/>
                  </a:lnTo>
                  <a:lnTo>
                    <a:pt x="117" y="46"/>
                  </a:lnTo>
                  <a:lnTo>
                    <a:pt x="103" y="53"/>
                  </a:lnTo>
                  <a:lnTo>
                    <a:pt x="86" y="64"/>
                  </a:lnTo>
                  <a:lnTo>
                    <a:pt x="66" y="76"/>
                  </a:lnTo>
                  <a:lnTo>
                    <a:pt x="44" y="94"/>
                  </a:lnTo>
                  <a:lnTo>
                    <a:pt x="21" y="67"/>
                  </a:lnTo>
                  <a:lnTo>
                    <a:pt x="8" y="47"/>
                  </a:lnTo>
                  <a:lnTo>
                    <a:pt x="1" y="31"/>
                  </a:lnTo>
                  <a:lnTo>
                    <a:pt x="0" y="21"/>
                  </a:lnTo>
                  <a:lnTo>
                    <a:pt x="2" y="12"/>
                  </a:lnTo>
                  <a:lnTo>
                    <a:pt x="9" y="7"/>
                  </a:lnTo>
                  <a:lnTo>
                    <a:pt x="17" y="2"/>
                  </a:lnTo>
                  <a:lnTo>
                    <a:pt x="2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8" name="Freeform 101"/>
            <p:cNvSpPr>
              <a:spLocks/>
            </p:cNvSpPr>
            <p:nvPr/>
          </p:nvSpPr>
          <p:spPr bwMode="auto">
            <a:xfrm>
              <a:off x="3767" y="2080"/>
              <a:ext cx="11" cy="8"/>
            </a:xfrm>
            <a:custGeom>
              <a:avLst/>
              <a:gdLst>
                <a:gd name="T0" fmla="*/ 0 w 121"/>
                <a:gd name="T1" fmla="*/ 0 h 87"/>
                <a:gd name="T2" fmla="*/ 0 w 121"/>
                <a:gd name="T3" fmla="*/ 0 h 87"/>
                <a:gd name="T4" fmla="*/ 0 w 121"/>
                <a:gd name="T5" fmla="*/ 0 h 87"/>
                <a:gd name="T6" fmla="*/ 0 w 121"/>
                <a:gd name="T7" fmla="*/ 0 h 87"/>
                <a:gd name="T8" fmla="*/ 0 w 121"/>
                <a:gd name="T9" fmla="*/ 0 h 87"/>
                <a:gd name="T10" fmla="*/ 0 w 121"/>
                <a:gd name="T11" fmla="*/ 0 h 87"/>
                <a:gd name="T12" fmla="*/ 0 w 121"/>
                <a:gd name="T13" fmla="*/ 0 h 87"/>
                <a:gd name="T14" fmla="*/ 0 w 121"/>
                <a:gd name="T15" fmla="*/ 0 h 87"/>
                <a:gd name="T16" fmla="*/ 0 w 121"/>
                <a:gd name="T17" fmla="*/ 0 h 87"/>
                <a:gd name="T18" fmla="*/ 0 w 121"/>
                <a:gd name="T19" fmla="*/ 0 h 87"/>
                <a:gd name="T20" fmla="*/ 0 w 121"/>
                <a:gd name="T21" fmla="*/ 0 h 87"/>
                <a:gd name="T22" fmla="*/ 0 w 121"/>
                <a:gd name="T23" fmla="*/ 0 h 87"/>
                <a:gd name="T24" fmla="*/ 0 w 121"/>
                <a:gd name="T25" fmla="*/ 0 h 87"/>
                <a:gd name="T26" fmla="*/ 0 w 121"/>
                <a:gd name="T27" fmla="*/ 0 h 87"/>
                <a:gd name="T28" fmla="*/ 0 w 121"/>
                <a:gd name="T29" fmla="*/ 0 h 87"/>
                <a:gd name="T30" fmla="*/ 0 w 121"/>
                <a:gd name="T31" fmla="*/ 0 h 87"/>
                <a:gd name="T32" fmla="*/ 0 w 121"/>
                <a:gd name="T33" fmla="*/ 0 h 87"/>
                <a:gd name="T34" fmla="*/ 0 w 121"/>
                <a:gd name="T35" fmla="*/ 0 h 87"/>
                <a:gd name="T36" fmla="*/ 0 w 121"/>
                <a:gd name="T37" fmla="*/ 0 h 87"/>
                <a:gd name="T38" fmla="*/ 0 w 121"/>
                <a:gd name="T39" fmla="*/ 0 h 87"/>
                <a:gd name="T40" fmla="*/ 0 w 121"/>
                <a:gd name="T41" fmla="*/ 0 h 87"/>
                <a:gd name="T42" fmla="*/ 0 w 121"/>
                <a:gd name="T43" fmla="*/ 0 h 87"/>
                <a:gd name="T44" fmla="*/ 0 w 121"/>
                <a:gd name="T45" fmla="*/ 0 h 87"/>
                <a:gd name="T46" fmla="*/ 0 w 121"/>
                <a:gd name="T47" fmla="*/ 0 h 87"/>
                <a:gd name="T48" fmla="*/ 0 w 121"/>
                <a:gd name="T49" fmla="*/ 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87"/>
                <a:gd name="T77" fmla="*/ 121 w 121"/>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87">
                  <a:moveTo>
                    <a:pt x="26" y="0"/>
                  </a:moveTo>
                  <a:lnTo>
                    <a:pt x="42" y="9"/>
                  </a:lnTo>
                  <a:lnTo>
                    <a:pt x="53" y="17"/>
                  </a:lnTo>
                  <a:lnTo>
                    <a:pt x="58" y="23"/>
                  </a:lnTo>
                  <a:lnTo>
                    <a:pt x="62" y="27"/>
                  </a:lnTo>
                  <a:lnTo>
                    <a:pt x="65" y="27"/>
                  </a:lnTo>
                  <a:lnTo>
                    <a:pt x="71" y="27"/>
                  </a:lnTo>
                  <a:lnTo>
                    <a:pt x="82" y="23"/>
                  </a:lnTo>
                  <a:lnTo>
                    <a:pt x="103" y="18"/>
                  </a:lnTo>
                  <a:lnTo>
                    <a:pt x="115" y="24"/>
                  </a:lnTo>
                  <a:lnTo>
                    <a:pt x="121" y="29"/>
                  </a:lnTo>
                  <a:lnTo>
                    <a:pt x="118" y="35"/>
                  </a:lnTo>
                  <a:lnTo>
                    <a:pt x="112" y="42"/>
                  </a:lnTo>
                  <a:lnTo>
                    <a:pt x="99" y="49"/>
                  </a:lnTo>
                  <a:lnTo>
                    <a:pt x="83" y="60"/>
                  </a:lnTo>
                  <a:lnTo>
                    <a:pt x="64" y="72"/>
                  </a:lnTo>
                  <a:lnTo>
                    <a:pt x="43" y="87"/>
                  </a:lnTo>
                  <a:lnTo>
                    <a:pt x="21" y="62"/>
                  </a:lnTo>
                  <a:lnTo>
                    <a:pt x="8" y="43"/>
                  </a:lnTo>
                  <a:lnTo>
                    <a:pt x="1" y="29"/>
                  </a:lnTo>
                  <a:lnTo>
                    <a:pt x="0" y="18"/>
                  </a:lnTo>
                  <a:lnTo>
                    <a:pt x="2" y="10"/>
                  </a:lnTo>
                  <a:lnTo>
                    <a:pt x="8" y="6"/>
                  </a:lnTo>
                  <a:lnTo>
                    <a:pt x="17" y="2"/>
                  </a:lnTo>
                  <a:lnTo>
                    <a:pt x="2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9" name="Freeform 102"/>
            <p:cNvSpPr>
              <a:spLocks/>
            </p:cNvSpPr>
            <p:nvPr/>
          </p:nvSpPr>
          <p:spPr bwMode="auto">
            <a:xfrm>
              <a:off x="3700" y="2240"/>
              <a:ext cx="17" cy="13"/>
            </a:xfrm>
            <a:custGeom>
              <a:avLst/>
              <a:gdLst>
                <a:gd name="T0" fmla="*/ 0 w 188"/>
                <a:gd name="T1" fmla="*/ 0 h 137"/>
                <a:gd name="T2" fmla="*/ 0 w 188"/>
                <a:gd name="T3" fmla="*/ 0 h 137"/>
                <a:gd name="T4" fmla="*/ 0 w 188"/>
                <a:gd name="T5" fmla="*/ 0 h 137"/>
                <a:gd name="T6" fmla="*/ 0 w 188"/>
                <a:gd name="T7" fmla="*/ 0 h 137"/>
                <a:gd name="T8" fmla="*/ 0 w 188"/>
                <a:gd name="T9" fmla="*/ 0 h 137"/>
                <a:gd name="T10" fmla="*/ 0 w 188"/>
                <a:gd name="T11" fmla="*/ 0 h 137"/>
                <a:gd name="T12" fmla="*/ 0 w 188"/>
                <a:gd name="T13" fmla="*/ 0 h 137"/>
                <a:gd name="T14" fmla="*/ 0 w 188"/>
                <a:gd name="T15" fmla="*/ 0 h 137"/>
                <a:gd name="T16" fmla="*/ 0 w 188"/>
                <a:gd name="T17" fmla="*/ 0 h 137"/>
                <a:gd name="T18" fmla="*/ 0 w 188"/>
                <a:gd name="T19" fmla="*/ 0 h 137"/>
                <a:gd name="T20" fmla="*/ 0 w 188"/>
                <a:gd name="T21" fmla="*/ 0 h 137"/>
                <a:gd name="T22" fmla="*/ 0 w 188"/>
                <a:gd name="T23" fmla="*/ 0 h 137"/>
                <a:gd name="T24" fmla="*/ 0 w 188"/>
                <a:gd name="T25" fmla="*/ 0 h 137"/>
                <a:gd name="T26" fmla="*/ 0 w 188"/>
                <a:gd name="T27" fmla="*/ 0 h 137"/>
                <a:gd name="T28" fmla="*/ 0 w 188"/>
                <a:gd name="T29" fmla="*/ 0 h 137"/>
                <a:gd name="T30" fmla="*/ 0 w 188"/>
                <a:gd name="T31" fmla="*/ 0 h 137"/>
                <a:gd name="T32" fmla="*/ 0 w 188"/>
                <a:gd name="T33" fmla="*/ 0 h 137"/>
                <a:gd name="T34" fmla="*/ 0 w 188"/>
                <a:gd name="T35" fmla="*/ 0 h 137"/>
                <a:gd name="T36" fmla="*/ 0 w 188"/>
                <a:gd name="T37" fmla="*/ 0 h 137"/>
                <a:gd name="T38" fmla="*/ 0 w 188"/>
                <a:gd name="T39" fmla="*/ 0 h 137"/>
                <a:gd name="T40" fmla="*/ 0 w 188"/>
                <a:gd name="T41" fmla="*/ 0 h 137"/>
                <a:gd name="T42" fmla="*/ 0 w 188"/>
                <a:gd name="T43" fmla="*/ 0 h 137"/>
                <a:gd name="T44" fmla="*/ 0 w 188"/>
                <a:gd name="T45" fmla="*/ 0 h 137"/>
                <a:gd name="T46" fmla="*/ 0 w 188"/>
                <a:gd name="T47" fmla="*/ 0 h 137"/>
                <a:gd name="T48" fmla="*/ 0 w 188"/>
                <a:gd name="T49" fmla="*/ 0 h 1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
                <a:gd name="T76" fmla="*/ 0 h 137"/>
                <a:gd name="T77" fmla="*/ 188 w 188"/>
                <a:gd name="T78" fmla="*/ 137 h 1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 h="137">
                  <a:moveTo>
                    <a:pt x="42" y="0"/>
                  </a:moveTo>
                  <a:lnTo>
                    <a:pt x="67" y="15"/>
                  </a:lnTo>
                  <a:lnTo>
                    <a:pt x="84" y="29"/>
                  </a:lnTo>
                  <a:lnTo>
                    <a:pt x="92" y="37"/>
                  </a:lnTo>
                  <a:lnTo>
                    <a:pt x="97" y="43"/>
                  </a:lnTo>
                  <a:lnTo>
                    <a:pt x="102" y="44"/>
                  </a:lnTo>
                  <a:lnTo>
                    <a:pt x="111" y="42"/>
                  </a:lnTo>
                  <a:lnTo>
                    <a:pt x="128" y="37"/>
                  </a:lnTo>
                  <a:lnTo>
                    <a:pt x="158" y="29"/>
                  </a:lnTo>
                  <a:lnTo>
                    <a:pt x="178" y="38"/>
                  </a:lnTo>
                  <a:lnTo>
                    <a:pt x="188" y="47"/>
                  </a:lnTo>
                  <a:lnTo>
                    <a:pt x="185" y="55"/>
                  </a:lnTo>
                  <a:lnTo>
                    <a:pt x="174" y="66"/>
                  </a:lnTo>
                  <a:lnTo>
                    <a:pt x="155" y="77"/>
                  </a:lnTo>
                  <a:lnTo>
                    <a:pt x="130" y="92"/>
                  </a:lnTo>
                  <a:lnTo>
                    <a:pt x="100" y="111"/>
                  </a:lnTo>
                  <a:lnTo>
                    <a:pt x="67" y="137"/>
                  </a:lnTo>
                  <a:lnTo>
                    <a:pt x="34" y="98"/>
                  </a:lnTo>
                  <a:lnTo>
                    <a:pt x="14" y="69"/>
                  </a:lnTo>
                  <a:lnTo>
                    <a:pt x="2" y="46"/>
                  </a:lnTo>
                  <a:lnTo>
                    <a:pt x="0" y="30"/>
                  </a:lnTo>
                  <a:lnTo>
                    <a:pt x="4" y="16"/>
                  </a:lnTo>
                  <a:lnTo>
                    <a:pt x="14" y="9"/>
                  </a:lnTo>
                  <a:lnTo>
                    <a:pt x="27" y="3"/>
                  </a:lnTo>
                  <a:lnTo>
                    <a:pt x="4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0" name="Freeform 103"/>
            <p:cNvSpPr>
              <a:spLocks/>
            </p:cNvSpPr>
            <p:nvPr/>
          </p:nvSpPr>
          <p:spPr bwMode="auto">
            <a:xfrm>
              <a:off x="3709" y="2227"/>
              <a:ext cx="16" cy="11"/>
            </a:xfrm>
            <a:custGeom>
              <a:avLst/>
              <a:gdLst>
                <a:gd name="T0" fmla="*/ 0 w 178"/>
                <a:gd name="T1" fmla="*/ 0 h 130"/>
                <a:gd name="T2" fmla="*/ 0 w 178"/>
                <a:gd name="T3" fmla="*/ 0 h 130"/>
                <a:gd name="T4" fmla="*/ 0 w 178"/>
                <a:gd name="T5" fmla="*/ 0 h 130"/>
                <a:gd name="T6" fmla="*/ 0 w 178"/>
                <a:gd name="T7" fmla="*/ 0 h 130"/>
                <a:gd name="T8" fmla="*/ 0 w 178"/>
                <a:gd name="T9" fmla="*/ 0 h 130"/>
                <a:gd name="T10" fmla="*/ 0 w 178"/>
                <a:gd name="T11" fmla="*/ 0 h 130"/>
                <a:gd name="T12" fmla="*/ 0 w 178"/>
                <a:gd name="T13" fmla="*/ 0 h 130"/>
                <a:gd name="T14" fmla="*/ 0 w 178"/>
                <a:gd name="T15" fmla="*/ 0 h 130"/>
                <a:gd name="T16" fmla="*/ 0 w 178"/>
                <a:gd name="T17" fmla="*/ 0 h 130"/>
                <a:gd name="T18" fmla="*/ 0 w 178"/>
                <a:gd name="T19" fmla="*/ 0 h 130"/>
                <a:gd name="T20" fmla="*/ 0 w 178"/>
                <a:gd name="T21" fmla="*/ 0 h 130"/>
                <a:gd name="T22" fmla="*/ 0 w 178"/>
                <a:gd name="T23" fmla="*/ 0 h 130"/>
                <a:gd name="T24" fmla="*/ 0 w 178"/>
                <a:gd name="T25" fmla="*/ 0 h 130"/>
                <a:gd name="T26" fmla="*/ 0 w 178"/>
                <a:gd name="T27" fmla="*/ 0 h 130"/>
                <a:gd name="T28" fmla="*/ 0 w 178"/>
                <a:gd name="T29" fmla="*/ 0 h 130"/>
                <a:gd name="T30" fmla="*/ 0 w 178"/>
                <a:gd name="T31" fmla="*/ 0 h 130"/>
                <a:gd name="T32" fmla="*/ 0 w 178"/>
                <a:gd name="T33" fmla="*/ 0 h 130"/>
                <a:gd name="T34" fmla="*/ 0 w 178"/>
                <a:gd name="T35" fmla="*/ 0 h 130"/>
                <a:gd name="T36" fmla="*/ 0 w 178"/>
                <a:gd name="T37" fmla="*/ 0 h 130"/>
                <a:gd name="T38" fmla="*/ 0 w 178"/>
                <a:gd name="T39" fmla="*/ 0 h 130"/>
                <a:gd name="T40" fmla="*/ 0 w 178"/>
                <a:gd name="T41" fmla="*/ 0 h 130"/>
                <a:gd name="T42" fmla="*/ 0 w 178"/>
                <a:gd name="T43" fmla="*/ 0 h 130"/>
                <a:gd name="T44" fmla="*/ 0 w 178"/>
                <a:gd name="T45" fmla="*/ 0 h 130"/>
                <a:gd name="T46" fmla="*/ 0 w 178"/>
                <a:gd name="T47" fmla="*/ 0 h 130"/>
                <a:gd name="T48" fmla="*/ 0 w 178"/>
                <a:gd name="T49" fmla="*/ 0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8"/>
                <a:gd name="T76" fmla="*/ 0 h 130"/>
                <a:gd name="T77" fmla="*/ 178 w 178"/>
                <a:gd name="T78" fmla="*/ 130 h 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8" h="130">
                  <a:moveTo>
                    <a:pt x="40" y="0"/>
                  </a:moveTo>
                  <a:lnTo>
                    <a:pt x="64" y="14"/>
                  </a:lnTo>
                  <a:lnTo>
                    <a:pt x="78" y="27"/>
                  </a:lnTo>
                  <a:lnTo>
                    <a:pt x="86" y="35"/>
                  </a:lnTo>
                  <a:lnTo>
                    <a:pt x="92" y="40"/>
                  </a:lnTo>
                  <a:lnTo>
                    <a:pt x="97" y="41"/>
                  </a:lnTo>
                  <a:lnTo>
                    <a:pt x="106" y="39"/>
                  </a:lnTo>
                  <a:lnTo>
                    <a:pt x="122" y="34"/>
                  </a:lnTo>
                  <a:lnTo>
                    <a:pt x="150" y="26"/>
                  </a:lnTo>
                  <a:lnTo>
                    <a:pt x="170" y="35"/>
                  </a:lnTo>
                  <a:lnTo>
                    <a:pt x="178" y="44"/>
                  </a:lnTo>
                  <a:lnTo>
                    <a:pt x="176" y="52"/>
                  </a:lnTo>
                  <a:lnTo>
                    <a:pt x="166" y="63"/>
                  </a:lnTo>
                  <a:lnTo>
                    <a:pt x="146" y="74"/>
                  </a:lnTo>
                  <a:lnTo>
                    <a:pt x="122" y="88"/>
                  </a:lnTo>
                  <a:lnTo>
                    <a:pt x="93" y="107"/>
                  </a:lnTo>
                  <a:lnTo>
                    <a:pt x="62" y="130"/>
                  </a:lnTo>
                  <a:lnTo>
                    <a:pt x="30" y="92"/>
                  </a:lnTo>
                  <a:lnTo>
                    <a:pt x="11" y="65"/>
                  </a:lnTo>
                  <a:lnTo>
                    <a:pt x="1" y="43"/>
                  </a:lnTo>
                  <a:lnTo>
                    <a:pt x="0" y="28"/>
                  </a:lnTo>
                  <a:lnTo>
                    <a:pt x="4" y="15"/>
                  </a:lnTo>
                  <a:lnTo>
                    <a:pt x="13" y="8"/>
                  </a:lnTo>
                  <a:lnTo>
                    <a:pt x="25" y="3"/>
                  </a:lnTo>
                  <a:lnTo>
                    <a:pt x="4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1" name="Freeform 104"/>
            <p:cNvSpPr>
              <a:spLocks/>
            </p:cNvSpPr>
            <p:nvPr/>
          </p:nvSpPr>
          <p:spPr bwMode="auto">
            <a:xfrm>
              <a:off x="3718" y="2212"/>
              <a:ext cx="15" cy="12"/>
            </a:xfrm>
            <a:custGeom>
              <a:avLst/>
              <a:gdLst>
                <a:gd name="T0" fmla="*/ 0 w 174"/>
                <a:gd name="T1" fmla="*/ 0 h 126"/>
                <a:gd name="T2" fmla="*/ 0 w 174"/>
                <a:gd name="T3" fmla="*/ 0 h 126"/>
                <a:gd name="T4" fmla="*/ 0 w 174"/>
                <a:gd name="T5" fmla="*/ 0 h 126"/>
                <a:gd name="T6" fmla="*/ 0 w 174"/>
                <a:gd name="T7" fmla="*/ 0 h 126"/>
                <a:gd name="T8" fmla="*/ 0 w 174"/>
                <a:gd name="T9" fmla="*/ 0 h 126"/>
                <a:gd name="T10" fmla="*/ 0 w 174"/>
                <a:gd name="T11" fmla="*/ 0 h 126"/>
                <a:gd name="T12" fmla="*/ 0 w 174"/>
                <a:gd name="T13" fmla="*/ 0 h 126"/>
                <a:gd name="T14" fmla="*/ 0 w 174"/>
                <a:gd name="T15" fmla="*/ 0 h 126"/>
                <a:gd name="T16" fmla="*/ 0 w 174"/>
                <a:gd name="T17" fmla="*/ 0 h 126"/>
                <a:gd name="T18" fmla="*/ 0 w 174"/>
                <a:gd name="T19" fmla="*/ 0 h 126"/>
                <a:gd name="T20" fmla="*/ 0 w 174"/>
                <a:gd name="T21" fmla="*/ 0 h 126"/>
                <a:gd name="T22" fmla="*/ 0 w 174"/>
                <a:gd name="T23" fmla="*/ 0 h 126"/>
                <a:gd name="T24" fmla="*/ 0 w 174"/>
                <a:gd name="T25" fmla="*/ 0 h 126"/>
                <a:gd name="T26" fmla="*/ 0 w 174"/>
                <a:gd name="T27" fmla="*/ 0 h 126"/>
                <a:gd name="T28" fmla="*/ 0 w 174"/>
                <a:gd name="T29" fmla="*/ 0 h 126"/>
                <a:gd name="T30" fmla="*/ 0 w 174"/>
                <a:gd name="T31" fmla="*/ 0 h 126"/>
                <a:gd name="T32" fmla="*/ 0 w 174"/>
                <a:gd name="T33" fmla="*/ 0 h 126"/>
                <a:gd name="T34" fmla="*/ 0 w 174"/>
                <a:gd name="T35" fmla="*/ 0 h 126"/>
                <a:gd name="T36" fmla="*/ 0 w 174"/>
                <a:gd name="T37" fmla="*/ 0 h 126"/>
                <a:gd name="T38" fmla="*/ 0 w 174"/>
                <a:gd name="T39" fmla="*/ 0 h 126"/>
                <a:gd name="T40" fmla="*/ 0 w 174"/>
                <a:gd name="T41" fmla="*/ 0 h 126"/>
                <a:gd name="T42" fmla="*/ 0 w 174"/>
                <a:gd name="T43" fmla="*/ 0 h 126"/>
                <a:gd name="T44" fmla="*/ 0 w 174"/>
                <a:gd name="T45" fmla="*/ 0 h 126"/>
                <a:gd name="T46" fmla="*/ 0 w 174"/>
                <a:gd name="T47" fmla="*/ 0 h 126"/>
                <a:gd name="T48" fmla="*/ 0 w 174"/>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
                <a:gd name="T76" fmla="*/ 0 h 126"/>
                <a:gd name="T77" fmla="*/ 174 w 174"/>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 h="126">
                  <a:moveTo>
                    <a:pt x="38" y="0"/>
                  </a:moveTo>
                  <a:lnTo>
                    <a:pt x="61" y="14"/>
                  </a:lnTo>
                  <a:lnTo>
                    <a:pt x="76" y="25"/>
                  </a:lnTo>
                  <a:lnTo>
                    <a:pt x="84" y="34"/>
                  </a:lnTo>
                  <a:lnTo>
                    <a:pt x="89" y="39"/>
                  </a:lnTo>
                  <a:lnTo>
                    <a:pt x="94" y="40"/>
                  </a:lnTo>
                  <a:lnTo>
                    <a:pt x="105" y="38"/>
                  </a:lnTo>
                  <a:lnTo>
                    <a:pt x="120" y="33"/>
                  </a:lnTo>
                  <a:lnTo>
                    <a:pt x="148" y="25"/>
                  </a:lnTo>
                  <a:lnTo>
                    <a:pt x="166" y="34"/>
                  </a:lnTo>
                  <a:lnTo>
                    <a:pt x="174" y="43"/>
                  </a:lnTo>
                  <a:lnTo>
                    <a:pt x="172" y="51"/>
                  </a:lnTo>
                  <a:lnTo>
                    <a:pt x="161" y="61"/>
                  </a:lnTo>
                  <a:lnTo>
                    <a:pt x="144" y="72"/>
                  </a:lnTo>
                  <a:lnTo>
                    <a:pt x="120" y="86"/>
                  </a:lnTo>
                  <a:lnTo>
                    <a:pt x="92" y="104"/>
                  </a:lnTo>
                  <a:lnTo>
                    <a:pt x="61" y="126"/>
                  </a:lnTo>
                  <a:lnTo>
                    <a:pt x="31" y="90"/>
                  </a:lnTo>
                  <a:lnTo>
                    <a:pt x="12" y="62"/>
                  </a:lnTo>
                  <a:lnTo>
                    <a:pt x="2" y="41"/>
                  </a:lnTo>
                  <a:lnTo>
                    <a:pt x="0" y="27"/>
                  </a:lnTo>
                  <a:lnTo>
                    <a:pt x="3" y="15"/>
                  </a:lnTo>
                  <a:lnTo>
                    <a:pt x="12" y="8"/>
                  </a:lnTo>
                  <a:lnTo>
                    <a:pt x="23" y="3"/>
                  </a:lnTo>
                  <a:lnTo>
                    <a:pt x="3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2" name="Freeform 105"/>
            <p:cNvSpPr>
              <a:spLocks/>
            </p:cNvSpPr>
            <p:nvPr/>
          </p:nvSpPr>
          <p:spPr bwMode="auto">
            <a:xfrm>
              <a:off x="3726" y="2198"/>
              <a:ext cx="15" cy="11"/>
            </a:xfrm>
            <a:custGeom>
              <a:avLst/>
              <a:gdLst>
                <a:gd name="T0" fmla="*/ 0 w 168"/>
                <a:gd name="T1" fmla="*/ 0 h 121"/>
                <a:gd name="T2" fmla="*/ 0 w 168"/>
                <a:gd name="T3" fmla="*/ 0 h 121"/>
                <a:gd name="T4" fmla="*/ 0 w 168"/>
                <a:gd name="T5" fmla="*/ 0 h 121"/>
                <a:gd name="T6" fmla="*/ 0 w 168"/>
                <a:gd name="T7" fmla="*/ 0 h 121"/>
                <a:gd name="T8" fmla="*/ 0 w 168"/>
                <a:gd name="T9" fmla="*/ 0 h 121"/>
                <a:gd name="T10" fmla="*/ 0 w 168"/>
                <a:gd name="T11" fmla="*/ 0 h 121"/>
                <a:gd name="T12" fmla="*/ 0 w 168"/>
                <a:gd name="T13" fmla="*/ 0 h 121"/>
                <a:gd name="T14" fmla="*/ 0 w 168"/>
                <a:gd name="T15" fmla="*/ 0 h 121"/>
                <a:gd name="T16" fmla="*/ 0 w 168"/>
                <a:gd name="T17" fmla="*/ 0 h 121"/>
                <a:gd name="T18" fmla="*/ 0 w 168"/>
                <a:gd name="T19" fmla="*/ 0 h 121"/>
                <a:gd name="T20" fmla="*/ 0 w 168"/>
                <a:gd name="T21" fmla="*/ 0 h 121"/>
                <a:gd name="T22" fmla="*/ 0 w 168"/>
                <a:gd name="T23" fmla="*/ 0 h 121"/>
                <a:gd name="T24" fmla="*/ 0 w 168"/>
                <a:gd name="T25" fmla="*/ 0 h 121"/>
                <a:gd name="T26" fmla="*/ 0 w 168"/>
                <a:gd name="T27" fmla="*/ 0 h 121"/>
                <a:gd name="T28" fmla="*/ 0 w 168"/>
                <a:gd name="T29" fmla="*/ 0 h 121"/>
                <a:gd name="T30" fmla="*/ 0 w 168"/>
                <a:gd name="T31" fmla="*/ 0 h 121"/>
                <a:gd name="T32" fmla="*/ 0 w 168"/>
                <a:gd name="T33" fmla="*/ 0 h 121"/>
                <a:gd name="T34" fmla="*/ 0 w 168"/>
                <a:gd name="T35" fmla="*/ 0 h 121"/>
                <a:gd name="T36" fmla="*/ 0 w 168"/>
                <a:gd name="T37" fmla="*/ 0 h 121"/>
                <a:gd name="T38" fmla="*/ 0 w 168"/>
                <a:gd name="T39" fmla="*/ 0 h 121"/>
                <a:gd name="T40" fmla="*/ 0 w 168"/>
                <a:gd name="T41" fmla="*/ 0 h 121"/>
                <a:gd name="T42" fmla="*/ 0 w 168"/>
                <a:gd name="T43" fmla="*/ 0 h 121"/>
                <a:gd name="T44" fmla="*/ 0 w 168"/>
                <a:gd name="T45" fmla="*/ 0 h 121"/>
                <a:gd name="T46" fmla="*/ 0 w 168"/>
                <a:gd name="T47" fmla="*/ 0 h 121"/>
                <a:gd name="T48" fmla="*/ 0 w 168"/>
                <a:gd name="T49" fmla="*/ 0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121"/>
                <a:gd name="T77" fmla="*/ 168 w 168"/>
                <a:gd name="T78" fmla="*/ 121 h 1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121">
                  <a:moveTo>
                    <a:pt x="37" y="0"/>
                  </a:moveTo>
                  <a:lnTo>
                    <a:pt x="60" y="13"/>
                  </a:lnTo>
                  <a:lnTo>
                    <a:pt x="73" y="24"/>
                  </a:lnTo>
                  <a:lnTo>
                    <a:pt x="82" y="32"/>
                  </a:lnTo>
                  <a:lnTo>
                    <a:pt x="87" y="37"/>
                  </a:lnTo>
                  <a:lnTo>
                    <a:pt x="92" y="37"/>
                  </a:lnTo>
                  <a:lnTo>
                    <a:pt x="101" y="36"/>
                  </a:lnTo>
                  <a:lnTo>
                    <a:pt x="117" y="31"/>
                  </a:lnTo>
                  <a:lnTo>
                    <a:pt x="143" y="23"/>
                  </a:lnTo>
                  <a:lnTo>
                    <a:pt x="161" y="32"/>
                  </a:lnTo>
                  <a:lnTo>
                    <a:pt x="168" y="41"/>
                  </a:lnTo>
                  <a:lnTo>
                    <a:pt x="166" y="48"/>
                  </a:lnTo>
                  <a:lnTo>
                    <a:pt x="157" y="58"/>
                  </a:lnTo>
                  <a:lnTo>
                    <a:pt x="139" y="69"/>
                  </a:lnTo>
                  <a:lnTo>
                    <a:pt x="117" y="82"/>
                  </a:lnTo>
                  <a:lnTo>
                    <a:pt x="89" y="98"/>
                  </a:lnTo>
                  <a:lnTo>
                    <a:pt x="59" y="121"/>
                  </a:lnTo>
                  <a:lnTo>
                    <a:pt x="29" y="86"/>
                  </a:lnTo>
                  <a:lnTo>
                    <a:pt x="11" y="59"/>
                  </a:lnTo>
                  <a:lnTo>
                    <a:pt x="1" y="39"/>
                  </a:lnTo>
                  <a:lnTo>
                    <a:pt x="0" y="24"/>
                  </a:lnTo>
                  <a:lnTo>
                    <a:pt x="3" y="13"/>
                  </a:lnTo>
                  <a:lnTo>
                    <a:pt x="13" y="7"/>
                  </a:lnTo>
                  <a:lnTo>
                    <a:pt x="23" y="2"/>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3" name="Freeform 106"/>
            <p:cNvSpPr>
              <a:spLocks/>
            </p:cNvSpPr>
            <p:nvPr/>
          </p:nvSpPr>
          <p:spPr bwMode="auto">
            <a:xfrm>
              <a:off x="3734" y="2184"/>
              <a:ext cx="15" cy="11"/>
            </a:xfrm>
            <a:custGeom>
              <a:avLst/>
              <a:gdLst>
                <a:gd name="T0" fmla="*/ 0 w 160"/>
                <a:gd name="T1" fmla="*/ 0 h 120"/>
                <a:gd name="T2" fmla="*/ 0 w 160"/>
                <a:gd name="T3" fmla="*/ 0 h 120"/>
                <a:gd name="T4" fmla="*/ 0 w 160"/>
                <a:gd name="T5" fmla="*/ 0 h 120"/>
                <a:gd name="T6" fmla="*/ 0 w 160"/>
                <a:gd name="T7" fmla="*/ 0 h 120"/>
                <a:gd name="T8" fmla="*/ 0 w 160"/>
                <a:gd name="T9" fmla="*/ 0 h 120"/>
                <a:gd name="T10" fmla="*/ 0 w 160"/>
                <a:gd name="T11" fmla="*/ 0 h 120"/>
                <a:gd name="T12" fmla="*/ 0 w 160"/>
                <a:gd name="T13" fmla="*/ 0 h 120"/>
                <a:gd name="T14" fmla="*/ 0 w 160"/>
                <a:gd name="T15" fmla="*/ 0 h 120"/>
                <a:gd name="T16" fmla="*/ 0 w 160"/>
                <a:gd name="T17" fmla="*/ 0 h 120"/>
                <a:gd name="T18" fmla="*/ 0 w 160"/>
                <a:gd name="T19" fmla="*/ 0 h 120"/>
                <a:gd name="T20" fmla="*/ 0 w 160"/>
                <a:gd name="T21" fmla="*/ 0 h 120"/>
                <a:gd name="T22" fmla="*/ 0 w 160"/>
                <a:gd name="T23" fmla="*/ 0 h 120"/>
                <a:gd name="T24" fmla="*/ 0 w 160"/>
                <a:gd name="T25" fmla="*/ 0 h 120"/>
                <a:gd name="T26" fmla="*/ 0 w 160"/>
                <a:gd name="T27" fmla="*/ 0 h 120"/>
                <a:gd name="T28" fmla="*/ 0 w 160"/>
                <a:gd name="T29" fmla="*/ 0 h 120"/>
                <a:gd name="T30" fmla="*/ 0 w 160"/>
                <a:gd name="T31" fmla="*/ 0 h 120"/>
                <a:gd name="T32" fmla="*/ 0 w 160"/>
                <a:gd name="T33" fmla="*/ 0 h 120"/>
                <a:gd name="T34" fmla="*/ 0 w 160"/>
                <a:gd name="T35" fmla="*/ 0 h 120"/>
                <a:gd name="T36" fmla="*/ 0 w 160"/>
                <a:gd name="T37" fmla="*/ 0 h 120"/>
                <a:gd name="T38" fmla="*/ 0 w 160"/>
                <a:gd name="T39" fmla="*/ 0 h 120"/>
                <a:gd name="T40" fmla="*/ 0 w 160"/>
                <a:gd name="T41" fmla="*/ 0 h 120"/>
                <a:gd name="T42" fmla="*/ 0 w 160"/>
                <a:gd name="T43" fmla="*/ 0 h 120"/>
                <a:gd name="T44" fmla="*/ 0 w 160"/>
                <a:gd name="T45" fmla="*/ 0 h 120"/>
                <a:gd name="T46" fmla="*/ 0 w 160"/>
                <a:gd name="T47" fmla="*/ 0 h 120"/>
                <a:gd name="T48" fmla="*/ 0 w 160"/>
                <a:gd name="T49" fmla="*/ 0 h 1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0"/>
                <a:gd name="T76" fmla="*/ 0 h 120"/>
                <a:gd name="T77" fmla="*/ 160 w 160"/>
                <a:gd name="T78" fmla="*/ 120 h 1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0" h="120">
                  <a:moveTo>
                    <a:pt x="35" y="0"/>
                  </a:moveTo>
                  <a:lnTo>
                    <a:pt x="56" y="14"/>
                  </a:lnTo>
                  <a:lnTo>
                    <a:pt x="70" y="25"/>
                  </a:lnTo>
                  <a:lnTo>
                    <a:pt x="77" y="32"/>
                  </a:lnTo>
                  <a:lnTo>
                    <a:pt x="82" y="37"/>
                  </a:lnTo>
                  <a:lnTo>
                    <a:pt x="86" y="38"/>
                  </a:lnTo>
                  <a:lnTo>
                    <a:pt x="94" y="37"/>
                  </a:lnTo>
                  <a:lnTo>
                    <a:pt x="110" y="32"/>
                  </a:lnTo>
                  <a:lnTo>
                    <a:pt x="135" y="26"/>
                  </a:lnTo>
                  <a:lnTo>
                    <a:pt x="152" y="33"/>
                  </a:lnTo>
                  <a:lnTo>
                    <a:pt x="160" y="42"/>
                  </a:lnTo>
                  <a:lnTo>
                    <a:pt x="157" y="49"/>
                  </a:lnTo>
                  <a:lnTo>
                    <a:pt x="149" y="58"/>
                  </a:lnTo>
                  <a:lnTo>
                    <a:pt x="132" y="67"/>
                  </a:lnTo>
                  <a:lnTo>
                    <a:pt x="110" y="81"/>
                  </a:lnTo>
                  <a:lnTo>
                    <a:pt x="84" y="97"/>
                  </a:lnTo>
                  <a:lnTo>
                    <a:pt x="56" y="120"/>
                  </a:lnTo>
                  <a:lnTo>
                    <a:pt x="28" y="86"/>
                  </a:lnTo>
                  <a:lnTo>
                    <a:pt x="10" y="60"/>
                  </a:lnTo>
                  <a:lnTo>
                    <a:pt x="1" y="39"/>
                  </a:lnTo>
                  <a:lnTo>
                    <a:pt x="0" y="26"/>
                  </a:lnTo>
                  <a:lnTo>
                    <a:pt x="3" y="15"/>
                  </a:lnTo>
                  <a:lnTo>
                    <a:pt x="11" y="9"/>
                  </a:lnTo>
                  <a:lnTo>
                    <a:pt x="21" y="4"/>
                  </a:lnTo>
                  <a:lnTo>
                    <a:pt x="3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4" name="Freeform 107"/>
            <p:cNvSpPr>
              <a:spLocks/>
            </p:cNvSpPr>
            <p:nvPr/>
          </p:nvSpPr>
          <p:spPr bwMode="auto">
            <a:xfrm>
              <a:off x="3742" y="2170"/>
              <a:ext cx="14" cy="10"/>
            </a:xfrm>
            <a:custGeom>
              <a:avLst/>
              <a:gdLst>
                <a:gd name="T0" fmla="*/ 0 w 157"/>
                <a:gd name="T1" fmla="*/ 0 h 112"/>
                <a:gd name="T2" fmla="*/ 0 w 157"/>
                <a:gd name="T3" fmla="*/ 0 h 112"/>
                <a:gd name="T4" fmla="*/ 0 w 157"/>
                <a:gd name="T5" fmla="*/ 0 h 112"/>
                <a:gd name="T6" fmla="*/ 0 w 157"/>
                <a:gd name="T7" fmla="*/ 0 h 112"/>
                <a:gd name="T8" fmla="*/ 0 w 157"/>
                <a:gd name="T9" fmla="*/ 0 h 112"/>
                <a:gd name="T10" fmla="*/ 0 w 157"/>
                <a:gd name="T11" fmla="*/ 0 h 112"/>
                <a:gd name="T12" fmla="*/ 0 w 157"/>
                <a:gd name="T13" fmla="*/ 0 h 112"/>
                <a:gd name="T14" fmla="*/ 0 w 157"/>
                <a:gd name="T15" fmla="*/ 0 h 112"/>
                <a:gd name="T16" fmla="*/ 0 w 157"/>
                <a:gd name="T17" fmla="*/ 0 h 112"/>
                <a:gd name="T18" fmla="*/ 0 w 157"/>
                <a:gd name="T19" fmla="*/ 0 h 112"/>
                <a:gd name="T20" fmla="*/ 0 w 157"/>
                <a:gd name="T21" fmla="*/ 0 h 112"/>
                <a:gd name="T22" fmla="*/ 0 w 157"/>
                <a:gd name="T23" fmla="*/ 0 h 112"/>
                <a:gd name="T24" fmla="*/ 0 w 157"/>
                <a:gd name="T25" fmla="*/ 0 h 112"/>
                <a:gd name="T26" fmla="*/ 0 w 157"/>
                <a:gd name="T27" fmla="*/ 0 h 112"/>
                <a:gd name="T28" fmla="*/ 0 w 157"/>
                <a:gd name="T29" fmla="*/ 0 h 112"/>
                <a:gd name="T30" fmla="*/ 0 w 157"/>
                <a:gd name="T31" fmla="*/ 0 h 112"/>
                <a:gd name="T32" fmla="*/ 0 w 157"/>
                <a:gd name="T33" fmla="*/ 0 h 112"/>
                <a:gd name="T34" fmla="*/ 0 w 157"/>
                <a:gd name="T35" fmla="*/ 0 h 112"/>
                <a:gd name="T36" fmla="*/ 0 w 157"/>
                <a:gd name="T37" fmla="*/ 0 h 112"/>
                <a:gd name="T38" fmla="*/ 0 w 157"/>
                <a:gd name="T39" fmla="*/ 0 h 112"/>
                <a:gd name="T40" fmla="*/ 0 w 157"/>
                <a:gd name="T41" fmla="*/ 0 h 112"/>
                <a:gd name="T42" fmla="*/ 0 w 157"/>
                <a:gd name="T43" fmla="*/ 0 h 112"/>
                <a:gd name="T44" fmla="*/ 0 w 157"/>
                <a:gd name="T45" fmla="*/ 0 h 112"/>
                <a:gd name="T46" fmla="*/ 0 w 157"/>
                <a:gd name="T47" fmla="*/ 0 h 112"/>
                <a:gd name="T48" fmla="*/ 0 w 157"/>
                <a:gd name="T49" fmla="*/ 0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7"/>
                <a:gd name="T76" fmla="*/ 0 h 112"/>
                <a:gd name="T77" fmla="*/ 157 w 157"/>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7" h="112">
                  <a:moveTo>
                    <a:pt x="34" y="0"/>
                  </a:moveTo>
                  <a:lnTo>
                    <a:pt x="55" y="13"/>
                  </a:lnTo>
                  <a:lnTo>
                    <a:pt x="68" y="23"/>
                  </a:lnTo>
                  <a:lnTo>
                    <a:pt x="75" y="30"/>
                  </a:lnTo>
                  <a:lnTo>
                    <a:pt x="80" y="35"/>
                  </a:lnTo>
                  <a:lnTo>
                    <a:pt x="85" y="35"/>
                  </a:lnTo>
                  <a:lnTo>
                    <a:pt x="93" y="34"/>
                  </a:lnTo>
                  <a:lnTo>
                    <a:pt x="107" y="30"/>
                  </a:lnTo>
                  <a:lnTo>
                    <a:pt x="132" y="24"/>
                  </a:lnTo>
                  <a:lnTo>
                    <a:pt x="148" y="31"/>
                  </a:lnTo>
                  <a:lnTo>
                    <a:pt x="157" y="39"/>
                  </a:lnTo>
                  <a:lnTo>
                    <a:pt x="154" y="45"/>
                  </a:lnTo>
                  <a:lnTo>
                    <a:pt x="145" y="55"/>
                  </a:lnTo>
                  <a:lnTo>
                    <a:pt x="128" y="64"/>
                  </a:lnTo>
                  <a:lnTo>
                    <a:pt x="107" y="77"/>
                  </a:lnTo>
                  <a:lnTo>
                    <a:pt x="81" y="93"/>
                  </a:lnTo>
                  <a:lnTo>
                    <a:pt x="54" y="112"/>
                  </a:lnTo>
                  <a:lnTo>
                    <a:pt x="27" y="80"/>
                  </a:lnTo>
                  <a:lnTo>
                    <a:pt x="9" y="55"/>
                  </a:lnTo>
                  <a:lnTo>
                    <a:pt x="1" y="35"/>
                  </a:lnTo>
                  <a:lnTo>
                    <a:pt x="0" y="23"/>
                  </a:lnTo>
                  <a:lnTo>
                    <a:pt x="2" y="13"/>
                  </a:lnTo>
                  <a:lnTo>
                    <a:pt x="10" y="6"/>
                  </a:lnTo>
                  <a:lnTo>
                    <a:pt x="22" y="2"/>
                  </a:lnTo>
                  <a:lnTo>
                    <a:pt x="3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5" name="Freeform 108"/>
            <p:cNvSpPr>
              <a:spLocks/>
            </p:cNvSpPr>
            <p:nvPr/>
          </p:nvSpPr>
          <p:spPr bwMode="auto">
            <a:xfrm>
              <a:off x="3749" y="2155"/>
              <a:ext cx="14" cy="10"/>
            </a:xfrm>
            <a:custGeom>
              <a:avLst/>
              <a:gdLst>
                <a:gd name="T0" fmla="*/ 0 w 150"/>
                <a:gd name="T1" fmla="*/ 0 h 110"/>
                <a:gd name="T2" fmla="*/ 0 w 150"/>
                <a:gd name="T3" fmla="*/ 0 h 110"/>
                <a:gd name="T4" fmla="*/ 0 w 150"/>
                <a:gd name="T5" fmla="*/ 0 h 110"/>
                <a:gd name="T6" fmla="*/ 0 w 150"/>
                <a:gd name="T7" fmla="*/ 0 h 110"/>
                <a:gd name="T8" fmla="*/ 0 w 150"/>
                <a:gd name="T9" fmla="*/ 0 h 110"/>
                <a:gd name="T10" fmla="*/ 0 w 150"/>
                <a:gd name="T11" fmla="*/ 0 h 110"/>
                <a:gd name="T12" fmla="*/ 0 w 150"/>
                <a:gd name="T13" fmla="*/ 0 h 110"/>
                <a:gd name="T14" fmla="*/ 0 w 150"/>
                <a:gd name="T15" fmla="*/ 0 h 110"/>
                <a:gd name="T16" fmla="*/ 0 w 150"/>
                <a:gd name="T17" fmla="*/ 0 h 110"/>
                <a:gd name="T18" fmla="*/ 0 w 150"/>
                <a:gd name="T19" fmla="*/ 0 h 110"/>
                <a:gd name="T20" fmla="*/ 0 w 150"/>
                <a:gd name="T21" fmla="*/ 0 h 110"/>
                <a:gd name="T22" fmla="*/ 0 w 150"/>
                <a:gd name="T23" fmla="*/ 0 h 110"/>
                <a:gd name="T24" fmla="*/ 0 w 150"/>
                <a:gd name="T25" fmla="*/ 0 h 110"/>
                <a:gd name="T26" fmla="*/ 0 w 150"/>
                <a:gd name="T27" fmla="*/ 0 h 110"/>
                <a:gd name="T28" fmla="*/ 0 w 150"/>
                <a:gd name="T29" fmla="*/ 0 h 110"/>
                <a:gd name="T30" fmla="*/ 0 w 150"/>
                <a:gd name="T31" fmla="*/ 0 h 110"/>
                <a:gd name="T32" fmla="*/ 0 w 150"/>
                <a:gd name="T33" fmla="*/ 0 h 110"/>
                <a:gd name="T34" fmla="*/ 0 w 150"/>
                <a:gd name="T35" fmla="*/ 0 h 110"/>
                <a:gd name="T36" fmla="*/ 0 w 150"/>
                <a:gd name="T37" fmla="*/ 0 h 110"/>
                <a:gd name="T38" fmla="*/ 0 w 150"/>
                <a:gd name="T39" fmla="*/ 0 h 110"/>
                <a:gd name="T40" fmla="*/ 0 w 150"/>
                <a:gd name="T41" fmla="*/ 0 h 110"/>
                <a:gd name="T42" fmla="*/ 0 w 150"/>
                <a:gd name="T43" fmla="*/ 0 h 110"/>
                <a:gd name="T44" fmla="*/ 0 w 150"/>
                <a:gd name="T45" fmla="*/ 0 h 110"/>
                <a:gd name="T46" fmla="*/ 0 w 150"/>
                <a:gd name="T47" fmla="*/ 0 h 110"/>
                <a:gd name="T48" fmla="*/ 0 w 150"/>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110"/>
                <a:gd name="T77" fmla="*/ 150 w 150"/>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110">
                  <a:moveTo>
                    <a:pt x="32" y="0"/>
                  </a:moveTo>
                  <a:lnTo>
                    <a:pt x="52" y="12"/>
                  </a:lnTo>
                  <a:lnTo>
                    <a:pt x="64" y="22"/>
                  </a:lnTo>
                  <a:lnTo>
                    <a:pt x="71" y="29"/>
                  </a:lnTo>
                  <a:lnTo>
                    <a:pt x="76" y="33"/>
                  </a:lnTo>
                  <a:lnTo>
                    <a:pt x="80" y="33"/>
                  </a:lnTo>
                  <a:lnTo>
                    <a:pt x="88" y="32"/>
                  </a:lnTo>
                  <a:lnTo>
                    <a:pt x="102" y="28"/>
                  </a:lnTo>
                  <a:lnTo>
                    <a:pt x="126" y="22"/>
                  </a:lnTo>
                  <a:lnTo>
                    <a:pt x="143" y="29"/>
                  </a:lnTo>
                  <a:lnTo>
                    <a:pt x="150" y="37"/>
                  </a:lnTo>
                  <a:lnTo>
                    <a:pt x="147" y="43"/>
                  </a:lnTo>
                  <a:lnTo>
                    <a:pt x="138" y="52"/>
                  </a:lnTo>
                  <a:lnTo>
                    <a:pt x="123" y="62"/>
                  </a:lnTo>
                  <a:lnTo>
                    <a:pt x="102" y="75"/>
                  </a:lnTo>
                  <a:lnTo>
                    <a:pt x="79" y="90"/>
                  </a:lnTo>
                  <a:lnTo>
                    <a:pt x="52" y="110"/>
                  </a:lnTo>
                  <a:lnTo>
                    <a:pt x="26" y="78"/>
                  </a:lnTo>
                  <a:lnTo>
                    <a:pt x="10" y="53"/>
                  </a:lnTo>
                  <a:lnTo>
                    <a:pt x="1" y="35"/>
                  </a:lnTo>
                  <a:lnTo>
                    <a:pt x="0" y="23"/>
                  </a:lnTo>
                  <a:lnTo>
                    <a:pt x="3" y="12"/>
                  </a:lnTo>
                  <a:lnTo>
                    <a:pt x="11" y="6"/>
                  </a:lnTo>
                  <a:lnTo>
                    <a:pt x="20" y="2"/>
                  </a:lnTo>
                  <a:lnTo>
                    <a:pt x="3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6" name="Freeform 109"/>
            <p:cNvSpPr>
              <a:spLocks/>
            </p:cNvSpPr>
            <p:nvPr/>
          </p:nvSpPr>
          <p:spPr bwMode="auto">
            <a:xfrm>
              <a:off x="3757" y="2140"/>
              <a:ext cx="13" cy="10"/>
            </a:xfrm>
            <a:custGeom>
              <a:avLst/>
              <a:gdLst>
                <a:gd name="T0" fmla="*/ 0 w 144"/>
                <a:gd name="T1" fmla="*/ 0 h 104"/>
                <a:gd name="T2" fmla="*/ 0 w 144"/>
                <a:gd name="T3" fmla="*/ 0 h 104"/>
                <a:gd name="T4" fmla="*/ 0 w 144"/>
                <a:gd name="T5" fmla="*/ 0 h 104"/>
                <a:gd name="T6" fmla="*/ 0 w 144"/>
                <a:gd name="T7" fmla="*/ 0 h 104"/>
                <a:gd name="T8" fmla="*/ 0 w 144"/>
                <a:gd name="T9" fmla="*/ 0 h 104"/>
                <a:gd name="T10" fmla="*/ 0 w 144"/>
                <a:gd name="T11" fmla="*/ 0 h 104"/>
                <a:gd name="T12" fmla="*/ 0 w 144"/>
                <a:gd name="T13" fmla="*/ 0 h 104"/>
                <a:gd name="T14" fmla="*/ 0 w 144"/>
                <a:gd name="T15" fmla="*/ 0 h 104"/>
                <a:gd name="T16" fmla="*/ 0 w 144"/>
                <a:gd name="T17" fmla="*/ 0 h 104"/>
                <a:gd name="T18" fmla="*/ 0 w 144"/>
                <a:gd name="T19" fmla="*/ 0 h 104"/>
                <a:gd name="T20" fmla="*/ 0 w 144"/>
                <a:gd name="T21" fmla="*/ 0 h 104"/>
                <a:gd name="T22" fmla="*/ 0 w 144"/>
                <a:gd name="T23" fmla="*/ 0 h 104"/>
                <a:gd name="T24" fmla="*/ 0 w 144"/>
                <a:gd name="T25" fmla="*/ 0 h 104"/>
                <a:gd name="T26" fmla="*/ 0 w 144"/>
                <a:gd name="T27" fmla="*/ 0 h 104"/>
                <a:gd name="T28" fmla="*/ 0 w 144"/>
                <a:gd name="T29" fmla="*/ 0 h 104"/>
                <a:gd name="T30" fmla="*/ 0 w 144"/>
                <a:gd name="T31" fmla="*/ 0 h 104"/>
                <a:gd name="T32" fmla="*/ 0 w 144"/>
                <a:gd name="T33" fmla="*/ 0 h 104"/>
                <a:gd name="T34" fmla="*/ 0 w 144"/>
                <a:gd name="T35" fmla="*/ 0 h 104"/>
                <a:gd name="T36" fmla="*/ 0 w 144"/>
                <a:gd name="T37" fmla="*/ 0 h 104"/>
                <a:gd name="T38" fmla="*/ 0 w 144"/>
                <a:gd name="T39" fmla="*/ 0 h 104"/>
                <a:gd name="T40" fmla="*/ 0 w 144"/>
                <a:gd name="T41" fmla="*/ 0 h 104"/>
                <a:gd name="T42" fmla="*/ 0 w 144"/>
                <a:gd name="T43" fmla="*/ 0 h 104"/>
                <a:gd name="T44" fmla="*/ 0 w 144"/>
                <a:gd name="T45" fmla="*/ 0 h 104"/>
                <a:gd name="T46" fmla="*/ 0 w 144"/>
                <a:gd name="T47" fmla="*/ 0 h 104"/>
                <a:gd name="T48" fmla="*/ 0 w 144"/>
                <a:gd name="T49" fmla="*/ 0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04"/>
                <a:gd name="T77" fmla="*/ 144 w 144"/>
                <a:gd name="T78" fmla="*/ 104 h 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04">
                  <a:moveTo>
                    <a:pt x="31" y="0"/>
                  </a:moveTo>
                  <a:lnTo>
                    <a:pt x="50" y="12"/>
                  </a:lnTo>
                  <a:lnTo>
                    <a:pt x="63" y="21"/>
                  </a:lnTo>
                  <a:lnTo>
                    <a:pt x="69" y="28"/>
                  </a:lnTo>
                  <a:lnTo>
                    <a:pt x="74" y="33"/>
                  </a:lnTo>
                  <a:lnTo>
                    <a:pt x="78" y="33"/>
                  </a:lnTo>
                  <a:lnTo>
                    <a:pt x="85" y="32"/>
                  </a:lnTo>
                  <a:lnTo>
                    <a:pt x="99" y="27"/>
                  </a:lnTo>
                  <a:lnTo>
                    <a:pt x="121" y="21"/>
                  </a:lnTo>
                  <a:lnTo>
                    <a:pt x="137" y="27"/>
                  </a:lnTo>
                  <a:lnTo>
                    <a:pt x="144" y="35"/>
                  </a:lnTo>
                  <a:lnTo>
                    <a:pt x="142" y="42"/>
                  </a:lnTo>
                  <a:lnTo>
                    <a:pt x="134" y="50"/>
                  </a:lnTo>
                  <a:lnTo>
                    <a:pt x="118" y="58"/>
                  </a:lnTo>
                  <a:lnTo>
                    <a:pt x="99" y="71"/>
                  </a:lnTo>
                  <a:lnTo>
                    <a:pt x="75" y="85"/>
                  </a:lnTo>
                  <a:lnTo>
                    <a:pt x="49" y="104"/>
                  </a:lnTo>
                  <a:lnTo>
                    <a:pt x="25" y="74"/>
                  </a:lnTo>
                  <a:lnTo>
                    <a:pt x="9" y="51"/>
                  </a:lnTo>
                  <a:lnTo>
                    <a:pt x="1" y="34"/>
                  </a:lnTo>
                  <a:lnTo>
                    <a:pt x="0" y="21"/>
                  </a:lnTo>
                  <a:lnTo>
                    <a:pt x="2" y="12"/>
                  </a:lnTo>
                  <a:lnTo>
                    <a:pt x="10" y="6"/>
                  </a:lnTo>
                  <a:lnTo>
                    <a:pt x="19" y="2"/>
                  </a:lnTo>
                  <a:lnTo>
                    <a:pt x="3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7" name="Freeform 110"/>
            <p:cNvSpPr>
              <a:spLocks/>
            </p:cNvSpPr>
            <p:nvPr/>
          </p:nvSpPr>
          <p:spPr bwMode="auto">
            <a:xfrm>
              <a:off x="3764" y="2126"/>
              <a:ext cx="12" cy="9"/>
            </a:xfrm>
            <a:custGeom>
              <a:avLst/>
              <a:gdLst>
                <a:gd name="T0" fmla="*/ 0 w 138"/>
                <a:gd name="T1" fmla="*/ 0 h 100"/>
                <a:gd name="T2" fmla="*/ 0 w 138"/>
                <a:gd name="T3" fmla="*/ 0 h 100"/>
                <a:gd name="T4" fmla="*/ 0 w 138"/>
                <a:gd name="T5" fmla="*/ 0 h 100"/>
                <a:gd name="T6" fmla="*/ 0 w 138"/>
                <a:gd name="T7" fmla="*/ 0 h 100"/>
                <a:gd name="T8" fmla="*/ 0 w 138"/>
                <a:gd name="T9" fmla="*/ 0 h 100"/>
                <a:gd name="T10" fmla="*/ 0 w 138"/>
                <a:gd name="T11" fmla="*/ 0 h 100"/>
                <a:gd name="T12" fmla="*/ 0 w 138"/>
                <a:gd name="T13" fmla="*/ 0 h 100"/>
                <a:gd name="T14" fmla="*/ 0 w 138"/>
                <a:gd name="T15" fmla="*/ 0 h 100"/>
                <a:gd name="T16" fmla="*/ 0 w 138"/>
                <a:gd name="T17" fmla="*/ 0 h 100"/>
                <a:gd name="T18" fmla="*/ 0 w 138"/>
                <a:gd name="T19" fmla="*/ 0 h 100"/>
                <a:gd name="T20" fmla="*/ 0 w 138"/>
                <a:gd name="T21" fmla="*/ 0 h 100"/>
                <a:gd name="T22" fmla="*/ 0 w 138"/>
                <a:gd name="T23" fmla="*/ 0 h 100"/>
                <a:gd name="T24" fmla="*/ 0 w 138"/>
                <a:gd name="T25" fmla="*/ 0 h 100"/>
                <a:gd name="T26" fmla="*/ 0 w 138"/>
                <a:gd name="T27" fmla="*/ 0 h 100"/>
                <a:gd name="T28" fmla="*/ 0 w 138"/>
                <a:gd name="T29" fmla="*/ 0 h 100"/>
                <a:gd name="T30" fmla="*/ 0 w 138"/>
                <a:gd name="T31" fmla="*/ 0 h 100"/>
                <a:gd name="T32" fmla="*/ 0 w 138"/>
                <a:gd name="T33" fmla="*/ 0 h 100"/>
                <a:gd name="T34" fmla="*/ 0 w 138"/>
                <a:gd name="T35" fmla="*/ 0 h 100"/>
                <a:gd name="T36" fmla="*/ 0 w 138"/>
                <a:gd name="T37" fmla="*/ 0 h 100"/>
                <a:gd name="T38" fmla="*/ 0 w 138"/>
                <a:gd name="T39" fmla="*/ 0 h 100"/>
                <a:gd name="T40" fmla="*/ 0 w 138"/>
                <a:gd name="T41" fmla="*/ 0 h 100"/>
                <a:gd name="T42" fmla="*/ 0 w 138"/>
                <a:gd name="T43" fmla="*/ 0 h 100"/>
                <a:gd name="T44" fmla="*/ 0 w 138"/>
                <a:gd name="T45" fmla="*/ 0 h 100"/>
                <a:gd name="T46" fmla="*/ 0 w 138"/>
                <a:gd name="T47" fmla="*/ 0 h 100"/>
                <a:gd name="T48" fmla="*/ 0 w 13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100"/>
                <a:gd name="T77" fmla="*/ 138 w 13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100">
                  <a:moveTo>
                    <a:pt x="31" y="0"/>
                  </a:moveTo>
                  <a:lnTo>
                    <a:pt x="49" y="12"/>
                  </a:lnTo>
                  <a:lnTo>
                    <a:pt x="61" y="20"/>
                  </a:lnTo>
                  <a:lnTo>
                    <a:pt x="67" y="26"/>
                  </a:lnTo>
                  <a:lnTo>
                    <a:pt x="72" y="30"/>
                  </a:lnTo>
                  <a:lnTo>
                    <a:pt x="75" y="31"/>
                  </a:lnTo>
                  <a:lnTo>
                    <a:pt x="82" y="30"/>
                  </a:lnTo>
                  <a:lnTo>
                    <a:pt x="96" y="26"/>
                  </a:lnTo>
                  <a:lnTo>
                    <a:pt x="117" y="21"/>
                  </a:lnTo>
                  <a:lnTo>
                    <a:pt x="132" y="27"/>
                  </a:lnTo>
                  <a:lnTo>
                    <a:pt x="138" y="33"/>
                  </a:lnTo>
                  <a:lnTo>
                    <a:pt x="136" y="39"/>
                  </a:lnTo>
                  <a:lnTo>
                    <a:pt x="129" y="48"/>
                  </a:lnTo>
                  <a:lnTo>
                    <a:pt x="113" y="56"/>
                  </a:lnTo>
                  <a:lnTo>
                    <a:pt x="95" y="67"/>
                  </a:lnTo>
                  <a:lnTo>
                    <a:pt x="72" y="82"/>
                  </a:lnTo>
                  <a:lnTo>
                    <a:pt x="47" y="100"/>
                  </a:lnTo>
                  <a:lnTo>
                    <a:pt x="24" y="71"/>
                  </a:lnTo>
                  <a:lnTo>
                    <a:pt x="9" y="50"/>
                  </a:lnTo>
                  <a:lnTo>
                    <a:pt x="1" y="32"/>
                  </a:lnTo>
                  <a:lnTo>
                    <a:pt x="0" y="21"/>
                  </a:lnTo>
                  <a:lnTo>
                    <a:pt x="3" y="12"/>
                  </a:lnTo>
                  <a:lnTo>
                    <a:pt x="10" y="7"/>
                  </a:lnTo>
                  <a:lnTo>
                    <a:pt x="20" y="2"/>
                  </a:lnTo>
                  <a:lnTo>
                    <a:pt x="3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8" name="Freeform 111"/>
            <p:cNvSpPr>
              <a:spLocks/>
            </p:cNvSpPr>
            <p:nvPr/>
          </p:nvSpPr>
          <p:spPr bwMode="auto">
            <a:xfrm>
              <a:off x="3771" y="2111"/>
              <a:ext cx="12" cy="9"/>
            </a:xfrm>
            <a:custGeom>
              <a:avLst/>
              <a:gdLst>
                <a:gd name="T0" fmla="*/ 0 w 131"/>
                <a:gd name="T1" fmla="*/ 0 h 96"/>
                <a:gd name="T2" fmla="*/ 0 w 131"/>
                <a:gd name="T3" fmla="*/ 0 h 96"/>
                <a:gd name="T4" fmla="*/ 0 w 131"/>
                <a:gd name="T5" fmla="*/ 0 h 96"/>
                <a:gd name="T6" fmla="*/ 0 w 131"/>
                <a:gd name="T7" fmla="*/ 0 h 96"/>
                <a:gd name="T8" fmla="*/ 0 w 131"/>
                <a:gd name="T9" fmla="*/ 0 h 96"/>
                <a:gd name="T10" fmla="*/ 0 w 131"/>
                <a:gd name="T11" fmla="*/ 0 h 96"/>
                <a:gd name="T12" fmla="*/ 0 w 131"/>
                <a:gd name="T13" fmla="*/ 0 h 96"/>
                <a:gd name="T14" fmla="*/ 0 w 131"/>
                <a:gd name="T15" fmla="*/ 0 h 96"/>
                <a:gd name="T16" fmla="*/ 0 w 131"/>
                <a:gd name="T17" fmla="*/ 0 h 96"/>
                <a:gd name="T18" fmla="*/ 0 w 131"/>
                <a:gd name="T19" fmla="*/ 0 h 96"/>
                <a:gd name="T20" fmla="*/ 0 w 131"/>
                <a:gd name="T21" fmla="*/ 0 h 96"/>
                <a:gd name="T22" fmla="*/ 0 w 131"/>
                <a:gd name="T23" fmla="*/ 0 h 96"/>
                <a:gd name="T24" fmla="*/ 0 w 131"/>
                <a:gd name="T25" fmla="*/ 0 h 96"/>
                <a:gd name="T26" fmla="*/ 0 w 131"/>
                <a:gd name="T27" fmla="*/ 0 h 96"/>
                <a:gd name="T28" fmla="*/ 0 w 131"/>
                <a:gd name="T29" fmla="*/ 0 h 96"/>
                <a:gd name="T30" fmla="*/ 0 w 131"/>
                <a:gd name="T31" fmla="*/ 0 h 96"/>
                <a:gd name="T32" fmla="*/ 0 w 131"/>
                <a:gd name="T33" fmla="*/ 0 h 96"/>
                <a:gd name="T34" fmla="*/ 0 w 131"/>
                <a:gd name="T35" fmla="*/ 0 h 96"/>
                <a:gd name="T36" fmla="*/ 0 w 131"/>
                <a:gd name="T37" fmla="*/ 0 h 96"/>
                <a:gd name="T38" fmla="*/ 0 w 131"/>
                <a:gd name="T39" fmla="*/ 0 h 96"/>
                <a:gd name="T40" fmla="*/ 0 w 131"/>
                <a:gd name="T41" fmla="*/ 0 h 96"/>
                <a:gd name="T42" fmla="*/ 0 w 131"/>
                <a:gd name="T43" fmla="*/ 0 h 96"/>
                <a:gd name="T44" fmla="*/ 0 w 131"/>
                <a:gd name="T45" fmla="*/ 0 h 96"/>
                <a:gd name="T46" fmla="*/ 0 w 131"/>
                <a:gd name="T47" fmla="*/ 0 h 96"/>
                <a:gd name="T48" fmla="*/ 0 w 131"/>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1"/>
                <a:gd name="T76" fmla="*/ 0 h 96"/>
                <a:gd name="T77" fmla="*/ 131 w 131"/>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1" h="96">
                  <a:moveTo>
                    <a:pt x="29" y="0"/>
                  </a:moveTo>
                  <a:lnTo>
                    <a:pt x="47" y="10"/>
                  </a:lnTo>
                  <a:lnTo>
                    <a:pt x="58" y="19"/>
                  </a:lnTo>
                  <a:lnTo>
                    <a:pt x="64" y="25"/>
                  </a:lnTo>
                  <a:lnTo>
                    <a:pt x="69" y="29"/>
                  </a:lnTo>
                  <a:lnTo>
                    <a:pt x="72" y="29"/>
                  </a:lnTo>
                  <a:lnTo>
                    <a:pt x="79" y="28"/>
                  </a:lnTo>
                  <a:lnTo>
                    <a:pt x="90" y="24"/>
                  </a:lnTo>
                  <a:lnTo>
                    <a:pt x="110" y="19"/>
                  </a:lnTo>
                  <a:lnTo>
                    <a:pt x="124" y="25"/>
                  </a:lnTo>
                  <a:lnTo>
                    <a:pt x="131" y="32"/>
                  </a:lnTo>
                  <a:lnTo>
                    <a:pt x="129" y="38"/>
                  </a:lnTo>
                  <a:lnTo>
                    <a:pt x="122" y="46"/>
                  </a:lnTo>
                  <a:lnTo>
                    <a:pt x="107" y="54"/>
                  </a:lnTo>
                  <a:lnTo>
                    <a:pt x="90" y="65"/>
                  </a:lnTo>
                  <a:lnTo>
                    <a:pt x="69" y="78"/>
                  </a:lnTo>
                  <a:lnTo>
                    <a:pt x="47" y="96"/>
                  </a:lnTo>
                  <a:lnTo>
                    <a:pt x="23" y="68"/>
                  </a:lnTo>
                  <a:lnTo>
                    <a:pt x="10" y="47"/>
                  </a:lnTo>
                  <a:lnTo>
                    <a:pt x="1" y="32"/>
                  </a:lnTo>
                  <a:lnTo>
                    <a:pt x="0" y="21"/>
                  </a:lnTo>
                  <a:lnTo>
                    <a:pt x="3" y="11"/>
                  </a:lnTo>
                  <a:lnTo>
                    <a:pt x="10" y="6"/>
                  </a:lnTo>
                  <a:lnTo>
                    <a:pt x="19" y="2"/>
                  </a:lnTo>
                  <a:lnTo>
                    <a:pt x="2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9" name="Freeform 112"/>
            <p:cNvSpPr>
              <a:spLocks/>
            </p:cNvSpPr>
            <p:nvPr/>
          </p:nvSpPr>
          <p:spPr bwMode="auto">
            <a:xfrm>
              <a:off x="3778" y="2096"/>
              <a:ext cx="11" cy="8"/>
            </a:xfrm>
            <a:custGeom>
              <a:avLst/>
              <a:gdLst>
                <a:gd name="T0" fmla="*/ 0 w 127"/>
                <a:gd name="T1" fmla="*/ 0 h 92"/>
                <a:gd name="T2" fmla="*/ 0 w 127"/>
                <a:gd name="T3" fmla="*/ 0 h 92"/>
                <a:gd name="T4" fmla="*/ 0 w 127"/>
                <a:gd name="T5" fmla="*/ 0 h 92"/>
                <a:gd name="T6" fmla="*/ 0 w 127"/>
                <a:gd name="T7" fmla="*/ 0 h 92"/>
                <a:gd name="T8" fmla="*/ 0 w 127"/>
                <a:gd name="T9" fmla="*/ 0 h 92"/>
                <a:gd name="T10" fmla="*/ 0 w 127"/>
                <a:gd name="T11" fmla="*/ 0 h 92"/>
                <a:gd name="T12" fmla="*/ 0 w 127"/>
                <a:gd name="T13" fmla="*/ 0 h 92"/>
                <a:gd name="T14" fmla="*/ 0 w 127"/>
                <a:gd name="T15" fmla="*/ 0 h 92"/>
                <a:gd name="T16" fmla="*/ 0 w 127"/>
                <a:gd name="T17" fmla="*/ 0 h 92"/>
                <a:gd name="T18" fmla="*/ 0 w 127"/>
                <a:gd name="T19" fmla="*/ 0 h 92"/>
                <a:gd name="T20" fmla="*/ 0 w 127"/>
                <a:gd name="T21" fmla="*/ 0 h 92"/>
                <a:gd name="T22" fmla="*/ 0 w 127"/>
                <a:gd name="T23" fmla="*/ 0 h 92"/>
                <a:gd name="T24" fmla="*/ 0 w 127"/>
                <a:gd name="T25" fmla="*/ 0 h 92"/>
                <a:gd name="T26" fmla="*/ 0 w 127"/>
                <a:gd name="T27" fmla="*/ 0 h 92"/>
                <a:gd name="T28" fmla="*/ 0 w 127"/>
                <a:gd name="T29" fmla="*/ 0 h 92"/>
                <a:gd name="T30" fmla="*/ 0 w 127"/>
                <a:gd name="T31" fmla="*/ 0 h 92"/>
                <a:gd name="T32" fmla="*/ 0 w 127"/>
                <a:gd name="T33" fmla="*/ 0 h 92"/>
                <a:gd name="T34" fmla="*/ 0 w 127"/>
                <a:gd name="T35" fmla="*/ 0 h 92"/>
                <a:gd name="T36" fmla="*/ 0 w 127"/>
                <a:gd name="T37" fmla="*/ 0 h 92"/>
                <a:gd name="T38" fmla="*/ 0 w 127"/>
                <a:gd name="T39" fmla="*/ 0 h 92"/>
                <a:gd name="T40" fmla="*/ 0 w 127"/>
                <a:gd name="T41" fmla="*/ 0 h 92"/>
                <a:gd name="T42" fmla="*/ 0 w 127"/>
                <a:gd name="T43" fmla="*/ 0 h 92"/>
                <a:gd name="T44" fmla="*/ 0 w 127"/>
                <a:gd name="T45" fmla="*/ 0 h 92"/>
                <a:gd name="T46" fmla="*/ 0 w 127"/>
                <a:gd name="T47" fmla="*/ 0 h 92"/>
                <a:gd name="T48" fmla="*/ 0 w 127"/>
                <a:gd name="T49" fmla="*/ 0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92"/>
                <a:gd name="T77" fmla="*/ 127 w 127"/>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92">
                  <a:moveTo>
                    <a:pt x="30" y="0"/>
                  </a:moveTo>
                  <a:lnTo>
                    <a:pt x="47" y="10"/>
                  </a:lnTo>
                  <a:lnTo>
                    <a:pt x="57" y="18"/>
                  </a:lnTo>
                  <a:lnTo>
                    <a:pt x="62" y="24"/>
                  </a:lnTo>
                  <a:lnTo>
                    <a:pt x="66" y="29"/>
                  </a:lnTo>
                  <a:lnTo>
                    <a:pt x="69" y="29"/>
                  </a:lnTo>
                  <a:lnTo>
                    <a:pt x="77" y="27"/>
                  </a:lnTo>
                  <a:lnTo>
                    <a:pt x="88" y="23"/>
                  </a:lnTo>
                  <a:lnTo>
                    <a:pt x="109" y="18"/>
                  </a:lnTo>
                  <a:lnTo>
                    <a:pt x="121" y="24"/>
                  </a:lnTo>
                  <a:lnTo>
                    <a:pt x="127" y="31"/>
                  </a:lnTo>
                  <a:lnTo>
                    <a:pt x="125" y="37"/>
                  </a:lnTo>
                  <a:lnTo>
                    <a:pt x="118" y="44"/>
                  </a:lnTo>
                  <a:lnTo>
                    <a:pt x="103" y="52"/>
                  </a:lnTo>
                  <a:lnTo>
                    <a:pt x="87" y="62"/>
                  </a:lnTo>
                  <a:lnTo>
                    <a:pt x="66" y="76"/>
                  </a:lnTo>
                  <a:lnTo>
                    <a:pt x="45" y="92"/>
                  </a:lnTo>
                  <a:lnTo>
                    <a:pt x="22" y="65"/>
                  </a:lnTo>
                  <a:lnTo>
                    <a:pt x="9" y="46"/>
                  </a:lnTo>
                  <a:lnTo>
                    <a:pt x="1" y="31"/>
                  </a:lnTo>
                  <a:lnTo>
                    <a:pt x="0" y="19"/>
                  </a:lnTo>
                  <a:lnTo>
                    <a:pt x="4" y="11"/>
                  </a:lnTo>
                  <a:lnTo>
                    <a:pt x="11" y="6"/>
                  </a:lnTo>
                  <a:lnTo>
                    <a:pt x="19" y="2"/>
                  </a:lnTo>
                  <a:lnTo>
                    <a:pt x="3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0" name="Freeform 113"/>
            <p:cNvSpPr>
              <a:spLocks/>
            </p:cNvSpPr>
            <p:nvPr/>
          </p:nvSpPr>
          <p:spPr bwMode="auto">
            <a:xfrm>
              <a:off x="3785" y="2081"/>
              <a:ext cx="11" cy="8"/>
            </a:xfrm>
            <a:custGeom>
              <a:avLst/>
              <a:gdLst>
                <a:gd name="T0" fmla="*/ 0 w 119"/>
                <a:gd name="T1" fmla="*/ 0 h 89"/>
                <a:gd name="T2" fmla="*/ 0 w 119"/>
                <a:gd name="T3" fmla="*/ 0 h 89"/>
                <a:gd name="T4" fmla="*/ 0 w 119"/>
                <a:gd name="T5" fmla="*/ 0 h 89"/>
                <a:gd name="T6" fmla="*/ 0 w 119"/>
                <a:gd name="T7" fmla="*/ 0 h 89"/>
                <a:gd name="T8" fmla="*/ 0 w 119"/>
                <a:gd name="T9" fmla="*/ 0 h 89"/>
                <a:gd name="T10" fmla="*/ 0 w 119"/>
                <a:gd name="T11" fmla="*/ 0 h 89"/>
                <a:gd name="T12" fmla="*/ 0 w 119"/>
                <a:gd name="T13" fmla="*/ 0 h 89"/>
                <a:gd name="T14" fmla="*/ 0 w 119"/>
                <a:gd name="T15" fmla="*/ 0 h 89"/>
                <a:gd name="T16" fmla="*/ 0 w 119"/>
                <a:gd name="T17" fmla="*/ 0 h 89"/>
                <a:gd name="T18" fmla="*/ 0 w 119"/>
                <a:gd name="T19" fmla="*/ 0 h 89"/>
                <a:gd name="T20" fmla="*/ 0 w 119"/>
                <a:gd name="T21" fmla="*/ 0 h 89"/>
                <a:gd name="T22" fmla="*/ 0 w 119"/>
                <a:gd name="T23" fmla="*/ 0 h 89"/>
                <a:gd name="T24" fmla="*/ 0 w 119"/>
                <a:gd name="T25" fmla="*/ 0 h 89"/>
                <a:gd name="T26" fmla="*/ 0 w 119"/>
                <a:gd name="T27" fmla="*/ 0 h 89"/>
                <a:gd name="T28" fmla="*/ 0 w 119"/>
                <a:gd name="T29" fmla="*/ 0 h 89"/>
                <a:gd name="T30" fmla="*/ 0 w 119"/>
                <a:gd name="T31" fmla="*/ 0 h 89"/>
                <a:gd name="T32" fmla="*/ 0 w 119"/>
                <a:gd name="T33" fmla="*/ 0 h 89"/>
                <a:gd name="T34" fmla="*/ 0 w 119"/>
                <a:gd name="T35" fmla="*/ 0 h 89"/>
                <a:gd name="T36" fmla="*/ 0 w 119"/>
                <a:gd name="T37" fmla="*/ 0 h 89"/>
                <a:gd name="T38" fmla="*/ 0 w 119"/>
                <a:gd name="T39" fmla="*/ 0 h 89"/>
                <a:gd name="T40" fmla="*/ 0 w 119"/>
                <a:gd name="T41" fmla="*/ 0 h 89"/>
                <a:gd name="T42" fmla="*/ 0 w 119"/>
                <a:gd name="T43" fmla="*/ 0 h 89"/>
                <a:gd name="T44" fmla="*/ 0 w 119"/>
                <a:gd name="T45" fmla="*/ 0 h 89"/>
                <a:gd name="T46" fmla="*/ 0 w 119"/>
                <a:gd name="T47" fmla="*/ 0 h 89"/>
                <a:gd name="T48" fmla="*/ 0 w 119"/>
                <a:gd name="T49" fmla="*/ 0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89"/>
                <a:gd name="T77" fmla="*/ 119 w 119"/>
                <a:gd name="T78" fmla="*/ 89 h 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89">
                  <a:moveTo>
                    <a:pt x="26" y="0"/>
                  </a:moveTo>
                  <a:lnTo>
                    <a:pt x="42" y="10"/>
                  </a:lnTo>
                  <a:lnTo>
                    <a:pt x="52" y="18"/>
                  </a:lnTo>
                  <a:lnTo>
                    <a:pt x="57" y="23"/>
                  </a:lnTo>
                  <a:lnTo>
                    <a:pt x="61" y="27"/>
                  </a:lnTo>
                  <a:lnTo>
                    <a:pt x="65" y="27"/>
                  </a:lnTo>
                  <a:lnTo>
                    <a:pt x="71" y="26"/>
                  </a:lnTo>
                  <a:lnTo>
                    <a:pt x="82" y="22"/>
                  </a:lnTo>
                  <a:lnTo>
                    <a:pt x="101" y="17"/>
                  </a:lnTo>
                  <a:lnTo>
                    <a:pt x="113" y="23"/>
                  </a:lnTo>
                  <a:lnTo>
                    <a:pt x="119" y="29"/>
                  </a:lnTo>
                  <a:lnTo>
                    <a:pt x="117" y="34"/>
                  </a:lnTo>
                  <a:lnTo>
                    <a:pt x="111" y="42"/>
                  </a:lnTo>
                  <a:lnTo>
                    <a:pt x="97" y="49"/>
                  </a:lnTo>
                  <a:lnTo>
                    <a:pt x="82" y="59"/>
                  </a:lnTo>
                  <a:lnTo>
                    <a:pt x="63" y="71"/>
                  </a:lnTo>
                  <a:lnTo>
                    <a:pt x="43" y="89"/>
                  </a:lnTo>
                  <a:lnTo>
                    <a:pt x="20" y="63"/>
                  </a:lnTo>
                  <a:lnTo>
                    <a:pt x="8" y="44"/>
                  </a:lnTo>
                  <a:lnTo>
                    <a:pt x="1" y="28"/>
                  </a:lnTo>
                  <a:lnTo>
                    <a:pt x="0" y="18"/>
                  </a:lnTo>
                  <a:lnTo>
                    <a:pt x="2" y="10"/>
                  </a:lnTo>
                  <a:lnTo>
                    <a:pt x="8" y="5"/>
                  </a:lnTo>
                  <a:lnTo>
                    <a:pt x="16" y="1"/>
                  </a:lnTo>
                  <a:lnTo>
                    <a:pt x="2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1" name="Freeform 114"/>
            <p:cNvSpPr>
              <a:spLocks/>
            </p:cNvSpPr>
            <p:nvPr/>
          </p:nvSpPr>
          <p:spPr bwMode="auto">
            <a:xfrm>
              <a:off x="3673" y="2052"/>
              <a:ext cx="97" cy="53"/>
            </a:xfrm>
            <a:custGeom>
              <a:avLst/>
              <a:gdLst>
                <a:gd name="T0" fmla="*/ 0 w 1063"/>
                <a:gd name="T1" fmla="*/ 0 h 592"/>
                <a:gd name="T2" fmla="*/ 0 w 1063"/>
                <a:gd name="T3" fmla="*/ 0 h 592"/>
                <a:gd name="T4" fmla="*/ 0 w 1063"/>
                <a:gd name="T5" fmla="*/ 0 h 592"/>
                <a:gd name="T6" fmla="*/ 0 w 1063"/>
                <a:gd name="T7" fmla="*/ 0 h 592"/>
                <a:gd name="T8" fmla="*/ 0 w 1063"/>
                <a:gd name="T9" fmla="*/ 0 h 592"/>
                <a:gd name="T10" fmla="*/ 0 w 1063"/>
                <a:gd name="T11" fmla="*/ 0 h 592"/>
                <a:gd name="T12" fmla="*/ 0 w 1063"/>
                <a:gd name="T13" fmla="*/ 0 h 592"/>
                <a:gd name="T14" fmla="*/ 0 w 1063"/>
                <a:gd name="T15" fmla="*/ 0 h 592"/>
                <a:gd name="T16" fmla="*/ 0 w 1063"/>
                <a:gd name="T17" fmla="*/ 0 h 592"/>
                <a:gd name="T18" fmla="*/ 0 w 1063"/>
                <a:gd name="T19" fmla="*/ 0 h 592"/>
                <a:gd name="T20" fmla="*/ 0 w 1063"/>
                <a:gd name="T21" fmla="*/ 0 h 592"/>
                <a:gd name="T22" fmla="*/ 0 w 1063"/>
                <a:gd name="T23" fmla="*/ 0 h 592"/>
                <a:gd name="T24" fmla="*/ 0 w 1063"/>
                <a:gd name="T25" fmla="*/ 0 h 592"/>
                <a:gd name="T26" fmla="*/ 0 w 1063"/>
                <a:gd name="T27" fmla="*/ 0 h 592"/>
                <a:gd name="T28" fmla="*/ 0 w 1063"/>
                <a:gd name="T29" fmla="*/ 0 h 592"/>
                <a:gd name="T30" fmla="*/ 0 w 1063"/>
                <a:gd name="T31" fmla="*/ 0 h 592"/>
                <a:gd name="T32" fmla="*/ 0 w 1063"/>
                <a:gd name="T33" fmla="*/ 0 h 592"/>
                <a:gd name="T34" fmla="*/ 0 w 1063"/>
                <a:gd name="T35" fmla="*/ 0 h 592"/>
                <a:gd name="T36" fmla="*/ 0 w 1063"/>
                <a:gd name="T37" fmla="*/ 0 h 592"/>
                <a:gd name="T38" fmla="*/ 0 w 1063"/>
                <a:gd name="T39" fmla="*/ 0 h 592"/>
                <a:gd name="T40" fmla="*/ 0 w 1063"/>
                <a:gd name="T41" fmla="*/ 0 h 592"/>
                <a:gd name="T42" fmla="*/ 0 w 1063"/>
                <a:gd name="T43" fmla="*/ 0 h 592"/>
                <a:gd name="T44" fmla="*/ 0 w 1063"/>
                <a:gd name="T45" fmla="*/ 0 h 592"/>
                <a:gd name="T46" fmla="*/ 0 w 1063"/>
                <a:gd name="T47" fmla="*/ 0 h 592"/>
                <a:gd name="T48" fmla="*/ 0 w 1063"/>
                <a:gd name="T49" fmla="*/ 0 h 592"/>
                <a:gd name="T50" fmla="*/ 0 w 1063"/>
                <a:gd name="T51" fmla="*/ 0 h 592"/>
                <a:gd name="T52" fmla="*/ 0 w 1063"/>
                <a:gd name="T53" fmla="*/ 0 h 592"/>
                <a:gd name="T54" fmla="*/ 0 w 1063"/>
                <a:gd name="T55" fmla="*/ 0 h 592"/>
                <a:gd name="T56" fmla="*/ 0 w 1063"/>
                <a:gd name="T57" fmla="*/ 0 h 592"/>
                <a:gd name="T58" fmla="*/ 0 w 1063"/>
                <a:gd name="T59" fmla="*/ 0 h 592"/>
                <a:gd name="T60" fmla="*/ 0 w 1063"/>
                <a:gd name="T61" fmla="*/ 0 h 592"/>
                <a:gd name="T62" fmla="*/ 0 w 1063"/>
                <a:gd name="T63" fmla="*/ 0 h 592"/>
                <a:gd name="T64" fmla="*/ 0 w 1063"/>
                <a:gd name="T65" fmla="*/ 0 h 5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3"/>
                <a:gd name="T100" fmla="*/ 0 h 592"/>
                <a:gd name="T101" fmla="*/ 1063 w 1063"/>
                <a:gd name="T102" fmla="*/ 592 h 5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3" h="592">
                  <a:moveTo>
                    <a:pt x="108" y="57"/>
                  </a:moveTo>
                  <a:lnTo>
                    <a:pt x="75" y="49"/>
                  </a:lnTo>
                  <a:lnTo>
                    <a:pt x="51" y="70"/>
                  </a:lnTo>
                  <a:lnTo>
                    <a:pt x="34" y="110"/>
                  </a:lnTo>
                  <a:lnTo>
                    <a:pt x="22" y="165"/>
                  </a:lnTo>
                  <a:lnTo>
                    <a:pt x="14" y="226"/>
                  </a:lnTo>
                  <a:lnTo>
                    <a:pt x="9" y="288"/>
                  </a:lnTo>
                  <a:lnTo>
                    <a:pt x="4" y="345"/>
                  </a:lnTo>
                  <a:lnTo>
                    <a:pt x="0" y="388"/>
                  </a:lnTo>
                  <a:lnTo>
                    <a:pt x="37" y="503"/>
                  </a:lnTo>
                  <a:lnTo>
                    <a:pt x="126" y="569"/>
                  </a:lnTo>
                  <a:lnTo>
                    <a:pt x="254" y="592"/>
                  </a:lnTo>
                  <a:lnTo>
                    <a:pt x="407" y="575"/>
                  </a:lnTo>
                  <a:lnTo>
                    <a:pt x="571" y="524"/>
                  </a:lnTo>
                  <a:lnTo>
                    <a:pt x="731" y="445"/>
                  </a:lnTo>
                  <a:lnTo>
                    <a:pt x="876" y="342"/>
                  </a:lnTo>
                  <a:lnTo>
                    <a:pt x="991" y="222"/>
                  </a:lnTo>
                  <a:lnTo>
                    <a:pt x="1031" y="164"/>
                  </a:lnTo>
                  <a:lnTo>
                    <a:pt x="1055" y="120"/>
                  </a:lnTo>
                  <a:lnTo>
                    <a:pt x="1063" y="86"/>
                  </a:lnTo>
                  <a:lnTo>
                    <a:pt x="1063" y="61"/>
                  </a:lnTo>
                  <a:lnTo>
                    <a:pt x="1054" y="42"/>
                  </a:lnTo>
                  <a:lnTo>
                    <a:pt x="1042" y="28"/>
                  </a:lnTo>
                  <a:lnTo>
                    <a:pt x="1031" y="13"/>
                  </a:lnTo>
                  <a:lnTo>
                    <a:pt x="1027" y="0"/>
                  </a:lnTo>
                  <a:lnTo>
                    <a:pt x="893" y="34"/>
                  </a:lnTo>
                  <a:lnTo>
                    <a:pt x="762" y="61"/>
                  </a:lnTo>
                  <a:lnTo>
                    <a:pt x="635" y="80"/>
                  </a:lnTo>
                  <a:lnTo>
                    <a:pt x="514" y="91"/>
                  </a:lnTo>
                  <a:lnTo>
                    <a:pt x="398" y="94"/>
                  </a:lnTo>
                  <a:lnTo>
                    <a:pt x="292" y="89"/>
                  </a:lnTo>
                  <a:lnTo>
                    <a:pt x="193" y="77"/>
                  </a:lnTo>
                  <a:lnTo>
                    <a:pt x="108" y="5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2" name="Freeform 115"/>
            <p:cNvSpPr>
              <a:spLocks/>
            </p:cNvSpPr>
            <p:nvPr/>
          </p:nvSpPr>
          <p:spPr bwMode="auto">
            <a:xfrm>
              <a:off x="3675" y="2053"/>
              <a:ext cx="93" cy="50"/>
            </a:xfrm>
            <a:custGeom>
              <a:avLst/>
              <a:gdLst>
                <a:gd name="T0" fmla="*/ 0 w 1025"/>
                <a:gd name="T1" fmla="*/ 0 h 552"/>
                <a:gd name="T2" fmla="*/ 0 w 1025"/>
                <a:gd name="T3" fmla="*/ 0 h 552"/>
                <a:gd name="T4" fmla="*/ 0 w 1025"/>
                <a:gd name="T5" fmla="*/ 0 h 552"/>
                <a:gd name="T6" fmla="*/ 0 w 1025"/>
                <a:gd name="T7" fmla="*/ 0 h 552"/>
                <a:gd name="T8" fmla="*/ 0 w 1025"/>
                <a:gd name="T9" fmla="*/ 0 h 552"/>
                <a:gd name="T10" fmla="*/ 0 w 1025"/>
                <a:gd name="T11" fmla="*/ 0 h 552"/>
                <a:gd name="T12" fmla="*/ 0 w 1025"/>
                <a:gd name="T13" fmla="*/ 0 h 552"/>
                <a:gd name="T14" fmla="*/ 0 w 1025"/>
                <a:gd name="T15" fmla="*/ 0 h 552"/>
                <a:gd name="T16" fmla="*/ 0 w 1025"/>
                <a:gd name="T17" fmla="*/ 0 h 552"/>
                <a:gd name="T18" fmla="*/ 0 w 1025"/>
                <a:gd name="T19" fmla="*/ 0 h 552"/>
                <a:gd name="T20" fmla="*/ 0 w 1025"/>
                <a:gd name="T21" fmla="*/ 0 h 552"/>
                <a:gd name="T22" fmla="*/ 0 w 1025"/>
                <a:gd name="T23" fmla="*/ 0 h 552"/>
                <a:gd name="T24" fmla="*/ 0 w 1025"/>
                <a:gd name="T25" fmla="*/ 0 h 552"/>
                <a:gd name="T26" fmla="*/ 0 w 1025"/>
                <a:gd name="T27" fmla="*/ 0 h 552"/>
                <a:gd name="T28" fmla="*/ 0 w 1025"/>
                <a:gd name="T29" fmla="*/ 0 h 552"/>
                <a:gd name="T30" fmla="*/ 0 w 1025"/>
                <a:gd name="T31" fmla="*/ 0 h 552"/>
                <a:gd name="T32" fmla="*/ 0 w 1025"/>
                <a:gd name="T33" fmla="*/ 0 h 552"/>
                <a:gd name="T34" fmla="*/ 0 w 1025"/>
                <a:gd name="T35" fmla="*/ 0 h 552"/>
                <a:gd name="T36" fmla="*/ 0 w 1025"/>
                <a:gd name="T37" fmla="*/ 0 h 552"/>
                <a:gd name="T38" fmla="*/ 0 w 1025"/>
                <a:gd name="T39" fmla="*/ 0 h 552"/>
                <a:gd name="T40" fmla="*/ 0 w 1025"/>
                <a:gd name="T41" fmla="*/ 0 h 552"/>
                <a:gd name="T42" fmla="*/ 0 w 1025"/>
                <a:gd name="T43" fmla="*/ 0 h 552"/>
                <a:gd name="T44" fmla="*/ 0 w 1025"/>
                <a:gd name="T45" fmla="*/ 0 h 552"/>
                <a:gd name="T46" fmla="*/ 0 w 1025"/>
                <a:gd name="T47" fmla="*/ 0 h 552"/>
                <a:gd name="T48" fmla="*/ 0 w 1025"/>
                <a:gd name="T49" fmla="*/ 0 h 552"/>
                <a:gd name="T50" fmla="*/ 0 w 1025"/>
                <a:gd name="T51" fmla="*/ 0 h 552"/>
                <a:gd name="T52" fmla="*/ 0 w 1025"/>
                <a:gd name="T53" fmla="*/ 0 h 552"/>
                <a:gd name="T54" fmla="*/ 0 w 1025"/>
                <a:gd name="T55" fmla="*/ 0 h 552"/>
                <a:gd name="T56" fmla="*/ 0 w 1025"/>
                <a:gd name="T57" fmla="*/ 0 h 552"/>
                <a:gd name="T58" fmla="*/ 0 w 1025"/>
                <a:gd name="T59" fmla="*/ 0 h 552"/>
                <a:gd name="T60" fmla="*/ 0 w 1025"/>
                <a:gd name="T61" fmla="*/ 0 h 552"/>
                <a:gd name="T62" fmla="*/ 0 w 1025"/>
                <a:gd name="T63" fmla="*/ 0 h 552"/>
                <a:gd name="T64" fmla="*/ 0 w 1025"/>
                <a:gd name="T65" fmla="*/ 0 h 5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5"/>
                <a:gd name="T100" fmla="*/ 0 h 552"/>
                <a:gd name="T101" fmla="*/ 1025 w 1025"/>
                <a:gd name="T102" fmla="*/ 552 h 5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5" h="552">
                  <a:moveTo>
                    <a:pt x="101" y="64"/>
                  </a:moveTo>
                  <a:lnTo>
                    <a:pt x="69" y="56"/>
                  </a:lnTo>
                  <a:lnTo>
                    <a:pt x="47" y="74"/>
                  </a:lnTo>
                  <a:lnTo>
                    <a:pt x="30" y="110"/>
                  </a:lnTo>
                  <a:lnTo>
                    <a:pt x="21" y="162"/>
                  </a:lnTo>
                  <a:lnTo>
                    <a:pt x="13" y="218"/>
                  </a:lnTo>
                  <a:lnTo>
                    <a:pt x="8" y="276"/>
                  </a:lnTo>
                  <a:lnTo>
                    <a:pt x="4" y="327"/>
                  </a:lnTo>
                  <a:lnTo>
                    <a:pt x="0" y="367"/>
                  </a:lnTo>
                  <a:lnTo>
                    <a:pt x="36" y="473"/>
                  </a:lnTo>
                  <a:lnTo>
                    <a:pt x="124" y="533"/>
                  </a:lnTo>
                  <a:lnTo>
                    <a:pt x="248" y="552"/>
                  </a:lnTo>
                  <a:lnTo>
                    <a:pt x="398" y="537"/>
                  </a:lnTo>
                  <a:lnTo>
                    <a:pt x="556" y="487"/>
                  </a:lnTo>
                  <a:lnTo>
                    <a:pt x="712" y="413"/>
                  </a:lnTo>
                  <a:lnTo>
                    <a:pt x="849" y="318"/>
                  </a:lnTo>
                  <a:lnTo>
                    <a:pt x="959" y="207"/>
                  </a:lnTo>
                  <a:lnTo>
                    <a:pt x="996" y="153"/>
                  </a:lnTo>
                  <a:lnTo>
                    <a:pt x="1017" y="112"/>
                  </a:lnTo>
                  <a:lnTo>
                    <a:pt x="1025" y="81"/>
                  </a:lnTo>
                  <a:lnTo>
                    <a:pt x="1024" y="59"/>
                  </a:lnTo>
                  <a:lnTo>
                    <a:pt x="1016" y="40"/>
                  </a:lnTo>
                  <a:lnTo>
                    <a:pt x="1006" y="26"/>
                  </a:lnTo>
                  <a:lnTo>
                    <a:pt x="996" y="13"/>
                  </a:lnTo>
                  <a:lnTo>
                    <a:pt x="991" y="0"/>
                  </a:lnTo>
                  <a:lnTo>
                    <a:pt x="864" y="33"/>
                  </a:lnTo>
                  <a:lnTo>
                    <a:pt x="738" y="60"/>
                  </a:lnTo>
                  <a:lnTo>
                    <a:pt x="615" y="78"/>
                  </a:lnTo>
                  <a:lnTo>
                    <a:pt x="496" y="91"/>
                  </a:lnTo>
                  <a:lnTo>
                    <a:pt x="383" y="94"/>
                  </a:lnTo>
                  <a:lnTo>
                    <a:pt x="278" y="92"/>
                  </a:lnTo>
                  <a:lnTo>
                    <a:pt x="183" y="81"/>
                  </a:lnTo>
                  <a:lnTo>
                    <a:pt x="101" y="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3" name="Freeform 116"/>
            <p:cNvSpPr>
              <a:spLocks/>
            </p:cNvSpPr>
            <p:nvPr/>
          </p:nvSpPr>
          <p:spPr bwMode="auto">
            <a:xfrm>
              <a:off x="3677" y="2055"/>
              <a:ext cx="90" cy="46"/>
            </a:xfrm>
            <a:custGeom>
              <a:avLst/>
              <a:gdLst>
                <a:gd name="T0" fmla="*/ 0 w 988"/>
                <a:gd name="T1" fmla="*/ 0 h 509"/>
                <a:gd name="T2" fmla="*/ 0 w 988"/>
                <a:gd name="T3" fmla="*/ 0 h 509"/>
                <a:gd name="T4" fmla="*/ 0 w 988"/>
                <a:gd name="T5" fmla="*/ 0 h 509"/>
                <a:gd name="T6" fmla="*/ 0 w 988"/>
                <a:gd name="T7" fmla="*/ 0 h 509"/>
                <a:gd name="T8" fmla="*/ 0 w 988"/>
                <a:gd name="T9" fmla="*/ 0 h 509"/>
                <a:gd name="T10" fmla="*/ 0 w 988"/>
                <a:gd name="T11" fmla="*/ 0 h 509"/>
                <a:gd name="T12" fmla="*/ 0 w 988"/>
                <a:gd name="T13" fmla="*/ 0 h 509"/>
                <a:gd name="T14" fmla="*/ 0 w 988"/>
                <a:gd name="T15" fmla="*/ 0 h 509"/>
                <a:gd name="T16" fmla="*/ 0 w 988"/>
                <a:gd name="T17" fmla="*/ 0 h 509"/>
                <a:gd name="T18" fmla="*/ 0 w 988"/>
                <a:gd name="T19" fmla="*/ 0 h 509"/>
                <a:gd name="T20" fmla="*/ 0 w 988"/>
                <a:gd name="T21" fmla="*/ 0 h 509"/>
                <a:gd name="T22" fmla="*/ 0 w 988"/>
                <a:gd name="T23" fmla="*/ 0 h 509"/>
                <a:gd name="T24" fmla="*/ 0 w 988"/>
                <a:gd name="T25" fmla="*/ 0 h 509"/>
                <a:gd name="T26" fmla="*/ 0 w 988"/>
                <a:gd name="T27" fmla="*/ 0 h 509"/>
                <a:gd name="T28" fmla="*/ 0 w 988"/>
                <a:gd name="T29" fmla="*/ 0 h 509"/>
                <a:gd name="T30" fmla="*/ 0 w 988"/>
                <a:gd name="T31" fmla="*/ 0 h 509"/>
                <a:gd name="T32" fmla="*/ 0 w 988"/>
                <a:gd name="T33" fmla="*/ 0 h 509"/>
                <a:gd name="T34" fmla="*/ 0 w 988"/>
                <a:gd name="T35" fmla="*/ 0 h 509"/>
                <a:gd name="T36" fmla="*/ 0 w 988"/>
                <a:gd name="T37" fmla="*/ 0 h 509"/>
                <a:gd name="T38" fmla="*/ 0 w 988"/>
                <a:gd name="T39" fmla="*/ 0 h 509"/>
                <a:gd name="T40" fmla="*/ 0 w 988"/>
                <a:gd name="T41" fmla="*/ 0 h 509"/>
                <a:gd name="T42" fmla="*/ 0 w 988"/>
                <a:gd name="T43" fmla="*/ 0 h 509"/>
                <a:gd name="T44" fmla="*/ 0 w 988"/>
                <a:gd name="T45" fmla="*/ 0 h 509"/>
                <a:gd name="T46" fmla="*/ 0 w 988"/>
                <a:gd name="T47" fmla="*/ 0 h 509"/>
                <a:gd name="T48" fmla="*/ 0 w 988"/>
                <a:gd name="T49" fmla="*/ 0 h 509"/>
                <a:gd name="T50" fmla="*/ 0 w 988"/>
                <a:gd name="T51" fmla="*/ 0 h 509"/>
                <a:gd name="T52" fmla="*/ 0 w 988"/>
                <a:gd name="T53" fmla="*/ 0 h 509"/>
                <a:gd name="T54" fmla="*/ 0 w 988"/>
                <a:gd name="T55" fmla="*/ 0 h 509"/>
                <a:gd name="T56" fmla="*/ 0 w 988"/>
                <a:gd name="T57" fmla="*/ 0 h 509"/>
                <a:gd name="T58" fmla="*/ 0 w 988"/>
                <a:gd name="T59" fmla="*/ 0 h 509"/>
                <a:gd name="T60" fmla="*/ 0 w 988"/>
                <a:gd name="T61" fmla="*/ 0 h 509"/>
                <a:gd name="T62" fmla="*/ 0 w 988"/>
                <a:gd name="T63" fmla="*/ 0 h 509"/>
                <a:gd name="T64" fmla="*/ 0 w 988"/>
                <a:gd name="T65" fmla="*/ 0 h 5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8"/>
                <a:gd name="T100" fmla="*/ 0 h 509"/>
                <a:gd name="T101" fmla="*/ 988 w 988"/>
                <a:gd name="T102" fmla="*/ 509 h 5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8" h="509">
                  <a:moveTo>
                    <a:pt x="92" y="67"/>
                  </a:moveTo>
                  <a:lnTo>
                    <a:pt x="64" y="59"/>
                  </a:lnTo>
                  <a:lnTo>
                    <a:pt x="43" y="76"/>
                  </a:lnTo>
                  <a:lnTo>
                    <a:pt x="29" y="110"/>
                  </a:lnTo>
                  <a:lnTo>
                    <a:pt x="19" y="156"/>
                  </a:lnTo>
                  <a:lnTo>
                    <a:pt x="12" y="207"/>
                  </a:lnTo>
                  <a:lnTo>
                    <a:pt x="8" y="260"/>
                  </a:lnTo>
                  <a:lnTo>
                    <a:pt x="4" y="306"/>
                  </a:lnTo>
                  <a:lnTo>
                    <a:pt x="0" y="343"/>
                  </a:lnTo>
                  <a:lnTo>
                    <a:pt x="35" y="438"/>
                  </a:lnTo>
                  <a:lnTo>
                    <a:pt x="119" y="493"/>
                  </a:lnTo>
                  <a:lnTo>
                    <a:pt x="240" y="509"/>
                  </a:lnTo>
                  <a:lnTo>
                    <a:pt x="385" y="493"/>
                  </a:lnTo>
                  <a:lnTo>
                    <a:pt x="538" y="447"/>
                  </a:lnTo>
                  <a:lnTo>
                    <a:pt x="688" y="378"/>
                  </a:lnTo>
                  <a:lnTo>
                    <a:pt x="822" y="289"/>
                  </a:lnTo>
                  <a:lnTo>
                    <a:pt x="926" y="188"/>
                  </a:lnTo>
                  <a:lnTo>
                    <a:pt x="961" y="138"/>
                  </a:lnTo>
                  <a:lnTo>
                    <a:pt x="981" y="101"/>
                  </a:lnTo>
                  <a:lnTo>
                    <a:pt x="988" y="73"/>
                  </a:lnTo>
                  <a:lnTo>
                    <a:pt x="987" y="52"/>
                  </a:lnTo>
                  <a:lnTo>
                    <a:pt x="980" y="36"/>
                  </a:lnTo>
                  <a:lnTo>
                    <a:pt x="969" y="23"/>
                  </a:lnTo>
                  <a:lnTo>
                    <a:pt x="960" y="11"/>
                  </a:lnTo>
                  <a:lnTo>
                    <a:pt x="957" y="0"/>
                  </a:lnTo>
                  <a:lnTo>
                    <a:pt x="837" y="31"/>
                  </a:lnTo>
                  <a:lnTo>
                    <a:pt x="716" y="55"/>
                  </a:lnTo>
                  <a:lnTo>
                    <a:pt x="595" y="74"/>
                  </a:lnTo>
                  <a:lnTo>
                    <a:pt x="478" y="86"/>
                  </a:lnTo>
                  <a:lnTo>
                    <a:pt x="366" y="91"/>
                  </a:lnTo>
                  <a:lnTo>
                    <a:pt x="264" y="90"/>
                  </a:lnTo>
                  <a:lnTo>
                    <a:pt x="172" y="81"/>
                  </a:lnTo>
                  <a:lnTo>
                    <a:pt x="92" y="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4" name="Freeform 117"/>
            <p:cNvSpPr>
              <a:spLocks/>
            </p:cNvSpPr>
            <p:nvPr/>
          </p:nvSpPr>
          <p:spPr bwMode="auto">
            <a:xfrm>
              <a:off x="3679" y="2057"/>
              <a:ext cx="86" cy="42"/>
            </a:xfrm>
            <a:custGeom>
              <a:avLst/>
              <a:gdLst>
                <a:gd name="T0" fmla="*/ 0 w 952"/>
                <a:gd name="T1" fmla="*/ 0 h 469"/>
                <a:gd name="T2" fmla="*/ 0 w 952"/>
                <a:gd name="T3" fmla="*/ 0 h 469"/>
                <a:gd name="T4" fmla="*/ 0 w 952"/>
                <a:gd name="T5" fmla="*/ 0 h 469"/>
                <a:gd name="T6" fmla="*/ 0 w 952"/>
                <a:gd name="T7" fmla="*/ 0 h 469"/>
                <a:gd name="T8" fmla="*/ 0 w 952"/>
                <a:gd name="T9" fmla="*/ 0 h 469"/>
                <a:gd name="T10" fmla="*/ 0 w 952"/>
                <a:gd name="T11" fmla="*/ 0 h 469"/>
                <a:gd name="T12" fmla="*/ 0 w 952"/>
                <a:gd name="T13" fmla="*/ 0 h 469"/>
                <a:gd name="T14" fmla="*/ 0 w 952"/>
                <a:gd name="T15" fmla="*/ 0 h 469"/>
                <a:gd name="T16" fmla="*/ 0 w 952"/>
                <a:gd name="T17" fmla="*/ 0 h 469"/>
                <a:gd name="T18" fmla="*/ 0 w 952"/>
                <a:gd name="T19" fmla="*/ 0 h 469"/>
                <a:gd name="T20" fmla="*/ 0 w 952"/>
                <a:gd name="T21" fmla="*/ 0 h 469"/>
                <a:gd name="T22" fmla="*/ 0 w 952"/>
                <a:gd name="T23" fmla="*/ 0 h 469"/>
                <a:gd name="T24" fmla="*/ 0 w 952"/>
                <a:gd name="T25" fmla="*/ 0 h 469"/>
                <a:gd name="T26" fmla="*/ 0 w 952"/>
                <a:gd name="T27" fmla="*/ 0 h 469"/>
                <a:gd name="T28" fmla="*/ 0 w 952"/>
                <a:gd name="T29" fmla="*/ 0 h 469"/>
                <a:gd name="T30" fmla="*/ 0 w 952"/>
                <a:gd name="T31" fmla="*/ 0 h 469"/>
                <a:gd name="T32" fmla="*/ 0 w 952"/>
                <a:gd name="T33" fmla="*/ 0 h 469"/>
                <a:gd name="T34" fmla="*/ 0 w 952"/>
                <a:gd name="T35" fmla="*/ 0 h 469"/>
                <a:gd name="T36" fmla="*/ 0 w 952"/>
                <a:gd name="T37" fmla="*/ 0 h 469"/>
                <a:gd name="T38" fmla="*/ 0 w 952"/>
                <a:gd name="T39" fmla="*/ 0 h 469"/>
                <a:gd name="T40" fmla="*/ 0 w 952"/>
                <a:gd name="T41" fmla="*/ 0 h 469"/>
                <a:gd name="T42" fmla="*/ 0 w 952"/>
                <a:gd name="T43" fmla="*/ 0 h 469"/>
                <a:gd name="T44" fmla="*/ 0 w 952"/>
                <a:gd name="T45" fmla="*/ 0 h 469"/>
                <a:gd name="T46" fmla="*/ 0 w 952"/>
                <a:gd name="T47" fmla="*/ 0 h 469"/>
                <a:gd name="T48" fmla="*/ 0 w 952"/>
                <a:gd name="T49" fmla="*/ 0 h 469"/>
                <a:gd name="T50" fmla="*/ 0 w 952"/>
                <a:gd name="T51" fmla="*/ 0 h 469"/>
                <a:gd name="T52" fmla="*/ 0 w 952"/>
                <a:gd name="T53" fmla="*/ 0 h 469"/>
                <a:gd name="T54" fmla="*/ 0 w 952"/>
                <a:gd name="T55" fmla="*/ 0 h 469"/>
                <a:gd name="T56" fmla="*/ 0 w 952"/>
                <a:gd name="T57" fmla="*/ 0 h 469"/>
                <a:gd name="T58" fmla="*/ 0 w 952"/>
                <a:gd name="T59" fmla="*/ 0 h 469"/>
                <a:gd name="T60" fmla="*/ 0 w 952"/>
                <a:gd name="T61" fmla="*/ 0 h 469"/>
                <a:gd name="T62" fmla="*/ 0 w 952"/>
                <a:gd name="T63" fmla="*/ 0 h 469"/>
                <a:gd name="T64" fmla="*/ 0 w 952"/>
                <a:gd name="T65" fmla="*/ 0 h 4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2"/>
                <a:gd name="T100" fmla="*/ 0 h 469"/>
                <a:gd name="T101" fmla="*/ 952 w 952"/>
                <a:gd name="T102" fmla="*/ 469 h 4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2" h="469">
                  <a:moveTo>
                    <a:pt x="86" y="69"/>
                  </a:moveTo>
                  <a:lnTo>
                    <a:pt x="58" y="63"/>
                  </a:lnTo>
                  <a:lnTo>
                    <a:pt x="39" y="78"/>
                  </a:lnTo>
                  <a:lnTo>
                    <a:pt x="25" y="108"/>
                  </a:lnTo>
                  <a:lnTo>
                    <a:pt x="17" y="151"/>
                  </a:lnTo>
                  <a:lnTo>
                    <a:pt x="10" y="198"/>
                  </a:lnTo>
                  <a:lnTo>
                    <a:pt x="7" y="246"/>
                  </a:lnTo>
                  <a:lnTo>
                    <a:pt x="4" y="288"/>
                  </a:lnTo>
                  <a:lnTo>
                    <a:pt x="0" y="322"/>
                  </a:lnTo>
                  <a:lnTo>
                    <a:pt x="33" y="408"/>
                  </a:lnTo>
                  <a:lnTo>
                    <a:pt x="116" y="455"/>
                  </a:lnTo>
                  <a:lnTo>
                    <a:pt x="234" y="469"/>
                  </a:lnTo>
                  <a:lnTo>
                    <a:pt x="374" y="451"/>
                  </a:lnTo>
                  <a:lnTo>
                    <a:pt x="522" y="408"/>
                  </a:lnTo>
                  <a:lnTo>
                    <a:pt x="667" y="343"/>
                  </a:lnTo>
                  <a:lnTo>
                    <a:pt x="795" y="262"/>
                  </a:lnTo>
                  <a:lnTo>
                    <a:pt x="894" y="169"/>
                  </a:lnTo>
                  <a:lnTo>
                    <a:pt x="927" y="125"/>
                  </a:lnTo>
                  <a:lnTo>
                    <a:pt x="945" y="91"/>
                  </a:lnTo>
                  <a:lnTo>
                    <a:pt x="952" y="66"/>
                  </a:lnTo>
                  <a:lnTo>
                    <a:pt x="951" y="48"/>
                  </a:lnTo>
                  <a:lnTo>
                    <a:pt x="943" y="33"/>
                  </a:lnTo>
                  <a:lnTo>
                    <a:pt x="934" y="22"/>
                  </a:lnTo>
                  <a:lnTo>
                    <a:pt x="925" y="11"/>
                  </a:lnTo>
                  <a:lnTo>
                    <a:pt x="922" y="0"/>
                  </a:lnTo>
                  <a:lnTo>
                    <a:pt x="808" y="27"/>
                  </a:lnTo>
                  <a:lnTo>
                    <a:pt x="692" y="51"/>
                  </a:lnTo>
                  <a:lnTo>
                    <a:pt x="575" y="69"/>
                  </a:lnTo>
                  <a:lnTo>
                    <a:pt x="462" y="82"/>
                  </a:lnTo>
                  <a:lnTo>
                    <a:pt x="351" y="89"/>
                  </a:lnTo>
                  <a:lnTo>
                    <a:pt x="252" y="90"/>
                  </a:lnTo>
                  <a:lnTo>
                    <a:pt x="161" y="82"/>
                  </a:lnTo>
                  <a:lnTo>
                    <a:pt x="86" y="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5" name="Freeform 118"/>
            <p:cNvSpPr>
              <a:spLocks/>
            </p:cNvSpPr>
            <p:nvPr/>
          </p:nvSpPr>
          <p:spPr bwMode="auto">
            <a:xfrm>
              <a:off x="3680" y="2058"/>
              <a:ext cx="84" cy="39"/>
            </a:xfrm>
            <a:custGeom>
              <a:avLst/>
              <a:gdLst>
                <a:gd name="T0" fmla="*/ 0 w 917"/>
                <a:gd name="T1" fmla="*/ 0 h 426"/>
                <a:gd name="T2" fmla="*/ 0 w 917"/>
                <a:gd name="T3" fmla="*/ 0 h 426"/>
                <a:gd name="T4" fmla="*/ 0 w 917"/>
                <a:gd name="T5" fmla="*/ 0 h 426"/>
                <a:gd name="T6" fmla="*/ 0 w 917"/>
                <a:gd name="T7" fmla="*/ 0 h 426"/>
                <a:gd name="T8" fmla="*/ 0 w 917"/>
                <a:gd name="T9" fmla="*/ 0 h 426"/>
                <a:gd name="T10" fmla="*/ 0 w 917"/>
                <a:gd name="T11" fmla="*/ 0 h 426"/>
                <a:gd name="T12" fmla="*/ 0 w 917"/>
                <a:gd name="T13" fmla="*/ 0 h 426"/>
                <a:gd name="T14" fmla="*/ 0 w 917"/>
                <a:gd name="T15" fmla="*/ 0 h 426"/>
                <a:gd name="T16" fmla="*/ 0 w 917"/>
                <a:gd name="T17" fmla="*/ 0 h 426"/>
                <a:gd name="T18" fmla="*/ 0 w 917"/>
                <a:gd name="T19" fmla="*/ 0 h 426"/>
                <a:gd name="T20" fmla="*/ 0 w 917"/>
                <a:gd name="T21" fmla="*/ 0 h 426"/>
                <a:gd name="T22" fmla="*/ 0 w 917"/>
                <a:gd name="T23" fmla="*/ 0 h 426"/>
                <a:gd name="T24" fmla="*/ 0 w 917"/>
                <a:gd name="T25" fmla="*/ 0 h 426"/>
                <a:gd name="T26" fmla="*/ 0 w 917"/>
                <a:gd name="T27" fmla="*/ 0 h 426"/>
                <a:gd name="T28" fmla="*/ 0 w 917"/>
                <a:gd name="T29" fmla="*/ 0 h 426"/>
                <a:gd name="T30" fmla="*/ 0 w 917"/>
                <a:gd name="T31" fmla="*/ 0 h 426"/>
                <a:gd name="T32" fmla="*/ 0 w 917"/>
                <a:gd name="T33" fmla="*/ 0 h 426"/>
                <a:gd name="T34" fmla="*/ 0 w 917"/>
                <a:gd name="T35" fmla="*/ 0 h 426"/>
                <a:gd name="T36" fmla="*/ 0 w 917"/>
                <a:gd name="T37" fmla="*/ 0 h 426"/>
                <a:gd name="T38" fmla="*/ 0 w 917"/>
                <a:gd name="T39" fmla="*/ 0 h 426"/>
                <a:gd name="T40" fmla="*/ 0 w 917"/>
                <a:gd name="T41" fmla="*/ 0 h 426"/>
                <a:gd name="T42" fmla="*/ 0 w 917"/>
                <a:gd name="T43" fmla="*/ 0 h 426"/>
                <a:gd name="T44" fmla="*/ 0 w 917"/>
                <a:gd name="T45" fmla="*/ 0 h 426"/>
                <a:gd name="T46" fmla="*/ 0 w 917"/>
                <a:gd name="T47" fmla="*/ 0 h 426"/>
                <a:gd name="T48" fmla="*/ 0 w 917"/>
                <a:gd name="T49" fmla="*/ 0 h 426"/>
                <a:gd name="T50" fmla="*/ 0 w 917"/>
                <a:gd name="T51" fmla="*/ 0 h 426"/>
                <a:gd name="T52" fmla="*/ 0 w 917"/>
                <a:gd name="T53" fmla="*/ 0 h 426"/>
                <a:gd name="T54" fmla="*/ 0 w 917"/>
                <a:gd name="T55" fmla="*/ 0 h 426"/>
                <a:gd name="T56" fmla="*/ 0 w 917"/>
                <a:gd name="T57" fmla="*/ 0 h 426"/>
                <a:gd name="T58" fmla="*/ 0 w 917"/>
                <a:gd name="T59" fmla="*/ 0 h 426"/>
                <a:gd name="T60" fmla="*/ 0 w 917"/>
                <a:gd name="T61" fmla="*/ 0 h 426"/>
                <a:gd name="T62" fmla="*/ 0 w 917"/>
                <a:gd name="T63" fmla="*/ 0 h 426"/>
                <a:gd name="T64" fmla="*/ 0 w 917"/>
                <a:gd name="T65" fmla="*/ 0 h 4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7"/>
                <a:gd name="T100" fmla="*/ 0 h 426"/>
                <a:gd name="T101" fmla="*/ 917 w 917"/>
                <a:gd name="T102" fmla="*/ 426 h 4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7" h="426">
                  <a:moveTo>
                    <a:pt x="81" y="74"/>
                  </a:moveTo>
                  <a:lnTo>
                    <a:pt x="57" y="68"/>
                  </a:lnTo>
                  <a:lnTo>
                    <a:pt x="38" y="81"/>
                  </a:lnTo>
                  <a:lnTo>
                    <a:pt x="26" y="109"/>
                  </a:lnTo>
                  <a:lnTo>
                    <a:pt x="18" y="146"/>
                  </a:lnTo>
                  <a:lnTo>
                    <a:pt x="10" y="188"/>
                  </a:lnTo>
                  <a:lnTo>
                    <a:pt x="7" y="230"/>
                  </a:lnTo>
                  <a:lnTo>
                    <a:pt x="3" y="268"/>
                  </a:lnTo>
                  <a:lnTo>
                    <a:pt x="0" y="298"/>
                  </a:lnTo>
                  <a:lnTo>
                    <a:pt x="33" y="375"/>
                  </a:lnTo>
                  <a:lnTo>
                    <a:pt x="114" y="417"/>
                  </a:lnTo>
                  <a:lnTo>
                    <a:pt x="229" y="426"/>
                  </a:lnTo>
                  <a:lnTo>
                    <a:pt x="364" y="410"/>
                  </a:lnTo>
                  <a:lnTo>
                    <a:pt x="507" y="369"/>
                  </a:lnTo>
                  <a:lnTo>
                    <a:pt x="647" y="310"/>
                  </a:lnTo>
                  <a:lnTo>
                    <a:pt x="770" y="236"/>
                  </a:lnTo>
                  <a:lnTo>
                    <a:pt x="863" y="153"/>
                  </a:lnTo>
                  <a:lnTo>
                    <a:pt x="893" y="113"/>
                  </a:lnTo>
                  <a:lnTo>
                    <a:pt x="911" y="82"/>
                  </a:lnTo>
                  <a:lnTo>
                    <a:pt x="917" y="58"/>
                  </a:lnTo>
                  <a:lnTo>
                    <a:pt x="916" y="42"/>
                  </a:lnTo>
                  <a:lnTo>
                    <a:pt x="909" y="29"/>
                  </a:lnTo>
                  <a:lnTo>
                    <a:pt x="901" y="18"/>
                  </a:lnTo>
                  <a:lnTo>
                    <a:pt x="893" y="9"/>
                  </a:lnTo>
                  <a:lnTo>
                    <a:pt x="889" y="0"/>
                  </a:lnTo>
                  <a:lnTo>
                    <a:pt x="782" y="25"/>
                  </a:lnTo>
                  <a:lnTo>
                    <a:pt x="671" y="48"/>
                  </a:lnTo>
                  <a:lnTo>
                    <a:pt x="558" y="66"/>
                  </a:lnTo>
                  <a:lnTo>
                    <a:pt x="447" y="80"/>
                  </a:lnTo>
                  <a:lnTo>
                    <a:pt x="339" y="88"/>
                  </a:lnTo>
                  <a:lnTo>
                    <a:pt x="240" y="90"/>
                  </a:lnTo>
                  <a:lnTo>
                    <a:pt x="152" y="85"/>
                  </a:lnTo>
                  <a:lnTo>
                    <a:pt x="81" y="7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6" name="Freeform 119"/>
            <p:cNvSpPr>
              <a:spLocks/>
            </p:cNvSpPr>
            <p:nvPr/>
          </p:nvSpPr>
          <p:spPr bwMode="auto">
            <a:xfrm>
              <a:off x="3682" y="2060"/>
              <a:ext cx="80" cy="35"/>
            </a:xfrm>
            <a:custGeom>
              <a:avLst/>
              <a:gdLst>
                <a:gd name="T0" fmla="*/ 0 w 880"/>
                <a:gd name="T1" fmla="*/ 0 h 385"/>
                <a:gd name="T2" fmla="*/ 0 w 880"/>
                <a:gd name="T3" fmla="*/ 0 h 385"/>
                <a:gd name="T4" fmla="*/ 0 w 880"/>
                <a:gd name="T5" fmla="*/ 0 h 385"/>
                <a:gd name="T6" fmla="*/ 0 w 880"/>
                <a:gd name="T7" fmla="*/ 0 h 385"/>
                <a:gd name="T8" fmla="*/ 0 w 880"/>
                <a:gd name="T9" fmla="*/ 0 h 385"/>
                <a:gd name="T10" fmla="*/ 0 w 880"/>
                <a:gd name="T11" fmla="*/ 0 h 385"/>
                <a:gd name="T12" fmla="*/ 0 w 880"/>
                <a:gd name="T13" fmla="*/ 0 h 385"/>
                <a:gd name="T14" fmla="*/ 0 w 880"/>
                <a:gd name="T15" fmla="*/ 0 h 385"/>
                <a:gd name="T16" fmla="*/ 0 w 880"/>
                <a:gd name="T17" fmla="*/ 0 h 385"/>
                <a:gd name="T18" fmla="*/ 0 w 880"/>
                <a:gd name="T19" fmla="*/ 0 h 385"/>
                <a:gd name="T20" fmla="*/ 0 w 880"/>
                <a:gd name="T21" fmla="*/ 0 h 385"/>
                <a:gd name="T22" fmla="*/ 0 w 880"/>
                <a:gd name="T23" fmla="*/ 0 h 385"/>
                <a:gd name="T24" fmla="*/ 0 w 880"/>
                <a:gd name="T25" fmla="*/ 0 h 385"/>
                <a:gd name="T26" fmla="*/ 0 w 880"/>
                <a:gd name="T27" fmla="*/ 0 h 385"/>
                <a:gd name="T28" fmla="*/ 0 w 880"/>
                <a:gd name="T29" fmla="*/ 0 h 385"/>
                <a:gd name="T30" fmla="*/ 0 w 880"/>
                <a:gd name="T31" fmla="*/ 0 h 385"/>
                <a:gd name="T32" fmla="*/ 0 w 880"/>
                <a:gd name="T33" fmla="*/ 0 h 385"/>
                <a:gd name="T34" fmla="*/ 0 w 880"/>
                <a:gd name="T35" fmla="*/ 0 h 385"/>
                <a:gd name="T36" fmla="*/ 0 w 880"/>
                <a:gd name="T37" fmla="*/ 0 h 385"/>
                <a:gd name="T38" fmla="*/ 0 w 880"/>
                <a:gd name="T39" fmla="*/ 0 h 385"/>
                <a:gd name="T40" fmla="*/ 0 w 880"/>
                <a:gd name="T41" fmla="*/ 0 h 385"/>
                <a:gd name="T42" fmla="*/ 0 w 880"/>
                <a:gd name="T43" fmla="*/ 0 h 385"/>
                <a:gd name="T44" fmla="*/ 0 w 880"/>
                <a:gd name="T45" fmla="*/ 0 h 385"/>
                <a:gd name="T46" fmla="*/ 0 w 880"/>
                <a:gd name="T47" fmla="*/ 0 h 385"/>
                <a:gd name="T48" fmla="*/ 0 w 880"/>
                <a:gd name="T49" fmla="*/ 0 h 385"/>
                <a:gd name="T50" fmla="*/ 0 w 880"/>
                <a:gd name="T51" fmla="*/ 0 h 385"/>
                <a:gd name="T52" fmla="*/ 0 w 880"/>
                <a:gd name="T53" fmla="*/ 0 h 385"/>
                <a:gd name="T54" fmla="*/ 0 w 880"/>
                <a:gd name="T55" fmla="*/ 0 h 385"/>
                <a:gd name="T56" fmla="*/ 0 w 880"/>
                <a:gd name="T57" fmla="*/ 0 h 385"/>
                <a:gd name="T58" fmla="*/ 0 w 880"/>
                <a:gd name="T59" fmla="*/ 0 h 385"/>
                <a:gd name="T60" fmla="*/ 0 w 880"/>
                <a:gd name="T61" fmla="*/ 0 h 385"/>
                <a:gd name="T62" fmla="*/ 0 w 880"/>
                <a:gd name="T63" fmla="*/ 0 h 385"/>
                <a:gd name="T64" fmla="*/ 0 w 880"/>
                <a:gd name="T65" fmla="*/ 0 h 3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0"/>
                <a:gd name="T100" fmla="*/ 0 h 385"/>
                <a:gd name="T101" fmla="*/ 880 w 880"/>
                <a:gd name="T102" fmla="*/ 385 h 3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0" h="385">
                  <a:moveTo>
                    <a:pt x="74" y="76"/>
                  </a:moveTo>
                  <a:lnTo>
                    <a:pt x="50" y="70"/>
                  </a:lnTo>
                  <a:lnTo>
                    <a:pt x="34" y="84"/>
                  </a:lnTo>
                  <a:lnTo>
                    <a:pt x="22" y="107"/>
                  </a:lnTo>
                  <a:lnTo>
                    <a:pt x="15" y="141"/>
                  </a:lnTo>
                  <a:lnTo>
                    <a:pt x="9" y="178"/>
                  </a:lnTo>
                  <a:lnTo>
                    <a:pt x="6" y="216"/>
                  </a:lnTo>
                  <a:lnTo>
                    <a:pt x="3" y="250"/>
                  </a:lnTo>
                  <a:lnTo>
                    <a:pt x="0" y="277"/>
                  </a:lnTo>
                  <a:lnTo>
                    <a:pt x="30" y="343"/>
                  </a:lnTo>
                  <a:lnTo>
                    <a:pt x="109" y="378"/>
                  </a:lnTo>
                  <a:lnTo>
                    <a:pt x="220" y="385"/>
                  </a:lnTo>
                  <a:lnTo>
                    <a:pt x="352" y="367"/>
                  </a:lnTo>
                  <a:lnTo>
                    <a:pt x="491" y="328"/>
                  </a:lnTo>
                  <a:lnTo>
                    <a:pt x="624" y="275"/>
                  </a:lnTo>
                  <a:lnTo>
                    <a:pt x="741" y="208"/>
                  </a:lnTo>
                  <a:lnTo>
                    <a:pt x="828" y="134"/>
                  </a:lnTo>
                  <a:lnTo>
                    <a:pt x="857" y="99"/>
                  </a:lnTo>
                  <a:lnTo>
                    <a:pt x="874" y="72"/>
                  </a:lnTo>
                  <a:lnTo>
                    <a:pt x="880" y="52"/>
                  </a:lnTo>
                  <a:lnTo>
                    <a:pt x="879" y="37"/>
                  </a:lnTo>
                  <a:lnTo>
                    <a:pt x="872" y="26"/>
                  </a:lnTo>
                  <a:lnTo>
                    <a:pt x="865" y="17"/>
                  </a:lnTo>
                  <a:lnTo>
                    <a:pt x="858" y="9"/>
                  </a:lnTo>
                  <a:lnTo>
                    <a:pt x="855" y="0"/>
                  </a:lnTo>
                  <a:lnTo>
                    <a:pt x="754" y="23"/>
                  </a:lnTo>
                  <a:lnTo>
                    <a:pt x="647" y="43"/>
                  </a:lnTo>
                  <a:lnTo>
                    <a:pt x="537" y="61"/>
                  </a:lnTo>
                  <a:lnTo>
                    <a:pt x="428" y="76"/>
                  </a:lnTo>
                  <a:lnTo>
                    <a:pt x="322" y="85"/>
                  </a:lnTo>
                  <a:lnTo>
                    <a:pt x="226" y="89"/>
                  </a:lnTo>
                  <a:lnTo>
                    <a:pt x="142" y="86"/>
                  </a:lnTo>
                  <a:lnTo>
                    <a:pt x="74" y="7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7" name="Freeform 120"/>
            <p:cNvSpPr>
              <a:spLocks/>
            </p:cNvSpPr>
            <p:nvPr/>
          </p:nvSpPr>
          <p:spPr bwMode="auto">
            <a:xfrm>
              <a:off x="3684" y="2062"/>
              <a:ext cx="77" cy="31"/>
            </a:xfrm>
            <a:custGeom>
              <a:avLst/>
              <a:gdLst>
                <a:gd name="T0" fmla="*/ 0 w 843"/>
                <a:gd name="T1" fmla="*/ 0 h 343"/>
                <a:gd name="T2" fmla="*/ 0 w 843"/>
                <a:gd name="T3" fmla="*/ 0 h 343"/>
                <a:gd name="T4" fmla="*/ 0 w 843"/>
                <a:gd name="T5" fmla="*/ 0 h 343"/>
                <a:gd name="T6" fmla="*/ 0 w 843"/>
                <a:gd name="T7" fmla="*/ 0 h 343"/>
                <a:gd name="T8" fmla="*/ 0 w 843"/>
                <a:gd name="T9" fmla="*/ 0 h 343"/>
                <a:gd name="T10" fmla="*/ 0 w 843"/>
                <a:gd name="T11" fmla="*/ 0 h 343"/>
                <a:gd name="T12" fmla="*/ 0 w 843"/>
                <a:gd name="T13" fmla="*/ 0 h 343"/>
                <a:gd name="T14" fmla="*/ 0 w 843"/>
                <a:gd name="T15" fmla="*/ 0 h 343"/>
                <a:gd name="T16" fmla="*/ 0 w 843"/>
                <a:gd name="T17" fmla="*/ 0 h 343"/>
                <a:gd name="T18" fmla="*/ 0 w 843"/>
                <a:gd name="T19" fmla="*/ 0 h 343"/>
                <a:gd name="T20" fmla="*/ 0 w 843"/>
                <a:gd name="T21" fmla="*/ 0 h 343"/>
                <a:gd name="T22" fmla="*/ 0 w 843"/>
                <a:gd name="T23" fmla="*/ 0 h 343"/>
                <a:gd name="T24" fmla="*/ 0 w 843"/>
                <a:gd name="T25" fmla="*/ 0 h 343"/>
                <a:gd name="T26" fmla="*/ 0 w 843"/>
                <a:gd name="T27" fmla="*/ 0 h 343"/>
                <a:gd name="T28" fmla="*/ 0 w 843"/>
                <a:gd name="T29" fmla="*/ 0 h 343"/>
                <a:gd name="T30" fmla="*/ 0 w 843"/>
                <a:gd name="T31" fmla="*/ 0 h 343"/>
                <a:gd name="T32" fmla="*/ 0 w 843"/>
                <a:gd name="T33" fmla="*/ 0 h 343"/>
                <a:gd name="T34" fmla="*/ 0 w 843"/>
                <a:gd name="T35" fmla="*/ 0 h 343"/>
                <a:gd name="T36" fmla="*/ 0 w 843"/>
                <a:gd name="T37" fmla="*/ 0 h 343"/>
                <a:gd name="T38" fmla="*/ 0 w 843"/>
                <a:gd name="T39" fmla="*/ 0 h 343"/>
                <a:gd name="T40" fmla="*/ 0 w 843"/>
                <a:gd name="T41" fmla="*/ 0 h 343"/>
                <a:gd name="T42" fmla="*/ 0 w 843"/>
                <a:gd name="T43" fmla="*/ 0 h 343"/>
                <a:gd name="T44" fmla="*/ 0 w 843"/>
                <a:gd name="T45" fmla="*/ 0 h 343"/>
                <a:gd name="T46" fmla="*/ 0 w 843"/>
                <a:gd name="T47" fmla="*/ 0 h 343"/>
                <a:gd name="T48" fmla="*/ 0 w 843"/>
                <a:gd name="T49" fmla="*/ 0 h 343"/>
                <a:gd name="T50" fmla="*/ 0 w 843"/>
                <a:gd name="T51" fmla="*/ 0 h 343"/>
                <a:gd name="T52" fmla="*/ 0 w 843"/>
                <a:gd name="T53" fmla="*/ 0 h 343"/>
                <a:gd name="T54" fmla="*/ 0 w 843"/>
                <a:gd name="T55" fmla="*/ 0 h 343"/>
                <a:gd name="T56" fmla="*/ 0 w 843"/>
                <a:gd name="T57" fmla="*/ 0 h 343"/>
                <a:gd name="T58" fmla="*/ 0 w 843"/>
                <a:gd name="T59" fmla="*/ 0 h 343"/>
                <a:gd name="T60" fmla="*/ 0 w 843"/>
                <a:gd name="T61" fmla="*/ 0 h 343"/>
                <a:gd name="T62" fmla="*/ 0 w 843"/>
                <a:gd name="T63" fmla="*/ 0 h 343"/>
                <a:gd name="T64" fmla="*/ 0 w 843"/>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3"/>
                <a:gd name="T100" fmla="*/ 0 h 343"/>
                <a:gd name="T101" fmla="*/ 843 w 843"/>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3" h="343">
                  <a:moveTo>
                    <a:pt x="69" y="81"/>
                  </a:moveTo>
                  <a:lnTo>
                    <a:pt x="48" y="76"/>
                  </a:lnTo>
                  <a:lnTo>
                    <a:pt x="32" y="87"/>
                  </a:lnTo>
                  <a:lnTo>
                    <a:pt x="21" y="108"/>
                  </a:lnTo>
                  <a:lnTo>
                    <a:pt x="14" y="136"/>
                  </a:lnTo>
                  <a:lnTo>
                    <a:pt x="7" y="168"/>
                  </a:lnTo>
                  <a:lnTo>
                    <a:pt x="5" y="200"/>
                  </a:lnTo>
                  <a:lnTo>
                    <a:pt x="2" y="229"/>
                  </a:lnTo>
                  <a:lnTo>
                    <a:pt x="0" y="253"/>
                  </a:lnTo>
                  <a:lnTo>
                    <a:pt x="30" y="310"/>
                  </a:lnTo>
                  <a:lnTo>
                    <a:pt x="106" y="340"/>
                  </a:lnTo>
                  <a:lnTo>
                    <a:pt x="213" y="343"/>
                  </a:lnTo>
                  <a:lnTo>
                    <a:pt x="342" y="325"/>
                  </a:lnTo>
                  <a:lnTo>
                    <a:pt x="476" y="289"/>
                  </a:lnTo>
                  <a:lnTo>
                    <a:pt x="605" y="241"/>
                  </a:lnTo>
                  <a:lnTo>
                    <a:pt x="717" y="182"/>
                  </a:lnTo>
                  <a:lnTo>
                    <a:pt x="798" y="117"/>
                  </a:lnTo>
                  <a:lnTo>
                    <a:pt x="824" y="86"/>
                  </a:lnTo>
                  <a:lnTo>
                    <a:pt x="838" y="62"/>
                  </a:lnTo>
                  <a:lnTo>
                    <a:pt x="843" y="44"/>
                  </a:lnTo>
                  <a:lnTo>
                    <a:pt x="842" y="32"/>
                  </a:lnTo>
                  <a:lnTo>
                    <a:pt x="836" y="21"/>
                  </a:lnTo>
                  <a:lnTo>
                    <a:pt x="829" y="14"/>
                  </a:lnTo>
                  <a:lnTo>
                    <a:pt x="822" y="7"/>
                  </a:lnTo>
                  <a:lnTo>
                    <a:pt x="820" y="0"/>
                  </a:lnTo>
                  <a:lnTo>
                    <a:pt x="726" y="19"/>
                  </a:lnTo>
                  <a:lnTo>
                    <a:pt x="624" y="40"/>
                  </a:lnTo>
                  <a:lnTo>
                    <a:pt x="516" y="58"/>
                  </a:lnTo>
                  <a:lnTo>
                    <a:pt x="410" y="74"/>
                  </a:lnTo>
                  <a:lnTo>
                    <a:pt x="306" y="84"/>
                  </a:lnTo>
                  <a:lnTo>
                    <a:pt x="212" y="89"/>
                  </a:lnTo>
                  <a:lnTo>
                    <a:pt x="131" y="88"/>
                  </a:lnTo>
                  <a:lnTo>
                    <a:pt x="69"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8" name="Freeform 121"/>
            <p:cNvSpPr>
              <a:spLocks/>
            </p:cNvSpPr>
            <p:nvPr/>
          </p:nvSpPr>
          <p:spPr bwMode="auto">
            <a:xfrm>
              <a:off x="3686" y="2064"/>
              <a:ext cx="74" cy="27"/>
            </a:xfrm>
            <a:custGeom>
              <a:avLst/>
              <a:gdLst>
                <a:gd name="T0" fmla="*/ 0 w 806"/>
                <a:gd name="T1" fmla="*/ 0 h 301"/>
                <a:gd name="T2" fmla="*/ 0 w 806"/>
                <a:gd name="T3" fmla="*/ 0 h 301"/>
                <a:gd name="T4" fmla="*/ 0 w 806"/>
                <a:gd name="T5" fmla="*/ 0 h 301"/>
                <a:gd name="T6" fmla="*/ 0 w 806"/>
                <a:gd name="T7" fmla="*/ 0 h 301"/>
                <a:gd name="T8" fmla="*/ 0 w 806"/>
                <a:gd name="T9" fmla="*/ 0 h 301"/>
                <a:gd name="T10" fmla="*/ 0 w 806"/>
                <a:gd name="T11" fmla="*/ 0 h 301"/>
                <a:gd name="T12" fmla="*/ 0 w 806"/>
                <a:gd name="T13" fmla="*/ 0 h 301"/>
                <a:gd name="T14" fmla="*/ 0 w 806"/>
                <a:gd name="T15" fmla="*/ 0 h 301"/>
                <a:gd name="T16" fmla="*/ 0 w 806"/>
                <a:gd name="T17" fmla="*/ 0 h 301"/>
                <a:gd name="T18" fmla="*/ 0 w 806"/>
                <a:gd name="T19" fmla="*/ 0 h 301"/>
                <a:gd name="T20" fmla="*/ 0 w 806"/>
                <a:gd name="T21" fmla="*/ 0 h 301"/>
                <a:gd name="T22" fmla="*/ 0 w 806"/>
                <a:gd name="T23" fmla="*/ 0 h 301"/>
                <a:gd name="T24" fmla="*/ 0 w 806"/>
                <a:gd name="T25" fmla="*/ 0 h 301"/>
                <a:gd name="T26" fmla="*/ 0 w 806"/>
                <a:gd name="T27" fmla="*/ 0 h 301"/>
                <a:gd name="T28" fmla="*/ 0 w 806"/>
                <a:gd name="T29" fmla="*/ 0 h 301"/>
                <a:gd name="T30" fmla="*/ 0 w 806"/>
                <a:gd name="T31" fmla="*/ 0 h 301"/>
                <a:gd name="T32" fmla="*/ 0 w 806"/>
                <a:gd name="T33" fmla="*/ 0 h 301"/>
                <a:gd name="T34" fmla="*/ 0 w 806"/>
                <a:gd name="T35" fmla="*/ 0 h 301"/>
                <a:gd name="T36" fmla="*/ 0 w 806"/>
                <a:gd name="T37" fmla="*/ 0 h 301"/>
                <a:gd name="T38" fmla="*/ 0 w 806"/>
                <a:gd name="T39" fmla="*/ 0 h 301"/>
                <a:gd name="T40" fmla="*/ 0 w 806"/>
                <a:gd name="T41" fmla="*/ 0 h 301"/>
                <a:gd name="T42" fmla="*/ 0 w 806"/>
                <a:gd name="T43" fmla="*/ 0 h 301"/>
                <a:gd name="T44" fmla="*/ 0 w 806"/>
                <a:gd name="T45" fmla="*/ 0 h 301"/>
                <a:gd name="T46" fmla="*/ 0 w 806"/>
                <a:gd name="T47" fmla="*/ 0 h 301"/>
                <a:gd name="T48" fmla="*/ 0 w 806"/>
                <a:gd name="T49" fmla="*/ 0 h 301"/>
                <a:gd name="T50" fmla="*/ 0 w 806"/>
                <a:gd name="T51" fmla="*/ 0 h 301"/>
                <a:gd name="T52" fmla="*/ 0 w 806"/>
                <a:gd name="T53" fmla="*/ 0 h 301"/>
                <a:gd name="T54" fmla="*/ 0 w 806"/>
                <a:gd name="T55" fmla="*/ 0 h 301"/>
                <a:gd name="T56" fmla="*/ 0 w 806"/>
                <a:gd name="T57" fmla="*/ 0 h 301"/>
                <a:gd name="T58" fmla="*/ 0 w 806"/>
                <a:gd name="T59" fmla="*/ 0 h 301"/>
                <a:gd name="T60" fmla="*/ 0 w 806"/>
                <a:gd name="T61" fmla="*/ 0 h 301"/>
                <a:gd name="T62" fmla="*/ 0 w 806"/>
                <a:gd name="T63" fmla="*/ 0 h 301"/>
                <a:gd name="T64" fmla="*/ 0 w 806"/>
                <a:gd name="T65" fmla="*/ 0 h 3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6"/>
                <a:gd name="T100" fmla="*/ 0 h 301"/>
                <a:gd name="T101" fmla="*/ 806 w 806"/>
                <a:gd name="T102" fmla="*/ 301 h 3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6" h="301">
                  <a:moveTo>
                    <a:pt x="62" y="84"/>
                  </a:moveTo>
                  <a:lnTo>
                    <a:pt x="42" y="79"/>
                  </a:lnTo>
                  <a:lnTo>
                    <a:pt x="29" y="89"/>
                  </a:lnTo>
                  <a:lnTo>
                    <a:pt x="18" y="107"/>
                  </a:lnTo>
                  <a:lnTo>
                    <a:pt x="12" y="132"/>
                  </a:lnTo>
                  <a:lnTo>
                    <a:pt x="6" y="159"/>
                  </a:lnTo>
                  <a:lnTo>
                    <a:pt x="4" y="186"/>
                  </a:lnTo>
                  <a:lnTo>
                    <a:pt x="1" y="210"/>
                  </a:lnTo>
                  <a:lnTo>
                    <a:pt x="0" y="229"/>
                  </a:lnTo>
                  <a:lnTo>
                    <a:pt x="29" y="278"/>
                  </a:lnTo>
                  <a:lnTo>
                    <a:pt x="101" y="301"/>
                  </a:lnTo>
                  <a:lnTo>
                    <a:pt x="205" y="301"/>
                  </a:lnTo>
                  <a:lnTo>
                    <a:pt x="328" y="284"/>
                  </a:lnTo>
                  <a:lnTo>
                    <a:pt x="458" y="250"/>
                  </a:lnTo>
                  <a:lnTo>
                    <a:pt x="581" y="206"/>
                  </a:lnTo>
                  <a:lnTo>
                    <a:pt x="687" y="153"/>
                  </a:lnTo>
                  <a:lnTo>
                    <a:pt x="765" y="98"/>
                  </a:lnTo>
                  <a:lnTo>
                    <a:pt x="787" y="72"/>
                  </a:lnTo>
                  <a:lnTo>
                    <a:pt x="802" y="53"/>
                  </a:lnTo>
                  <a:lnTo>
                    <a:pt x="806" y="37"/>
                  </a:lnTo>
                  <a:lnTo>
                    <a:pt x="805" y="27"/>
                  </a:lnTo>
                  <a:lnTo>
                    <a:pt x="799" y="18"/>
                  </a:lnTo>
                  <a:lnTo>
                    <a:pt x="792" y="12"/>
                  </a:lnTo>
                  <a:lnTo>
                    <a:pt x="787" y="5"/>
                  </a:lnTo>
                  <a:lnTo>
                    <a:pt x="785" y="0"/>
                  </a:lnTo>
                  <a:lnTo>
                    <a:pt x="698" y="18"/>
                  </a:lnTo>
                  <a:lnTo>
                    <a:pt x="600" y="36"/>
                  </a:lnTo>
                  <a:lnTo>
                    <a:pt x="496" y="53"/>
                  </a:lnTo>
                  <a:lnTo>
                    <a:pt x="392" y="69"/>
                  </a:lnTo>
                  <a:lnTo>
                    <a:pt x="290" y="80"/>
                  </a:lnTo>
                  <a:lnTo>
                    <a:pt x="199" y="89"/>
                  </a:lnTo>
                  <a:lnTo>
                    <a:pt x="120" y="90"/>
                  </a:lnTo>
                  <a:lnTo>
                    <a:pt x="62" y="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9" name="Freeform 122"/>
            <p:cNvSpPr>
              <a:spLocks/>
            </p:cNvSpPr>
            <p:nvPr/>
          </p:nvSpPr>
          <p:spPr bwMode="auto">
            <a:xfrm>
              <a:off x="3659" y="2102"/>
              <a:ext cx="90" cy="31"/>
            </a:xfrm>
            <a:custGeom>
              <a:avLst/>
              <a:gdLst>
                <a:gd name="T0" fmla="*/ 0 w 985"/>
                <a:gd name="T1" fmla="*/ 0 h 342"/>
                <a:gd name="T2" fmla="*/ 0 w 985"/>
                <a:gd name="T3" fmla="*/ 0 h 342"/>
                <a:gd name="T4" fmla="*/ 0 w 985"/>
                <a:gd name="T5" fmla="*/ 0 h 342"/>
                <a:gd name="T6" fmla="*/ 0 w 985"/>
                <a:gd name="T7" fmla="*/ 0 h 342"/>
                <a:gd name="T8" fmla="*/ 0 w 985"/>
                <a:gd name="T9" fmla="*/ 0 h 342"/>
                <a:gd name="T10" fmla="*/ 0 w 985"/>
                <a:gd name="T11" fmla="*/ 0 h 342"/>
                <a:gd name="T12" fmla="*/ 0 w 985"/>
                <a:gd name="T13" fmla="*/ 0 h 342"/>
                <a:gd name="T14" fmla="*/ 0 w 985"/>
                <a:gd name="T15" fmla="*/ 0 h 342"/>
                <a:gd name="T16" fmla="*/ 0 w 985"/>
                <a:gd name="T17" fmla="*/ 0 h 342"/>
                <a:gd name="T18" fmla="*/ 0 w 985"/>
                <a:gd name="T19" fmla="*/ 0 h 342"/>
                <a:gd name="T20" fmla="*/ 0 w 985"/>
                <a:gd name="T21" fmla="*/ 0 h 342"/>
                <a:gd name="T22" fmla="*/ 0 w 985"/>
                <a:gd name="T23" fmla="*/ 0 h 342"/>
                <a:gd name="T24" fmla="*/ 0 w 985"/>
                <a:gd name="T25" fmla="*/ 0 h 342"/>
                <a:gd name="T26" fmla="*/ 0 w 985"/>
                <a:gd name="T27" fmla="*/ 0 h 342"/>
                <a:gd name="T28" fmla="*/ 0 w 985"/>
                <a:gd name="T29" fmla="*/ 0 h 342"/>
                <a:gd name="T30" fmla="*/ 0 w 985"/>
                <a:gd name="T31" fmla="*/ 0 h 342"/>
                <a:gd name="T32" fmla="*/ 0 w 985"/>
                <a:gd name="T33" fmla="*/ 0 h 342"/>
                <a:gd name="T34" fmla="*/ 0 w 985"/>
                <a:gd name="T35" fmla="*/ 0 h 342"/>
                <a:gd name="T36" fmla="*/ 0 w 985"/>
                <a:gd name="T37" fmla="*/ 0 h 342"/>
                <a:gd name="T38" fmla="*/ 0 w 985"/>
                <a:gd name="T39" fmla="*/ 0 h 342"/>
                <a:gd name="T40" fmla="*/ 0 w 985"/>
                <a:gd name="T41" fmla="*/ 0 h 342"/>
                <a:gd name="T42" fmla="*/ 0 w 985"/>
                <a:gd name="T43" fmla="*/ 0 h 342"/>
                <a:gd name="T44" fmla="*/ 0 w 985"/>
                <a:gd name="T45" fmla="*/ 0 h 342"/>
                <a:gd name="T46" fmla="*/ 0 w 985"/>
                <a:gd name="T47" fmla="*/ 0 h 342"/>
                <a:gd name="T48" fmla="*/ 0 w 985"/>
                <a:gd name="T49" fmla="*/ 0 h 342"/>
                <a:gd name="T50" fmla="*/ 0 w 985"/>
                <a:gd name="T51" fmla="*/ 0 h 342"/>
                <a:gd name="T52" fmla="*/ 0 w 985"/>
                <a:gd name="T53" fmla="*/ 0 h 342"/>
                <a:gd name="T54" fmla="*/ 0 w 985"/>
                <a:gd name="T55" fmla="*/ 0 h 342"/>
                <a:gd name="T56" fmla="*/ 0 w 985"/>
                <a:gd name="T57" fmla="*/ 0 h 342"/>
                <a:gd name="T58" fmla="*/ 0 w 985"/>
                <a:gd name="T59" fmla="*/ 0 h 342"/>
                <a:gd name="T60" fmla="*/ 0 w 985"/>
                <a:gd name="T61" fmla="*/ 0 h 342"/>
                <a:gd name="T62" fmla="*/ 0 w 985"/>
                <a:gd name="T63" fmla="*/ 0 h 342"/>
                <a:gd name="T64" fmla="*/ 0 w 985"/>
                <a:gd name="T65" fmla="*/ 0 h 3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5"/>
                <a:gd name="T100" fmla="*/ 0 h 342"/>
                <a:gd name="T101" fmla="*/ 985 w 985"/>
                <a:gd name="T102" fmla="*/ 342 h 3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5" h="342">
                  <a:moveTo>
                    <a:pt x="98" y="32"/>
                  </a:moveTo>
                  <a:lnTo>
                    <a:pt x="67" y="27"/>
                  </a:lnTo>
                  <a:lnTo>
                    <a:pt x="46" y="40"/>
                  </a:lnTo>
                  <a:lnTo>
                    <a:pt x="29" y="62"/>
                  </a:lnTo>
                  <a:lnTo>
                    <a:pt x="20" y="95"/>
                  </a:lnTo>
                  <a:lnTo>
                    <a:pt x="13" y="130"/>
                  </a:lnTo>
                  <a:lnTo>
                    <a:pt x="9" y="166"/>
                  </a:lnTo>
                  <a:lnTo>
                    <a:pt x="4" y="198"/>
                  </a:lnTo>
                  <a:lnTo>
                    <a:pt x="0" y="224"/>
                  </a:lnTo>
                  <a:lnTo>
                    <a:pt x="34" y="290"/>
                  </a:lnTo>
                  <a:lnTo>
                    <a:pt x="119" y="329"/>
                  </a:lnTo>
                  <a:lnTo>
                    <a:pt x="236" y="342"/>
                  </a:lnTo>
                  <a:lnTo>
                    <a:pt x="379" y="332"/>
                  </a:lnTo>
                  <a:lnTo>
                    <a:pt x="529" y="303"/>
                  </a:lnTo>
                  <a:lnTo>
                    <a:pt x="679" y="256"/>
                  </a:lnTo>
                  <a:lnTo>
                    <a:pt x="812" y="197"/>
                  </a:lnTo>
                  <a:lnTo>
                    <a:pt x="919" y="128"/>
                  </a:lnTo>
                  <a:lnTo>
                    <a:pt x="957" y="94"/>
                  </a:lnTo>
                  <a:lnTo>
                    <a:pt x="978" y="68"/>
                  </a:lnTo>
                  <a:lnTo>
                    <a:pt x="985" y="49"/>
                  </a:lnTo>
                  <a:lnTo>
                    <a:pt x="984" y="35"/>
                  </a:lnTo>
                  <a:lnTo>
                    <a:pt x="975" y="23"/>
                  </a:lnTo>
                  <a:lnTo>
                    <a:pt x="965" y="15"/>
                  </a:lnTo>
                  <a:lnTo>
                    <a:pt x="954" y="7"/>
                  </a:lnTo>
                  <a:lnTo>
                    <a:pt x="950" y="0"/>
                  </a:lnTo>
                  <a:lnTo>
                    <a:pt x="827" y="19"/>
                  </a:lnTo>
                  <a:lnTo>
                    <a:pt x="706" y="35"/>
                  </a:lnTo>
                  <a:lnTo>
                    <a:pt x="589" y="45"/>
                  </a:lnTo>
                  <a:lnTo>
                    <a:pt x="477" y="52"/>
                  </a:lnTo>
                  <a:lnTo>
                    <a:pt x="370" y="53"/>
                  </a:lnTo>
                  <a:lnTo>
                    <a:pt x="270" y="50"/>
                  </a:lnTo>
                  <a:lnTo>
                    <a:pt x="179" y="43"/>
                  </a:lnTo>
                  <a:lnTo>
                    <a:pt x="98" y="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0" name="Freeform 123"/>
            <p:cNvSpPr>
              <a:spLocks/>
            </p:cNvSpPr>
            <p:nvPr/>
          </p:nvSpPr>
          <p:spPr bwMode="auto">
            <a:xfrm>
              <a:off x="3661" y="2103"/>
              <a:ext cx="86" cy="29"/>
            </a:xfrm>
            <a:custGeom>
              <a:avLst/>
              <a:gdLst>
                <a:gd name="T0" fmla="*/ 0 w 952"/>
                <a:gd name="T1" fmla="*/ 0 h 319"/>
                <a:gd name="T2" fmla="*/ 0 w 952"/>
                <a:gd name="T3" fmla="*/ 0 h 319"/>
                <a:gd name="T4" fmla="*/ 0 w 952"/>
                <a:gd name="T5" fmla="*/ 0 h 319"/>
                <a:gd name="T6" fmla="*/ 0 w 952"/>
                <a:gd name="T7" fmla="*/ 0 h 319"/>
                <a:gd name="T8" fmla="*/ 0 w 952"/>
                <a:gd name="T9" fmla="*/ 0 h 319"/>
                <a:gd name="T10" fmla="*/ 0 w 952"/>
                <a:gd name="T11" fmla="*/ 0 h 319"/>
                <a:gd name="T12" fmla="*/ 0 w 952"/>
                <a:gd name="T13" fmla="*/ 0 h 319"/>
                <a:gd name="T14" fmla="*/ 0 w 952"/>
                <a:gd name="T15" fmla="*/ 0 h 319"/>
                <a:gd name="T16" fmla="*/ 0 w 952"/>
                <a:gd name="T17" fmla="*/ 0 h 319"/>
                <a:gd name="T18" fmla="*/ 0 w 952"/>
                <a:gd name="T19" fmla="*/ 0 h 319"/>
                <a:gd name="T20" fmla="*/ 0 w 952"/>
                <a:gd name="T21" fmla="*/ 0 h 319"/>
                <a:gd name="T22" fmla="*/ 0 w 952"/>
                <a:gd name="T23" fmla="*/ 0 h 319"/>
                <a:gd name="T24" fmla="*/ 0 w 952"/>
                <a:gd name="T25" fmla="*/ 0 h 319"/>
                <a:gd name="T26" fmla="*/ 0 w 952"/>
                <a:gd name="T27" fmla="*/ 0 h 319"/>
                <a:gd name="T28" fmla="*/ 0 w 952"/>
                <a:gd name="T29" fmla="*/ 0 h 319"/>
                <a:gd name="T30" fmla="*/ 0 w 952"/>
                <a:gd name="T31" fmla="*/ 0 h 319"/>
                <a:gd name="T32" fmla="*/ 0 w 952"/>
                <a:gd name="T33" fmla="*/ 0 h 319"/>
                <a:gd name="T34" fmla="*/ 0 w 952"/>
                <a:gd name="T35" fmla="*/ 0 h 319"/>
                <a:gd name="T36" fmla="*/ 0 w 952"/>
                <a:gd name="T37" fmla="*/ 0 h 319"/>
                <a:gd name="T38" fmla="*/ 0 w 952"/>
                <a:gd name="T39" fmla="*/ 0 h 319"/>
                <a:gd name="T40" fmla="*/ 0 w 952"/>
                <a:gd name="T41" fmla="*/ 0 h 319"/>
                <a:gd name="T42" fmla="*/ 0 w 952"/>
                <a:gd name="T43" fmla="*/ 0 h 319"/>
                <a:gd name="T44" fmla="*/ 0 w 952"/>
                <a:gd name="T45" fmla="*/ 0 h 319"/>
                <a:gd name="T46" fmla="*/ 0 w 952"/>
                <a:gd name="T47" fmla="*/ 0 h 319"/>
                <a:gd name="T48" fmla="*/ 0 w 952"/>
                <a:gd name="T49" fmla="*/ 0 h 319"/>
                <a:gd name="T50" fmla="*/ 0 w 952"/>
                <a:gd name="T51" fmla="*/ 0 h 319"/>
                <a:gd name="T52" fmla="*/ 0 w 952"/>
                <a:gd name="T53" fmla="*/ 0 h 319"/>
                <a:gd name="T54" fmla="*/ 0 w 952"/>
                <a:gd name="T55" fmla="*/ 0 h 319"/>
                <a:gd name="T56" fmla="*/ 0 w 952"/>
                <a:gd name="T57" fmla="*/ 0 h 319"/>
                <a:gd name="T58" fmla="*/ 0 w 952"/>
                <a:gd name="T59" fmla="*/ 0 h 319"/>
                <a:gd name="T60" fmla="*/ 0 w 952"/>
                <a:gd name="T61" fmla="*/ 0 h 319"/>
                <a:gd name="T62" fmla="*/ 0 w 952"/>
                <a:gd name="T63" fmla="*/ 0 h 319"/>
                <a:gd name="T64" fmla="*/ 0 w 952"/>
                <a:gd name="T65" fmla="*/ 0 h 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2"/>
                <a:gd name="T100" fmla="*/ 0 h 319"/>
                <a:gd name="T101" fmla="*/ 952 w 952"/>
                <a:gd name="T102" fmla="*/ 319 h 3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2" h="319">
                  <a:moveTo>
                    <a:pt x="93" y="36"/>
                  </a:moveTo>
                  <a:lnTo>
                    <a:pt x="65" y="31"/>
                  </a:lnTo>
                  <a:lnTo>
                    <a:pt x="44" y="42"/>
                  </a:lnTo>
                  <a:lnTo>
                    <a:pt x="29" y="64"/>
                  </a:lnTo>
                  <a:lnTo>
                    <a:pt x="19" y="93"/>
                  </a:lnTo>
                  <a:lnTo>
                    <a:pt x="12" y="125"/>
                  </a:lnTo>
                  <a:lnTo>
                    <a:pt x="8" y="159"/>
                  </a:lnTo>
                  <a:lnTo>
                    <a:pt x="4" y="189"/>
                  </a:lnTo>
                  <a:lnTo>
                    <a:pt x="0" y="212"/>
                  </a:lnTo>
                  <a:lnTo>
                    <a:pt x="33" y="273"/>
                  </a:lnTo>
                  <a:lnTo>
                    <a:pt x="114" y="308"/>
                  </a:lnTo>
                  <a:lnTo>
                    <a:pt x="229" y="319"/>
                  </a:lnTo>
                  <a:lnTo>
                    <a:pt x="367" y="310"/>
                  </a:lnTo>
                  <a:lnTo>
                    <a:pt x="513" y="281"/>
                  </a:lnTo>
                  <a:lnTo>
                    <a:pt x="659" y="239"/>
                  </a:lnTo>
                  <a:lnTo>
                    <a:pt x="786" y="183"/>
                  </a:lnTo>
                  <a:lnTo>
                    <a:pt x="888" y="119"/>
                  </a:lnTo>
                  <a:lnTo>
                    <a:pt x="924" y="87"/>
                  </a:lnTo>
                  <a:lnTo>
                    <a:pt x="945" y="64"/>
                  </a:lnTo>
                  <a:lnTo>
                    <a:pt x="952" y="45"/>
                  </a:lnTo>
                  <a:lnTo>
                    <a:pt x="951" y="33"/>
                  </a:lnTo>
                  <a:lnTo>
                    <a:pt x="944" y="22"/>
                  </a:lnTo>
                  <a:lnTo>
                    <a:pt x="933" y="14"/>
                  </a:lnTo>
                  <a:lnTo>
                    <a:pt x="924" y="7"/>
                  </a:lnTo>
                  <a:lnTo>
                    <a:pt x="920" y="0"/>
                  </a:lnTo>
                  <a:lnTo>
                    <a:pt x="803" y="18"/>
                  </a:lnTo>
                  <a:lnTo>
                    <a:pt x="685" y="34"/>
                  </a:lnTo>
                  <a:lnTo>
                    <a:pt x="571" y="45"/>
                  </a:lnTo>
                  <a:lnTo>
                    <a:pt x="461" y="52"/>
                  </a:lnTo>
                  <a:lnTo>
                    <a:pt x="355" y="54"/>
                  </a:lnTo>
                  <a:lnTo>
                    <a:pt x="258" y="52"/>
                  </a:lnTo>
                  <a:lnTo>
                    <a:pt x="170" y="46"/>
                  </a:lnTo>
                  <a:lnTo>
                    <a:pt x="93"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1" name="Freeform 124"/>
            <p:cNvSpPr>
              <a:spLocks/>
            </p:cNvSpPr>
            <p:nvPr/>
          </p:nvSpPr>
          <p:spPr bwMode="auto">
            <a:xfrm>
              <a:off x="3662" y="2104"/>
              <a:ext cx="84" cy="27"/>
            </a:xfrm>
            <a:custGeom>
              <a:avLst/>
              <a:gdLst>
                <a:gd name="T0" fmla="*/ 0 w 919"/>
                <a:gd name="T1" fmla="*/ 0 h 294"/>
                <a:gd name="T2" fmla="*/ 0 w 919"/>
                <a:gd name="T3" fmla="*/ 0 h 294"/>
                <a:gd name="T4" fmla="*/ 0 w 919"/>
                <a:gd name="T5" fmla="*/ 0 h 294"/>
                <a:gd name="T6" fmla="*/ 0 w 919"/>
                <a:gd name="T7" fmla="*/ 0 h 294"/>
                <a:gd name="T8" fmla="*/ 0 w 919"/>
                <a:gd name="T9" fmla="*/ 0 h 294"/>
                <a:gd name="T10" fmla="*/ 0 w 919"/>
                <a:gd name="T11" fmla="*/ 0 h 294"/>
                <a:gd name="T12" fmla="*/ 0 w 919"/>
                <a:gd name="T13" fmla="*/ 0 h 294"/>
                <a:gd name="T14" fmla="*/ 0 w 919"/>
                <a:gd name="T15" fmla="*/ 0 h 294"/>
                <a:gd name="T16" fmla="*/ 0 w 919"/>
                <a:gd name="T17" fmla="*/ 0 h 294"/>
                <a:gd name="T18" fmla="*/ 0 w 919"/>
                <a:gd name="T19" fmla="*/ 0 h 294"/>
                <a:gd name="T20" fmla="*/ 0 w 919"/>
                <a:gd name="T21" fmla="*/ 0 h 294"/>
                <a:gd name="T22" fmla="*/ 0 w 919"/>
                <a:gd name="T23" fmla="*/ 0 h 294"/>
                <a:gd name="T24" fmla="*/ 0 w 919"/>
                <a:gd name="T25" fmla="*/ 0 h 294"/>
                <a:gd name="T26" fmla="*/ 0 w 919"/>
                <a:gd name="T27" fmla="*/ 0 h 294"/>
                <a:gd name="T28" fmla="*/ 0 w 919"/>
                <a:gd name="T29" fmla="*/ 0 h 294"/>
                <a:gd name="T30" fmla="*/ 0 w 919"/>
                <a:gd name="T31" fmla="*/ 0 h 294"/>
                <a:gd name="T32" fmla="*/ 0 w 919"/>
                <a:gd name="T33" fmla="*/ 0 h 294"/>
                <a:gd name="T34" fmla="*/ 0 w 919"/>
                <a:gd name="T35" fmla="*/ 0 h 294"/>
                <a:gd name="T36" fmla="*/ 0 w 919"/>
                <a:gd name="T37" fmla="*/ 0 h 294"/>
                <a:gd name="T38" fmla="*/ 0 w 919"/>
                <a:gd name="T39" fmla="*/ 0 h 294"/>
                <a:gd name="T40" fmla="*/ 0 w 919"/>
                <a:gd name="T41" fmla="*/ 0 h 294"/>
                <a:gd name="T42" fmla="*/ 0 w 919"/>
                <a:gd name="T43" fmla="*/ 0 h 294"/>
                <a:gd name="T44" fmla="*/ 0 w 919"/>
                <a:gd name="T45" fmla="*/ 0 h 294"/>
                <a:gd name="T46" fmla="*/ 0 w 919"/>
                <a:gd name="T47" fmla="*/ 0 h 294"/>
                <a:gd name="T48" fmla="*/ 0 w 919"/>
                <a:gd name="T49" fmla="*/ 0 h 294"/>
                <a:gd name="T50" fmla="*/ 0 w 919"/>
                <a:gd name="T51" fmla="*/ 0 h 294"/>
                <a:gd name="T52" fmla="*/ 0 w 919"/>
                <a:gd name="T53" fmla="*/ 0 h 294"/>
                <a:gd name="T54" fmla="*/ 0 w 919"/>
                <a:gd name="T55" fmla="*/ 0 h 294"/>
                <a:gd name="T56" fmla="*/ 0 w 919"/>
                <a:gd name="T57" fmla="*/ 0 h 294"/>
                <a:gd name="T58" fmla="*/ 0 w 919"/>
                <a:gd name="T59" fmla="*/ 0 h 294"/>
                <a:gd name="T60" fmla="*/ 0 w 919"/>
                <a:gd name="T61" fmla="*/ 0 h 294"/>
                <a:gd name="T62" fmla="*/ 0 w 919"/>
                <a:gd name="T63" fmla="*/ 0 h 294"/>
                <a:gd name="T64" fmla="*/ 0 w 919"/>
                <a:gd name="T65" fmla="*/ 0 h 2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9"/>
                <a:gd name="T100" fmla="*/ 0 h 294"/>
                <a:gd name="T101" fmla="*/ 919 w 919"/>
                <a:gd name="T102" fmla="*/ 294 h 2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9" h="294">
                  <a:moveTo>
                    <a:pt x="89" y="38"/>
                  </a:moveTo>
                  <a:lnTo>
                    <a:pt x="61" y="33"/>
                  </a:lnTo>
                  <a:lnTo>
                    <a:pt x="42" y="43"/>
                  </a:lnTo>
                  <a:lnTo>
                    <a:pt x="28" y="63"/>
                  </a:lnTo>
                  <a:lnTo>
                    <a:pt x="19" y="90"/>
                  </a:lnTo>
                  <a:lnTo>
                    <a:pt x="12" y="119"/>
                  </a:lnTo>
                  <a:lnTo>
                    <a:pt x="8" y="149"/>
                  </a:lnTo>
                  <a:lnTo>
                    <a:pt x="3" y="176"/>
                  </a:lnTo>
                  <a:lnTo>
                    <a:pt x="0" y="197"/>
                  </a:lnTo>
                  <a:lnTo>
                    <a:pt x="33" y="253"/>
                  </a:lnTo>
                  <a:lnTo>
                    <a:pt x="113" y="285"/>
                  </a:lnTo>
                  <a:lnTo>
                    <a:pt x="225" y="294"/>
                  </a:lnTo>
                  <a:lnTo>
                    <a:pt x="359" y="285"/>
                  </a:lnTo>
                  <a:lnTo>
                    <a:pt x="501" y="257"/>
                  </a:lnTo>
                  <a:lnTo>
                    <a:pt x="641" y="217"/>
                  </a:lnTo>
                  <a:lnTo>
                    <a:pt x="764" y="166"/>
                  </a:lnTo>
                  <a:lnTo>
                    <a:pt x="860" y="107"/>
                  </a:lnTo>
                  <a:lnTo>
                    <a:pt x="893" y="78"/>
                  </a:lnTo>
                  <a:lnTo>
                    <a:pt x="911" y="57"/>
                  </a:lnTo>
                  <a:lnTo>
                    <a:pt x="919" y="40"/>
                  </a:lnTo>
                  <a:lnTo>
                    <a:pt x="917" y="29"/>
                  </a:lnTo>
                  <a:lnTo>
                    <a:pt x="910" y="19"/>
                  </a:lnTo>
                  <a:lnTo>
                    <a:pt x="901" y="12"/>
                  </a:lnTo>
                  <a:lnTo>
                    <a:pt x="893" y="6"/>
                  </a:lnTo>
                  <a:lnTo>
                    <a:pt x="889" y="0"/>
                  </a:lnTo>
                  <a:lnTo>
                    <a:pt x="776" y="17"/>
                  </a:lnTo>
                  <a:lnTo>
                    <a:pt x="665" y="31"/>
                  </a:lnTo>
                  <a:lnTo>
                    <a:pt x="553" y="41"/>
                  </a:lnTo>
                  <a:lnTo>
                    <a:pt x="446" y="49"/>
                  </a:lnTo>
                  <a:lnTo>
                    <a:pt x="342" y="52"/>
                  </a:lnTo>
                  <a:lnTo>
                    <a:pt x="247" y="52"/>
                  </a:lnTo>
                  <a:lnTo>
                    <a:pt x="162" y="46"/>
                  </a:lnTo>
                  <a:lnTo>
                    <a:pt x="89" y="3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2" name="Freeform 125"/>
            <p:cNvSpPr>
              <a:spLocks/>
            </p:cNvSpPr>
            <p:nvPr/>
          </p:nvSpPr>
          <p:spPr bwMode="auto">
            <a:xfrm>
              <a:off x="3664" y="2105"/>
              <a:ext cx="81" cy="25"/>
            </a:xfrm>
            <a:custGeom>
              <a:avLst/>
              <a:gdLst>
                <a:gd name="T0" fmla="*/ 0 w 885"/>
                <a:gd name="T1" fmla="*/ 0 h 271"/>
                <a:gd name="T2" fmla="*/ 0 w 885"/>
                <a:gd name="T3" fmla="*/ 0 h 271"/>
                <a:gd name="T4" fmla="*/ 0 w 885"/>
                <a:gd name="T5" fmla="*/ 0 h 271"/>
                <a:gd name="T6" fmla="*/ 0 w 885"/>
                <a:gd name="T7" fmla="*/ 0 h 271"/>
                <a:gd name="T8" fmla="*/ 0 w 885"/>
                <a:gd name="T9" fmla="*/ 0 h 271"/>
                <a:gd name="T10" fmla="*/ 0 w 885"/>
                <a:gd name="T11" fmla="*/ 0 h 271"/>
                <a:gd name="T12" fmla="*/ 0 w 885"/>
                <a:gd name="T13" fmla="*/ 0 h 271"/>
                <a:gd name="T14" fmla="*/ 0 w 885"/>
                <a:gd name="T15" fmla="*/ 0 h 271"/>
                <a:gd name="T16" fmla="*/ 0 w 885"/>
                <a:gd name="T17" fmla="*/ 0 h 271"/>
                <a:gd name="T18" fmla="*/ 0 w 885"/>
                <a:gd name="T19" fmla="*/ 0 h 271"/>
                <a:gd name="T20" fmla="*/ 0 w 885"/>
                <a:gd name="T21" fmla="*/ 0 h 271"/>
                <a:gd name="T22" fmla="*/ 0 w 885"/>
                <a:gd name="T23" fmla="*/ 0 h 271"/>
                <a:gd name="T24" fmla="*/ 0 w 885"/>
                <a:gd name="T25" fmla="*/ 0 h 271"/>
                <a:gd name="T26" fmla="*/ 0 w 885"/>
                <a:gd name="T27" fmla="*/ 0 h 271"/>
                <a:gd name="T28" fmla="*/ 0 w 885"/>
                <a:gd name="T29" fmla="*/ 0 h 271"/>
                <a:gd name="T30" fmla="*/ 0 w 885"/>
                <a:gd name="T31" fmla="*/ 0 h 271"/>
                <a:gd name="T32" fmla="*/ 0 w 885"/>
                <a:gd name="T33" fmla="*/ 0 h 271"/>
                <a:gd name="T34" fmla="*/ 0 w 885"/>
                <a:gd name="T35" fmla="*/ 0 h 271"/>
                <a:gd name="T36" fmla="*/ 0 w 885"/>
                <a:gd name="T37" fmla="*/ 0 h 271"/>
                <a:gd name="T38" fmla="*/ 0 w 885"/>
                <a:gd name="T39" fmla="*/ 0 h 271"/>
                <a:gd name="T40" fmla="*/ 0 w 885"/>
                <a:gd name="T41" fmla="*/ 0 h 271"/>
                <a:gd name="T42" fmla="*/ 0 w 885"/>
                <a:gd name="T43" fmla="*/ 0 h 271"/>
                <a:gd name="T44" fmla="*/ 0 w 885"/>
                <a:gd name="T45" fmla="*/ 0 h 271"/>
                <a:gd name="T46" fmla="*/ 0 w 885"/>
                <a:gd name="T47" fmla="*/ 0 h 271"/>
                <a:gd name="T48" fmla="*/ 0 w 885"/>
                <a:gd name="T49" fmla="*/ 0 h 271"/>
                <a:gd name="T50" fmla="*/ 0 w 885"/>
                <a:gd name="T51" fmla="*/ 0 h 271"/>
                <a:gd name="T52" fmla="*/ 0 w 885"/>
                <a:gd name="T53" fmla="*/ 0 h 271"/>
                <a:gd name="T54" fmla="*/ 0 w 885"/>
                <a:gd name="T55" fmla="*/ 0 h 271"/>
                <a:gd name="T56" fmla="*/ 0 w 885"/>
                <a:gd name="T57" fmla="*/ 0 h 271"/>
                <a:gd name="T58" fmla="*/ 0 w 885"/>
                <a:gd name="T59" fmla="*/ 0 h 271"/>
                <a:gd name="T60" fmla="*/ 0 w 885"/>
                <a:gd name="T61" fmla="*/ 0 h 271"/>
                <a:gd name="T62" fmla="*/ 0 w 885"/>
                <a:gd name="T63" fmla="*/ 0 h 271"/>
                <a:gd name="T64" fmla="*/ 0 w 885"/>
                <a:gd name="T65" fmla="*/ 0 h 2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5"/>
                <a:gd name="T100" fmla="*/ 0 h 271"/>
                <a:gd name="T101" fmla="*/ 885 w 885"/>
                <a:gd name="T102" fmla="*/ 271 h 2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5" h="271">
                  <a:moveTo>
                    <a:pt x="84" y="41"/>
                  </a:moveTo>
                  <a:lnTo>
                    <a:pt x="59" y="37"/>
                  </a:lnTo>
                  <a:lnTo>
                    <a:pt x="40" y="47"/>
                  </a:lnTo>
                  <a:lnTo>
                    <a:pt x="27" y="64"/>
                  </a:lnTo>
                  <a:lnTo>
                    <a:pt x="18" y="89"/>
                  </a:lnTo>
                  <a:lnTo>
                    <a:pt x="11" y="114"/>
                  </a:lnTo>
                  <a:lnTo>
                    <a:pt x="7" y="142"/>
                  </a:lnTo>
                  <a:lnTo>
                    <a:pt x="3" y="167"/>
                  </a:lnTo>
                  <a:lnTo>
                    <a:pt x="0" y="186"/>
                  </a:lnTo>
                  <a:lnTo>
                    <a:pt x="32" y="236"/>
                  </a:lnTo>
                  <a:lnTo>
                    <a:pt x="109" y="263"/>
                  </a:lnTo>
                  <a:lnTo>
                    <a:pt x="218" y="271"/>
                  </a:lnTo>
                  <a:lnTo>
                    <a:pt x="349" y="262"/>
                  </a:lnTo>
                  <a:lnTo>
                    <a:pt x="487" y="237"/>
                  </a:lnTo>
                  <a:lnTo>
                    <a:pt x="622" y="201"/>
                  </a:lnTo>
                  <a:lnTo>
                    <a:pt x="740" y="153"/>
                  </a:lnTo>
                  <a:lnTo>
                    <a:pt x="832" y="101"/>
                  </a:lnTo>
                  <a:lnTo>
                    <a:pt x="862" y="74"/>
                  </a:lnTo>
                  <a:lnTo>
                    <a:pt x="880" y="55"/>
                  </a:lnTo>
                  <a:lnTo>
                    <a:pt x="885" y="39"/>
                  </a:lnTo>
                  <a:lnTo>
                    <a:pt x="884" y="29"/>
                  </a:lnTo>
                  <a:lnTo>
                    <a:pt x="877" y="19"/>
                  </a:lnTo>
                  <a:lnTo>
                    <a:pt x="869" y="13"/>
                  </a:lnTo>
                  <a:lnTo>
                    <a:pt x="860" y="7"/>
                  </a:lnTo>
                  <a:lnTo>
                    <a:pt x="857" y="0"/>
                  </a:lnTo>
                  <a:lnTo>
                    <a:pt x="752" y="16"/>
                  </a:lnTo>
                  <a:lnTo>
                    <a:pt x="644" y="30"/>
                  </a:lnTo>
                  <a:lnTo>
                    <a:pt x="536" y="40"/>
                  </a:lnTo>
                  <a:lnTo>
                    <a:pt x="431" y="49"/>
                  </a:lnTo>
                  <a:lnTo>
                    <a:pt x="329" y="52"/>
                  </a:lnTo>
                  <a:lnTo>
                    <a:pt x="237" y="53"/>
                  </a:lnTo>
                  <a:lnTo>
                    <a:pt x="153" y="49"/>
                  </a:lnTo>
                  <a:lnTo>
                    <a:pt x="84"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3" name="Freeform 126"/>
            <p:cNvSpPr>
              <a:spLocks/>
            </p:cNvSpPr>
            <p:nvPr/>
          </p:nvSpPr>
          <p:spPr bwMode="auto">
            <a:xfrm>
              <a:off x="3666" y="2106"/>
              <a:ext cx="77" cy="22"/>
            </a:xfrm>
            <a:custGeom>
              <a:avLst/>
              <a:gdLst>
                <a:gd name="T0" fmla="*/ 0 w 848"/>
                <a:gd name="T1" fmla="*/ 0 h 245"/>
                <a:gd name="T2" fmla="*/ 0 w 848"/>
                <a:gd name="T3" fmla="*/ 0 h 245"/>
                <a:gd name="T4" fmla="*/ 0 w 848"/>
                <a:gd name="T5" fmla="*/ 0 h 245"/>
                <a:gd name="T6" fmla="*/ 0 w 848"/>
                <a:gd name="T7" fmla="*/ 0 h 245"/>
                <a:gd name="T8" fmla="*/ 0 w 848"/>
                <a:gd name="T9" fmla="*/ 0 h 245"/>
                <a:gd name="T10" fmla="*/ 0 w 848"/>
                <a:gd name="T11" fmla="*/ 0 h 245"/>
                <a:gd name="T12" fmla="*/ 0 w 848"/>
                <a:gd name="T13" fmla="*/ 0 h 245"/>
                <a:gd name="T14" fmla="*/ 0 w 848"/>
                <a:gd name="T15" fmla="*/ 0 h 245"/>
                <a:gd name="T16" fmla="*/ 0 w 848"/>
                <a:gd name="T17" fmla="*/ 0 h 245"/>
                <a:gd name="T18" fmla="*/ 0 w 848"/>
                <a:gd name="T19" fmla="*/ 0 h 245"/>
                <a:gd name="T20" fmla="*/ 0 w 848"/>
                <a:gd name="T21" fmla="*/ 0 h 245"/>
                <a:gd name="T22" fmla="*/ 0 w 848"/>
                <a:gd name="T23" fmla="*/ 0 h 245"/>
                <a:gd name="T24" fmla="*/ 0 w 848"/>
                <a:gd name="T25" fmla="*/ 0 h 245"/>
                <a:gd name="T26" fmla="*/ 0 w 848"/>
                <a:gd name="T27" fmla="*/ 0 h 245"/>
                <a:gd name="T28" fmla="*/ 0 w 848"/>
                <a:gd name="T29" fmla="*/ 0 h 245"/>
                <a:gd name="T30" fmla="*/ 0 w 848"/>
                <a:gd name="T31" fmla="*/ 0 h 245"/>
                <a:gd name="T32" fmla="*/ 0 w 848"/>
                <a:gd name="T33" fmla="*/ 0 h 245"/>
                <a:gd name="T34" fmla="*/ 0 w 848"/>
                <a:gd name="T35" fmla="*/ 0 h 245"/>
                <a:gd name="T36" fmla="*/ 0 w 848"/>
                <a:gd name="T37" fmla="*/ 0 h 245"/>
                <a:gd name="T38" fmla="*/ 0 w 848"/>
                <a:gd name="T39" fmla="*/ 0 h 245"/>
                <a:gd name="T40" fmla="*/ 0 w 848"/>
                <a:gd name="T41" fmla="*/ 0 h 245"/>
                <a:gd name="T42" fmla="*/ 0 w 848"/>
                <a:gd name="T43" fmla="*/ 0 h 245"/>
                <a:gd name="T44" fmla="*/ 0 w 848"/>
                <a:gd name="T45" fmla="*/ 0 h 245"/>
                <a:gd name="T46" fmla="*/ 0 w 848"/>
                <a:gd name="T47" fmla="*/ 0 h 245"/>
                <a:gd name="T48" fmla="*/ 0 w 848"/>
                <a:gd name="T49" fmla="*/ 0 h 245"/>
                <a:gd name="T50" fmla="*/ 0 w 848"/>
                <a:gd name="T51" fmla="*/ 0 h 245"/>
                <a:gd name="T52" fmla="*/ 0 w 848"/>
                <a:gd name="T53" fmla="*/ 0 h 245"/>
                <a:gd name="T54" fmla="*/ 0 w 848"/>
                <a:gd name="T55" fmla="*/ 0 h 245"/>
                <a:gd name="T56" fmla="*/ 0 w 848"/>
                <a:gd name="T57" fmla="*/ 0 h 245"/>
                <a:gd name="T58" fmla="*/ 0 w 848"/>
                <a:gd name="T59" fmla="*/ 0 h 245"/>
                <a:gd name="T60" fmla="*/ 0 w 848"/>
                <a:gd name="T61" fmla="*/ 0 h 245"/>
                <a:gd name="T62" fmla="*/ 0 w 848"/>
                <a:gd name="T63" fmla="*/ 0 h 245"/>
                <a:gd name="T64" fmla="*/ 0 w 848"/>
                <a:gd name="T65" fmla="*/ 0 h 2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8"/>
                <a:gd name="T100" fmla="*/ 0 h 245"/>
                <a:gd name="T101" fmla="*/ 848 w 848"/>
                <a:gd name="T102" fmla="*/ 245 h 2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8" h="245">
                  <a:moveTo>
                    <a:pt x="74" y="42"/>
                  </a:moveTo>
                  <a:lnTo>
                    <a:pt x="50" y="38"/>
                  </a:lnTo>
                  <a:lnTo>
                    <a:pt x="33" y="45"/>
                  </a:lnTo>
                  <a:lnTo>
                    <a:pt x="21" y="60"/>
                  </a:lnTo>
                  <a:lnTo>
                    <a:pt x="14" y="83"/>
                  </a:lnTo>
                  <a:lnTo>
                    <a:pt x="8" y="107"/>
                  </a:lnTo>
                  <a:lnTo>
                    <a:pt x="5" y="131"/>
                  </a:lnTo>
                  <a:lnTo>
                    <a:pt x="2" y="154"/>
                  </a:lnTo>
                  <a:lnTo>
                    <a:pt x="0" y="171"/>
                  </a:lnTo>
                  <a:lnTo>
                    <a:pt x="29" y="215"/>
                  </a:lnTo>
                  <a:lnTo>
                    <a:pt x="103" y="240"/>
                  </a:lnTo>
                  <a:lnTo>
                    <a:pt x="209" y="245"/>
                  </a:lnTo>
                  <a:lnTo>
                    <a:pt x="335" y="236"/>
                  </a:lnTo>
                  <a:lnTo>
                    <a:pt x="468" y="212"/>
                  </a:lnTo>
                  <a:lnTo>
                    <a:pt x="599" y="178"/>
                  </a:lnTo>
                  <a:lnTo>
                    <a:pt x="712" y="136"/>
                  </a:lnTo>
                  <a:lnTo>
                    <a:pt x="797" y="88"/>
                  </a:lnTo>
                  <a:lnTo>
                    <a:pt x="826" y="64"/>
                  </a:lnTo>
                  <a:lnTo>
                    <a:pt x="843" y="46"/>
                  </a:lnTo>
                  <a:lnTo>
                    <a:pt x="848" y="33"/>
                  </a:lnTo>
                  <a:lnTo>
                    <a:pt x="848" y="23"/>
                  </a:lnTo>
                  <a:lnTo>
                    <a:pt x="842" y="15"/>
                  </a:lnTo>
                  <a:lnTo>
                    <a:pt x="834" y="10"/>
                  </a:lnTo>
                  <a:lnTo>
                    <a:pt x="827" y="5"/>
                  </a:lnTo>
                  <a:lnTo>
                    <a:pt x="824" y="0"/>
                  </a:lnTo>
                  <a:lnTo>
                    <a:pt x="723" y="14"/>
                  </a:lnTo>
                  <a:lnTo>
                    <a:pt x="620" y="26"/>
                  </a:lnTo>
                  <a:lnTo>
                    <a:pt x="513" y="37"/>
                  </a:lnTo>
                  <a:lnTo>
                    <a:pt x="410" y="45"/>
                  </a:lnTo>
                  <a:lnTo>
                    <a:pt x="310" y="49"/>
                  </a:lnTo>
                  <a:lnTo>
                    <a:pt x="220" y="51"/>
                  </a:lnTo>
                  <a:lnTo>
                    <a:pt x="138" y="48"/>
                  </a:lnTo>
                  <a:lnTo>
                    <a:pt x="74" y="4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4" name="Freeform 127"/>
            <p:cNvSpPr>
              <a:spLocks/>
            </p:cNvSpPr>
            <p:nvPr/>
          </p:nvSpPr>
          <p:spPr bwMode="auto">
            <a:xfrm>
              <a:off x="3668" y="2107"/>
              <a:ext cx="74" cy="20"/>
            </a:xfrm>
            <a:custGeom>
              <a:avLst/>
              <a:gdLst>
                <a:gd name="T0" fmla="*/ 0 w 815"/>
                <a:gd name="T1" fmla="*/ 0 h 223"/>
                <a:gd name="T2" fmla="*/ 0 w 815"/>
                <a:gd name="T3" fmla="*/ 0 h 223"/>
                <a:gd name="T4" fmla="*/ 0 w 815"/>
                <a:gd name="T5" fmla="*/ 0 h 223"/>
                <a:gd name="T6" fmla="*/ 0 w 815"/>
                <a:gd name="T7" fmla="*/ 0 h 223"/>
                <a:gd name="T8" fmla="*/ 0 w 815"/>
                <a:gd name="T9" fmla="*/ 0 h 223"/>
                <a:gd name="T10" fmla="*/ 0 w 815"/>
                <a:gd name="T11" fmla="*/ 0 h 223"/>
                <a:gd name="T12" fmla="*/ 0 w 815"/>
                <a:gd name="T13" fmla="*/ 0 h 223"/>
                <a:gd name="T14" fmla="*/ 0 w 815"/>
                <a:gd name="T15" fmla="*/ 0 h 223"/>
                <a:gd name="T16" fmla="*/ 0 w 815"/>
                <a:gd name="T17" fmla="*/ 0 h 223"/>
                <a:gd name="T18" fmla="*/ 0 w 815"/>
                <a:gd name="T19" fmla="*/ 0 h 223"/>
                <a:gd name="T20" fmla="*/ 0 w 815"/>
                <a:gd name="T21" fmla="*/ 0 h 223"/>
                <a:gd name="T22" fmla="*/ 0 w 815"/>
                <a:gd name="T23" fmla="*/ 0 h 223"/>
                <a:gd name="T24" fmla="*/ 0 w 815"/>
                <a:gd name="T25" fmla="*/ 0 h 223"/>
                <a:gd name="T26" fmla="*/ 0 w 815"/>
                <a:gd name="T27" fmla="*/ 0 h 223"/>
                <a:gd name="T28" fmla="*/ 0 w 815"/>
                <a:gd name="T29" fmla="*/ 0 h 223"/>
                <a:gd name="T30" fmla="*/ 0 w 815"/>
                <a:gd name="T31" fmla="*/ 0 h 223"/>
                <a:gd name="T32" fmla="*/ 0 w 815"/>
                <a:gd name="T33" fmla="*/ 0 h 223"/>
                <a:gd name="T34" fmla="*/ 0 w 815"/>
                <a:gd name="T35" fmla="*/ 0 h 223"/>
                <a:gd name="T36" fmla="*/ 0 w 815"/>
                <a:gd name="T37" fmla="*/ 0 h 223"/>
                <a:gd name="T38" fmla="*/ 0 w 815"/>
                <a:gd name="T39" fmla="*/ 0 h 223"/>
                <a:gd name="T40" fmla="*/ 0 w 815"/>
                <a:gd name="T41" fmla="*/ 0 h 223"/>
                <a:gd name="T42" fmla="*/ 0 w 815"/>
                <a:gd name="T43" fmla="*/ 0 h 223"/>
                <a:gd name="T44" fmla="*/ 0 w 815"/>
                <a:gd name="T45" fmla="*/ 0 h 223"/>
                <a:gd name="T46" fmla="*/ 0 w 815"/>
                <a:gd name="T47" fmla="*/ 0 h 223"/>
                <a:gd name="T48" fmla="*/ 0 w 815"/>
                <a:gd name="T49" fmla="*/ 0 h 223"/>
                <a:gd name="T50" fmla="*/ 0 w 815"/>
                <a:gd name="T51" fmla="*/ 0 h 223"/>
                <a:gd name="T52" fmla="*/ 0 w 815"/>
                <a:gd name="T53" fmla="*/ 0 h 223"/>
                <a:gd name="T54" fmla="*/ 0 w 815"/>
                <a:gd name="T55" fmla="*/ 0 h 223"/>
                <a:gd name="T56" fmla="*/ 0 w 815"/>
                <a:gd name="T57" fmla="*/ 0 h 223"/>
                <a:gd name="T58" fmla="*/ 0 w 815"/>
                <a:gd name="T59" fmla="*/ 0 h 223"/>
                <a:gd name="T60" fmla="*/ 0 w 815"/>
                <a:gd name="T61" fmla="*/ 0 h 223"/>
                <a:gd name="T62" fmla="*/ 0 w 815"/>
                <a:gd name="T63" fmla="*/ 0 h 223"/>
                <a:gd name="T64" fmla="*/ 0 w 815"/>
                <a:gd name="T65" fmla="*/ 0 h 2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5"/>
                <a:gd name="T100" fmla="*/ 0 h 223"/>
                <a:gd name="T101" fmla="*/ 815 w 815"/>
                <a:gd name="T102" fmla="*/ 223 h 2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5" h="223">
                  <a:moveTo>
                    <a:pt x="69" y="45"/>
                  </a:moveTo>
                  <a:lnTo>
                    <a:pt x="47" y="41"/>
                  </a:lnTo>
                  <a:lnTo>
                    <a:pt x="32" y="48"/>
                  </a:lnTo>
                  <a:lnTo>
                    <a:pt x="21" y="62"/>
                  </a:lnTo>
                  <a:lnTo>
                    <a:pt x="13" y="82"/>
                  </a:lnTo>
                  <a:lnTo>
                    <a:pt x="7" y="103"/>
                  </a:lnTo>
                  <a:lnTo>
                    <a:pt x="5" y="125"/>
                  </a:lnTo>
                  <a:lnTo>
                    <a:pt x="2" y="144"/>
                  </a:lnTo>
                  <a:lnTo>
                    <a:pt x="0" y="159"/>
                  </a:lnTo>
                  <a:lnTo>
                    <a:pt x="29" y="198"/>
                  </a:lnTo>
                  <a:lnTo>
                    <a:pt x="101" y="219"/>
                  </a:lnTo>
                  <a:lnTo>
                    <a:pt x="203" y="223"/>
                  </a:lnTo>
                  <a:lnTo>
                    <a:pt x="325" y="214"/>
                  </a:lnTo>
                  <a:lnTo>
                    <a:pt x="454" y="191"/>
                  </a:lnTo>
                  <a:lnTo>
                    <a:pt x="580" y="160"/>
                  </a:lnTo>
                  <a:lnTo>
                    <a:pt x="688" y="121"/>
                  </a:lnTo>
                  <a:lnTo>
                    <a:pt x="769" y="79"/>
                  </a:lnTo>
                  <a:lnTo>
                    <a:pt x="796" y="59"/>
                  </a:lnTo>
                  <a:lnTo>
                    <a:pt x="810" y="43"/>
                  </a:lnTo>
                  <a:lnTo>
                    <a:pt x="815" y="31"/>
                  </a:lnTo>
                  <a:lnTo>
                    <a:pt x="815" y="23"/>
                  </a:lnTo>
                  <a:lnTo>
                    <a:pt x="809" y="15"/>
                  </a:lnTo>
                  <a:lnTo>
                    <a:pt x="802" y="10"/>
                  </a:lnTo>
                  <a:lnTo>
                    <a:pt x="795" y="5"/>
                  </a:lnTo>
                  <a:lnTo>
                    <a:pt x="793" y="0"/>
                  </a:lnTo>
                  <a:lnTo>
                    <a:pt x="699" y="12"/>
                  </a:lnTo>
                  <a:lnTo>
                    <a:pt x="599" y="25"/>
                  </a:lnTo>
                  <a:lnTo>
                    <a:pt x="496" y="35"/>
                  </a:lnTo>
                  <a:lnTo>
                    <a:pt x="395" y="44"/>
                  </a:lnTo>
                  <a:lnTo>
                    <a:pt x="298" y="49"/>
                  </a:lnTo>
                  <a:lnTo>
                    <a:pt x="208" y="51"/>
                  </a:lnTo>
                  <a:lnTo>
                    <a:pt x="131" y="50"/>
                  </a:lnTo>
                  <a:lnTo>
                    <a:pt x="69" y="4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5" name="Freeform 128"/>
            <p:cNvSpPr>
              <a:spLocks/>
            </p:cNvSpPr>
            <p:nvPr/>
          </p:nvSpPr>
          <p:spPr bwMode="auto">
            <a:xfrm>
              <a:off x="3670" y="2108"/>
              <a:ext cx="71" cy="18"/>
            </a:xfrm>
            <a:custGeom>
              <a:avLst/>
              <a:gdLst>
                <a:gd name="T0" fmla="*/ 0 w 782"/>
                <a:gd name="T1" fmla="*/ 0 h 200"/>
                <a:gd name="T2" fmla="*/ 0 w 782"/>
                <a:gd name="T3" fmla="*/ 0 h 200"/>
                <a:gd name="T4" fmla="*/ 0 w 782"/>
                <a:gd name="T5" fmla="*/ 0 h 200"/>
                <a:gd name="T6" fmla="*/ 0 w 782"/>
                <a:gd name="T7" fmla="*/ 0 h 200"/>
                <a:gd name="T8" fmla="*/ 0 w 782"/>
                <a:gd name="T9" fmla="*/ 0 h 200"/>
                <a:gd name="T10" fmla="*/ 0 w 782"/>
                <a:gd name="T11" fmla="*/ 0 h 200"/>
                <a:gd name="T12" fmla="*/ 0 w 782"/>
                <a:gd name="T13" fmla="*/ 0 h 200"/>
                <a:gd name="T14" fmla="*/ 0 w 782"/>
                <a:gd name="T15" fmla="*/ 0 h 200"/>
                <a:gd name="T16" fmla="*/ 0 w 782"/>
                <a:gd name="T17" fmla="*/ 0 h 200"/>
                <a:gd name="T18" fmla="*/ 0 w 782"/>
                <a:gd name="T19" fmla="*/ 0 h 200"/>
                <a:gd name="T20" fmla="*/ 0 w 782"/>
                <a:gd name="T21" fmla="*/ 0 h 200"/>
                <a:gd name="T22" fmla="*/ 0 w 782"/>
                <a:gd name="T23" fmla="*/ 0 h 200"/>
                <a:gd name="T24" fmla="*/ 0 w 782"/>
                <a:gd name="T25" fmla="*/ 0 h 200"/>
                <a:gd name="T26" fmla="*/ 0 w 782"/>
                <a:gd name="T27" fmla="*/ 0 h 200"/>
                <a:gd name="T28" fmla="*/ 0 w 782"/>
                <a:gd name="T29" fmla="*/ 0 h 200"/>
                <a:gd name="T30" fmla="*/ 0 w 782"/>
                <a:gd name="T31" fmla="*/ 0 h 200"/>
                <a:gd name="T32" fmla="*/ 0 w 782"/>
                <a:gd name="T33" fmla="*/ 0 h 200"/>
                <a:gd name="T34" fmla="*/ 0 w 782"/>
                <a:gd name="T35" fmla="*/ 0 h 200"/>
                <a:gd name="T36" fmla="*/ 0 w 782"/>
                <a:gd name="T37" fmla="*/ 0 h 200"/>
                <a:gd name="T38" fmla="*/ 0 w 782"/>
                <a:gd name="T39" fmla="*/ 0 h 200"/>
                <a:gd name="T40" fmla="*/ 0 w 782"/>
                <a:gd name="T41" fmla="*/ 0 h 200"/>
                <a:gd name="T42" fmla="*/ 0 w 782"/>
                <a:gd name="T43" fmla="*/ 0 h 200"/>
                <a:gd name="T44" fmla="*/ 0 w 782"/>
                <a:gd name="T45" fmla="*/ 0 h 200"/>
                <a:gd name="T46" fmla="*/ 0 w 782"/>
                <a:gd name="T47" fmla="*/ 0 h 200"/>
                <a:gd name="T48" fmla="*/ 0 w 782"/>
                <a:gd name="T49" fmla="*/ 0 h 200"/>
                <a:gd name="T50" fmla="*/ 0 w 782"/>
                <a:gd name="T51" fmla="*/ 0 h 200"/>
                <a:gd name="T52" fmla="*/ 0 w 782"/>
                <a:gd name="T53" fmla="*/ 0 h 200"/>
                <a:gd name="T54" fmla="*/ 0 w 782"/>
                <a:gd name="T55" fmla="*/ 0 h 200"/>
                <a:gd name="T56" fmla="*/ 0 w 782"/>
                <a:gd name="T57" fmla="*/ 0 h 200"/>
                <a:gd name="T58" fmla="*/ 0 w 782"/>
                <a:gd name="T59" fmla="*/ 0 h 200"/>
                <a:gd name="T60" fmla="*/ 0 w 782"/>
                <a:gd name="T61" fmla="*/ 0 h 200"/>
                <a:gd name="T62" fmla="*/ 0 w 782"/>
                <a:gd name="T63" fmla="*/ 0 h 200"/>
                <a:gd name="T64" fmla="*/ 0 w 782"/>
                <a:gd name="T65" fmla="*/ 0 h 2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2"/>
                <a:gd name="T100" fmla="*/ 0 h 200"/>
                <a:gd name="T101" fmla="*/ 782 w 782"/>
                <a:gd name="T102" fmla="*/ 200 h 2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2" h="200">
                  <a:moveTo>
                    <a:pt x="64" y="48"/>
                  </a:moveTo>
                  <a:lnTo>
                    <a:pt x="44" y="44"/>
                  </a:lnTo>
                  <a:lnTo>
                    <a:pt x="29" y="51"/>
                  </a:lnTo>
                  <a:lnTo>
                    <a:pt x="19" y="62"/>
                  </a:lnTo>
                  <a:lnTo>
                    <a:pt x="13" y="79"/>
                  </a:lnTo>
                  <a:lnTo>
                    <a:pt x="8" y="97"/>
                  </a:lnTo>
                  <a:lnTo>
                    <a:pt x="5" y="116"/>
                  </a:lnTo>
                  <a:lnTo>
                    <a:pt x="2" y="133"/>
                  </a:lnTo>
                  <a:lnTo>
                    <a:pt x="0" y="147"/>
                  </a:lnTo>
                  <a:lnTo>
                    <a:pt x="28" y="180"/>
                  </a:lnTo>
                  <a:lnTo>
                    <a:pt x="98" y="198"/>
                  </a:lnTo>
                  <a:lnTo>
                    <a:pt x="198" y="200"/>
                  </a:lnTo>
                  <a:lnTo>
                    <a:pt x="317" y="189"/>
                  </a:lnTo>
                  <a:lnTo>
                    <a:pt x="440" y="168"/>
                  </a:lnTo>
                  <a:lnTo>
                    <a:pt x="560" y="139"/>
                  </a:lnTo>
                  <a:lnTo>
                    <a:pt x="662" y="104"/>
                  </a:lnTo>
                  <a:lnTo>
                    <a:pt x="738" y="67"/>
                  </a:lnTo>
                  <a:lnTo>
                    <a:pt x="762" y="49"/>
                  </a:lnTo>
                  <a:lnTo>
                    <a:pt x="777" y="35"/>
                  </a:lnTo>
                  <a:lnTo>
                    <a:pt x="782" y="25"/>
                  </a:lnTo>
                  <a:lnTo>
                    <a:pt x="781" y="18"/>
                  </a:lnTo>
                  <a:lnTo>
                    <a:pt x="775" y="11"/>
                  </a:lnTo>
                  <a:lnTo>
                    <a:pt x="769" y="7"/>
                  </a:lnTo>
                  <a:lnTo>
                    <a:pt x="761" y="3"/>
                  </a:lnTo>
                  <a:lnTo>
                    <a:pt x="759" y="0"/>
                  </a:lnTo>
                  <a:lnTo>
                    <a:pt x="672" y="12"/>
                  </a:lnTo>
                  <a:lnTo>
                    <a:pt x="577" y="24"/>
                  </a:lnTo>
                  <a:lnTo>
                    <a:pt x="478" y="34"/>
                  </a:lnTo>
                  <a:lnTo>
                    <a:pt x="380" y="43"/>
                  </a:lnTo>
                  <a:lnTo>
                    <a:pt x="284" y="50"/>
                  </a:lnTo>
                  <a:lnTo>
                    <a:pt x="197" y="53"/>
                  </a:lnTo>
                  <a:lnTo>
                    <a:pt x="123" y="52"/>
                  </a:lnTo>
                  <a:lnTo>
                    <a:pt x="64" y="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6" name="Freeform 129"/>
            <p:cNvSpPr>
              <a:spLocks/>
            </p:cNvSpPr>
            <p:nvPr/>
          </p:nvSpPr>
          <p:spPr bwMode="auto">
            <a:xfrm>
              <a:off x="3671" y="2109"/>
              <a:ext cx="68" cy="16"/>
            </a:xfrm>
            <a:custGeom>
              <a:avLst/>
              <a:gdLst>
                <a:gd name="T0" fmla="*/ 0 w 748"/>
                <a:gd name="T1" fmla="*/ 0 h 172"/>
                <a:gd name="T2" fmla="*/ 0 w 748"/>
                <a:gd name="T3" fmla="*/ 0 h 172"/>
                <a:gd name="T4" fmla="*/ 0 w 748"/>
                <a:gd name="T5" fmla="*/ 0 h 172"/>
                <a:gd name="T6" fmla="*/ 0 w 748"/>
                <a:gd name="T7" fmla="*/ 0 h 172"/>
                <a:gd name="T8" fmla="*/ 0 w 748"/>
                <a:gd name="T9" fmla="*/ 0 h 172"/>
                <a:gd name="T10" fmla="*/ 0 w 748"/>
                <a:gd name="T11" fmla="*/ 0 h 172"/>
                <a:gd name="T12" fmla="*/ 0 w 748"/>
                <a:gd name="T13" fmla="*/ 0 h 172"/>
                <a:gd name="T14" fmla="*/ 0 w 748"/>
                <a:gd name="T15" fmla="*/ 0 h 172"/>
                <a:gd name="T16" fmla="*/ 0 w 748"/>
                <a:gd name="T17" fmla="*/ 0 h 172"/>
                <a:gd name="T18" fmla="*/ 0 w 748"/>
                <a:gd name="T19" fmla="*/ 0 h 172"/>
                <a:gd name="T20" fmla="*/ 0 w 748"/>
                <a:gd name="T21" fmla="*/ 0 h 172"/>
                <a:gd name="T22" fmla="*/ 0 w 748"/>
                <a:gd name="T23" fmla="*/ 0 h 172"/>
                <a:gd name="T24" fmla="*/ 0 w 748"/>
                <a:gd name="T25" fmla="*/ 0 h 172"/>
                <a:gd name="T26" fmla="*/ 0 w 748"/>
                <a:gd name="T27" fmla="*/ 0 h 172"/>
                <a:gd name="T28" fmla="*/ 0 w 748"/>
                <a:gd name="T29" fmla="*/ 0 h 172"/>
                <a:gd name="T30" fmla="*/ 0 w 748"/>
                <a:gd name="T31" fmla="*/ 0 h 172"/>
                <a:gd name="T32" fmla="*/ 0 w 748"/>
                <a:gd name="T33" fmla="*/ 0 h 172"/>
                <a:gd name="T34" fmla="*/ 0 w 748"/>
                <a:gd name="T35" fmla="*/ 0 h 172"/>
                <a:gd name="T36" fmla="*/ 0 w 748"/>
                <a:gd name="T37" fmla="*/ 0 h 172"/>
                <a:gd name="T38" fmla="*/ 0 w 748"/>
                <a:gd name="T39" fmla="*/ 0 h 172"/>
                <a:gd name="T40" fmla="*/ 0 w 748"/>
                <a:gd name="T41" fmla="*/ 0 h 172"/>
                <a:gd name="T42" fmla="*/ 0 w 748"/>
                <a:gd name="T43" fmla="*/ 0 h 172"/>
                <a:gd name="T44" fmla="*/ 0 w 748"/>
                <a:gd name="T45" fmla="*/ 0 h 172"/>
                <a:gd name="T46" fmla="*/ 0 w 748"/>
                <a:gd name="T47" fmla="*/ 0 h 172"/>
                <a:gd name="T48" fmla="*/ 0 w 748"/>
                <a:gd name="T49" fmla="*/ 0 h 172"/>
                <a:gd name="T50" fmla="*/ 0 w 748"/>
                <a:gd name="T51" fmla="*/ 0 h 172"/>
                <a:gd name="T52" fmla="*/ 0 w 748"/>
                <a:gd name="T53" fmla="*/ 0 h 172"/>
                <a:gd name="T54" fmla="*/ 0 w 748"/>
                <a:gd name="T55" fmla="*/ 0 h 172"/>
                <a:gd name="T56" fmla="*/ 0 w 748"/>
                <a:gd name="T57" fmla="*/ 0 h 172"/>
                <a:gd name="T58" fmla="*/ 0 w 748"/>
                <a:gd name="T59" fmla="*/ 0 h 172"/>
                <a:gd name="T60" fmla="*/ 0 w 748"/>
                <a:gd name="T61" fmla="*/ 0 h 172"/>
                <a:gd name="T62" fmla="*/ 0 w 748"/>
                <a:gd name="T63" fmla="*/ 0 h 172"/>
                <a:gd name="T64" fmla="*/ 0 w 748"/>
                <a:gd name="T65" fmla="*/ 0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8"/>
                <a:gd name="T100" fmla="*/ 0 h 172"/>
                <a:gd name="T101" fmla="*/ 748 w 748"/>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8" h="172">
                  <a:moveTo>
                    <a:pt x="60" y="48"/>
                  </a:moveTo>
                  <a:lnTo>
                    <a:pt x="40" y="45"/>
                  </a:lnTo>
                  <a:lnTo>
                    <a:pt x="28" y="50"/>
                  </a:lnTo>
                  <a:lnTo>
                    <a:pt x="19" y="60"/>
                  </a:lnTo>
                  <a:lnTo>
                    <a:pt x="13" y="75"/>
                  </a:lnTo>
                  <a:lnTo>
                    <a:pt x="7" y="90"/>
                  </a:lnTo>
                  <a:lnTo>
                    <a:pt x="4" y="105"/>
                  </a:lnTo>
                  <a:lnTo>
                    <a:pt x="2" y="120"/>
                  </a:lnTo>
                  <a:lnTo>
                    <a:pt x="0" y="131"/>
                  </a:lnTo>
                  <a:lnTo>
                    <a:pt x="27" y="159"/>
                  </a:lnTo>
                  <a:lnTo>
                    <a:pt x="95" y="172"/>
                  </a:lnTo>
                  <a:lnTo>
                    <a:pt x="191" y="172"/>
                  </a:lnTo>
                  <a:lnTo>
                    <a:pt x="306" y="162"/>
                  </a:lnTo>
                  <a:lnTo>
                    <a:pt x="425" y="142"/>
                  </a:lnTo>
                  <a:lnTo>
                    <a:pt x="541" y="117"/>
                  </a:lnTo>
                  <a:lnTo>
                    <a:pt x="638" y="87"/>
                  </a:lnTo>
                  <a:lnTo>
                    <a:pt x="709" y="55"/>
                  </a:lnTo>
                  <a:lnTo>
                    <a:pt x="731" y="40"/>
                  </a:lnTo>
                  <a:lnTo>
                    <a:pt x="744" y="28"/>
                  </a:lnTo>
                  <a:lnTo>
                    <a:pt x="748" y="19"/>
                  </a:lnTo>
                  <a:lnTo>
                    <a:pt x="748" y="14"/>
                  </a:lnTo>
                  <a:lnTo>
                    <a:pt x="742" y="9"/>
                  </a:lnTo>
                  <a:lnTo>
                    <a:pt x="737" y="5"/>
                  </a:lnTo>
                  <a:lnTo>
                    <a:pt x="731" y="2"/>
                  </a:lnTo>
                  <a:lnTo>
                    <a:pt x="729" y="0"/>
                  </a:lnTo>
                  <a:lnTo>
                    <a:pt x="648" y="9"/>
                  </a:lnTo>
                  <a:lnTo>
                    <a:pt x="557" y="20"/>
                  </a:lnTo>
                  <a:lnTo>
                    <a:pt x="461" y="29"/>
                  </a:lnTo>
                  <a:lnTo>
                    <a:pt x="365" y="40"/>
                  </a:lnTo>
                  <a:lnTo>
                    <a:pt x="271" y="46"/>
                  </a:lnTo>
                  <a:lnTo>
                    <a:pt x="186" y="50"/>
                  </a:lnTo>
                  <a:lnTo>
                    <a:pt x="114" y="51"/>
                  </a:lnTo>
                  <a:lnTo>
                    <a:pt x="60" y="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7" name="Freeform 130"/>
            <p:cNvSpPr>
              <a:spLocks/>
            </p:cNvSpPr>
            <p:nvPr/>
          </p:nvSpPr>
          <p:spPr bwMode="auto">
            <a:xfrm>
              <a:off x="3683" y="2048"/>
              <a:ext cx="23" cy="56"/>
            </a:xfrm>
            <a:custGeom>
              <a:avLst/>
              <a:gdLst>
                <a:gd name="T0" fmla="*/ 0 w 257"/>
                <a:gd name="T1" fmla="*/ 0 h 613"/>
                <a:gd name="T2" fmla="*/ 0 w 257"/>
                <a:gd name="T3" fmla="*/ 0 h 613"/>
                <a:gd name="T4" fmla="*/ 0 w 257"/>
                <a:gd name="T5" fmla="*/ 0 h 613"/>
                <a:gd name="T6" fmla="*/ 0 w 257"/>
                <a:gd name="T7" fmla="*/ 0 h 613"/>
                <a:gd name="T8" fmla="*/ 0 60000 65536"/>
                <a:gd name="T9" fmla="*/ 0 60000 65536"/>
                <a:gd name="T10" fmla="*/ 0 60000 65536"/>
                <a:gd name="T11" fmla="*/ 0 60000 65536"/>
                <a:gd name="T12" fmla="*/ 0 w 257"/>
                <a:gd name="T13" fmla="*/ 0 h 613"/>
                <a:gd name="T14" fmla="*/ 257 w 257"/>
                <a:gd name="T15" fmla="*/ 613 h 613"/>
              </a:gdLst>
              <a:ahLst/>
              <a:cxnLst>
                <a:cxn ang="T8">
                  <a:pos x="T0" y="T1"/>
                </a:cxn>
                <a:cxn ang="T9">
                  <a:pos x="T2" y="T3"/>
                </a:cxn>
                <a:cxn ang="T10">
                  <a:pos x="T4" y="T5"/>
                </a:cxn>
                <a:cxn ang="T11">
                  <a:pos x="T6" y="T7"/>
                </a:cxn>
              </a:cxnLst>
              <a:rect l="T12" t="T13" r="T14" b="T15"/>
              <a:pathLst>
                <a:path w="257" h="613">
                  <a:moveTo>
                    <a:pt x="164" y="12"/>
                  </a:moveTo>
                  <a:lnTo>
                    <a:pt x="0" y="613"/>
                  </a:lnTo>
                  <a:lnTo>
                    <a:pt x="257" y="0"/>
                  </a:lnTo>
                  <a:lnTo>
                    <a:pt x="164"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8" name="Freeform 131"/>
            <p:cNvSpPr>
              <a:spLocks/>
            </p:cNvSpPr>
            <p:nvPr/>
          </p:nvSpPr>
          <p:spPr bwMode="auto">
            <a:xfrm>
              <a:off x="3699" y="2050"/>
              <a:ext cx="23" cy="56"/>
            </a:xfrm>
            <a:custGeom>
              <a:avLst/>
              <a:gdLst>
                <a:gd name="T0" fmla="*/ 0 w 260"/>
                <a:gd name="T1" fmla="*/ 0 h 614"/>
                <a:gd name="T2" fmla="*/ 0 w 260"/>
                <a:gd name="T3" fmla="*/ 0 h 614"/>
                <a:gd name="T4" fmla="*/ 0 w 260"/>
                <a:gd name="T5" fmla="*/ 0 h 614"/>
                <a:gd name="T6" fmla="*/ 0 w 260"/>
                <a:gd name="T7" fmla="*/ 0 h 614"/>
                <a:gd name="T8" fmla="*/ 0 60000 65536"/>
                <a:gd name="T9" fmla="*/ 0 60000 65536"/>
                <a:gd name="T10" fmla="*/ 0 60000 65536"/>
                <a:gd name="T11" fmla="*/ 0 60000 65536"/>
                <a:gd name="T12" fmla="*/ 0 w 260"/>
                <a:gd name="T13" fmla="*/ 0 h 614"/>
                <a:gd name="T14" fmla="*/ 260 w 260"/>
                <a:gd name="T15" fmla="*/ 614 h 614"/>
              </a:gdLst>
              <a:ahLst/>
              <a:cxnLst>
                <a:cxn ang="T8">
                  <a:pos x="T0" y="T1"/>
                </a:cxn>
                <a:cxn ang="T9">
                  <a:pos x="T2" y="T3"/>
                </a:cxn>
                <a:cxn ang="T10">
                  <a:pos x="T4" y="T5"/>
                </a:cxn>
                <a:cxn ang="T11">
                  <a:pos x="T6" y="T7"/>
                </a:cxn>
              </a:cxnLst>
              <a:rect l="T12" t="T13" r="T14" b="T15"/>
              <a:pathLst>
                <a:path w="260" h="614">
                  <a:moveTo>
                    <a:pt x="166" y="15"/>
                  </a:moveTo>
                  <a:lnTo>
                    <a:pt x="0" y="614"/>
                  </a:lnTo>
                  <a:lnTo>
                    <a:pt x="260" y="0"/>
                  </a:lnTo>
                  <a:lnTo>
                    <a:pt x="166"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9" name="Freeform 132"/>
            <p:cNvSpPr>
              <a:spLocks/>
            </p:cNvSpPr>
            <p:nvPr/>
          </p:nvSpPr>
          <p:spPr bwMode="auto">
            <a:xfrm>
              <a:off x="3720" y="2046"/>
              <a:ext cx="24" cy="56"/>
            </a:xfrm>
            <a:custGeom>
              <a:avLst/>
              <a:gdLst>
                <a:gd name="T0" fmla="*/ 0 w 261"/>
                <a:gd name="T1" fmla="*/ 0 h 614"/>
                <a:gd name="T2" fmla="*/ 0 w 261"/>
                <a:gd name="T3" fmla="*/ 0 h 614"/>
                <a:gd name="T4" fmla="*/ 0 w 261"/>
                <a:gd name="T5" fmla="*/ 0 h 614"/>
                <a:gd name="T6" fmla="*/ 0 w 261"/>
                <a:gd name="T7" fmla="*/ 0 h 614"/>
                <a:gd name="T8" fmla="*/ 0 60000 65536"/>
                <a:gd name="T9" fmla="*/ 0 60000 65536"/>
                <a:gd name="T10" fmla="*/ 0 60000 65536"/>
                <a:gd name="T11" fmla="*/ 0 60000 65536"/>
                <a:gd name="T12" fmla="*/ 0 w 261"/>
                <a:gd name="T13" fmla="*/ 0 h 614"/>
                <a:gd name="T14" fmla="*/ 261 w 261"/>
                <a:gd name="T15" fmla="*/ 614 h 614"/>
              </a:gdLst>
              <a:ahLst/>
              <a:cxnLst>
                <a:cxn ang="T8">
                  <a:pos x="T0" y="T1"/>
                </a:cxn>
                <a:cxn ang="T9">
                  <a:pos x="T2" y="T3"/>
                </a:cxn>
                <a:cxn ang="T10">
                  <a:pos x="T4" y="T5"/>
                </a:cxn>
                <a:cxn ang="T11">
                  <a:pos x="T6" y="T7"/>
                </a:cxn>
              </a:cxnLst>
              <a:rect l="T12" t="T13" r="T14" b="T15"/>
              <a:pathLst>
                <a:path w="261" h="614">
                  <a:moveTo>
                    <a:pt x="165" y="13"/>
                  </a:moveTo>
                  <a:lnTo>
                    <a:pt x="0" y="614"/>
                  </a:lnTo>
                  <a:lnTo>
                    <a:pt x="261" y="0"/>
                  </a:lnTo>
                  <a:lnTo>
                    <a:pt x="165"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90" name="Freeform 133"/>
            <p:cNvSpPr>
              <a:spLocks/>
            </p:cNvSpPr>
            <p:nvPr/>
          </p:nvSpPr>
          <p:spPr bwMode="auto">
            <a:xfrm>
              <a:off x="3738" y="2046"/>
              <a:ext cx="24" cy="56"/>
            </a:xfrm>
            <a:custGeom>
              <a:avLst/>
              <a:gdLst>
                <a:gd name="T0" fmla="*/ 0 w 261"/>
                <a:gd name="T1" fmla="*/ 0 h 614"/>
                <a:gd name="T2" fmla="*/ 0 w 261"/>
                <a:gd name="T3" fmla="*/ 0 h 614"/>
                <a:gd name="T4" fmla="*/ 0 w 261"/>
                <a:gd name="T5" fmla="*/ 0 h 614"/>
                <a:gd name="T6" fmla="*/ 0 w 261"/>
                <a:gd name="T7" fmla="*/ 0 h 614"/>
                <a:gd name="T8" fmla="*/ 0 60000 65536"/>
                <a:gd name="T9" fmla="*/ 0 60000 65536"/>
                <a:gd name="T10" fmla="*/ 0 60000 65536"/>
                <a:gd name="T11" fmla="*/ 0 60000 65536"/>
                <a:gd name="T12" fmla="*/ 0 w 261"/>
                <a:gd name="T13" fmla="*/ 0 h 614"/>
                <a:gd name="T14" fmla="*/ 261 w 261"/>
                <a:gd name="T15" fmla="*/ 614 h 614"/>
              </a:gdLst>
              <a:ahLst/>
              <a:cxnLst>
                <a:cxn ang="T8">
                  <a:pos x="T0" y="T1"/>
                </a:cxn>
                <a:cxn ang="T9">
                  <a:pos x="T2" y="T3"/>
                </a:cxn>
                <a:cxn ang="T10">
                  <a:pos x="T4" y="T5"/>
                </a:cxn>
                <a:cxn ang="T11">
                  <a:pos x="T6" y="T7"/>
                </a:cxn>
              </a:cxnLst>
              <a:rect l="T12" t="T13" r="T14" b="T15"/>
              <a:pathLst>
                <a:path w="261" h="614">
                  <a:moveTo>
                    <a:pt x="165" y="13"/>
                  </a:moveTo>
                  <a:lnTo>
                    <a:pt x="0" y="614"/>
                  </a:lnTo>
                  <a:lnTo>
                    <a:pt x="261" y="0"/>
                  </a:lnTo>
                  <a:lnTo>
                    <a:pt x="165"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91" name="Freeform 134"/>
            <p:cNvSpPr>
              <a:spLocks/>
            </p:cNvSpPr>
            <p:nvPr/>
          </p:nvSpPr>
          <p:spPr bwMode="auto">
            <a:xfrm>
              <a:off x="3664" y="2129"/>
              <a:ext cx="15" cy="35"/>
            </a:xfrm>
            <a:custGeom>
              <a:avLst/>
              <a:gdLst>
                <a:gd name="T0" fmla="*/ 0 w 165"/>
                <a:gd name="T1" fmla="*/ 0 h 389"/>
                <a:gd name="T2" fmla="*/ 0 w 165"/>
                <a:gd name="T3" fmla="*/ 0 h 389"/>
                <a:gd name="T4" fmla="*/ 0 w 165"/>
                <a:gd name="T5" fmla="*/ 0 h 389"/>
                <a:gd name="T6" fmla="*/ 0 w 165"/>
                <a:gd name="T7" fmla="*/ 0 h 389"/>
                <a:gd name="T8" fmla="*/ 0 60000 65536"/>
                <a:gd name="T9" fmla="*/ 0 60000 65536"/>
                <a:gd name="T10" fmla="*/ 0 60000 65536"/>
                <a:gd name="T11" fmla="*/ 0 60000 65536"/>
                <a:gd name="T12" fmla="*/ 0 w 165"/>
                <a:gd name="T13" fmla="*/ 0 h 389"/>
                <a:gd name="T14" fmla="*/ 165 w 165"/>
                <a:gd name="T15" fmla="*/ 389 h 389"/>
              </a:gdLst>
              <a:ahLst/>
              <a:cxnLst>
                <a:cxn ang="T8">
                  <a:pos x="T0" y="T1"/>
                </a:cxn>
                <a:cxn ang="T9">
                  <a:pos x="T2" y="T3"/>
                </a:cxn>
                <a:cxn ang="T10">
                  <a:pos x="T4" y="T5"/>
                </a:cxn>
                <a:cxn ang="T11">
                  <a:pos x="T6" y="T7"/>
                </a:cxn>
              </a:cxnLst>
              <a:rect l="T12" t="T13" r="T14" b="T15"/>
              <a:pathLst>
                <a:path w="165" h="389">
                  <a:moveTo>
                    <a:pt x="105" y="7"/>
                  </a:moveTo>
                  <a:lnTo>
                    <a:pt x="0" y="389"/>
                  </a:lnTo>
                  <a:lnTo>
                    <a:pt x="165" y="0"/>
                  </a:lnTo>
                  <a:lnTo>
                    <a:pt x="105"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92" name="Freeform 135"/>
            <p:cNvSpPr>
              <a:spLocks/>
            </p:cNvSpPr>
            <p:nvPr/>
          </p:nvSpPr>
          <p:spPr bwMode="auto">
            <a:xfrm>
              <a:off x="3670" y="2105"/>
              <a:ext cx="15" cy="35"/>
            </a:xfrm>
            <a:custGeom>
              <a:avLst/>
              <a:gdLst>
                <a:gd name="T0" fmla="*/ 0 w 167"/>
                <a:gd name="T1" fmla="*/ 0 h 389"/>
                <a:gd name="T2" fmla="*/ 0 w 167"/>
                <a:gd name="T3" fmla="*/ 0 h 389"/>
                <a:gd name="T4" fmla="*/ 0 w 167"/>
                <a:gd name="T5" fmla="*/ 0 h 389"/>
                <a:gd name="T6" fmla="*/ 0 w 167"/>
                <a:gd name="T7" fmla="*/ 0 h 389"/>
                <a:gd name="T8" fmla="*/ 0 60000 65536"/>
                <a:gd name="T9" fmla="*/ 0 60000 65536"/>
                <a:gd name="T10" fmla="*/ 0 60000 65536"/>
                <a:gd name="T11" fmla="*/ 0 60000 65536"/>
                <a:gd name="T12" fmla="*/ 0 w 167"/>
                <a:gd name="T13" fmla="*/ 0 h 389"/>
                <a:gd name="T14" fmla="*/ 167 w 167"/>
                <a:gd name="T15" fmla="*/ 389 h 389"/>
              </a:gdLst>
              <a:ahLst/>
              <a:cxnLst>
                <a:cxn ang="T8">
                  <a:pos x="T0" y="T1"/>
                </a:cxn>
                <a:cxn ang="T9">
                  <a:pos x="T2" y="T3"/>
                </a:cxn>
                <a:cxn ang="T10">
                  <a:pos x="T4" y="T5"/>
                </a:cxn>
                <a:cxn ang="T11">
                  <a:pos x="T6" y="T7"/>
                </a:cxn>
              </a:cxnLst>
              <a:rect l="T12" t="T13" r="T14" b="T15"/>
              <a:pathLst>
                <a:path w="167" h="389">
                  <a:moveTo>
                    <a:pt x="105" y="10"/>
                  </a:moveTo>
                  <a:lnTo>
                    <a:pt x="0" y="389"/>
                  </a:lnTo>
                  <a:lnTo>
                    <a:pt x="167" y="0"/>
                  </a:lnTo>
                  <a:lnTo>
                    <a:pt x="105"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93" name="Freeform 136"/>
            <p:cNvSpPr>
              <a:spLocks/>
            </p:cNvSpPr>
            <p:nvPr/>
          </p:nvSpPr>
          <p:spPr bwMode="auto">
            <a:xfrm>
              <a:off x="3683" y="2103"/>
              <a:ext cx="14" cy="35"/>
            </a:xfrm>
            <a:custGeom>
              <a:avLst/>
              <a:gdLst>
                <a:gd name="T0" fmla="*/ 0 w 161"/>
                <a:gd name="T1" fmla="*/ 0 h 388"/>
                <a:gd name="T2" fmla="*/ 0 w 161"/>
                <a:gd name="T3" fmla="*/ 0 h 388"/>
                <a:gd name="T4" fmla="*/ 0 w 161"/>
                <a:gd name="T5" fmla="*/ 0 h 388"/>
                <a:gd name="T6" fmla="*/ 0 w 161"/>
                <a:gd name="T7" fmla="*/ 0 h 388"/>
                <a:gd name="T8" fmla="*/ 0 60000 65536"/>
                <a:gd name="T9" fmla="*/ 0 60000 65536"/>
                <a:gd name="T10" fmla="*/ 0 60000 65536"/>
                <a:gd name="T11" fmla="*/ 0 60000 65536"/>
                <a:gd name="T12" fmla="*/ 0 w 161"/>
                <a:gd name="T13" fmla="*/ 0 h 388"/>
                <a:gd name="T14" fmla="*/ 161 w 161"/>
                <a:gd name="T15" fmla="*/ 388 h 388"/>
              </a:gdLst>
              <a:ahLst/>
              <a:cxnLst>
                <a:cxn ang="T8">
                  <a:pos x="T0" y="T1"/>
                </a:cxn>
                <a:cxn ang="T9">
                  <a:pos x="T2" y="T3"/>
                </a:cxn>
                <a:cxn ang="T10">
                  <a:pos x="T4" y="T5"/>
                </a:cxn>
                <a:cxn ang="T11">
                  <a:pos x="T6" y="T7"/>
                </a:cxn>
              </a:cxnLst>
              <a:rect l="T12" t="T13" r="T14" b="T15"/>
              <a:pathLst>
                <a:path w="161" h="388">
                  <a:moveTo>
                    <a:pt x="102" y="7"/>
                  </a:moveTo>
                  <a:lnTo>
                    <a:pt x="0" y="388"/>
                  </a:lnTo>
                  <a:lnTo>
                    <a:pt x="161" y="0"/>
                  </a:lnTo>
                  <a:lnTo>
                    <a:pt x="102"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94" name="Freeform 137"/>
            <p:cNvSpPr>
              <a:spLocks/>
            </p:cNvSpPr>
            <p:nvPr/>
          </p:nvSpPr>
          <p:spPr bwMode="auto">
            <a:xfrm>
              <a:off x="3697" y="2102"/>
              <a:ext cx="14" cy="35"/>
            </a:xfrm>
            <a:custGeom>
              <a:avLst/>
              <a:gdLst>
                <a:gd name="T0" fmla="*/ 0 w 163"/>
                <a:gd name="T1" fmla="*/ 0 h 388"/>
                <a:gd name="T2" fmla="*/ 0 w 163"/>
                <a:gd name="T3" fmla="*/ 0 h 388"/>
                <a:gd name="T4" fmla="*/ 0 w 163"/>
                <a:gd name="T5" fmla="*/ 0 h 388"/>
                <a:gd name="T6" fmla="*/ 0 w 163"/>
                <a:gd name="T7" fmla="*/ 0 h 388"/>
                <a:gd name="T8" fmla="*/ 0 60000 65536"/>
                <a:gd name="T9" fmla="*/ 0 60000 65536"/>
                <a:gd name="T10" fmla="*/ 0 60000 65536"/>
                <a:gd name="T11" fmla="*/ 0 60000 65536"/>
                <a:gd name="T12" fmla="*/ 0 w 163"/>
                <a:gd name="T13" fmla="*/ 0 h 388"/>
                <a:gd name="T14" fmla="*/ 163 w 163"/>
                <a:gd name="T15" fmla="*/ 388 h 388"/>
              </a:gdLst>
              <a:ahLst/>
              <a:cxnLst>
                <a:cxn ang="T8">
                  <a:pos x="T0" y="T1"/>
                </a:cxn>
                <a:cxn ang="T9">
                  <a:pos x="T2" y="T3"/>
                </a:cxn>
                <a:cxn ang="T10">
                  <a:pos x="T4" y="T5"/>
                </a:cxn>
                <a:cxn ang="T11">
                  <a:pos x="T6" y="T7"/>
                </a:cxn>
              </a:cxnLst>
              <a:rect l="T12" t="T13" r="T14" b="T15"/>
              <a:pathLst>
                <a:path w="163" h="388">
                  <a:moveTo>
                    <a:pt x="103" y="7"/>
                  </a:moveTo>
                  <a:lnTo>
                    <a:pt x="0" y="388"/>
                  </a:lnTo>
                  <a:lnTo>
                    <a:pt x="163" y="0"/>
                  </a:lnTo>
                  <a:lnTo>
                    <a:pt x="103"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95" name="Freeform 138"/>
            <p:cNvSpPr>
              <a:spLocks/>
            </p:cNvSpPr>
            <p:nvPr/>
          </p:nvSpPr>
          <p:spPr bwMode="auto">
            <a:xfrm>
              <a:off x="3712" y="2101"/>
              <a:ext cx="14" cy="35"/>
            </a:xfrm>
            <a:custGeom>
              <a:avLst/>
              <a:gdLst>
                <a:gd name="T0" fmla="*/ 0 w 164"/>
                <a:gd name="T1" fmla="*/ 0 h 389"/>
                <a:gd name="T2" fmla="*/ 0 w 164"/>
                <a:gd name="T3" fmla="*/ 0 h 389"/>
                <a:gd name="T4" fmla="*/ 0 w 164"/>
                <a:gd name="T5" fmla="*/ 0 h 389"/>
                <a:gd name="T6" fmla="*/ 0 w 164"/>
                <a:gd name="T7" fmla="*/ 0 h 389"/>
                <a:gd name="T8" fmla="*/ 0 60000 65536"/>
                <a:gd name="T9" fmla="*/ 0 60000 65536"/>
                <a:gd name="T10" fmla="*/ 0 60000 65536"/>
                <a:gd name="T11" fmla="*/ 0 60000 65536"/>
                <a:gd name="T12" fmla="*/ 0 w 164"/>
                <a:gd name="T13" fmla="*/ 0 h 389"/>
                <a:gd name="T14" fmla="*/ 164 w 164"/>
                <a:gd name="T15" fmla="*/ 389 h 389"/>
              </a:gdLst>
              <a:ahLst/>
              <a:cxnLst>
                <a:cxn ang="T8">
                  <a:pos x="T0" y="T1"/>
                </a:cxn>
                <a:cxn ang="T9">
                  <a:pos x="T2" y="T3"/>
                </a:cxn>
                <a:cxn ang="T10">
                  <a:pos x="T4" y="T5"/>
                </a:cxn>
                <a:cxn ang="T11">
                  <a:pos x="T6" y="T7"/>
                </a:cxn>
              </a:cxnLst>
              <a:rect l="T12" t="T13" r="T14" b="T15"/>
              <a:pathLst>
                <a:path w="164" h="389">
                  <a:moveTo>
                    <a:pt x="105" y="7"/>
                  </a:moveTo>
                  <a:lnTo>
                    <a:pt x="0" y="389"/>
                  </a:lnTo>
                  <a:lnTo>
                    <a:pt x="164" y="0"/>
                  </a:lnTo>
                  <a:lnTo>
                    <a:pt x="105"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96" name="Freeform 139"/>
            <p:cNvSpPr>
              <a:spLocks/>
            </p:cNvSpPr>
            <p:nvPr/>
          </p:nvSpPr>
          <p:spPr bwMode="auto">
            <a:xfrm>
              <a:off x="3726" y="2098"/>
              <a:ext cx="15" cy="35"/>
            </a:xfrm>
            <a:custGeom>
              <a:avLst/>
              <a:gdLst>
                <a:gd name="T0" fmla="*/ 0 w 165"/>
                <a:gd name="T1" fmla="*/ 0 h 389"/>
                <a:gd name="T2" fmla="*/ 0 w 165"/>
                <a:gd name="T3" fmla="*/ 0 h 389"/>
                <a:gd name="T4" fmla="*/ 0 w 165"/>
                <a:gd name="T5" fmla="*/ 0 h 389"/>
                <a:gd name="T6" fmla="*/ 0 w 165"/>
                <a:gd name="T7" fmla="*/ 0 h 389"/>
                <a:gd name="T8" fmla="*/ 0 60000 65536"/>
                <a:gd name="T9" fmla="*/ 0 60000 65536"/>
                <a:gd name="T10" fmla="*/ 0 60000 65536"/>
                <a:gd name="T11" fmla="*/ 0 60000 65536"/>
                <a:gd name="T12" fmla="*/ 0 w 165"/>
                <a:gd name="T13" fmla="*/ 0 h 389"/>
                <a:gd name="T14" fmla="*/ 165 w 165"/>
                <a:gd name="T15" fmla="*/ 389 h 389"/>
              </a:gdLst>
              <a:ahLst/>
              <a:cxnLst>
                <a:cxn ang="T8">
                  <a:pos x="T0" y="T1"/>
                </a:cxn>
                <a:cxn ang="T9">
                  <a:pos x="T2" y="T3"/>
                </a:cxn>
                <a:cxn ang="T10">
                  <a:pos x="T4" y="T5"/>
                </a:cxn>
                <a:cxn ang="T11">
                  <a:pos x="T6" y="T7"/>
                </a:cxn>
              </a:cxnLst>
              <a:rect l="T12" t="T13" r="T14" b="T15"/>
              <a:pathLst>
                <a:path w="165" h="389">
                  <a:moveTo>
                    <a:pt x="105" y="7"/>
                  </a:moveTo>
                  <a:lnTo>
                    <a:pt x="0" y="389"/>
                  </a:lnTo>
                  <a:lnTo>
                    <a:pt x="165" y="0"/>
                  </a:lnTo>
                  <a:lnTo>
                    <a:pt x="105"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97" name="Freeform 140"/>
            <p:cNvSpPr>
              <a:spLocks/>
            </p:cNvSpPr>
            <p:nvPr/>
          </p:nvSpPr>
          <p:spPr bwMode="auto">
            <a:xfrm>
              <a:off x="3824" y="1936"/>
              <a:ext cx="10" cy="30"/>
            </a:xfrm>
            <a:custGeom>
              <a:avLst/>
              <a:gdLst>
                <a:gd name="T0" fmla="*/ 0 w 112"/>
                <a:gd name="T1" fmla="*/ 0 h 329"/>
                <a:gd name="T2" fmla="*/ 0 w 112"/>
                <a:gd name="T3" fmla="*/ 0 h 329"/>
                <a:gd name="T4" fmla="*/ 0 w 112"/>
                <a:gd name="T5" fmla="*/ 0 h 329"/>
                <a:gd name="T6" fmla="*/ 0 w 112"/>
                <a:gd name="T7" fmla="*/ 0 h 329"/>
                <a:gd name="T8" fmla="*/ 0 w 112"/>
                <a:gd name="T9" fmla="*/ 0 h 329"/>
                <a:gd name="T10" fmla="*/ 0 w 112"/>
                <a:gd name="T11" fmla="*/ 0 h 329"/>
                <a:gd name="T12" fmla="*/ 0 w 112"/>
                <a:gd name="T13" fmla="*/ 0 h 329"/>
                <a:gd name="T14" fmla="*/ 0 w 112"/>
                <a:gd name="T15" fmla="*/ 0 h 329"/>
                <a:gd name="T16" fmla="*/ 0 w 112"/>
                <a:gd name="T17" fmla="*/ 0 h 329"/>
                <a:gd name="T18" fmla="*/ 0 w 112"/>
                <a:gd name="T19" fmla="*/ 0 h 329"/>
                <a:gd name="T20" fmla="*/ 0 w 112"/>
                <a:gd name="T21" fmla="*/ 0 h 329"/>
                <a:gd name="T22" fmla="*/ 0 w 112"/>
                <a:gd name="T23" fmla="*/ 0 h 329"/>
                <a:gd name="T24" fmla="*/ 0 w 112"/>
                <a:gd name="T25" fmla="*/ 0 h 329"/>
                <a:gd name="T26" fmla="*/ 0 w 112"/>
                <a:gd name="T27" fmla="*/ 0 h 329"/>
                <a:gd name="T28" fmla="*/ 0 w 112"/>
                <a:gd name="T29" fmla="*/ 0 h 329"/>
                <a:gd name="T30" fmla="*/ 0 w 112"/>
                <a:gd name="T31" fmla="*/ 0 h 329"/>
                <a:gd name="T32" fmla="*/ 0 w 112"/>
                <a:gd name="T33" fmla="*/ 0 h 329"/>
                <a:gd name="T34" fmla="*/ 0 w 112"/>
                <a:gd name="T35" fmla="*/ 0 h 329"/>
                <a:gd name="T36" fmla="*/ 0 w 112"/>
                <a:gd name="T37" fmla="*/ 0 h 329"/>
                <a:gd name="T38" fmla="*/ 0 w 112"/>
                <a:gd name="T39" fmla="*/ 0 h 329"/>
                <a:gd name="T40" fmla="*/ 0 w 112"/>
                <a:gd name="T41" fmla="*/ 0 h 329"/>
                <a:gd name="T42" fmla="*/ 0 w 112"/>
                <a:gd name="T43" fmla="*/ 0 h 329"/>
                <a:gd name="T44" fmla="*/ 0 w 112"/>
                <a:gd name="T45" fmla="*/ 0 h 329"/>
                <a:gd name="T46" fmla="*/ 0 w 112"/>
                <a:gd name="T47" fmla="*/ 0 h 329"/>
                <a:gd name="T48" fmla="*/ 0 w 112"/>
                <a:gd name="T49" fmla="*/ 0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329"/>
                <a:gd name="T77" fmla="*/ 112 w 112"/>
                <a:gd name="T78" fmla="*/ 329 h 3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329">
                  <a:moveTo>
                    <a:pt x="25" y="0"/>
                  </a:moveTo>
                  <a:lnTo>
                    <a:pt x="12" y="32"/>
                  </a:lnTo>
                  <a:lnTo>
                    <a:pt x="5" y="59"/>
                  </a:lnTo>
                  <a:lnTo>
                    <a:pt x="1" y="81"/>
                  </a:lnTo>
                  <a:lnTo>
                    <a:pt x="0" y="103"/>
                  </a:lnTo>
                  <a:lnTo>
                    <a:pt x="0" y="123"/>
                  </a:lnTo>
                  <a:lnTo>
                    <a:pt x="4" y="147"/>
                  </a:lnTo>
                  <a:lnTo>
                    <a:pt x="9" y="175"/>
                  </a:lnTo>
                  <a:lnTo>
                    <a:pt x="18" y="210"/>
                  </a:lnTo>
                  <a:lnTo>
                    <a:pt x="27" y="222"/>
                  </a:lnTo>
                  <a:lnTo>
                    <a:pt x="38" y="237"/>
                  </a:lnTo>
                  <a:lnTo>
                    <a:pt x="49" y="253"/>
                  </a:lnTo>
                  <a:lnTo>
                    <a:pt x="62" y="269"/>
                  </a:lnTo>
                  <a:lnTo>
                    <a:pt x="74" y="284"/>
                  </a:lnTo>
                  <a:lnTo>
                    <a:pt x="87" y="299"/>
                  </a:lnTo>
                  <a:lnTo>
                    <a:pt x="98" y="313"/>
                  </a:lnTo>
                  <a:lnTo>
                    <a:pt x="110" y="329"/>
                  </a:lnTo>
                  <a:lnTo>
                    <a:pt x="111" y="278"/>
                  </a:lnTo>
                  <a:lnTo>
                    <a:pt x="112" y="230"/>
                  </a:lnTo>
                  <a:lnTo>
                    <a:pt x="110" y="187"/>
                  </a:lnTo>
                  <a:lnTo>
                    <a:pt x="106" y="147"/>
                  </a:lnTo>
                  <a:lnTo>
                    <a:pt x="96" y="108"/>
                  </a:lnTo>
                  <a:lnTo>
                    <a:pt x="80" y="71"/>
                  </a:lnTo>
                  <a:lnTo>
                    <a:pt x="57" y="35"/>
                  </a:lnTo>
                  <a:lnTo>
                    <a:pt x="2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2540" name="Group 141"/>
          <p:cNvGrpSpPr>
            <a:grpSpLocks/>
          </p:cNvGrpSpPr>
          <p:nvPr/>
        </p:nvGrpSpPr>
        <p:grpSpPr bwMode="auto">
          <a:xfrm>
            <a:off x="3775075" y="3668713"/>
            <a:ext cx="914400" cy="696912"/>
            <a:chOff x="2757" y="2212"/>
            <a:chExt cx="624" cy="439"/>
          </a:xfrm>
        </p:grpSpPr>
        <p:sp>
          <p:nvSpPr>
            <p:cNvPr id="22587" name="Freeform 142"/>
            <p:cNvSpPr>
              <a:spLocks/>
            </p:cNvSpPr>
            <p:nvPr/>
          </p:nvSpPr>
          <p:spPr bwMode="auto">
            <a:xfrm>
              <a:off x="3095" y="2525"/>
              <a:ext cx="94" cy="100"/>
            </a:xfrm>
            <a:custGeom>
              <a:avLst/>
              <a:gdLst>
                <a:gd name="T0" fmla="*/ 0 w 283"/>
                <a:gd name="T1" fmla="*/ 0 h 302"/>
                <a:gd name="T2" fmla="*/ 0 w 283"/>
                <a:gd name="T3" fmla="*/ 0 h 302"/>
                <a:gd name="T4" fmla="*/ 0 w 283"/>
                <a:gd name="T5" fmla="*/ 0 h 302"/>
                <a:gd name="T6" fmla="*/ 0 w 283"/>
                <a:gd name="T7" fmla="*/ 0 h 302"/>
                <a:gd name="T8" fmla="*/ 0 w 283"/>
                <a:gd name="T9" fmla="*/ 0 h 302"/>
                <a:gd name="T10" fmla="*/ 0 w 283"/>
                <a:gd name="T11" fmla="*/ 0 h 302"/>
                <a:gd name="T12" fmla="*/ 0 w 283"/>
                <a:gd name="T13" fmla="*/ 0 h 302"/>
                <a:gd name="T14" fmla="*/ 0 w 283"/>
                <a:gd name="T15" fmla="*/ 0 h 302"/>
                <a:gd name="T16" fmla="*/ 0 w 283"/>
                <a:gd name="T17" fmla="*/ 0 h 302"/>
                <a:gd name="T18" fmla="*/ 0 w 283"/>
                <a:gd name="T19" fmla="*/ 0 h 302"/>
                <a:gd name="T20" fmla="*/ 0 w 283"/>
                <a:gd name="T21" fmla="*/ 0 h 302"/>
                <a:gd name="T22" fmla="*/ 0 w 283"/>
                <a:gd name="T23" fmla="*/ 0 h 302"/>
                <a:gd name="T24" fmla="*/ 0 w 283"/>
                <a:gd name="T25" fmla="*/ 0 h 302"/>
                <a:gd name="T26" fmla="*/ 0 w 283"/>
                <a:gd name="T27" fmla="*/ 0 h 302"/>
                <a:gd name="T28" fmla="*/ 0 w 283"/>
                <a:gd name="T29" fmla="*/ 0 h 302"/>
                <a:gd name="T30" fmla="*/ 0 w 283"/>
                <a:gd name="T31" fmla="*/ 0 h 302"/>
                <a:gd name="T32" fmla="*/ 0 w 283"/>
                <a:gd name="T33" fmla="*/ 0 h 302"/>
                <a:gd name="T34" fmla="*/ 0 w 283"/>
                <a:gd name="T35" fmla="*/ 0 h 302"/>
                <a:gd name="T36" fmla="*/ 0 w 283"/>
                <a:gd name="T37" fmla="*/ 0 h 302"/>
                <a:gd name="T38" fmla="*/ 0 w 283"/>
                <a:gd name="T39" fmla="*/ 0 h 302"/>
                <a:gd name="T40" fmla="*/ 0 w 283"/>
                <a:gd name="T41" fmla="*/ 0 h 302"/>
                <a:gd name="T42" fmla="*/ 0 w 283"/>
                <a:gd name="T43" fmla="*/ 0 h 302"/>
                <a:gd name="T44" fmla="*/ 0 w 283"/>
                <a:gd name="T45" fmla="*/ 0 h 302"/>
                <a:gd name="T46" fmla="*/ 0 w 283"/>
                <a:gd name="T47" fmla="*/ 0 h 302"/>
                <a:gd name="T48" fmla="*/ 0 w 283"/>
                <a:gd name="T49" fmla="*/ 0 h 302"/>
                <a:gd name="T50" fmla="*/ 0 w 283"/>
                <a:gd name="T51" fmla="*/ 0 h 302"/>
                <a:gd name="T52" fmla="*/ 0 w 283"/>
                <a:gd name="T53" fmla="*/ 0 h 302"/>
                <a:gd name="T54" fmla="*/ 0 w 283"/>
                <a:gd name="T55" fmla="*/ 0 h 302"/>
                <a:gd name="T56" fmla="*/ 0 w 283"/>
                <a:gd name="T57" fmla="*/ 0 h 302"/>
                <a:gd name="T58" fmla="*/ 0 w 283"/>
                <a:gd name="T59" fmla="*/ 0 h 302"/>
                <a:gd name="T60" fmla="*/ 0 w 283"/>
                <a:gd name="T61" fmla="*/ 0 h 302"/>
                <a:gd name="T62" fmla="*/ 0 w 283"/>
                <a:gd name="T63" fmla="*/ 0 h 302"/>
                <a:gd name="T64" fmla="*/ 0 w 283"/>
                <a:gd name="T65" fmla="*/ 0 h 302"/>
                <a:gd name="T66" fmla="*/ 0 w 283"/>
                <a:gd name="T67" fmla="*/ 0 h 302"/>
                <a:gd name="T68" fmla="*/ 0 w 283"/>
                <a:gd name="T69" fmla="*/ 0 h 302"/>
                <a:gd name="T70" fmla="*/ 0 w 283"/>
                <a:gd name="T71" fmla="*/ 0 h 302"/>
                <a:gd name="T72" fmla="*/ 0 w 283"/>
                <a:gd name="T73" fmla="*/ 0 h 302"/>
                <a:gd name="T74" fmla="*/ 0 w 283"/>
                <a:gd name="T75" fmla="*/ 0 h 302"/>
                <a:gd name="T76" fmla="*/ 0 w 283"/>
                <a:gd name="T77" fmla="*/ 0 h 302"/>
                <a:gd name="T78" fmla="*/ 0 w 283"/>
                <a:gd name="T79" fmla="*/ 0 h 302"/>
                <a:gd name="T80" fmla="*/ 0 w 283"/>
                <a:gd name="T81" fmla="*/ 0 h 302"/>
                <a:gd name="T82" fmla="*/ 0 w 283"/>
                <a:gd name="T83" fmla="*/ 0 h 302"/>
                <a:gd name="T84" fmla="*/ 0 w 283"/>
                <a:gd name="T85" fmla="*/ 0 h 302"/>
                <a:gd name="T86" fmla="*/ 0 w 283"/>
                <a:gd name="T87" fmla="*/ 0 h 3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3"/>
                <a:gd name="T133" fmla="*/ 0 h 302"/>
                <a:gd name="T134" fmla="*/ 283 w 283"/>
                <a:gd name="T135" fmla="*/ 302 h 3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3" h="302">
                  <a:moveTo>
                    <a:pt x="44" y="17"/>
                  </a:moveTo>
                  <a:lnTo>
                    <a:pt x="40" y="15"/>
                  </a:lnTo>
                  <a:lnTo>
                    <a:pt x="32" y="13"/>
                  </a:lnTo>
                  <a:lnTo>
                    <a:pt x="23" y="10"/>
                  </a:lnTo>
                  <a:lnTo>
                    <a:pt x="18" y="9"/>
                  </a:lnTo>
                  <a:lnTo>
                    <a:pt x="14" y="9"/>
                  </a:lnTo>
                  <a:lnTo>
                    <a:pt x="7" y="13"/>
                  </a:lnTo>
                  <a:lnTo>
                    <a:pt x="2" y="17"/>
                  </a:lnTo>
                  <a:lnTo>
                    <a:pt x="0" y="22"/>
                  </a:lnTo>
                  <a:lnTo>
                    <a:pt x="3" y="29"/>
                  </a:lnTo>
                  <a:lnTo>
                    <a:pt x="9" y="41"/>
                  </a:lnTo>
                  <a:lnTo>
                    <a:pt x="15" y="54"/>
                  </a:lnTo>
                  <a:lnTo>
                    <a:pt x="18" y="59"/>
                  </a:lnTo>
                  <a:lnTo>
                    <a:pt x="18" y="67"/>
                  </a:lnTo>
                  <a:lnTo>
                    <a:pt x="21" y="86"/>
                  </a:lnTo>
                  <a:lnTo>
                    <a:pt x="28" y="108"/>
                  </a:lnTo>
                  <a:lnTo>
                    <a:pt x="45" y="122"/>
                  </a:lnTo>
                  <a:lnTo>
                    <a:pt x="42" y="126"/>
                  </a:lnTo>
                  <a:lnTo>
                    <a:pt x="38" y="136"/>
                  </a:lnTo>
                  <a:lnTo>
                    <a:pt x="33" y="149"/>
                  </a:lnTo>
                  <a:lnTo>
                    <a:pt x="30" y="165"/>
                  </a:lnTo>
                  <a:lnTo>
                    <a:pt x="29" y="178"/>
                  </a:lnTo>
                  <a:lnTo>
                    <a:pt x="34" y="191"/>
                  </a:lnTo>
                  <a:lnTo>
                    <a:pt x="41" y="204"/>
                  </a:lnTo>
                  <a:lnTo>
                    <a:pt x="50" y="216"/>
                  </a:lnTo>
                  <a:lnTo>
                    <a:pt x="62" y="224"/>
                  </a:lnTo>
                  <a:lnTo>
                    <a:pt x="78" y="231"/>
                  </a:lnTo>
                  <a:lnTo>
                    <a:pt x="90" y="236"/>
                  </a:lnTo>
                  <a:lnTo>
                    <a:pt x="95" y="237"/>
                  </a:lnTo>
                  <a:lnTo>
                    <a:pt x="96" y="243"/>
                  </a:lnTo>
                  <a:lnTo>
                    <a:pt x="94" y="242"/>
                  </a:lnTo>
                  <a:lnTo>
                    <a:pt x="90" y="242"/>
                  </a:lnTo>
                  <a:lnTo>
                    <a:pt x="85" y="242"/>
                  </a:lnTo>
                  <a:lnTo>
                    <a:pt x="80" y="244"/>
                  </a:lnTo>
                  <a:lnTo>
                    <a:pt x="77" y="246"/>
                  </a:lnTo>
                  <a:lnTo>
                    <a:pt x="75" y="249"/>
                  </a:lnTo>
                  <a:lnTo>
                    <a:pt x="74" y="251"/>
                  </a:lnTo>
                  <a:lnTo>
                    <a:pt x="75" y="253"/>
                  </a:lnTo>
                  <a:lnTo>
                    <a:pt x="79" y="256"/>
                  </a:lnTo>
                  <a:lnTo>
                    <a:pt x="82" y="257"/>
                  </a:lnTo>
                  <a:lnTo>
                    <a:pt x="79" y="258"/>
                  </a:lnTo>
                  <a:lnTo>
                    <a:pt x="74" y="260"/>
                  </a:lnTo>
                  <a:lnTo>
                    <a:pt x="69" y="265"/>
                  </a:lnTo>
                  <a:lnTo>
                    <a:pt x="67" y="271"/>
                  </a:lnTo>
                  <a:lnTo>
                    <a:pt x="66" y="276"/>
                  </a:lnTo>
                  <a:lnTo>
                    <a:pt x="68" y="281"/>
                  </a:lnTo>
                  <a:lnTo>
                    <a:pt x="70" y="285"/>
                  </a:lnTo>
                  <a:lnTo>
                    <a:pt x="74" y="289"/>
                  </a:lnTo>
                  <a:lnTo>
                    <a:pt x="77" y="289"/>
                  </a:lnTo>
                  <a:lnTo>
                    <a:pt x="81" y="289"/>
                  </a:lnTo>
                  <a:lnTo>
                    <a:pt x="85" y="287"/>
                  </a:lnTo>
                  <a:lnTo>
                    <a:pt x="89" y="287"/>
                  </a:lnTo>
                  <a:lnTo>
                    <a:pt x="93" y="285"/>
                  </a:lnTo>
                  <a:lnTo>
                    <a:pt x="98" y="284"/>
                  </a:lnTo>
                  <a:lnTo>
                    <a:pt x="104" y="282"/>
                  </a:lnTo>
                  <a:lnTo>
                    <a:pt x="109" y="283"/>
                  </a:lnTo>
                  <a:lnTo>
                    <a:pt x="118" y="285"/>
                  </a:lnTo>
                  <a:lnTo>
                    <a:pt x="131" y="291"/>
                  </a:lnTo>
                  <a:lnTo>
                    <a:pt x="143" y="297"/>
                  </a:lnTo>
                  <a:lnTo>
                    <a:pt x="152" y="301"/>
                  </a:lnTo>
                  <a:lnTo>
                    <a:pt x="157" y="302"/>
                  </a:lnTo>
                  <a:lnTo>
                    <a:pt x="163" y="301"/>
                  </a:lnTo>
                  <a:lnTo>
                    <a:pt x="168" y="298"/>
                  </a:lnTo>
                  <a:lnTo>
                    <a:pt x="173" y="295"/>
                  </a:lnTo>
                  <a:lnTo>
                    <a:pt x="173" y="289"/>
                  </a:lnTo>
                  <a:lnTo>
                    <a:pt x="168" y="283"/>
                  </a:lnTo>
                  <a:lnTo>
                    <a:pt x="165" y="277"/>
                  </a:lnTo>
                  <a:lnTo>
                    <a:pt x="163" y="275"/>
                  </a:lnTo>
                  <a:lnTo>
                    <a:pt x="171" y="274"/>
                  </a:lnTo>
                  <a:lnTo>
                    <a:pt x="174" y="276"/>
                  </a:lnTo>
                  <a:lnTo>
                    <a:pt x="184" y="281"/>
                  </a:lnTo>
                  <a:lnTo>
                    <a:pt x="194" y="286"/>
                  </a:lnTo>
                  <a:lnTo>
                    <a:pt x="204" y="290"/>
                  </a:lnTo>
                  <a:lnTo>
                    <a:pt x="212" y="290"/>
                  </a:lnTo>
                  <a:lnTo>
                    <a:pt x="220" y="288"/>
                  </a:lnTo>
                  <a:lnTo>
                    <a:pt x="227" y="284"/>
                  </a:lnTo>
                  <a:lnTo>
                    <a:pt x="230" y="280"/>
                  </a:lnTo>
                  <a:lnTo>
                    <a:pt x="223" y="274"/>
                  </a:lnTo>
                  <a:lnTo>
                    <a:pt x="210" y="266"/>
                  </a:lnTo>
                  <a:lnTo>
                    <a:pt x="198" y="259"/>
                  </a:lnTo>
                  <a:lnTo>
                    <a:pt x="193" y="255"/>
                  </a:lnTo>
                  <a:lnTo>
                    <a:pt x="192" y="239"/>
                  </a:lnTo>
                  <a:lnTo>
                    <a:pt x="196" y="239"/>
                  </a:lnTo>
                  <a:lnTo>
                    <a:pt x="208" y="239"/>
                  </a:lnTo>
                  <a:lnTo>
                    <a:pt x="225" y="236"/>
                  </a:lnTo>
                  <a:lnTo>
                    <a:pt x="243" y="226"/>
                  </a:lnTo>
                  <a:lnTo>
                    <a:pt x="257" y="212"/>
                  </a:lnTo>
                  <a:lnTo>
                    <a:pt x="267" y="199"/>
                  </a:lnTo>
                  <a:lnTo>
                    <a:pt x="273" y="188"/>
                  </a:lnTo>
                  <a:lnTo>
                    <a:pt x="277" y="182"/>
                  </a:lnTo>
                  <a:lnTo>
                    <a:pt x="277" y="175"/>
                  </a:lnTo>
                  <a:lnTo>
                    <a:pt x="276" y="171"/>
                  </a:lnTo>
                  <a:lnTo>
                    <a:pt x="273" y="168"/>
                  </a:lnTo>
                  <a:lnTo>
                    <a:pt x="272" y="167"/>
                  </a:lnTo>
                  <a:lnTo>
                    <a:pt x="273" y="164"/>
                  </a:lnTo>
                  <a:lnTo>
                    <a:pt x="277" y="153"/>
                  </a:lnTo>
                  <a:lnTo>
                    <a:pt x="281" y="140"/>
                  </a:lnTo>
                  <a:lnTo>
                    <a:pt x="283" y="125"/>
                  </a:lnTo>
                  <a:lnTo>
                    <a:pt x="283" y="108"/>
                  </a:lnTo>
                  <a:lnTo>
                    <a:pt x="278" y="93"/>
                  </a:lnTo>
                  <a:lnTo>
                    <a:pt x="270" y="81"/>
                  </a:lnTo>
                  <a:lnTo>
                    <a:pt x="264" y="75"/>
                  </a:lnTo>
                  <a:lnTo>
                    <a:pt x="256" y="71"/>
                  </a:lnTo>
                  <a:lnTo>
                    <a:pt x="249" y="70"/>
                  </a:lnTo>
                  <a:lnTo>
                    <a:pt x="243" y="70"/>
                  </a:lnTo>
                  <a:lnTo>
                    <a:pt x="241" y="70"/>
                  </a:lnTo>
                  <a:lnTo>
                    <a:pt x="238" y="67"/>
                  </a:lnTo>
                  <a:lnTo>
                    <a:pt x="231" y="62"/>
                  </a:lnTo>
                  <a:lnTo>
                    <a:pt x="224" y="55"/>
                  </a:lnTo>
                  <a:lnTo>
                    <a:pt x="216" y="50"/>
                  </a:lnTo>
                  <a:lnTo>
                    <a:pt x="208" y="46"/>
                  </a:lnTo>
                  <a:lnTo>
                    <a:pt x="200" y="44"/>
                  </a:lnTo>
                  <a:lnTo>
                    <a:pt x="190" y="43"/>
                  </a:lnTo>
                  <a:lnTo>
                    <a:pt x="185" y="43"/>
                  </a:lnTo>
                  <a:lnTo>
                    <a:pt x="181" y="46"/>
                  </a:lnTo>
                  <a:lnTo>
                    <a:pt x="180" y="54"/>
                  </a:lnTo>
                  <a:lnTo>
                    <a:pt x="179" y="58"/>
                  </a:lnTo>
                  <a:lnTo>
                    <a:pt x="179" y="61"/>
                  </a:lnTo>
                  <a:lnTo>
                    <a:pt x="168" y="66"/>
                  </a:lnTo>
                  <a:lnTo>
                    <a:pt x="165" y="79"/>
                  </a:lnTo>
                  <a:lnTo>
                    <a:pt x="155" y="76"/>
                  </a:lnTo>
                  <a:lnTo>
                    <a:pt x="155" y="71"/>
                  </a:lnTo>
                  <a:lnTo>
                    <a:pt x="154" y="62"/>
                  </a:lnTo>
                  <a:lnTo>
                    <a:pt x="151" y="48"/>
                  </a:lnTo>
                  <a:lnTo>
                    <a:pt x="145" y="33"/>
                  </a:lnTo>
                  <a:lnTo>
                    <a:pt x="136" y="20"/>
                  </a:lnTo>
                  <a:lnTo>
                    <a:pt x="129" y="11"/>
                  </a:lnTo>
                  <a:lnTo>
                    <a:pt x="118" y="4"/>
                  </a:lnTo>
                  <a:lnTo>
                    <a:pt x="101" y="1"/>
                  </a:lnTo>
                  <a:lnTo>
                    <a:pt x="82" y="0"/>
                  </a:lnTo>
                  <a:lnTo>
                    <a:pt x="68" y="2"/>
                  </a:lnTo>
                  <a:lnTo>
                    <a:pt x="54" y="7"/>
                  </a:lnTo>
                  <a:lnTo>
                    <a:pt x="44"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88" name="Freeform 143"/>
            <p:cNvSpPr>
              <a:spLocks/>
            </p:cNvSpPr>
            <p:nvPr/>
          </p:nvSpPr>
          <p:spPr bwMode="auto">
            <a:xfrm>
              <a:off x="3265" y="2461"/>
              <a:ext cx="116" cy="111"/>
            </a:xfrm>
            <a:custGeom>
              <a:avLst/>
              <a:gdLst>
                <a:gd name="T0" fmla="*/ 0 w 350"/>
                <a:gd name="T1" fmla="*/ 0 h 335"/>
                <a:gd name="T2" fmla="*/ 0 w 350"/>
                <a:gd name="T3" fmla="*/ 0 h 335"/>
                <a:gd name="T4" fmla="*/ 0 w 350"/>
                <a:gd name="T5" fmla="*/ 0 h 335"/>
                <a:gd name="T6" fmla="*/ 0 w 350"/>
                <a:gd name="T7" fmla="*/ 0 h 335"/>
                <a:gd name="T8" fmla="*/ 0 w 350"/>
                <a:gd name="T9" fmla="*/ 0 h 335"/>
                <a:gd name="T10" fmla="*/ 0 w 350"/>
                <a:gd name="T11" fmla="*/ 0 h 335"/>
                <a:gd name="T12" fmla="*/ 0 w 350"/>
                <a:gd name="T13" fmla="*/ 0 h 335"/>
                <a:gd name="T14" fmla="*/ 0 w 350"/>
                <a:gd name="T15" fmla="*/ 0 h 335"/>
                <a:gd name="T16" fmla="*/ 0 w 350"/>
                <a:gd name="T17" fmla="*/ 0 h 335"/>
                <a:gd name="T18" fmla="*/ 0 w 350"/>
                <a:gd name="T19" fmla="*/ 0 h 335"/>
                <a:gd name="T20" fmla="*/ 0 w 350"/>
                <a:gd name="T21" fmla="*/ 0 h 335"/>
                <a:gd name="T22" fmla="*/ 0 w 350"/>
                <a:gd name="T23" fmla="*/ 0 h 335"/>
                <a:gd name="T24" fmla="*/ 0 w 350"/>
                <a:gd name="T25" fmla="*/ 0 h 335"/>
                <a:gd name="T26" fmla="*/ 0 w 350"/>
                <a:gd name="T27" fmla="*/ 0 h 335"/>
                <a:gd name="T28" fmla="*/ 0 w 350"/>
                <a:gd name="T29" fmla="*/ 0 h 335"/>
                <a:gd name="T30" fmla="*/ 0 w 350"/>
                <a:gd name="T31" fmla="*/ 0 h 335"/>
                <a:gd name="T32" fmla="*/ 0 w 350"/>
                <a:gd name="T33" fmla="*/ 0 h 335"/>
                <a:gd name="T34" fmla="*/ 0 w 350"/>
                <a:gd name="T35" fmla="*/ 0 h 335"/>
                <a:gd name="T36" fmla="*/ 0 w 350"/>
                <a:gd name="T37" fmla="*/ 0 h 335"/>
                <a:gd name="T38" fmla="*/ 0 w 350"/>
                <a:gd name="T39" fmla="*/ 0 h 335"/>
                <a:gd name="T40" fmla="*/ 0 w 350"/>
                <a:gd name="T41" fmla="*/ 0 h 335"/>
                <a:gd name="T42" fmla="*/ 0 w 350"/>
                <a:gd name="T43" fmla="*/ 0 h 335"/>
                <a:gd name="T44" fmla="*/ 0 w 350"/>
                <a:gd name="T45" fmla="*/ 0 h 335"/>
                <a:gd name="T46" fmla="*/ 0 w 350"/>
                <a:gd name="T47" fmla="*/ 0 h 335"/>
                <a:gd name="T48" fmla="*/ 0 w 350"/>
                <a:gd name="T49" fmla="*/ 0 h 335"/>
                <a:gd name="T50" fmla="*/ 0 w 350"/>
                <a:gd name="T51" fmla="*/ 0 h 335"/>
                <a:gd name="T52" fmla="*/ 0 w 350"/>
                <a:gd name="T53" fmla="*/ 0 h 335"/>
                <a:gd name="T54" fmla="*/ 0 w 350"/>
                <a:gd name="T55" fmla="*/ 0 h 335"/>
                <a:gd name="T56" fmla="*/ 0 w 350"/>
                <a:gd name="T57" fmla="*/ 0 h 335"/>
                <a:gd name="T58" fmla="*/ 0 w 350"/>
                <a:gd name="T59" fmla="*/ 0 h 335"/>
                <a:gd name="T60" fmla="*/ 0 w 350"/>
                <a:gd name="T61" fmla="*/ 0 h 335"/>
                <a:gd name="T62" fmla="*/ 0 w 350"/>
                <a:gd name="T63" fmla="*/ 0 h 335"/>
                <a:gd name="T64" fmla="*/ 0 w 350"/>
                <a:gd name="T65" fmla="*/ 0 h 335"/>
                <a:gd name="T66" fmla="*/ 0 w 350"/>
                <a:gd name="T67" fmla="*/ 0 h 335"/>
                <a:gd name="T68" fmla="*/ 0 w 350"/>
                <a:gd name="T69" fmla="*/ 0 h 335"/>
                <a:gd name="T70" fmla="*/ 0 w 350"/>
                <a:gd name="T71" fmla="*/ 0 h 335"/>
                <a:gd name="T72" fmla="*/ 0 w 350"/>
                <a:gd name="T73" fmla="*/ 0 h 335"/>
                <a:gd name="T74" fmla="*/ 0 w 350"/>
                <a:gd name="T75" fmla="*/ 0 h 335"/>
                <a:gd name="T76" fmla="*/ 0 w 350"/>
                <a:gd name="T77" fmla="*/ 0 h 335"/>
                <a:gd name="T78" fmla="*/ 0 w 350"/>
                <a:gd name="T79" fmla="*/ 0 h 335"/>
                <a:gd name="T80" fmla="*/ 0 w 350"/>
                <a:gd name="T81" fmla="*/ 0 h 335"/>
                <a:gd name="T82" fmla="*/ 0 w 350"/>
                <a:gd name="T83" fmla="*/ 0 h 335"/>
                <a:gd name="T84" fmla="*/ 0 w 350"/>
                <a:gd name="T85" fmla="*/ 0 h 335"/>
                <a:gd name="T86" fmla="*/ 0 w 350"/>
                <a:gd name="T87" fmla="*/ 0 h 335"/>
                <a:gd name="T88" fmla="*/ 0 w 350"/>
                <a:gd name="T89" fmla="*/ 0 h 335"/>
                <a:gd name="T90" fmla="*/ 0 w 350"/>
                <a:gd name="T91" fmla="*/ 0 h 335"/>
                <a:gd name="T92" fmla="*/ 0 w 350"/>
                <a:gd name="T93" fmla="*/ 0 h 335"/>
                <a:gd name="T94" fmla="*/ 0 w 350"/>
                <a:gd name="T95" fmla="*/ 0 h 335"/>
                <a:gd name="T96" fmla="*/ 0 w 350"/>
                <a:gd name="T97" fmla="*/ 0 h 335"/>
                <a:gd name="T98" fmla="*/ 0 w 350"/>
                <a:gd name="T99" fmla="*/ 0 h 335"/>
                <a:gd name="T100" fmla="*/ 0 w 350"/>
                <a:gd name="T101" fmla="*/ 0 h 335"/>
                <a:gd name="T102" fmla="*/ 0 w 350"/>
                <a:gd name="T103" fmla="*/ 0 h 335"/>
                <a:gd name="T104" fmla="*/ 0 w 350"/>
                <a:gd name="T105" fmla="*/ 0 h 335"/>
                <a:gd name="T106" fmla="*/ 0 w 350"/>
                <a:gd name="T107" fmla="*/ 0 h 335"/>
                <a:gd name="T108" fmla="*/ 0 w 350"/>
                <a:gd name="T109" fmla="*/ 0 h 335"/>
                <a:gd name="T110" fmla="*/ 0 w 350"/>
                <a:gd name="T111" fmla="*/ 0 h 335"/>
                <a:gd name="T112" fmla="*/ 0 w 350"/>
                <a:gd name="T113" fmla="*/ 0 h 335"/>
                <a:gd name="T114" fmla="*/ 0 w 350"/>
                <a:gd name="T115" fmla="*/ 0 h 3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0"/>
                <a:gd name="T175" fmla="*/ 0 h 335"/>
                <a:gd name="T176" fmla="*/ 350 w 350"/>
                <a:gd name="T177" fmla="*/ 335 h 3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0" h="335">
                  <a:moveTo>
                    <a:pt x="62" y="28"/>
                  </a:moveTo>
                  <a:lnTo>
                    <a:pt x="54" y="27"/>
                  </a:lnTo>
                  <a:lnTo>
                    <a:pt x="38" y="27"/>
                  </a:lnTo>
                  <a:lnTo>
                    <a:pt x="19" y="27"/>
                  </a:lnTo>
                  <a:lnTo>
                    <a:pt x="9" y="28"/>
                  </a:lnTo>
                  <a:lnTo>
                    <a:pt x="5" y="30"/>
                  </a:lnTo>
                  <a:lnTo>
                    <a:pt x="2" y="33"/>
                  </a:lnTo>
                  <a:lnTo>
                    <a:pt x="0" y="38"/>
                  </a:lnTo>
                  <a:lnTo>
                    <a:pt x="0" y="44"/>
                  </a:lnTo>
                  <a:lnTo>
                    <a:pt x="5" y="50"/>
                  </a:lnTo>
                  <a:lnTo>
                    <a:pt x="16" y="57"/>
                  </a:lnTo>
                  <a:lnTo>
                    <a:pt x="25" y="62"/>
                  </a:lnTo>
                  <a:lnTo>
                    <a:pt x="31" y="65"/>
                  </a:lnTo>
                  <a:lnTo>
                    <a:pt x="30" y="65"/>
                  </a:lnTo>
                  <a:lnTo>
                    <a:pt x="25" y="67"/>
                  </a:lnTo>
                  <a:lnTo>
                    <a:pt x="22" y="69"/>
                  </a:lnTo>
                  <a:lnTo>
                    <a:pt x="21" y="74"/>
                  </a:lnTo>
                  <a:lnTo>
                    <a:pt x="25" y="81"/>
                  </a:lnTo>
                  <a:lnTo>
                    <a:pt x="36" y="91"/>
                  </a:lnTo>
                  <a:lnTo>
                    <a:pt x="46" y="99"/>
                  </a:lnTo>
                  <a:lnTo>
                    <a:pt x="50" y="104"/>
                  </a:lnTo>
                  <a:lnTo>
                    <a:pt x="51" y="106"/>
                  </a:lnTo>
                  <a:lnTo>
                    <a:pt x="53" y="113"/>
                  </a:lnTo>
                  <a:lnTo>
                    <a:pt x="57" y="120"/>
                  </a:lnTo>
                  <a:lnTo>
                    <a:pt x="62" y="126"/>
                  </a:lnTo>
                  <a:lnTo>
                    <a:pt x="66" y="129"/>
                  </a:lnTo>
                  <a:lnTo>
                    <a:pt x="71" y="132"/>
                  </a:lnTo>
                  <a:lnTo>
                    <a:pt x="76" y="134"/>
                  </a:lnTo>
                  <a:lnTo>
                    <a:pt x="78" y="135"/>
                  </a:lnTo>
                  <a:lnTo>
                    <a:pt x="78" y="139"/>
                  </a:lnTo>
                  <a:lnTo>
                    <a:pt x="78" y="148"/>
                  </a:lnTo>
                  <a:lnTo>
                    <a:pt x="78" y="161"/>
                  </a:lnTo>
                  <a:lnTo>
                    <a:pt x="82" y="174"/>
                  </a:lnTo>
                  <a:lnTo>
                    <a:pt x="88" y="189"/>
                  </a:lnTo>
                  <a:lnTo>
                    <a:pt x="101" y="206"/>
                  </a:lnTo>
                  <a:lnTo>
                    <a:pt x="121" y="222"/>
                  </a:lnTo>
                  <a:lnTo>
                    <a:pt x="147" y="233"/>
                  </a:lnTo>
                  <a:lnTo>
                    <a:pt x="151" y="255"/>
                  </a:lnTo>
                  <a:lnTo>
                    <a:pt x="146" y="258"/>
                  </a:lnTo>
                  <a:lnTo>
                    <a:pt x="137" y="265"/>
                  </a:lnTo>
                  <a:lnTo>
                    <a:pt x="126" y="273"/>
                  </a:lnTo>
                  <a:lnTo>
                    <a:pt x="119" y="279"/>
                  </a:lnTo>
                  <a:lnTo>
                    <a:pt x="116" y="284"/>
                  </a:lnTo>
                  <a:lnTo>
                    <a:pt x="114" y="290"/>
                  </a:lnTo>
                  <a:lnTo>
                    <a:pt x="114" y="296"/>
                  </a:lnTo>
                  <a:lnTo>
                    <a:pt x="119" y="299"/>
                  </a:lnTo>
                  <a:lnTo>
                    <a:pt x="124" y="299"/>
                  </a:lnTo>
                  <a:lnTo>
                    <a:pt x="130" y="298"/>
                  </a:lnTo>
                  <a:lnTo>
                    <a:pt x="134" y="296"/>
                  </a:lnTo>
                  <a:lnTo>
                    <a:pt x="136" y="295"/>
                  </a:lnTo>
                  <a:lnTo>
                    <a:pt x="137" y="297"/>
                  </a:lnTo>
                  <a:lnTo>
                    <a:pt x="141" y="300"/>
                  </a:lnTo>
                  <a:lnTo>
                    <a:pt x="146" y="304"/>
                  </a:lnTo>
                  <a:lnTo>
                    <a:pt x="151" y="306"/>
                  </a:lnTo>
                  <a:lnTo>
                    <a:pt x="154" y="305"/>
                  </a:lnTo>
                  <a:lnTo>
                    <a:pt x="159" y="304"/>
                  </a:lnTo>
                  <a:lnTo>
                    <a:pt x="161" y="302"/>
                  </a:lnTo>
                  <a:lnTo>
                    <a:pt x="162" y="302"/>
                  </a:lnTo>
                  <a:lnTo>
                    <a:pt x="173" y="282"/>
                  </a:lnTo>
                  <a:lnTo>
                    <a:pt x="176" y="281"/>
                  </a:lnTo>
                  <a:lnTo>
                    <a:pt x="183" y="281"/>
                  </a:lnTo>
                  <a:lnTo>
                    <a:pt x="192" y="281"/>
                  </a:lnTo>
                  <a:lnTo>
                    <a:pt x="198" y="280"/>
                  </a:lnTo>
                  <a:lnTo>
                    <a:pt x="201" y="278"/>
                  </a:lnTo>
                  <a:lnTo>
                    <a:pt x="204" y="274"/>
                  </a:lnTo>
                  <a:lnTo>
                    <a:pt x="205" y="270"/>
                  </a:lnTo>
                  <a:lnTo>
                    <a:pt x="205" y="265"/>
                  </a:lnTo>
                  <a:lnTo>
                    <a:pt x="199" y="262"/>
                  </a:lnTo>
                  <a:lnTo>
                    <a:pt x="192" y="260"/>
                  </a:lnTo>
                  <a:lnTo>
                    <a:pt x="183" y="258"/>
                  </a:lnTo>
                  <a:lnTo>
                    <a:pt x="180" y="258"/>
                  </a:lnTo>
                  <a:lnTo>
                    <a:pt x="180" y="243"/>
                  </a:lnTo>
                  <a:lnTo>
                    <a:pt x="183" y="244"/>
                  </a:lnTo>
                  <a:lnTo>
                    <a:pt x="195" y="246"/>
                  </a:lnTo>
                  <a:lnTo>
                    <a:pt x="207" y="249"/>
                  </a:lnTo>
                  <a:lnTo>
                    <a:pt x="218" y="250"/>
                  </a:lnTo>
                  <a:lnTo>
                    <a:pt x="223" y="283"/>
                  </a:lnTo>
                  <a:lnTo>
                    <a:pt x="221" y="285"/>
                  </a:lnTo>
                  <a:lnTo>
                    <a:pt x="217" y="290"/>
                  </a:lnTo>
                  <a:lnTo>
                    <a:pt x="212" y="297"/>
                  </a:lnTo>
                  <a:lnTo>
                    <a:pt x="208" y="301"/>
                  </a:lnTo>
                  <a:lnTo>
                    <a:pt x="203" y="304"/>
                  </a:lnTo>
                  <a:lnTo>
                    <a:pt x="198" y="310"/>
                  </a:lnTo>
                  <a:lnTo>
                    <a:pt x="195" y="316"/>
                  </a:lnTo>
                  <a:lnTo>
                    <a:pt x="196" y="322"/>
                  </a:lnTo>
                  <a:lnTo>
                    <a:pt x="200" y="326"/>
                  </a:lnTo>
                  <a:lnTo>
                    <a:pt x="207" y="327"/>
                  </a:lnTo>
                  <a:lnTo>
                    <a:pt x="211" y="327"/>
                  </a:lnTo>
                  <a:lnTo>
                    <a:pt x="214" y="327"/>
                  </a:lnTo>
                  <a:lnTo>
                    <a:pt x="216" y="328"/>
                  </a:lnTo>
                  <a:lnTo>
                    <a:pt x="221" y="332"/>
                  </a:lnTo>
                  <a:lnTo>
                    <a:pt x="227" y="334"/>
                  </a:lnTo>
                  <a:lnTo>
                    <a:pt x="234" y="335"/>
                  </a:lnTo>
                  <a:lnTo>
                    <a:pt x="241" y="329"/>
                  </a:lnTo>
                  <a:lnTo>
                    <a:pt x="246" y="321"/>
                  </a:lnTo>
                  <a:lnTo>
                    <a:pt x="249" y="314"/>
                  </a:lnTo>
                  <a:lnTo>
                    <a:pt x="251" y="311"/>
                  </a:lnTo>
                  <a:lnTo>
                    <a:pt x="255" y="310"/>
                  </a:lnTo>
                  <a:lnTo>
                    <a:pt x="266" y="308"/>
                  </a:lnTo>
                  <a:lnTo>
                    <a:pt x="276" y="304"/>
                  </a:lnTo>
                  <a:lnTo>
                    <a:pt x="283" y="300"/>
                  </a:lnTo>
                  <a:lnTo>
                    <a:pt x="285" y="295"/>
                  </a:lnTo>
                  <a:lnTo>
                    <a:pt x="286" y="288"/>
                  </a:lnTo>
                  <a:lnTo>
                    <a:pt x="285" y="283"/>
                  </a:lnTo>
                  <a:lnTo>
                    <a:pt x="283" y="282"/>
                  </a:lnTo>
                  <a:lnTo>
                    <a:pt x="276" y="281"/>
                  </a:lnTo>
                  <a:lnTo>
                    <a:pt x="268" y="281"/>
                  </a:lnTo>
                  <a:lnTo>
                    <a:pt x="261" y="280"/>
                  </a:lnTo>
                  <a:lnTo>
                    <a:pt x="258" y="280"/>
                  </a:lnTo>
                  <a:lnTo>
                    <a:pt x="249" y="251"/>
                  </a:lnTo>
                  <a:lnTo>
                    <a:pt x="251" y="250"/>
                  </a:lnTo>
                  <a:lnTo>
                    <a:pt x="257" y="248"/>
                  </a:lnTo>
                  <a:lnTo>
                    <a:pt x="264" y="245"/>
                  </a:lnTo>
                  <a:lnTo>
                    <a:pt x="269" y="241"/>
                  </a:lnTo>
                  <a:lnTo>
                    <a:pt x="272" y="241"/>
                  </a:lnTo>
                  <a:lnTo>
                    <a:pt x="280" y="241"/>
                  </a:lnTo>
                  <a:lnTo>
                    <a:pt x="288" y="237"/>
                  </a:lnTo>
                  <a:lnTo>
                    <a:pt x="297" y="233"/>
                  </a:lnTo>
                  <a:lnTo>
                    <a:pt x="303" y="226"/>
                  </a:lnTo>
                  <a:lnTo>
                    <a:pt x="307" y="219"/>
                  </a:lnTo>
                  <a:lnTo>
                    <a:pt x="310" y="212"/>
                  </a:lnTo>
                  <a:lnTo>
                    <a:pt x="312" y="211"/>
                  </a:lnTo>
                  <a:lnTo>
                    <a:pt x="314" y="209"/>
                  </a:lnTo>
                  <a:lnTo>
                    <a:pt x="321" y="204"/>
                  </a:lnTo>
                  <a:lnTo>
                    <a:pt x="331" y="195"/>
                  </a:lnTo>
                  <a:lnTo>
                    <a:pt x="340" y="183"/>
                  </a:lnTo>
                  <a:lnTo>
                    <a:pt x="346" y="169"/>
                  </a:lnTo>
                  <a:lnTo>
                    <a:pt x="347" y="158"/>
                  </a:lnTo>
                  <a:lnTo>
                    <a:pt x="346" y="150"/>
                  </a:lnTo>
                  <a:lnTo>
                    <a:pt x="346" y="147"/>
                  </a:lnTo>
                  <a:lnTo>
                    <a:pt x="346" y="143"/>
                  </a:lnTo>
                  <a:lnTo>
                    <a:pt x="348" y="135"/>
                  </a:lnTo>
                  <a:lnTo>
                    <a:pt x="348" y="121"/>
                  </a:lnTo>
                  <a:lnTo>
                    <a:pt x="350" y="109"/>
                  </a:lnTo>
                  <a:lnTo>
                    <a:pt x="347" y="94"/>
                  </a:lnTo>
                  <a:lnTo>
                    <a:pt x="341" y="80"/>
                  </a:lnTo>
                  <a:lnTo>
                    <a:pt x="334" y="66"/>
                  </a:lnTo>
                  <a:lnTo>
                    <a:pt x="331" y="58"/>
                  </a:lnTo>
                  <a:lnTo>
                    <a:pt x="326" y="53"/>
                  </a:lnTo>
                  <a:lnTo>
                    <a:pt x="321" y="48"/>
                  </a:lnTo>
                  <a:lnTo>
                    <a:pt x="315" y="45"/>
                  </a:lnTo>
                  <a:lnTo>
                    <a:pt x="310" y="44"/>
                  </a:lnTo>
                  <a:lnTo>
                    <a:pt x="304" y="44"/>
                  </a:lnTo>
                  <a:lnTo>
                    <a:pt x="301" y="47"/>
                  </a:lnTo>
                  <a:lnTo>
                    <a:pt x="299" y="51"/>
                  </a:lnTo>
                  <a:lnTo>
                    <a:pt x="300" y="56"/>
                  </a:lnTo>
                  <a:lnTo>
                    <a:pt x="300" y="61"/>
                  </a:lnTo>
                  <a:lnTo>
                    <a:pt x="300" y="66"/>
                  </a:lnTo>
                  <a:lnTo>
                    <a:pt x="299" y="70"/>
                  </a:lnTo>
                  <a:lnTo>
                    <a:pt x="299" y="74"/>
                  </a:lnTo>
                  <a:lnTo>
                    <a:pt x="295" y="78"/>
                  </a:lnTo>
                  <a:lnTo>
                    <a:pt x="288" y="83"/>
                  </a:lnTo>
                  <a:lnTo>
                    <a:pt x="281" y="89"/>
                  </a:lnTo>
                  <a:lnTo>
                    <a:pt x="275" y="92"/>
                  </a:lnTo>
                  <a:lnTo>
                    <a:pt x="267" y="92"/>
                  </a:lnTo>
                  <a:lnTo>
                    <a:pt x="258" y="92"/>
                  </a:lnTo>
                  <a:lnTo>
                    <a:pt x="249" y="93"/>
                  </a:lnTo>
                  <a:lnTo>
                    <a:pt x="246" y="94"/>
                  </a:lnTo>
                  <a:lnTo>
                    <a:pt x="241" y="89"/>
                  </a:lnTo>
                  <a:lnTo>
                    <a:pt x="226" y="80"/>
                  </a:lnTo>
                  <a:lnTo>
                    <a:pt x="203" y="70"/>
                  </a:lnTo>
                  <a:lnTo>
                    <a:pt x="173" y="67"/>
                  </a:lnTo>
                  <a:lnTo>
                    <a:pt x="173" y="62"/>
                  </a:lnTo>
                  <a:lnTo>
                    <a:pt x="172" y="49"/>
                  </a:lnTo>
                  <a:lnTo>
                    <a:pt x="164" y="31"/>
                  </a:lnTo>
                  <a:lnTo>
                    <a:pt x="145" y="13"/>
                  </a:lnTo>
                  <a:lnTo>
                    <a:pt x="120" y="1"/>
                  </a:lnTo>
                  <a:lnTo>
                    <a:pt x="103" y="0"/>
                  </a:lnTo>
                  <a:lnTo>
                    <a:pt x="90" y="3"/>
                  </a:lnTo>
                  <a:lnTo>
                    <a:pt x="82" y="7"/>
                  </a:lnTo>
                  <a:lnTo>
                    <a:pt x="76" y="10"/>
                  </a:lnTo>
                  <a:lnTo>
                    <a:pt x="72" y="14"/>
                  </a:lnTo>
                  <a:lnTo>
                    <a:pt x="70" y="18"/>
                  </a:lnTo>
                  <a:lnTo>
                    <a:pt x="69" y="20"/>
                  </a:lnTo>
                  <a:lnTo>
                    <a:pt x="62" y="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89" name="Freeform 144"/>
            <p:cNvSpPr>
              <a:spLocks/>
            </p:cNvSpPr>
            <p:nvPr/>
          </p:nvSpPr>
          <p:spPr bwMode="auto">
            <a:xfrm>
              <a:off x="2757" y="2212"/>
              <a:ext cx="551" cy="439"/>
            </a:xfrm>
            <a:custGeom>
              <a:avLst/>
              <a:gdLst>
                <a:gd name="T0" fmla="*/ 0 w 1652"/>
                <a:gd name="T1" fmla="*/ 0 h 1319"/>
                <a:gd name="T2" fmla="*/ 0 w 1652"/>
                <a:gd name="T3" fmla="*/ 0 h 1319"/>
                <a:gd name="T4" fmla="*/ 0 w 1652"/>
                <a:gd name="T5" fmla="*/ 0 h 1319"/>
                <a:gd name="T6" fmla="*/ 0 w 1652"/>
                <a:gd name="T7" fmla="*/ 0 h 1319"/>
                <a:gd name="T8" fmla="*/ 0 w 1652"/>
                <a:gd name="T9" fmla="*/ 0 h 1319"/>
                <a:gd name="T10" fmla="*/ 0 w 1652"/>
                <a:gd name="T11" fmla="*/ 0 h 1319"/>
                <a:gd name="T12" fmla="*/ 0 w 1652"/>
                <a:gd name="T13" fmla="*/ 0 h 1319"/>
                <a:gd name="T14" fmla="*/ 0 w 1652"/>
                <a:gd name="T15" fmla="*/ 0 h 1319"/>
                <a:gd name="T16" fmla="*/ 0 w 1652"/>
                <a:gd name="T17" fmla="*/ 0 h 1319"/>
                <a:gd name="T18" fmla="*/ 0 w 1652"/>
                <a:gd name="T19" fmla="*/ 0 h 1319"/>
                <a:gd name="T20" fmla="*/ 0 w 1652"/>
                <a:gd name="T21" fmla="*/ 0 h 1319"/>
                <a:gd name="T22" fmla="*/ 0 w 1652"/>
                <a:gd name="T23" fmla="*/ 0 h 1319"/>
                <a:gd name="T24" fmla="*/ 0 w 1652"/>
                <a:gd name="T25" fmla="*/ 0 h 1319"/>
                <a:gd name="T26" fmla="*/ 0 w 1652"/>
                <a:gd name="T27" fmla="*/ 0 h 1319"/>
                <a:gd name="T28" fmla="*/ 0 w 1652"/>
                <a:gd name="T29" fmla="*/ 0 h 1319"/>
                <a:gd name="T30" fmla="*/ 0 w 1652"/>
                <a:gd name="T31" fmla="*/ 0 h 1319"/>
                <a:gd name="T32" fmla="*/ 0 w 1652"/>
                <a:gd name="T33" fmla="*/ 0 h 1319"/>
                <a:gd name="T34" fmla="*/ 0 w 1652"/>
                <a:gd name="T35" fmla="*/ 0 h 1319"/>
                <a:gd name="T36" fmla="*/ 0 w 1652"/>
                <a:gd name="T37" fmla="*/ 0 h 1319"/>
                <a:gd name="T38" fmla="*/ 0 w 1652"/>
                <a:gd name="T39" fmla="*/ 0 h 1319"/>
                <a:gd name="T40" fmla="*/ 0 w 1652"/>
                <a:gd name="T41" fmla="*/ 0 h 1319"/>
                <a:gd name="T42" fmla="*/ 0 w 1652"/>
                <a:gd name="T43" fmla="*/ 0 h 1319"/>
                <a:gd name="T44" fmla="*/ 0 w 1652"/>
                <a:gd name="T45" fmla="*/ 0 h 1319"/>
                <a:gd name="T46" fmla="*/ 0 w 1652"/>
                <a:gd name="T47" fmla="*/ 0 h 1319"/>
                <a:gd name="T48" fmla="*/ 0 w 1652"/>
                <a:gd name="T49" fmla="*/ 0 h 1319"/>
                <a:gd name="T50" fmla="*/ 0 w 1652"/>
                <a:gd name="T51" fmla="*/ 0 h 1319"/>
                <a:gd name="T52" fmla="*/ 0 w 1652"/>
                <a:gd name="T53" fmla="*/ 0 h 1319"/>
                <a:gd name="T54" fmla="*/ 0 w 1652"/>
                <a:gd name="T55" fmla="*/ 0 h 1319"/>
                <a:gd name="T56" fmla="*/ 0 w 1652"/>
                <a:gd name="T57" fmla="*/ 0 h 1319"/>
                <a:gd name="T58" fmla="*/ 0 w 1652"/>
                <a:gd name="T59" fmla="*/ 0 h 1319"/>
                <a:gd name="T60" fmla="*/ 0 w 1652"/>
                <a:gd name="T61" fmla="*/ 0 h 1319"/>
                <a:gd name="T62" fmla="*/ 0 w 1652"/>
                <a:gd name="T63" fmla="*/ 0 h 1319"/>
                <a:gd name="T64" fmla="*/ 0 w 1652"/>
                <a:gd name="T65" fmla="*/ 0 h 1319"/>
                <a:gd name="T66" fmla="*/ 0 w 1652"/>
                <a:gd name="T67" fmla="*/ 0 h 1319"/>
                <a:gd name="T68" fmla="*/ 0 w 1652"/>
                <a:gd name="T69" fmla="*/ 0 h 1319"/>
                <a:gd name="T70" fmla="*/ 0 w 1652"/>
                <a:gd name="T71" fmla="*/ 0 h 1319"/>
                <a:gd name="T72" fmla="*/ 0 w 1652"/>
                <a:gd name="T73" fmla="*/ 0 h 1319"/>
                <a:gd name="T74" fmla="*/ 0 w 1652"/>
                <a:gd name="T75" fmla="*/ 0 h 1319"/>
                <a:gd name="T76" fmla="*/ 0 w 1652"/>
                <a:gd name="T77" fmla="*/ 0 h 1319"/>
                <a:gd name="T78" fmla="*/ 0 w 1652"/>
                <a:gd name="T79" fmla="*/ 0 h 1319"/>
                <a:gd name="T80" fmla="*/ 0 w 1652"/>
                <a:gd name="T81" fmla="*/ 0 h 1319"/>
                <a:gd name="T82" fmla="*/ 0 w 1652"/>
                <a:gd name="T83" fmla="*/ 0 h 1319"/>
                <a:gd name="T84" fmla="*/ 0 w 1652"/>
                <a:gd name="T85" fmla="*/ 0 h 1319"/>
                <a:gd name="T86" fmla="*/ 0 w 1652"/>
                <a:gd name="T87" fmla="*/ 0 h 1319"/>
                <a:gd name="T88" fmla="*/ 0 w 1652"/>
                <a:gd name="T89" fmla="*/ 0 h 1319"/>
                <a:gd name="T90" fmla="*/ 0 w 1652"/>
                <a:gd name="T91" fmla="*/ 0 h 1319"/>
                <a:gd name="T92" fmla="*/ 0 w 1652"/>
                <a:gd name="T93" fmla="*/ 0 h 1319"/>
                <a:gd name="T94" fmla="*/ 0 w 1652"/>
                <a:gd name="T95" fmla="*/ 0 h 1319"/>
                <a:gd name="T96" fmla="*/ 0 w 1652"/>
                <a:gd name="T97" fmla="*/ 0 h 1319"/>
                <a:gd name="T98" fmla="*/ 0 w 1652"/>
                <a:gd name="T99" fmla="*/ 0 h 1319"/>
                <a:gd name="T100" fmla="*/ 0 w 1652"/>
                <a:gd name="T101" fmla="*/ 0 h 1319"/>
                <a:gd name="T102" fmla="*/ 0 w 1652"/>
                <a:gd name="T103" fmla="*/ 0 h 1319"/>
                <a:gd name="T104" fmla="*/ 0 w 1652"/>
                <a:gd name="T105" fmla="*/ 0 h 1319"/>
                <a:gd name="T106" fmla="*/ 0 w 1652"/>
                <a:gd name="T107" fmla="*/ 0 h 1319"/>
                <a:gd name="T108" fmla="*/ 0 w 1652"/>
                <a:gd name="T109" fmla="*/ 0 h 1319"/>
                <a:gd name="T110" fmla="*/ 0 w 1652"/>
                <a:gd name="T111" fmla="*/ 0 h 1319"/>
                <a:gd name="T112" fmla="*/ 0 w 1652"/>
                <a:gd name="T113" fmla="*/ 0 h 1319"/>
                <a:gd name="T114" fmla="*/ 0 w 1652"/>
                <a:gd name="T115" fmla="*/ 0 h 1319"/>
                <a:gd name="T116" fmla="*/ 0 w 1652"/>
                <a:gd name="T117" fmla="*/ 0 h 1319"/>
                <a:gd name="T118" fmla="*/ 0 w 1652"/>
                <a:gd name="T119" fmla="*/ 0 h 1319"/>
                <a:gd name="T120" fmla="*/ 0 w 1652"/>
                <a:gd name="T121" fmla="*/ 0 h 1319"/>
                <a:gd name="T122" fmla="*/ 0 w 1652"/>
                <a:gd name="T123" fmla="*/ 0 h 1319"/>
                <a:gd name="T124" fmla="*/ 0 w 1652"/>
                <a:gd name="T125" fmla="*/ 0 h 13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1319"/>
                <a:gd name="T191" fmla="*/ 1652 w 1652"/>
                <a:gd name="T192" fmla="*/ 1319 h 13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1319">
                  <a:moveTo>
                    <a:pt x="733" y="47"/>
                  </a:moveTo>
                  <a:lnTo>
                    <a:pt x="728" y="46"/>
                  </a:lnTo>
                  <a:lnTo>
                    <a:pt x="718" y="44"/>
                  </a:lnTo>
                  <a:lnTo>
                    <a:pt x="700" y="43"/>
                  </a:lnTo>
                  <a:lnTo>
                    <a:pt x="679" y="45"/>
                  </a:lnTo>
                  <a:lnTo>
                    <a:pt x="656" y="54"/>
                  </a:lnTo>
                  <a:lnTo>
                    <a:pt x="636" y="71"/>
                  </a:lnTo>
                  <a:lnTo>
                    <a:pt x="623" y="89"/>
                  </a:lnTo>
                  <a:lnTo>
                    <a:pt x="619" y="102"/>
                  </a:lnTo>
                  <a:lnTo>
                    <a:pt x="620" y="109"/>
                  </a:lnTo>
                  <a:lnTo>
                    <a:pt x="625" y="114"/>
                  </a:lnTo>
                  <a:lnTo>
                    <a:pt x="628" y="117"/>
                  </a:lnTo>
                  <a:lnTo>
                    <a:pt x="630" y="119"/>
                  </a:lnTo>
                  <a:lnTo>
                    <a:pt x="627" y="122"/>
                  </a:lnTo>
                  <a:lnTo>
                    <a:pt x="618" y="130"/>
                  </a:lnTo>
                  <a:lnTo>
                    <a:pt x="609" y="141"/>
                  </a:lnTo>
                  <a:lnTo>
                    <a:pt x="601" y="155"/>
                  </a:lnTo>
                  <a:lnTo>
                    <a:pt x="598" y="168"/>
                  </a:lnTo>
                  <a:lnTo>
                    <a:pt x="597" y="183"/>
                  </a:lnTo>
                  <a:lnTo>
                    <a:pt x="601" y="196"/>
                  </a:lnTo>
                  <a:lnTo>
                    <a:pt x="612" y="210"/>
                  </a:lnTo>
                  <a:lnTo>
                    <a:pt x="628" y="220"/>
                  </a:lnTo>
                  <a:lnTo>
                    <a:pt x="643" y="229"/>
                  </a:lnTo>
                  <a:lnTo>
                    <a:pt x="656" y="234"/>
                  </a:lnTo>
                  <a:lnTo>
                    <a:pt x="661" y="236"/>
                  </a:lnTo>
                  <a:lnTo>
                    <a:pt x="664" y="244"/>
                  </a:lnTo>
                  <a:lnTo>
                    <a:pt x="661" y="245"/>
                  </a:lnTo>
                  <a:lnTo>
                    <a:pt x="652" y="252"/>
                  </a:lnTo>
                  <a:lnTo>
                    <a:pt x="640" y="263"/>
                  </a:lnTo>
                  <a:lnTo>
                    <a:pt x="627" y="278"/>
                  </a:lnTo>
                  <a:lnTo>
                    <a:pt x="613" y="297"/>
                  </a:lnTo>
                  <a:lnTo>
                    <a:pt x="599" y="317"/>
                  </a:lnTo>
                  <a:lnTo>
                    <a:pt x="586" y="337"/>
                  </a:lnTo>
                  <a:lnTo>
                    <a:pt x="574" y="351"/>
                  </a:lnTo>
                  <a:lnTo>
                    <a:pt x="559" y="357"/>
                  </a:lnTo>
                  <a:lnTo>
                    <a:pt x="544" y="361"/>
                  </a:lnTo>
                  <a:lnTo>
                    <a:pt x="531" y="363"/>
                  </a:lnTo>
                  <a:lnTo>
                    <a:pt x="523" y="368"/>
                  </a:lnTo>
                  <a:lnTo>
                    <a:pt x="518" y="375"/>
                  </a:lnTo>
                  <a:lnTo>
                    <a:pt x="514" y="383"/>
                  </a:lnTo>
                  <a:lnTo>
                    <a:pt x="512" y="390"/>
                  </a:lnTo>
                  <a:lnTo>
                    <a:pt x="511" y="393"/>
                  </a:lnTo>
                  <a:lnTo>
                    <a:pt x="499" y="389"/>
                  </a:lnTo>
                  <a:lnTo>
                    <a:pt x="476" y="378"/>
                  </a:lnTo>
                  <a:lnTo>
                    <a:pt x="449" y="365"/>
                  </a:lnTo>
                  <a:lnTo>
                    <a:pt x="429" y="356"/>
                  </a:lnTo>
                  <a:lnTo>
                    <a:pt x="407" y="347"/>
                  </a:lnTo>
                  <a:lnTo>
                    <a:pt x="373" y="341"/>
                  </a:lnTo>
                  <a:lnTo>
                    <a:pt x="339" y="338"/>
                  </a:lnTo>
                  <a:lnTo>
                    <a:pt x="315" y="341"/>
                  </a:lnTo>
                  <a:lnTo>
                    <a:pt x="314" y="337"/>
                  </a:lnTo>
                  <a:lnTo>
                    <a:pt x="313" y="327"/>
                  </a:lnTo>
                  <a:lnTo>
                    <a:pt x="313" y="316"/>
                  </a:lnTo>
                  <a:lnTo>
                    <a:pt x="315" y="307"/>
                  </a:lnTo>
                  <a:lnTo>
                    <a:pt x="319" y="298"/>
                  </a:lnTo>
                  <a:lnTo>
                    <a:pt x="325" y="287"/>
                  </a:lnTo>
                  <a:lnTo>
                    <a:pt x="331" y="276"/>
                  </a:lnTo>
                  <a:lnTo>
                    <a:pt x="336" y="270"/>
                  </a:lnTo>
                  <a:lnTo>
                    <a:pt x="337" y="266"/>
                  </a:lnTo>
                  <a:lnTo>
                    <a:pt x="339" y="261"/>
                  </a:lnTo>
                  <a:lnTo>
                    <a:pt x="339" y="255"/>
                  </a:lnTo>
                  <a:lnTo>
                    <a:pt x="337" y="249"/>
                  </a:lnTo>
                  <a:lnTo>
                    <a:pt x="332" y="243"/>
                  </a:lnTo>
                  <a:lnTo>
                    <a:pt x="324" y="238"/>
                  </a:lnTo>
                  <a:lnTo>
                    <a:pt x="314" y="235"/>
                  </a:lnTo>
                  <a:lnTo>
                    <a:pt x="305" y="236"/>
                  </a:lnTo>
                  <a:lnTo>
                    <a:pt x="296" y="239"/>
                  </a:lnTo>
                  <a:lnTo>
                    <a:pt x="286" y="245"/>
                  </a:lnTo>
                  <a:lnTo>
                    <a:pt x="280" y="250"/>
                  </a:lnTo>
                  <a:lnTo>
                    <a:pt x="277" y="252"/>
                  </a:lnTo>
                  <a:lnTo>
                    <a:pt x="280" y="247"/>
                  </a:lnTo>
                  <a:lnTo>
                    <a:pt x="288" y="235"/>
                  </a:lnTo>
                  <a:lnTo>
                    <a:pt x="297" y="221"/>
                  </a:lnTo>
                  <a:lnTo>
                    <a:pt x="302" y="212"/>
                  </a:lnTo>
                  <a:lnTo>
                    <a:pt x="302" y="205"/>
                  </a:lnTo>
                  <a:lnTo>
                    <a:pt x="303" y="196"/>
                  </a:lnTo>
                  <a:lnTo>
                    <a:pt x="302" y="186"/>
                  </a:lnTo>
                  <a:lnTo>
                    <a:pt x="298" y="178"/>
                  </a:lnTo>
                  <a:lnTo>
                    <a:pt x="292" y="169"/>
                  </a:lnTo>
                  <a:lnTo>
                    <a:pt x="283" y="163"/>
                  </a:lnTo>
                  <a:lnTo>
                    <a:pt x="273" y="161"/>
                  </a:lnTo>
                  <a:lnTo>
                    <a:pt x="259" y="163"/>
                  </a:lnTo>
                  <a:lnTo>
                    <a:pt x="243" y="169"/>
                  </a:lnTo>
                  <a:lnTo>
                    <a:pt x="230" y="180"/>
                  </a:lnTo>
                  <a:lnTo>
                    <a:pt x="219" y="189"/>
                  </a:lnTo>
                  <a:lnTo>
                    <a:pt x="211" y="197"/>
                  </a:lnTo>
                  <a:lnTo>
                    <a:pt x="201" y="210"/>
                  </a:lnTo>
                  <a:lnTo>
                    <a:pt x="190" y="230"/>
                  </a:lnTo>
                  <a:lnTo>
                    <a:pt x="181" y="247"/>
                  </a:lnTo>
                  <a:lnTo>
                    <a:pt x="178" y="255"/>
                  </a:lnTo>
                  <a:lnTo>
                    <a:pt x="178" y="247"/>
                  </a:lnTo>
                  <a:lnTo>
                    <a:pt x="179" y="231"/>
                  </a:lnTo>
                  <a:lnTo>
                    <a:pt x="181" y="213"/>
                  </a:lnTo>
                  <a:lnTo>
                    <a:pt x="186" y="201"/>
                  </a:lnTo>
                  <a:lnTo>
                    <a:pt x="187" y="194"/>
                  </a:lnTo>
                  <a:lnTo>
                    <a:pt x="181" y="190"/>
                  </a:lnTo>
                  <a:lnTo>
                    <a:pt x="171" y="188"/>
                  </a:lnTo>
                  <a:lnTo>
                    <a:pt x="162" y="189"/>
                  </a:lnTo>
                  <a:lnTo>
                    <a:pt x="146" y="194"/>
                  </a:lnTo>
                  <a:lnTo>
                    <a:pt x="125" y="210"/>
                  </a:lnTo>
                  <a:lnTo>
                    <a:pt x="106" y="235"/>
                  </a:lnTo>
                  <a:lnTo>
                    <a:pt x="95" y="268"/>
                  </a:lnTo>
                  <a:lnTo>
                    <a:pt x="90" y="269"/>
                  </a:lnTo>
                  <a:lnTo>
                    <a:pt x="81" y="276"/>
                  </a:lnTo>
                  <a:lnTo>
                    <a:pt x="68" y="287"/>
                  </a:lnTo>
                  <a:lnTo>
                    <a:pt x="58" y="298"/>
                  </a:lnTo>
                  <a:lnTo>
                    <a:pt x="49" y="315"/>
                  </a:lnTo>
                  <a:lnTo>
                    <a:pt x="43" y="338"/>
                  </a:lnTo>
                  <a:lnTo>
                    <a:pt x="39" y="360"/>
                  </a:lnTo>
                  <a:lnTo>
                    <a:pt x="38" y="377"/>
                  </a:lnTo>
                  <a:lnTo>
                    <a:pt x="33" y="382"/>
                  </a:lnTo>
                  <a:lnTo>
                    <a:pt x="22" y="398"/>
                  </a:lnTo>
                  <a:lnTo>
                    <a:pt x="11" y="418"/>
                  </a:lnTo>
                  <a:lnTo>
                    <a:pt x="3" y="444"/>
                  </a:lnTo>
                  <a:lnTo>
                    <a:pt x="0" y="472"/>
                  </a:lnTo>
                  <a:lnTo>
                    <a:pt x="3" y="506"/>
                  </a:lnTo>
                  <a:lnTo>
                    <a:pt x="11" y="541"/>
                  </a:lnTo>
                  <a:lnTo>
                    <a:pt x="22" y="577"/>
                  </a:lnTo>
                  <a:lnTo>
                    <a:pt x="42" y="612"/>
                  </a:lnTo>
                  <a:lnTo>
                    <a:pt x="75" y="648"/>
                  </a:lnTo>
                  <a:lnTo>
                    <a:pt x="109" y="680"/>
                  </a:lnTo>
                  <a:lnTo>
                    <a:pt x="136" y="699"/>
                  </a:lnTo>
                  <a:lnTo>
                    <a:pt x="163" y="707"/>
                  </a:lnTo>
                  <a:lnTo>
                    <a:pt x="164" y="713"/>
                  </a:lnTo>
                  <a:lnTo>
                    <a:pt x="170" y="730"/>
                  </a:lnTo>
                  <a:lnTo>
                    <a:pt x="181" y="753"/>
                  </a:lnTo>
                  <a:lnTo>
                    <a:pt x="200" y="783"/>
                  </a:lnTo>
                  <a:lnTo>
                    <a:pt x="224" y="808"/>
                  </a:lnTo>
                  <a:lnTo>
                    <a:pt x="252" y="828"/>
                  </a:lnTo>
                  <a:lnTo>
                    <a:pt x="273" y="840"/>
                  </a:lnTo>
                  <a:lnTo>
                    <a:pt x="283" y="844"/>
                  </a:lnTo>
                  <a:lnTo>
                    <a:pt x="281" y="849"/>
                  </a:lnTo>
                  <a:lnTo>
                    <a:pt x="278" y="860"/>
                  </a:lnTo>
                  <a:lnTo>
                    <a:pt x="277" y="873"/>
                  </a:lnTo>
                  <a:lnTo>
                    <a:pt x="278" y="886"/>
                  </a:lnTo>
                  <a:lnTo>
                    <a:pt x="284" y="892"/>
                  </a:lnTo>
                  <a:lnTo>
                    <a:pt x="293" y="895"/>
                  </a:lnTo>
                  <a:lnTo>
                    <a:pt x="298" y="895"/>
                  </a:lnTo>
                  <a:lnTo>
                    <a:pt x="302" y="895"/>
                  </a:lnTo>
                  <a:lnTo>
                    <a:pt x="308" y="935"/>
                  </a:lnTo>
                  <a:lnTo>
                    <a:pt x="303" y="937"/>
                  </a:lnTo>
                  <a:lnTo>
                    <a:pt x="290" y="942"/>
                  </a:lnTo>
                  <a:lnTo>
                    <a:pt x="275" y="951"/>
                  </a:lnTo>
                  <a:lnTo>
                    <a:pt x="265" y="961"/>
                  </a:lnTo>
                  <a:lnTo>
                    <a:pt x="263" y="961"/>
                  </a:lnTo>
                  <a:lnTo>
                    <a:pt x="257" y="963"/>
                  </a:lnTo>
                  <a:lnTo>
                    <a:pt x="249" y="966"/>
                  </a:lnTo>
                  <a:lnTo>
                    <a:pt x="242" y="970"/>
                  </a:lnTo>
                  <a:lnTo>
                    <a:pt x="230" y="979"/>
                  </a:lnTo>
                  <a:lnTo>
                    <a:pt x="218" y="993"/>
                  </a:lnTo>
                  <a:lnTo>
                    <a:pt x="207" y="1006"/>
                  </a:lnTo>
                  <a:lnTo>
                    <a:pt x="204" y="1015"/>
                  </a:lnTo>
                  <a:lnTo>
                    <a:pt x="206" y="1020"/>
                  </a:lnTo>
                  <a:lnTo>
                    <a:pt x="211" y="1026"/>
                  </a:lnTo>
                  <a:lnTo>
                    <a:pt x="216" y="1031"/>
                  </a:lnTo>
                  <a:lnTo>
                    <a:pt x="222" y="1033"/>
                  </a:lnTo>
                  <a:lnTo>
                    <a:pt x="229" y="1030"/>
                  </a:lnTo>
                  <a:lnTo>
                    <a:pt x="238" y="1026"/>
                  </a:lnTo>
                  <a:lnTo>
                    <a:pt x="246" y="1023"/>
                  </a:lnTo>
                  <a:lnTo>
                    <a:pt x="249" y="1023"/>
                  </a:lnTo>
                  <a:lnTo>
                    <a:pt x="251" y="1025"/>
                  </a:lnTo>
                  <a:lnTo>
                    <a:pt x="257" y="1032"/>
                  </a:lnTo>
                  <a:lnTo>
                    <a:pt x="266" y="1039"/>
                  </a:lnTo>
                  <a:lnTo>
                    <a:pt x="277" y="1046"/>
                  </a:lnTo>
                  <a:lnTo>
                    <a:pt x="285" y="1047"/>
                  </a:lnTo>
                  <a:lnTo>
                    <a:pt x="295" y="1047"/>
                  </a:lnTo>
                  <a:lnTo>
                    <a:pt x="300" y="1047"/>
                  </a:lnTo>
                  <a:lnTo>
                    <a:pt x="303" y="1047"/>
                  </a:lnTo>
                  <a:lnTo>
                    <a:pt x="303" y="1055"/>
                  </a:lnTo>
                  <a:lnTo>
                    <a:pt x="309" y="1073"/>
                  </a:lnTo>
                  <a:lnTo>
                    <a:pt x="321" y="1093"/>
                  </a:lnTo>
                  <a:lnTo>
                    <a:pt x="346" y="1106"/>
                  </a:lnTo>
                  <a:lnTo>
                    <a:pt x="347" y="1111"/>
                  </a:lnTo>
                  <a:lnTo>
                    <a:pt x="351" y="1123"/>
                  </a:lnTo>
                  <a:lnTo>
                    <a:pt x="357" y="1138"/>
                  </a:lnTo>
                  <a:lnTo>
                    <a:pt x="367" y="1152"/>
                  </a:lnTo>
                  <a:lnTo>
                    <a:pt x="378" y="1157"/>
                  </a:lnTo>
                  <a:lnTo>
                    <a:pt x="390" y="1159"/>
                  </a:lnTo>
                  <a:lnTo>
                    <a:pt x="400" y="1157"/>
                  </a:lnTo>
                  <a:lnTo>
                    <a:pt x="404" y="1156"/>
                  </a:lnTo>
                  <a:lnTo>
                    <a:pt x="406" y="1159"/>
                  </a:lnTo>
                  <a:lnTo>
                    <a:pt x="410" y="1167"/>
                  </a:lnTo>
                  <a:lnTo>
                    <a:pt x="415" y="1176"/>
                  </a:lnTo>
                  <a:lnTo>
                    <a:pt x="419" y="1181"/>
                  </a:lnTo>
                  <a:lnTo>
                    <a:pt x="424" y="1181"/>
                  </a:lnTo>
                  <a:lnTo>
                    <a:pt x="435" y="1180"/>
                  </a:lnTo>
                  <a:lnTo>
                    <a:pt x="445" y="1176"/>
                  </a:lnTo>
                  <a:lnTo>
                    <a:pt x="452" y="1172"/>
                  </a:lnTo>
                  <a:lnTo>
                    <a:pt x="452" y="1162"/>
                  </a:lnTo>
                  <a:lnTo>
                    <a:pt x="451" y="1148"/>
                  </a:lnTo>
                  <a:lnTo>
                    <a:pt x="451" y="1136"/>
                  </a:lnTo>
                  <a:lnTo>
                    <a:pt x="451" y="1132"/>
                  </a:lnTo>
                  <a:lnTo>
                    <a:pt x="451" y="1104"/>
                  </a:lnTo>
                  <a:lnTo>
                    <a:pt x="454" y="1105"/>
                  </a:lnTo>
                  <a:lnTo>
                    <a:pt x="463" y="1108"/>
                  </a:lnTo>
                  <a:lnTo>
                    <a:pt x="473" y="1111"/>
                  </a:lnTo>
                  <a:lnTo>
                    <a:pt x="481" y="1113"/>
                  </a:lnTo>
                  <a:lnTo>
                    <a:pt x="483" y="1114"/>
                  </a:lnTo>
                  <a:lnTo>
                    <a:pt x="489" y="1119"/>
                  </a:lnTo>
                  <a:lnTo>
                    <a:pt x="495" y="1124"/>
                  </a:lnTo>
                  <a:lnTo>
                    <a:pt x="501" y="1130"/>
                  </a:lnTo>
                  <a:lnTo>
                    <a:pt x="503" y="1135"/>
                  </a:lnTo>
                  <a:lnTo>
                    <a:pt x="507" y="1138"/>
                  </a:lnTo>
                  <a:lnTo>
                    <a:pt x="510" y="1140"/>
                  </a:lnTo>
                  <a:lnTo>
                    <a:pt x="513" y="1141"/>
                  </a:lnTo>
                  <a:lnTo>
                    <a:pt x="519" y="1140"/>
                  </a:lnTo>
                  <a:lnTo>
                    <a:pt x="526" y="1138"/>
                  </a:lnTo>
                  <a:lnTo>
                    <a:pt x="533" y="1134"/>
                  </a:lnTo>
                  <a:lnTo>
                    <a:pt x="537" y="1130"/>
                  </a:lnTo>
                  <a:lnTo>
                    <a:pt x="536" y="1120"/>
                  </a:lnTo>
                  <a:lnTo>
                    <a:pt x="535" y="1109"/>
                  </a:lnTo>
                  <a:lnTo>
                    <a:pt x="533" y="1100"/>
                  </a:lnTo>
                  <a:lnTo>
                    <a:pt x="533" y="1096"/>
                  </a:lnTo>
                  <a:lnTo>
                    <a:pt x="534" y="1091"/>
                  </a:lnTo>
                  <a:lnTo>
                    <a:pt x="538" y="1084"/>
                  </a:lnTo>
                  <a:lnTo>
                    <a:pt x="539" y="1074"/>
                  </a:lnTo>
                  <a:lnTo>
                    <a:pt x="539" y="1066"/>
                  </a:lnTo>
                  <a:lnTo>
                    <a:pt x="542" y="1069"/>
                  </a:lnTo>
                  <a:lnTo>
                    <a:pt x="553" y="1076"/>
                  </a:lnTo>
                  <a:lnTo>
                    <a:pt x="563" y="1083"/>
                  </a:lnTo>
                  <a:lnTo>
                    <a:pt x="574" y="1087"/>
                  </a:lnTo>
                  <a:lnTo>
                    <a:pt x="580" y="1087"/>
                  </a:lnTo>
                  <a:lnTo>
                    <a:pt x="587" y="1087"/>
                  </a:lnTo>
                  <a:lnTo>
                    <a:pt x="592" y="1087"/>
                  </a:lnTo>
                  <a:lnTo>
                    <a:pt x="593" y="1088"/>
                  </a:lnTo>
                  <a:lnTo>
                    <a:pt x="598" y="1096"/>
                  </a:lnTo>
                  <a:lnTo>
                    <a:pt x="609" y="1111"/>
                  </a:lnTo>
                  <a:lnTo>
                    <a:pt x="620" y="1127"/>
                  </a:lnTo>
                  <a:lnTo>
                    <a:pt x="629" y="1134"/>
                  </a:lnTo>
                  <a:lnTo>
                    <a:pt x="634" y="1133"/>
                  </a:lnTo>
                  <a:lnTo>
                    <a:pt x="643" y="1132"/>
                  </a:lnTo>
                  <a:lnTo>
                    <a:pt x="650" y="1129"/>
                  </a:lnTo>
                  <a:lnTo>
                    <a:pt x="655" y="1127"/>
                  </a:lnTo>
                  <a:lnTo>
                    <a:pt x="658" y="1121"/>
                  </a:lnTo>
                  <a:lnTo>
                    <a:pt x="661" y="1112"/>
                  </a:lnTo>
                  <a:lnTo>
                    <a:pt x="663" y="1103"/>
                  </a:lnTo>
                  <a:lnTo>
                    <a:pt x="664" y="1095"/>
                  </a:lnTo>
                  <a:lnTo>
                    <a:pt x="663" y="1086"/>
                  </a:lnTo>
                  <a:lnTo>
                    <a:pt x="660" y="1076"/>
                  </a:lnTo>
                  <a:lnTo>
                    <a:pt x="656" y="1068"/>
                  </a:lnTo>
                  <a:lnTo>
                    <a:pt x="655" y="1065"/>
                  </a:lnTo>
                  <a:lnTo>
                    <a:pt x="661" y="1058"/>
                  </a:lnTo>
                  <a:lnTo>
                    <a:pt x="664" y="1059"/>
                  </a:lnTo>
                  <a:lnTo>
                    <a:pt x="671" y="1061"/>
                  </a:lnTo>
                  <a:lnTo>
                    <a:pt x="679" y="1062"/>
                  </a:lnTo>
                  <a:lnTo>
                    <a:pt x="688" y="1061"/>
                  </a:lnTo>
                  <a:lnTo>
                    <a:pt x="722" y="1092"/>
                  </a:lnTo>
                  <a:lnTo>
                    <a:pt x="725" y="1091"/>
                  </a:lnTo>
                  <a:lnTo>
                    <a:pt x="733" y="1089"/>
                  </a:lnTo>
                  <a:lnTo>
                    <a:pt x="741" y="1086"/>
                  </a:lnTo>
                  <a:lnTo>
                    <a:pt x="746" y="1081"/>
                  </a:lnTo>
                  <a:lnTo>
                    <a:pt x="744" y="1069"/>
                  </a:lnTo>
                  <a:lnTo>
                    <a:pt x="741" y="1054"/>
                  </a:lnTo>
                  <a:lnTo>
                    <a:pt x="736" y="1039"/>
                  </a:lnTo>
                  <a:lnTo>
                    <a:pt x="735" y="1034"/>
                  </a:lnTo>
                  <a:lnTo>
                    <a:pt x="735" y="1031"/>
                  </a:lnTo>
                  <a:lnTo>
                    <a:pt x="735" y="1027"/>
                  </a:lnTo>
                  <a:lnTo>
                    <a:pt x="735" y="1020"/>
                  </a:lnTo>
                  <a:lnTo>
                    <a:pt x="736" y="1014"/>
                  </a:lnTo>
                  <a:lnTo>
                    <a:pt x="732" y="1002"/>
                  </a:lnTo>
                  <a:lnTo>
                    <a:pt x="724" y="987"/>
                  </a:lnTo>
                  <a:lnTo>
                    <a:pt x="715" y="971"/>
                  </a:lnTo>
                  <a:lnTo>
                    <a:pt x="712" y="966"/>
                  </a:lnTo>
                  <a:lnTo>
                    <a:pt x="715" y="964"/>
                  </a:lnTo>
                  <a:lnTo>
                    <a:pt x="726" y="960"/>
                  </a:lnTo>
                  <a:lnTo>
                    <a:pt x="737" y="954"/>
                  </a:lnTo>
                  <a:lnTo>
                    <a:pt x="747" y="946"/>
                  </a:lnTo>
                  <a:lnTo>
                    <a:pt x="757" y="950"/>
                  </a:lnTo>
                  <a:lnTo>
                    <a:pt x="781" y="958"/>
                  </a:lnTo>
                  <a:lnTo>
                    <a:pt x="806" y="967"/>
                  </a:lnTo>
                  <a:lnTo>
                    <a:pt x="823" y="971"/>
                  </a:lnTo>
                  <a:lnTo>
                    <a:pt x="829" y="972"/>
                  </a:lnTo>
                  <a:lnTo>
                    <a:pt x="834" y="977"/>
                  </a:lnTo>
                  <a:lnTo>
                    <a:pt x="842" y="980"/>
                  </a:lnTo>
                  <a:lnTo>
                    <a:pt x="855" y="982"/>
                  </a:lnTo>
                  <a:lnTo>
                    <a:pt x="875" y="979"/>
                  </a:lnTo>
                  <a:lnTo>
                    <a:pt x="895" y="972"/>
                  </a:lnTo>
                  <a:lnTo>
                    <a:pt x="913" y="964"/>
                  </a:lnTo>
                  <a:lnTo>
                    <a:pt x="926" y="957"/>
                  </a:lnTo>
                  <a:lnTo>
                    <a:pt x="932" y="950"/>
                  </a:lnTo>
                  <a:lnTo>
                    <a:pt x="937" y="944"/>
                  </a:lnTo>
                  <a:lnTo>
                    <a:pt x="940" y="940"/>
                  </a:lnTo>
                  <a:lnTo>
                    <a:pt x="941" y="939"/>
                  </a:lnTo>
                  <a:lnTo>
                    <a:pt x="942" y="937"/>
                  </a:lnTo>
                  <a:lnTo>
                    <a:pt x="946" y="932"/>
                  </a:lnTo>
                  <a:lnTo>
                    <a:pt x="950" y="925"/>
                  </a:lnTo>
                  <a:lnTo>
                    <a:pt x="955" y="920"/>
                  </a:lnTo>
                  <a:lnTo>
                    <a:pt x="964" y="899"/>
                  </a:lnTo>
                  <a:lnTo>
                    <a:pt x="981" y="861"/>
                  </a:lnTo>
                  <a:lnTo>
                    <a:pt x="996" y="825"/>
                  </a:lnTo>
                  <a:lnTo>
                    <a:pt x="1003" y="808"/>
                  </a:lnTo>
                  <a:lnTo>
                    <a:pt x="1010" y="806"/>
                  </a:lnTo>
                  <a:lnTo>
                    <a:pt x="1029" y="804"/>
                  </a:lnTo>
                  <a:lnTo>
                    <a:pt x="1049" y="798"/>
                  </a:lnTo>
                  <a:lnTo>
                    <a:pt x="1067" y="791"/>
                  </a:lnTo>
                  <a:lnTo>
                    <a:pt x="1080" y="781"/>
                  </a:lnTo>
                  <a:lnTo>
                    <a:pt x="1091" y="769"/>
                  </a:lnTo>
                  <a:lnTo>
                    <a:pt x="1099" y="757"/>
                  </a:lnTo>
                  <a:lnTo>
                    <a:pt x="1104" y="750"/>
                  </a:lnTo>
                  <a:lnTo>
                    <a:pt x="1107" y="742"/>
                  </a:lnTo>
                  <a:lnTo>
                    <a:pt x="1108" y="733"/>
                  </a:lnTo>
                  <a:lnTo>
                    <a:pt x="1108" y="726"/>
                  </a:lnTo>
                  <a:lnTo>
                    <a:pt x="1108" y="723"/>
                  </a:lnTo>
                  <a:lnTo>
                    <a:pt x="1110" y="719"/>
                  </a:lnTo>
                  <a:lnTo>
                    <a:pt x="1116" y="712"/>
                  </a:lnTo>
                  <a:lnTo>
                    <a:pt x="1122" y="705"/>
                  </a:lnTo>
                  <a:lnTo>
                    <a:pt x="1126" y="702"/>
                  </a:lnTo>
                  <a:lnTo>
                    <a:pt x="1129" y="702"/>
                  </a:lnTo>
                  <a:lnTo>
                    <a:pt x="1137" y="703"/>
                  </a:lnTo>
                  <a:lnTo>
                    <a:pt x="1142" y="704"/>
                  </a:lnTo>
                  <a:lnTo>
                    <a:pt x="1145" y="705"/>
                  </a:lnTo>
                  <a:lnTo>
                    <a:pt x="1145" y="706"/>
                  </a:lnTo>
                  <a:lnTo>
                    <a:pt x="1147" y="709"/>
                  </a:lnTo>
                  <a:lnTo>
                    <a:pt x="1149" y="713"/>
                  </a:lnTo>
                  <a:lnTo>
                    <a:pt x="1152" y="718"/>
                  </a:lnTo>
                  <a:lnTo>
                    <a:pt x="1157" y="720"/>
                  </a:lnTo>
                  <a:lnTo>
                    <a:pt x="1165" y="723"/>
                  </a:lnTo>
                  <a:lnTo>
                    <a:pt x="1172" y="724"/>
                  </a:lnTo>
                  <a:lnTo>
                    <a:pt x="1176" y="725"/>
                  </a:lnTo>
                  <a:lnTo>
                    <a:pt x="1176" y="726"/>
                  </a:lnTo>
                  <a:lnTo>
                    <a:pt x="1178" y="731"/>
                  </a:lnTo>
                  <a:lnTo>
                    <a:pt x="1180" y="736"/>
                  </a:lnTo>
                  <a:lnTo>
                    <a:pt x="1182" y="740"/>
                  </a:lnTo>
                  <a:lnTo>
                    <a:pt x="1187" y="744"/>
                  </a:lnTo>
                  <a:lnTo>
                    <a:pt x="1191" y="748"/>
                  </a:lnTo>
                  <a:lnTo>
                    <a:pt x="1196" y="752"/>
                  </a:lnTo>
                  <a:lnTo>
                    <a:pt x="1198" y="753"/>
                  </a:lnTo>
                  <a:lnTo>
                    <a:pt x="1195" y="757"/>
                  </a:lnTo>
                  <a:lnTo>
                    <a:pt x="1190" y="769"/>
                  </a:lnTo>
                  <a:lnTo>
                    <a:pt x="1184" y="782"/>
                  </a:lnTo>
                  <a:lnTo>
                    <a:pt x="1181" y="795"/>
                  </a:lnTo>
                  <a:lnTo>
                    <a:pt x="1187" y="808"/>
                  </a:lnTo>
                  <a:lnTo>
                    <a:pt x="1199" y="822"/>
                  </a:lnTo>
                  <a:lnTo>
                    <a:pt x="1217" y="835"/>
                  </a:lnTo>
                  <a:lnTo>
                    <a:pt x="1237" y="842"/>
                  </a:lnTo>
                  <a:lnTo>
                    <a:pt x="1239" y="867"/>
                  </a:lnTo>
                  <a:lnTo>
                    <a:pt x="1233" y="868"/>
                  </a:lnTo>
                  <a:lnTo>
                    <a:pt x="1224" y="875"/>
                  </a:lnTo>
                  <a:lnTo>
                    <a:pt x="1212" y="883"/>
                  </a:lnTo>
                  <a:lnTo>
                    <a:pt x="1207" y="890"/>
                  </a:lnTo>
                  <a:lnTo>
                    <a:pt x="1205" y="895"/>
                  </a:lnTo>
                  <a:lnTo>
                    <a:pt x="1204" y="902"/>
                  </a:lnTo>
                  <a:lnTo>
                    <a:pt x="1205" y="907"/>
                  </a:lnTo>
                  <a:lnTo>
                    <a:pt x="1208" y="910"/>
                  </a:lnTo>
                  <a:lnTo>
                    <a:pt x="1213" y="910"/>
                  </a:lnTo>
                  <a:lnTo>
                    <a:pt x="1219" y="910"/>
                  </a:lnTo>
                  <a:lnTo>
                    <a:pt x="1223" y="908"/>
                  </a:lnTo>
                  <a:lnTo>
                    <a:pt x="1225" y="908"/>
                  </a:lnTo>
                  <a:lnTo>
                    <a:pt x="1225" y="909"/>
                  </a:lnTo>
                  <a:lnTo>
                    <a:pt x="1228" y="913"/>
                  </a:lnTo>
                  <a:lnTo>
                    <a:pt x="1231" y="917"/>
                  </a:lnTo>
                  <a:lnTo>
                    <a:pt x="1235" y="920"/>
                  </a:lnTo>
                  <a:lnTo>
                    <a:pt x="1239" y="921"/>
                  </a:lnTo>
                  <a:lnTo>
                    <a:pt x="1244" y="921"/>
                  </a:lnTo>
                  <a:lnTo>
                    <a:pt x="1248" y="920"/>
                  </a:lnTo>
                  <a:lnTo>
                    <a:pt x="1252" y="919"/>
                  </a:lnTo>
                  <a:lnTo>
                    <a:pt x="1253" y="915"/>
                  </a:lnTo>
                  <a:lnTo>
                    <a:pt x="1255" y="910"/>
                  </a:lnTo>
                  <a:lnTo>
                    <a:pt x="1258" y="904"/>
                  </a:lnTo>
                  <a:lnTo>
                    <a:pt x="1262" y="901"/>
                  </a:lnTo>
                  <a:lnTo>
                    <a:pt x="1265" y="897"/>
                  </a:lnTo>
                  <a:lnTo>
                    <a:pt x="1271" y="895"/>
                  </a:lnTo>
                  <a:lnTo>
                    <a:pt x="1276" y="893"/>
                  </a:lnTo>
                  <a:lnTo>
                    <a:pt x="1278" y="893"/>
                  </a:lnTo>
                  <a:lnTo>
                    <a:pt x="1278" y="895"/>
                  </a:lnTo>
                  <a:lnTo>
                    <a:pt x="1281" y="902"/>
                  </a:lnTo>
                  <a:lnTo>
                    <a:pt x="1285" y="910"/>
                  </a:lnTo>
                  <a:lnTo>
                    <a:pt x="1295" y="919"/>
                  </a:lnTo>
                  <a:lnTo>
                    <a:pt x="1304" y="925"/>
                  </a:lnTo>
                  <a:lnTo>
                    <a:pt x="1315" y="929"/>
                  </a:lnTo>
                  <a:lnTo>
                    <a:pt x="1322" y="933"/>
                  </a:lnTo>
                  <a:lnTo>
                    <a:pt x="1326" y="933"/>
                  </a:lnTo>
                  <a:lnTo>
                    <a:pt x="1326" y="938"/>
                  </a:lnTo>
                  <a:lnTo>
                    <a:pt x="1328" y="951"/>
                  </a:lnTo>
                  <a:lnTo>
                    <a:pt x="1332" y="968"/>
                  </a:lnTo>
                  <a:lnTo>
                    <a:pt x="1338" y="989"/>
                  </a:lnTo>
                  <a:lnTo>
                    <a:pt x="1352" y="1005"/>
                  </a:lnTo>
                  <a:lnTo>
                    <a:pt x="1372" y="1017"/>
                  </a:lnTo>
                  <a:lnTo>
                    <a:pt x="1392" y="1023"/>
                  </a:lnTo>
                  <a:lnTo>
                    <a:pt x="1411" y="1026"/>
                  </a:lnTo>
                  <a:lnTo>
                    <a:pt x="1411" y="1045"/>
                  </a:lnTo>
                  <a:lnTo>
                    <a:pt x="1406" y="1045"/>
                  </a:lnTo>
                  <a:lnTo>
                    <a:pt x="1396" y="1046"/>
                  </a:lnTo>
                  <a:lnTo>
                    <a:pt x="1384" y="1048"/>
                  </a:lnTo>
                  <a:lnTo>
                    <a:pt x="1377" y="1050"/>
                  </a:lnTo>
                  <a:lnTo>
                    <a:pt x="1375" y="1053"/>
                  </a:lnTo>
                  <a:lnTo>
                    <a:pt x="1374" y="1057"/>
                  </a:lnTo>
                  <a:lnTo>
                    <a:pt x="1374" y="1063"/>
                  </a:lnTo>
                  <a:lnTo>
                    <a:pt x="1376" y="1071"/>
                  </a:lnTo>
                  <a:lnTo>
                    <a:pt x="1380" y="1081"/>
                  </a:lnTo>
                  <a:lnTo>
                    <a:pt x="1387" y="1091"/>
                  </a:lnTo>
                  <a:lnTo>
                    <a:pt x="1394" y="1098"/>
                  </a:lnTo>
                  <a:lnTo>
                    <a:pt x="1397" y="1101"/>
                  </a:lnTo>
                  <a:lnTo>
                    <a:pt x="1397" y="1105"/>
                  </a:lnTo>
                  <a:lnTo>
                    <a:pt x="1398" y="1116"/>
                  </a:lnTo>
                  <a:lnTo>
                    <a:pt x="1400" y="1128"/>
                  </a:lnTo>
                  <a:lnTo>
                    <a:pt x="1403" y="1140"/>
                  </a:lnTo>
                  <a:lnTo>
                    <a:pt x="1407" y="1148"/>
                  </a:lnTo>
                  <a:lnTo>
                    <a:pt x="1413" y="1155"/>
                  </a:lnTo>
                  <a:lnTo>
                    <a:pt x="1418" y="1158"/>
                  </a:lnTo>
                  <a:lnTo>
                    <a:pt x="1421" y="1160"/>
                  </a:lnTo>
                  <a:lnTo>
                    <a:pt x="1421" y="1163"/>
                  </a:lnTo>
                  <a:lnTo>
                    <a:pt x="1421" y="1173"/>
                  </a:lnTo>
                  <a:lnTo>
                    <a:pt x="1422" y="1187"/>
                  </a:lnTo>
                  <a:lnTo>
                    <a:pt x="1425" y="1204"/>
                  </a:lnTo>
                  <a:lnTo>
                    <a:pt x="1434" y="1218"/>
                  </a:lnTo>
                  <a:lnTo>
                    <a:pt x="1450" y="1231"/>
                  </a:lnTo>
                  <a:lnTo>
                    <a:pt x="1464" y="1238"/>
                  </a:lnTo>
                  <a:lnTo>
                    <a:pt x="1471" y="1241"/>
                  </a:lnTo>
                  <a:lnTo>
                    <a:pt x="1471" y="1259"/>
                  </a:lnTo>
                  <a:lnTo>
                    <a:pt x="1469" y="1256"/>
                  </a:lnTo>
                  <a:lnTo>
                    <a:pt x="1465" y="1253"/>
                  </a:lnTo>
                  <a:lnTo>
                    <a:pt x="1461" y="1251"/>
                  </a:lnTo>
                  <a:lnTo>
                    <a:pt x="1457" y="1252"/>
                  </a:lnTo>
                  <a:lnTo>
                    <a:pt x="1454" y="1255"/>
                  </a:lnTo>
                  <a:lnTo>
                    <a:pt x="1450" y="1259"/>
                  </a:lnTo>
                  <a:lnTo>
                    <a:pt x="1447" y="1262"/>
                  </a:lnTo>
                  <a:lnTo>
                    <a:pt x="1445" y="1266"/>
                  </a:lnTo>
                  <a:lnTo>
                    <a:pt x="1447" y="1268"/>
                  </a:lnTo>
                  <a:lnTo>
                    <a:pt x="1449" y="1271"/>
                  </a:lnTo>
                  <a:lnTo>
                    <a:pt x="1451" y="1273"/>
                  </a:lnTo>
                  <a:lnTo>
                    <a:pt x="1452" y="1274"/>
                  </a:lnTo>
                  <a:lnTo>
                    <a:pt x="1449" y="1274"/>
                  </a:lnTo>
                  <a:lnTo>
                    <a:pt x="1441" y="1275"/>
                  </a:lnTo>
                  <a:lnTo>
                    <a:pt x="1434" y="1276"/>
                  </a:lnTo>
                  <a:lnTo>
                    <a:pt x="1429" y="1279"/>
                  </a:lnTo>
                  <a:lnTo>
                    <a:pt x="1424" y="1284"/>
                  </a:lnTo>
                  <a:lnTo>
                    <a:pt x="1421" y="1290"/>
                  </a:lnTo>
                  <a:lnTo>
                    <a:pt x="1419" y="1297"/>
                  </a:lnTo>
                  <a:lnTo>
                    <a:pt x="1422" y="1302"/>
                  </a:lnTo>
                  <a:lnTo>
                    <a:pt x="1429" y="1303"/>
                  </a:lnTo>
                  <a:lnTo>
                    <a:pt x="1440" y="1302"/>
                  </a:lnTo>
                  <a:lnTo>
                    <a:pt x="1453" y="1301"/>
                  </a:lnTo>
                  <a:lnTo>
                    <a:pt x="1462" y="1301"/>
                  </a:lnTo>
                  <a:lnTo>
                    <a:pt x="1470" y="1305"/>
                  </a:lnTo>
                  <a:lnTo>
                    <a:pt x="1484" y="1310"/>
                  </a:lnTo>
                  <a:lnTo>
                    <a:pt x="1498" y="1317"/>
                  </a:lnTo>
                  <a:lnTo>
                    <a:pt x="1510" y="1319"/>
                  </a:lnTo>
                  <a:lnTo>
                    <a:pt x="1515" y="1318"/>
                  </a:lnTo>
                  <a:lnTo>
                    <a:pt x="1522" y="1315"/>
                  </a:lnTo>
                  <a:lnTo>
                    <a:pt x="1526" y="1310"/>
                  </a:lnTo>
                  <a:lnTo>
                    <a:pt x="1528" y="1307"/>
                  </a:lnTo>
                  <a:lnTo>
                    <a:pt x="1523" y="1302"/>
                  </a:lnTo>
                  <a:lnTo>
                    <a:pt x="1515" y="1296"/>
                  </a:lnTo>
                  <a:lnTo>
                    <a:pt x="1506" y="1291"/>
                  </a:lnTo>
                  <a:lnTo>
                    <a:pt x="1503" y="1289"/>
                  </a:lnTo>
                  <a:lnTo>
                    <a:pt x="1503" y="1250"/>
                  </a:lnTo>
                  <a:lnTo>
                    <a:pt x="1506" y="1251"/>
                  </a:lnTo>
                  <a:lnTo>
                    <a:pt x="1514" y="1254"/>
                  </a:lnTo>
                  <a:lnTo>
                    <a:pt x="1523" y="1259"/>
                  </a:lnTo>
                  <a:lnTo>
                    <a:pt x="1528" y="1261"/>
                  </a:lnTo>
                  <a:lnTo>
                    <a:pt x="1530" y="1261"/>
                  </a:lnTo>
                  <a:lnTo>
                    <a:pt x="1534" y="1261"/>
                  </a:lnTo>
                  <a:lnTo>
                    <a:pt x="1537" y="1261"/>
                  </a:lnTo>
                  <a:lnTo>
                    <a:pt x="1539" y="1262"/>
                  </a:lnTo>
                  <a:lnTo>
                    <a:pt x="1535" y="1269"/>
                  </a:lnTo>
                  <a:lnTo>
                    <a:pt x="1534" y="1270"/>
                  </a:lnTo>
                  <a:lnTo>
                    <a:pt x="1531" y="1274"/>
                  </a:lnTo>
                  <a:lnTo>
                    <a:pt x="1528" y="1279"/>
                  </a:lnTo>
                  <a:lnTo>
                    <a:pt x="1525" y="1285"/>
                  </a:lnTo>
                  <a:lnTo>
                    <a:pt x="1526" y="1288"/>
                  </a:lnTo>
                  <a:lnTo>
                    <a:pt x="1532" y="1292"/>
                  </a:lnTo>
                  <a:lnTo>
                    <a:pt x="1538" y="1295"/>
                  </a:lnTo>
                  <a:lnTo>
                    <a:pt x="1543" y="1296"/>
                  </a:lnTo>
                  <a:lnTo>
                    <a:pt x="1547" y="1298"/>
                  </a:lnTo>
                  <a:lnTo>
                    <a:pt x="1554" y="1299"/>
                  </a:lnTo>
                  <a:lnTo>
                    <a:pt x="1559" y="1300"/>
                  </a:lnTo>
                  <a:lnTo>
                    <a:pt x="1562" y="1300"/>
                  </a:lnTo>
                  <a:lnTo>
                    <a:pt x="1565" y="1302"/>
                  </a:lnTo>
                  <a:lnTo>
                    <a:pt x="1575" y="1307"/>
                  </a:lnTo>
                  <a:lnTo>
                    <a:pt x="1587" y="1313"/>
                  </a:lnTo>
                  <a:lnTo>
                    <a:pt x="1596" y="1317"/>
                  </a:lnTo>
                  <a:lnTo>
                    <a:pt x="1605" y="1315"/>
                  </a:lnTo>
                  <a:lnTo>
                    <a:pt x="1614" y="1309"/>
                  </a:lnTo>
                  <a:lnTo>
                    <a:pt x="1621" y="1303"/>
                  </a:lnTo>
                  <a:lnTo>
                    <a:pt x="1624" y="1299"/>
                  </a:lnTo>
                  <a:lnTo>
                    <a:pt x="1617" y="1292"/>
                  </a:lnTo>
                  <a:lnTo>
                    <a:pt x="1603" y="1282"/>
                  </a:lnTo>
                  <a:lnTo>
                    <a:pt x="1590" y="1272"/>
                  </a:lnTo>
                  <a:lnTo>
                    <a:pt x="1585" y="1269"/>
                  </a:lnTo>
                  <a:lnTo>
                    <a:pt x="1585" y="1251"/>
                  </a:lnTo>
                  <a:lnTo>
                    <a:pt x="1589" y="1250"/>
                  </a:lnTo>
                  <a:lnTo>
                    <a:pt x="1598" y="1248"/>
                  </a:lnTo>
                  <a:lnTo>
                    <a:pt x="1610" y="1245"/>
                  </a:lnTo>
                  <a:lnTo>
                    <a:pt x="1621" y="1240"/>
                  </a:lnTo>
                  <a:lnTo>
                    <a:pt x="1628" y="1232"/>
                  </a:lnTo>
                  <a:lnTo>
                    <a:pt x="1634" y="1223"/>
                  </a:lnTo>
                  <a:lnTo>
                    <a:pt x="1639" y="1213"/>
                  </a:lnTo>
                  <a:lnTo>
                    <a:pt x="1641" y="1208"/>
                  </a:lnTo>
                  <a:lnTo>
                    <a:pt x="1641" y="1202"/>
                  </a:lnTo>
                  <a:lnTo>
                    <a:pt x="1642" y="1198"/>
                  </a:lnTo>
                  <a:lnTo>
                    <a:pt x="1642" y="1195"/>
                  </a:lnTo>
                  <a:lnTo>
                    <a:pt x="1642" y="1194"/>
                  </a:lnTo>
                  <a:lnTo>
                    <a:pt x="1644" y="1189"/>
                  </a:lnTo>
                  <a:lnTo>
                    <a:pt x="1648" y="1177"/>
                  </a:lnTo>
                  <a:lnTo>
                    <a:pt x="1652" y="1161"/>
                  </a:lnTo>
                  <a:lnTo>
                    <a:pt x="1652" y="1144"/>
                  </a:lnTo>
                  <a:lnTo>
                    <a:pt x="1648" y="1130"/>
                  </a:lnTo>
                  <a:lnTo>
                    <a:pt x="1642" y="1123"/>
                  </a:lnTo>
                  <a:lnTo>
                    <a:pt x="1636" y="1120"/>
                  </a:lnTo>
                  <a:lnTo>
                    <a:pt x="1634" y="1119"/>
                  </a:lnTo>
                  <a:lnTo>
                    <a:pt x="1633" y="1114"/>
                  </a:lnTo>
                  <a:lnTo>
                    <a:pt x="1629" y="1103"/>
                  </a:lnTo>
                  <a:lnTo>
                    <a:pt x="1624" y="1091"/>
                  </a:lnTo>
                  <a:lnTo>
                    <a:pt x="1616" y="1084"/>
                  </a:lnTo>
                  <a:lnTo>
                    <a:pt x="1607" y="1081"/>
                  </a:lnTo>
                  <a:lnTo>
                    <a:pt x="1599" y="1079"/>
                  </a:lnTo>
                  <a:lnTo>
                    <a:pt x="1594" y="1080"/>
                  </a:lnTo>
                  <a:lnTo>
                    <a:pt x="1591" y="1082"/>
                  </a:lnTo>
                  <a:lnTo>
                    <a:pt x="1588" y="1088"/>
                  </a:lnTo>
                  <a:lnTo>
                    <a:pt x="1587" y="1096"/>
                  </a:lnTo>
                  <a:lnTo>
                    <a:pt x="1585" y="1103"/>
                  </a:lnTo>
                  <a:lnTo>
                    <a:pt x="1585" y="1106"/>
                  </a:lnTo>
                  <a:lnTo>
                    <a:pt x="1571" y="1109"/>
                  </a:lnTo>
                  <a:lnTo>
                    <a:pt x="1569" y="1106"/>
                  </a:lnTo>
                  <a:lnTo>
                    <a:pt x="1563" y="1100"/>
                  </a:lnTo>
                  <a:lnTo>
                    <a:pt x="1554" y="1092"/>
                  </a:lnTo>
                  <a:lnTo>
                    <a:pt x="1543" y="1088"/>
                  </a:lnTo>
                  <a:lnTo>
                    <a:pt x="1543" y="1086"/>
                  </a:lnTo>
                  <a:lnTo>
                    <a:pt x="1543" y="1080"/>
                  </a:lnTo>
                  <a:lnTo>
                    <a:pt x="1541" y="1070"/>
                  </a:lnTo>
                  <a:lnTo>
                    <a:pt x="1535" y="1059"/>
                  </a:lnTo>
                  <a:lnTo>
                    <a:pt x="1525" y="1047"/>
                  </a:lnTo>
                  <a:lnTo>
                    <a:pt x="1515" y="1039"/>
                  </a:lnTo>
                  <a:lnTo>
                    <a:pt x="1505" y="1034"/>
                  </a:lnTo>
                  <a:lnTo>
                    <a:pt x="1502" y="1033"/>
                  </a:lnTo>
                  <a:lnTo>
                    <a:pt x="1493" y="1014"/>
                  </a:lnTo>
                  <a:lnTo>
                    <a:pt x="1496" y="1012"/>
                  </a:lnTo>
                  <a:lnTo>
                    <a:pt x="1503" y="1006"/>
                  </a:lnTo>
                  <a:lnTo>
                    <a:pt x="1511" y="997"/>
                  </a:lnTo>
                  <a:lnTo>
                    <a:pt x="1518" y="987"/>
                  </a:lnTo>
                  <a:lnTo>
                    <a:pt x="1521" y="983"/>
                  </a:lnTo>
                  <a:lnTo>
                    <a:pt x="1530" y="977"/>
                  </a:lnTo>
                  <a:lnTo>
                    <a:pt x="1538" y="968"/>
                  </a:lnTo>
                  <a:lnTo>
                    <a:pt x="1543" y="958"/>
                  </a:lnTo>
                  <a:lnTo>
                    <a:pt x="1545" y="954"/>
                  </a:lnTo>
                  <a:lnTo>
                    <a:pt x="1550" y="947"/>
                  </a:lnTo>
                  <a:lnTo>
                    <a:pt x="1558" y="937"/>
                  </a:lnTo>
                  <a:lnTo>
                    <a:pt x="1562" y="924"/>
                  </a:lnTo>
                  <a:lnTo>
                    <a:pt x="1562" y="913"/>
                  </a:lnTo>
                  <a:lnTo>
                    <a:pt x="1559" y="903"/>
                  </a:lnTo>
                  <a:lnTo>
                    <a:pt x="1556" y="894"/>
                  </a:lnTo>
                  <a:lnTo>
                    <a:pt x="1555" y="890"/>
                  </a:lnTo>
                  <a:lnTo>
                    <a:pt x="1554" y="886"/>
                  </a:lnTo>
                  <a:lnTo>
                    <a:pt x="1554" y="880"/>
                  </a:lnTo>
                  <a:lnTo>
                    <a:pt x="1553" y="873"/>
                  </a:lnTo>
                  <a:lnTo>
                    <a:pt x="1550" y="870"/>
                  </a:lnTo>
                  <a:lnTo>
                    <a:pt x="1544" y="867"/>
                  </a:lnTo>
                  <a:lnTo>
                    <a:pt x="1539" y="867"/>
                  </a:lnTo>
                  <a:lnTo>
                    <a:pt x="1533" y="867"/>
                  </a:lnTo>
                  <a:lnTo>
                    <a:pt x="1530" y="868"/>
                  </a:lnTo>
                  <a:lnTo>
                    <a:pt x="1528" y="873"/>
                  </a:lnTo>
                  <a:lnTo>
                    <a:pt x="1525" y="880"/>
                  </a:lnTo>
                  <a:lnTo>
                    <a:pt x="1523" y="886"/>
                  </a:lnTo>
                  <a:lnTo>
                    <a:pt x="1519" y="891"/>
                  </a:lnTo>
                  <a:lnTo>
                    <a:pt x="1513" y="894"/>
                  </a:lnTo>
                  <a:lnTo>
                    <a:pt x="1505" y="896"/>
                  </a:lnTo>
                  <a:lnTo>
                    <a:pt x="1496" y="897"/>
                  </a:lnTo>
                  <a:lnTo>
                    <a:pt x="1493" y="899"/>
                  </a:lnTo>
                  <a:lnTo>
                    <a:pt x="1487" y="893"/>
                  </a:lnTo>
                  <a:lnTo>
                    <a:pt x="1471" y="882"/>
                  </a:lnTo>
                  <a:lnTo>
                    <a:pt x="1448" y="870"/>
                  </a:lnTo>
                  <a:lnTo>
                    <a:pt x="1418" y="863"/>
                  </a:lnTo>
                  <a:lnTo>
                    <a:pt x="1418" y="858"/>
                  </a:lnTo>
                  <a:lnTo>
                    <a:pt x="1417" y="848"/>
                  </a:lnTo>
                  <a:lnTo>
                    <a:pt x="1413" y="836"/>
                  </a:lnTo>
                  <a:lnTo>
                    <a:pt x="1405" y="825"/>
                  </a:lnTo>
                  <a:lnTo>
                    <a:pt x="1409" y="821"/>
                  </a:lnTo>
                  <a:lnTo>
                    <a:pt x="1419" y="811"/>
                  </a:lnTo>
                  <a:lnTo>
                    <a:pt x="1430" y="797"/>
                  </a:lnTo>
                  <a:lnTo>
                    <a:pt x="1439" y="780"/>
                  </a:lnTo>
                  <a:lnTo>
                    <a:pt x="1441" y="761"/>
                  </a:lnTo>
                  <a:lnTo>
                    <a:pt x="1442" y="752"/>
                  </a:lnTo>
                  <a:lnTo>
                    <a:pt x="1442" y="747"/>
                  </a:lnTo>
                  <a:lnTo>
                    <a:pt x="1442" y="746"/>
                  </a:lnTo>
                  <a:lnTo>
                    <a:pt x="1442" y="744"/>
                  </a:lnTo>
                  <a:lnTo>
                    <a:pt x="1443" y="739"/>
                  </a:lnTo>
                  <a:lnTo>
                    <a:pt x="1444" y="732"/>
                  </a:lnTo>
                  <a:lnTo>
                    <a:pt x="1444" y="727"/>
                  </a:lnTo>
                  <a:lnTo>
                    <a:pt x="1442" y="721"/>
                  </a:lnTo>
                  <a:lnTo>
                    <a:pt x="1439" y="716"/>
                  </a:lnTo>
                  <a:lnTo>
                    <a:pt x="1435" y="712"/>
                  </a:lnTo>
                  <a:lnTo>
                    <a:pt x="1434" y="710"/>
                  </a:lnTo>
                  <a:lnTo>
                    <a:pt x="1433" y="709"/>
                  </a:lnTo>
                  <a:lnTo>
                    <a:pt x="1431" y="706"/>
                  </a:lnTo>
                  <a:lnTo>
                    <a:pt x="1428" y="702"/>
                  </a:lnTo>
                  <a:lnTo>
                    <a:pt x="1426" y="698"/>
                  </a:lnTo>
                  <a:lnTo>
                    <a:pt x="1424" y="693"/>
                  </a:lnTo>
                  <a:lnTo>
                    <a:pt x="1423" y="691"/>
                  </a:lnTo>
                  <a:lnTo>
                    <a:pt x="1420" y="689"/>
                  </a:lnTo>
                  <a:lnTo>
                    <a:pt x="1416" y="689"/>
                  </a:lnTo>
                  <a:lnTo>
                    <a:pt x="1412" y="689"/>
                  </a:lnTo>
                  <a:lnTo>
                    <a:pt x="1409" y="691"/>
                  </a:lnTo>
                  <a:lnTo>
                    <a:pt x="1407" y="693"/>
                  </a:lnTo>
                  <a:lnTo>
                    <a:pt x="1407" y="697"/>
                  </a:lnTo>
                  <a:lnTo>
                    <a:pt x="1406" y="701"/>
                  </a:lnTo>
                  <a:lnTo>
                    <a:pt x="1406" y="707"/>
                  </a:lnTo>
                  <a:lnTo>
                    <a:pt x="1404" y="712"/>
                  </a:lnTo>
                  <a:lnTo>
                    <a:pt x="1401" y="717"/>
                  </a:lnTo>
                  <a:lnTo>
                    <a:pt x="1395" y="719"/>
                  </a:lnTo>
                  <a:lnTo>
                    <a:pt x="1386" y="723"/>
                  </a:lnTo>
                  <a:lnTo>
                    <a:pt x="1378" y="726"/>
                  </a:lnTo>
                  <a:lnTo>
                    <a:pt x="1375" y="727"/>
                  </a:lnTo>
                  <a:lnTo>
                    <a:pt x="1370" y="723"/>
                  </a:lnTo>
                  <a:lnTo>
                    <a:pt x="1359" y="716"/>
                  </a:lnTo>
                  <a:lnTo>
                    <a:pt x="1344" y="707"/>
                  </a:lnTo>
                  <a:lnTo>
                    <a:pt x="1330" y="701"/>
                  </a:lnTo>
                  <a:lnTo>
                    <a:pt x="1319" y="696"/>
                  </a:lnTo>
                  <a:lnTo>
                    <a:pt x="1311" y="694"/>
                  </a:lnTo>
                  <a:lnTo>
                    <a:pt x="1306" y="694"/>
                  </a:lnTo>
                  <a:lnTo>
                    <a:pt x="1304" y="694"/>
                  </a:lnTo>
                  <a:lnTo>
                    <a:pt x="1304" y="689"/>
                  </a:lnTo>
                  <a:lnTo>
                    <a:pt x="1305" y="680"/>
                  </a:lnTo>
                  <a:lnTo>
                    <a:pt x="1303" y="667"/>
                  </a:lnTo>
                  <a:lnTo>
                    <a:pt x="1295" y="651"/>
                  </a:lnTo>
                  <a:lnTo>
                    <a:pt x="1281" y="638"/>
                  </a:lnTo>
                  <a:lnTo>
                    <a:pt x="1269" y="631"/>
                  </a:lnTo>
                  <a:lnTo>
                    <a:pt x="1256" y="628"/>
                  </a:lnTo>
                  <a:lnTo>
                    <a:pt x="1241" y="628"/>
                  </a:lnTo>
                  <a:lnTo>
                    <a:pt x="1224" y="632"/>
                  </a:lnTo>
                  <a:lnTo>
                    <a:pt x="1208" y="643"/>
                  </a:lnTo>
                  <a:lnTo>
                    <a:pt x="1193" y="657"/>
                  </a:lnTo>
                  <a:lnTo>
                    <a:pt x="1185" y="673"/>
                  </a:lnTo>
                  <a:lnTo>
                    <a:pt x="1160" y="683"/>
                  </a:lnTo>
                  <a:lnTo>
                    <a:pt x="1150" y="677"/>
                  </a:lnTo>
                  <a:lnTo>
                    <a:pt x="1152" y="673"/>
                  </a:lnTo>
                  <a:lnTo>
                    <a:pt x="1158" y="662"/>
                  </a:lnTo>
                  <a:lnTo>
                    <a:pt x="1163" y="643"/>
                  </a:lnTo>
                  <a:lnTo>
                    <a:pt x="1166" y="622"/>
                  </a:lnTo>
                  <a:lnTo>
                    <a:pt x="1171" y="617"/>
                  </a:lnTo>
                  <a:lnTo>
                    <a:pt x="1187" y="606"/>
                  </a:lnTo>
                  <a:lnTo>
                    <a:pt x="1202" y="589"/>
                  </a:lnTo>
                  <a:lnTo>
                    <a:pt x="1214" y="573"/>
                  </a:lnTo>
                  <a:lnTo>
                    <a:pt x="1218" y="557"/>
                  </a:lnTo>
                  <a:lnTo>
                    <a:pt x="1217" y="540"/>
                  </a:lnTo>
                  <a:lnTo>
                    <a:pt x="1212" y="525"/>
                  </a:lnTo>
                  <a:lnTo>
                    <a:pt x="1204" y="515"/>
                  </a:lnTo>
                  <a:lnTo>
                    <a:pt x="1196" y="509"/>
                  </a:lnTo>
                  <a:lnTo>
                    <a:pt x="1188" y="504"/>
                  </a:lnTo>
                  <a:lnTo>
                    <a:pt x="1178" y="502"/>
                  </a:lnTo>
                  <a:lnTo>
                    <a:pt x="1167" y="502"/>
                  </a:lnTo>
                  <a:lnTo>
                    <a:pt x="1153" y="505"/>
                  </a:lnTo>
                  <a:lnTo>
                    <a:pt x="1140" y="512"/>
                  </a:lnTo>
                  <a:lnTo>
                    <a:pt x="1129" y="518"/>
                  </a:lnTo>
                  <a:lnTo>
                    <a:pt x="1122" y="523"/>
                  </a:lnTo>
                  <a:lnTo>
                    <a:pt x="1111" y="526"/>
                  </a:lnTo>
                  <a:lnTo>
                    <a:pt x="1094" y="531"/>
                  </a:lnTo>
                  <a:lnTo>
                    <a:pt x="1077" y="535"/>
                  </a:lnTo>
                  <a:lnTo>
                    <a:pt x="1071" y="538"/>
                  </a:lnTo>
                  <a:lnTo>
                    <a:pt x="1072" y="531"/>
                  </a:lnTo>
                  <a:lnTo>
                    <a:pt x="1076" y="518"/>
                  </a:lnTo>
                  <a:lnTo>
                    <a:pt x="1077" y="502"/>
                  </a:lnTo>
                  <a:lnTo>
                    <a:pt x="1079" y="490"/>
                  </a:lnTo>
                  <a:lnTo>
                    <a:pt x="1074" y="482"/>
                  </a:lnTo>
                  <a:lnTo>
                    <a:pt x="1068" y="477"/>
                  </a:lnTo>
                  <a:lnTo>
                    <a:pt x="1059" y="474"/>
                  </a:lnTo>
                  <a:lnTo>
                    <a:pt x="1049" y="473"/>
                  </a:lnTo>
                  <a:lnTo>
                    <a:pt x="1037" y="473"/>
                  </a:lnTo>
                  <a:lnTo>
                    <a:pt x="1026" y="475"/>
                  </a:lnTo>
                  <a:lnTo>
                    <a:pt x="1015" y="478"/>
                  </a:lnTo>
                  <a:lnTo>
                    <a:pt x="1011" y="483"/>
                  </a:lnTo>
                  <a:lnTo>
                    <a:pt x="1008" y="488"/>
                  </a:lnTo>
                  <a:lnTo>
                    <a:pt x="1006" y="493"/>
                  </a:lnTo>
                  <a:lnTo>
                    <a:pt x="1004" y="497"/>
                  </a:lnTo>
                  <a:lnTo>
                    <a:pt x="1004" y="499"/>
                  </a:lnTo>
                  <a:lnTo>
                    <a:pt x="951" y="558"/>
                  </a:lnTo>
                  <a:lnTo>
                    <a:pt x="947" y="558"/>
                  </a:lnTo>
                  <a:lnTo>
                    <a:pt x="938" y="559"/>
                  </a:lnTo>
                  <a:lnTo>
                    <a:pt x="927" y="560"/>
                  </a:lnTo>
                  <a:lnTo>
                    <a:pt x="918" y="563"/>
                  </a:lnTo>
                  <a:lnTo>
                    <a:pt x="910" y="566"/>
                  </a:lnTo>
                  <a:lnTo>
                    <a:pt x="901" y="572"/>
                  </a:lnTo>
                  <a:lnTo>
                    <a:pt x="893" y="576"/>
                  </a:lnTo>
                  <a:lnTo>
                    <a:pt x="891" y="579"/>
                  </a:lnTo>
                  <a:lnTo>
                    <a:pt x="875" y="574"/>
                  </a:lnTo>
                  <a:lnTo>
                    <a:pt x="876" y="572"/>
                  </a:lnTo>
                  <a:lnTo>
                    <a:pt x="878" y="568"/>
                  </a:lnTo>
                  <a:lnTo>
                    <a:pt x="879" y="563"/>
                  </a:lnTo>
                  <a:lnTo>
                    <a:pt x="881" y="559"/>
                  </a:lnTo>
                  <a:lnTo>
                    <a:pt x="879" y="554"/>
                  </a:lnTo>
                  <a:lnTo>
                    <a:pt x="877" y="547"/>
                  </a:lnTo>
                  <a:lnTo>
                    <a:pt x="874" y="539"/>
                  </a:lnTo>
                  <a:lnTo>
                    <a:pt x="872" y="535"/>
                  </a:lnTo>
                  <a:lnTo>
                    <a:pt x="871" y="527"/>
                  </a:lnTo>
                  <a:lnTo>
                    <a:pt x="871" y="518"/>
                  </a:lnTo>
                  <a:lnTo>
                    <a:pt x="871" y="509"/>
                  </a:lnTo>
                  <a:lnTo>
                    <a:pt x="872" y="505"/>
                  </a:lnTo>
                  <a:lnTo>
                    <a:pt x="876" y="505"/>
                  </a:lnTo>
                  <a:lnTo>
                    <a:pt x="889" y="504"/>
                  </a:lnTo>
                  <a:lnTo>
                    <a:pt x="904" y="500"/>
                  </a:lnTo>
                  <a:lnTo>
                    <a:pt x="918" y="491"/>
                  </a:lnTo>
                  <a:lnTo>
                    <a:pt x="930" y="480"/>
                  </a:lnTo>
                  <a:lnTo>
                    <a:pt x="938" y="469"/>
                  </a:lnTo>
                  <a:lnTo>
                    <a:pt x="943" y="460"/>
                  </a:lnTo>
                  <a:lnTo>
                    <a:pt x="945" y="453"/>
                  </a:lnTo>
                  <a:lnTo>
                    <a:pt x="943" y="441"/>
                  </a:lnTo>
                  <a:lnTo>
                    <a:pt x="939" y="429"/>
                  </a:lnTo>
                  <a:lnTo>
                    <a:pt x="935" y="419"/>
                  </a:lnTo>
                  <a:lnTo>
                    <a:pt x="933" y="415"/>
                  </a:lnTo>
                  <a:lnTo>
                    <a:pt x="938" y="417"/>
                  </a:lnTo>
                  <a:lnTo>
                    <a:pt x="950" y="421"/>
                  </a:lnTo>
                  <a:lnTo>
                    <a:pt x="963" y="424"/>
                  </a:lnTo>
                  <a:lnTo>
                    <a:pt x="971" y="425"/>
                  </a:lnTo>
                  <a:lnTo>
                    <a:pt x="979" y="420"/>
                  </a:lnTo>
                  <a:lnTo>
                    <a:pt x="989" y="413"/>
                  </a:lnTo>
                  <a:lnTo>
                    <a:pt x="997" y="403"/>
                  </a:lnTo>
                  <a:lnTo>
                    <a:pt x="1000" y="396"/>
                  </a:lnTo>
                  <a:lnTo>
                    <a:pt x="994" y="386"/>
                  </a:lnTo>
                  <a:lnTo>
                    <a:pt x="985" y="376"/>
                  </a:lnTo>
                  <a:lnTo>
                    <a:pt x="977" y="368"/>
                  </a:lnTo>
                  <a:lnTo>
                    <a:pt x="974" y="363"/>
                  </a:lnTo>
                  <a:lnTo>
                    <a:pt x="971" y="357"/>
                  </a:lnTo>
                  <a:lnTo>
                    <a:pt x="968" y="344"/>
                  </a:lnTo>
                  <a:lnTo>
                    <a:pt x="966" y="325"/>
                  </a:lnTo>
                  <a:lnTo>
                    <a:pt x="970" y="304"/>
                  </a:lnTo>
                  <a:lnTo>
                    <a:pt x="975" y="300"/>
                  </a:lnTo>
                  <a:lnTo>
                    <a:pt x="984" y="290"/>
                  </a:lnTo>
                  <a:lnTo>
                    <a:pt x="994" y="275"/>
                  </a:lnTo>
                  <a:lnTo>
                    <a:pt x="999" y="260"/>
                  </a:lnTo>
                  <a:lnTo>
                    <a:pt x="999" y="244"/>
                  </a:lnTo>
                  <a:lnTo>
                    <a:pt x="997" y="231"/>
                  </a:lnTo>
                  <a:lnTo>
                    <a:pt x="994" y="218"/>
                  </a:lnTo>
                  <a:lnTo>
                    <a:pt x="990" y="211"/>
                  </a:lnTo>
                  <a:lnTo>
                    <a:pt x="982" y="206"/>
                  </a:lnTo>
                  <a:lnTo>
                    <a:pt x="972" y="204"/>
                  </a:lnTo>
                  <a:lnTo>
                    <a:pt x="964" y="204"/>
                  </a:lnTo>
                  <a:lnTo>
                    <a:pt x="962" y="204"/>
                  </a:lnTo>
                  <a:lnTo>
                    <a:pt x="961" y="198"/>
                  </a:lnTo>
                  <a:lnTo>
                    <a:pt x="958" y="184"/>
                  </a:lnTo>
                  <a:lnTo>
                    <a:pt x="954" y="167"/>
                  </a:lnTo>
                  <a:lnTo>
                    <a:pt x="949" y="152"/>
                  </a:lnTo>
                  <a:lnTo>
                    <a:pt x="951" y="148"/>
                  </a:lnTo>
                  <a:lnTo>
                    <a:pt x="956" y="138"/>
                  </a:lnTo>
                  <a:lnTo>
                    <a:pt x="961" y="120"/>
                  </a:lnTo>
                  <a:lnTo>
                    <a:pt x="964" y="96"/>
                  </a:lnTo>
                  <a:lnTo>
                    <a:pt x="959" y="73"/>
                  </a:lnTo>
                  <a:lnTo>
                    <a:pt x="948" y="57"/>
                  </a:lnTo>
                  <a:lnTo>
                    <a:pt x="937" y="46"/>
                  </a:lnTo>
                  <a:lnTo>
                    <a:pt x="930" y="37"/>
                  </a:lnTo>
                  <a:lnTo>
                    <a:pt x="926" y="27"/>
                  </a:lnTo>
                  <a:lnTo>
                    <a:pt x="923" y="17"/>
                  </a:lnTo>
                  <a:lnTo>
                    <a:pt x="916" y="8"/>
                  </a:lnTo>
                  <a:lnTo>
                    <a:pt x="905" y="1"/>
                  </a:lnTo>
                  <a:lnTo>
                    <a:pt x="888" y="2"/>
                  </a:lnTo>
                  <a:lnTo>
                    <a:pt x="871" y="11"/>
                  </a:lnTo>
                  <a:lnTo>
                    <a:pt x="856" y="20"/>
                  </a:lnTo>
                  <a:lnTo>
                    <a:pt x="851" y="24"/>
                  </a:lnTo>
                  <a:lnTo>
                    <a:pt x="847" y="20"/>
                  </a:lnTo>
                  <a:lnTo>
                    <a:pt x="837" y="10"/>
                  </a:lnTo>
                  <a:lnTo>
                    <a:pt x="816" y="1"/>
                  </a:lnTo>
                  <a:lnTo>
                    <a:pt x="786" y="0"/>
                  </a:lnTo>
                  <a:lnTo>
                    <a:pt x="757" y="4"/>
                  </a:lnTo>
                  <a:lnTo>
                    <a:pt x="741" y="13"/>
                  </a:lnTo>
                  <a:lnTo>
                    <a:pt x="733" y="21"/>
                  </a:lnTo>
                  <a:lnTo>
                    <a:pt x="729" y="28"/>
                  </a:lnTo>
                  <a:lnTo>
                    <a:pt x="727" y="34"/>
                  </a:lnTo>
                  <a:lnTo>
                    <a:pt x="729" y="41"/>
                  </a:lnTo>
                  <a:lnTo>
                    <a:pt x="731" y="45"/>
                  </a:lnTo>
                  <a:lnTo>
                    <a:pt x="733" y="4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0" name="Freeform 145"/>
            <p:cNvSpPr>
              <a:spLocks/>
            </p:cNvSpPr>
            <p:nvPr/>
          </p:nvSpPr>
          <p:spPr bwMode="auto">
            <a:xfrm>
              <a:off x="3107" y="2529"/>
              <a:ext cx="77" cy="71"/>
            </a:xfrm>
            <a:custGeom>
              <a:avLst/>
              <a:gdLst>
                <a:gd name="T0" fmla="*/ 0 w 232"/>
                <a:gd name="T1" fmla="*/ 0 h 213"/>
                <a:gd name="T2" fmla="*/ 0 w 232"/>
                <a:gd name="T3" fmla="*/ 0 h 213"/>
                <a:gd name="T4" fmla="*/ 0 w 232"/>
                <a:gd name="T5" fmla="*/ 0 h 213"/>
                <a:gd name="T6" fmla="*/ 0 w 232"/>
                <a:gd name="T7" fmla="*/ 0 h 213"/>
                <a:gd name="T8" fmla="*/ 0 w 232"/>
                <a:gd name="T9" fmla="*/ 0 h 213"/>
                <a:gd name="T10" fmla="*/ 0 w 232"/>
                <a:gd name="T11" fmla="*/ 0 h 213"/>
                <a:gd name="T12" fmla="*/ 0 w 232"/>
                <a:gd name="T13" fmla="*/ 0 h 213"/>
                <a:gd name="T14" fmla="*/ 0 w 232"/>
                <a:gd name="T15" fmla="*/ 0 h 213"/>
                <a:gd name="T16" fmla="*/ 0 w 232"/>
                <a:gd name="T17" fmla="*/ 0 h 213"/>
                <a:gd name="T18" fmla="*/ 0 w 232"/>
                <a:gd name="T19" fmla="*/ 0 h 213"/>
                <a:gd name="T20" fmla="*/ 0 w 232"/>
                <a:gd name="T21" fmla="*/ 0 h 213"/>
                <a:gd name="T22" fmla="*/ 0 w 232"/>
                <a:gd name="T23" fmla="*/ 0 h 213"/>
                <a:gd name="T24" fmla="*/ 0 w 232"/>
                <a:gd name="T25" fmla="*/ 0 h 213"/>
                <a:gd name="T26" fmla="*/ 0 w 232"/>
                <a:gd name="T27" fmla="*/ 0 h 213"/>
                <a:gd name="T28" fmla="*/ 0 w 232"/>
                <a:gd name="T29" fmla="*/ 0 h 213"/>
                <a:gd name="T30" fmla="*/ 0 w 232"/>
                <a:gd name="T31" fmla="*/ 0 h 213"/>
                <a:gd name="T32" fmla="*/ 0 w 232"/>
                <a:gd name="T33" fmla="*/ 0 h 213"/>
                <a:gd name="T34" fmla="*/ 0 w 232"/>
                <a:gd name="T35" fmla="*/ 0 h 213"/>
                <a:gd name="T36" fmla="*/ 0 w 232"/>
                <a:gd name="T37" fmla="*/ 0 h 213"/>
                <a:gd name="T38" fmla="*/ 0 w 232"/>
                <a:gd name="T39" fmla="*/ 0 h 213"/>
                <a:gd name="T40" fmla="*/ 0 w 232"/>
                <a:gd name="T41" fmla="*/ 0 h 213"/>
                <a:gd name="T42" fmla="*/ 0 w 232"/>
                <a:gd name="T43" fmla="*/ 0 h 213"/>
                <a:gd name="T44" fmla="*/ 0 w 232"/>
                <a:gd name="T45" fmla="*/ 0 h 213"/>
                <a:gd name="T46" fmla="*/ 0 w 232"/>
                <a:gd name="T47" fmla="*/ 0 h 213"/>
                <a:gd name="T48" fmla="*/ 0 w 232"/>
                <a:gd name="T49" fmla="*/ 0 h 213"/>
                <a:gd name="T50" fmla="*/ 0 w 232"/>
                <a:gd name="T51" fmla="*/ 0 h 213"/>
                <a:gd name="T52" fmla="*/ 0 w 232"/>
                <a:gd name="T53" fmla="*/ 0 h 213"/>
                <a:gd name="T54" fmla="*/ 0 w 232"/>
                <a:gd name="T55" fmla="*/ 0 h 213"/>
                <a:gd name="T56" fmla="*/ 0 w 232"/>
                <a:gd name="T57" fmla="*/ 0 h 213"/>
                <a:gd name="T58" fmla="*/ 0 w 232"/>
                <a:gd name="T59" fmla="*/ 0 h 213"/>
                <a:gd name="T60" fmla="*/ 0 w 232"/>
                <a:gd name="T61" fmla="*/ 0 h 213"/>
                <a:gd name="T62" fmla="*/ 0 w 232"/>
                <a:gd name="T63" fmla="*/ 0 h 213"/>
                <a:gd name="T64" fmla="*/ 0 w 232"/>
                <a:gd name="T65" fmla="*/ 0 h 213"/>
                <a:gd name="T66" fmla="*/ 0 w 232"/>
                <a:gd name="T67" fmla="*/ 0 h 213"/>
                <a:gd name="T68" fmla="*/ 0 w 232"/>
                <a:gd name="T69" fmla="*/ 0 h 213"/>
                <a:gd name="T70" fmla="*/ 0 w 232"/>
                <a:gd name="T71" fmla="*/ 0 h 213"/>
                <a:gd name="T72" fmla="*/ 0 w 232"/>
                <a:gd name="T73" fmla="*/ 0 h 213"/>
                <a:gd name="T74" fmla="*/ 0 w 232"/>
                <a:gd name="T75" fmla="*/ 0 h 213"/>
                <a:gd name="T76" fmla="*/ 0 w 232"/>
                <a:gd name="T77" fmla="*/ 0 h 213"/>
                <a:gd name="T78" fmla="*/ 0 w 232"/>
                <a:gd name="T79" fmla="*/ 0 h 213"/>
                <a:gd name="T80" fmla="*/ 0 w 232"/>
                <a:gd name="T81" fmla="*/ 0 h 213"/>
                <a:gd name="T82" fmla="*/ 0 w 232"/>
                <a:gd name="T83" fmla="*/ 0 h 2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2"/>
                <a:gd name="T127" fmla="*/ 0 h 213"/>
                <a:gd name="T128" fmla="*/ 232 w 232"/>
                <a:gd name="T129" fmla="*/ 213 h 2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2" h="213">
                  <a:moveTo>
                    <a:pt x="9" y="23"/>
                  </a:moveTo>
                  <a:lnTo>
                    <a:pt x="0" y="45"/>
                  </a:lnTo>
                  <a:lnTo>
                    <a:pt x="3" y="78"/>
                  </a:lnTo>
                  <a:lnTo>
                    <a:pt x="11" y="96"/>
                  </a:lnTo>
                  <a:lnTo>
                    <a:pt x="25" y="107"/>
                  </a:lnTo>
                  <a:lnTo>
                    <a:pt x="24" y="116"/>
                  </a:lnTo>
                  <a:lnTo>
                    <a:pt x="15" y="130"/>
                  </a:lnTo>
                  <a:lnTo>
                    <a:pt x="12" y="159"/>
                  </a:lnTo>
                  <a:lnTo>
                    <a:pt x="19" y="178"/>
                  </a:lnTo>
                  <a:lnTo>
                    <a:pt x="39" y="202"/>
                  </a:lnTo>
                  <a:lnTo>
                    <a:pt x="59" y="213"/>
                  </a:lnTo>
                  <a:lnTo>
                    <a:pt x="69" y="212"/>
                  </a:lnTo>
                  <a:lnTo>
                    <a:pt x="83" y="204"/>
                  </a:lnTo>
                  <a:lnTo>
                    <a:pt x="104" y="212"/>
                  </a:lnTo>
                  <a:lnTo>
                    <a:pt x="119" y="212"/>
                  </a:lnTo>
                  <a:lnTo>
                    <a:pt x="130" y="208"/>
                  </a:lnTo>
                  <a:lnTo>
                    <a:pt x="155" y="212"/>
                  </a:lnTo>
                  <a:lnTo>
                    <a:pt x="176" y="211"/>
                  </a:lnTo>
                  <a:lnTo>
                    <a:pt x="200" y="201"/>
                  </a:lnTo>
                  <a:lnTo>
                    <a:pt x="218" y="184"/>
                  </a:lnTo>
                  <a:lnTo>
                    <a:pt x="221" y="170"/>
                  </a:lnTo>
                  <a:lnTo>
                    <a:pt x="222" y="149"/>
                  </a:lnTo>
                  <a:lnTo>
                    <a:pt x="230" y="135"/>
                  </a:lnTo>
                  <a:lnTo>
                    <a:pt x="232" y="101"/>
                  </a:lnTo>
                  <a:lnTo>
                    <a:pt x="227" y="85"/>
                  </a:lnTo>
                  <a:lnTo>
                    <a:pt x="213" y="74"/>
                  </a:lnTo>
                  <a:lnTo>
                    <a:pt x="198" y="71"/>
                  </a:lnTo>
                  <a:lnTo>
                    <a:pt x="186" y="54"/>
                  </a:lnTo>
                  <a:lnTo>
                    <a:pt x="162" y="45"/>
                  </a:lnTo>
                  <a:lnTo>
                    <a:pt x="162" y="86"/>
                  </a:lnTo>
                  <a:lnTo>
                    <a:pt x="150" y="65"/>
                  </a:lnTo>
                  <a:lnTo>
                    <a:pt x="144" y="65"/>
                  </a:lnTo>
                  <a:lnTo>
                    <a:pt x="144" y="94"/>
                  </a:lnTo>
                  <a:lnTo>
                    <a:pt x="130" y="85"/>
                  </a:lnTo>
                  <a:lnTo>
                    <a:pt x="106" y="74"/>
                  </a:lnTo>
                  <a:lnTo>
                    <a:pt x="103" y="59"/>
                  </a:lnTo>
                  <a:lnTo>
                    <a:pt x="98" y="30"/>
                  </a:lnTo>
                  <a:lnTo>
                    <a:pt x="78" y="7"/>
                  </a:lnTo>
                  <a:lnTo>
                    <a:pt x="55" y="0"/>
                  </a:lnTo>
                  <a:lnTo>
                    <a:pt x="34" y="2"/>
                  </a:lnTo>
                  <a:lnTo>
                    <a:pt x="9"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1" name="Freeform 146"/>
            <p:cNvSpPr>
              <a:spLocks/>
            </p:cNvSpPr>
            <p:nvPr/>
          </p:nvSpPr>
          <p:spPr bwMode="auto">
            <a:xfrm>
              <a:off x="3228" y="2560"/>
              <a:ext cx="75" cy="67"/>
            </a:xfrm>
            <a:custGeom>
              <a:avLst/>
              <a:gdLst>
                <a:gd name="T0" fmla="*/ 0 w 224"/>
                <a:gd name="T1" fmla="*/ 0 h 201"/>
                <a:gd name="T2" fmla="*/ 0 w 224"/>
                <a:gd name="T3" fmla="*/ 0 h 201"/>
                <a:gd name="T4" fmla="*/ 0 w 224"/>
                <a:gd name="T5" fmla="*/ 0 h 201"/>
                <a:gd name="T6" fmla="*/ 0 w 224"/>
                <a:gd name="T7" fmla="*/ 0 h 201"/>
                <a:gd name="T8" fmla="*/ 0 w 224"/>
                <a:gd name="T9" fmla="*/ 0 h 201"/>
                <a:gd name="T10" fmla="*/ 0 w 224"/>
                <a:gd name="T11" fmla="*/ 0 h 201"/>
                <a:gd name="T12" fmla="*/ 0 w 224"/>
                <a:gd name="T13" fmla="*/ 0 h 201"/>
                <a:gd name="T14" fmla="*/ 0 w 224"/>
                <a:gd name="T15" fmla="*/ 0 h 201"/>
                <a:gd name="T16" fmla="*/ 0 w 224"/>
                <a:gd name="T17" fmla="*/ 0 h 201"/>
                <a:gd name="T18" fmla="*/ 0 w 224"/>
                <a:gd name="T19" fmla="*/ 0 h 201"/>
                <a:gd name="T20" fmla="*/ 0 w 224"/>
                <a:gd name="T21" fmla="*/ 0 h 201"/>
                <a:gd name="T22" fmla="*/ 0 w 224"/>
                <a:gd name="T23" fmla="*/ 0 h 201"/>
                <a:gd name="T24" fmla="*/ 0 w 224"/>
                <a:gd name="T25" fmla="*/ 0 h 201"/>
                <a:gd name="T26" fmla="*/ 0 w 224"/>
                <a:gd name="T27" fmla="*/ 0 h 201"/>
                <a:gd name="T28" fmla="*/ 0 w 224"/>
                <a:gd name="T29" fmla="*/ 0 h 201"/>
                <a:gd name="T30" fmla="*/ 0 w 224"/>
                <a:gd name="T31" fmla="*/ 0 h 201"/>
                <a:gd name="T32" fmla="*/ 0 w 224"/>
                <a:gd name="T33" fmla="*/ 0 h 201"/>
                <a:gd name="T34" fmla="*/ 0 w 224"/>
                <a:gd name="T35" fmla="*/ 0 h 201"/>
                <a:gd name="T36" fmla="*/ 0 w 224"/>
                <a:gd name="T37" fmla="*/ 0 h 201"/>
                <a:gd name="T38" fmla="*/ 0 w 224"/>
                <a:gd name="T39" fmla="*/ 0 h 201"/>
                <a:gd name="T40" fmla="*/ 0 w 224"/>
                <a:gd name="T41" fmla="*/ 0 h 201"/>
                <a:gd name="T42" fmla="*/ 0 w 224"/>
                <a:gd name="T43" fmla="*/ 0 h 201"/>
                <a:gd name="T44" fmla="*/ 0 w 224"/>
                <a:gd name="T45" fmla="*/ 0 h 201"/>
                <a:gd name="T46" fmla="*/ 0 w 224"/>
                <a:gd name="T47" fmla="*/ 0 h 201"/>
                <a:gd name="T48" fmla="*/ 0 w 224"/>
                <a:gd name="T49" fmla="*/ 0 h 201"/>
                <a:gd name="T50" fmla="*/ 0 w 224"/>
                <a:gd name="T51" fmla="*/ 0 h 201"/>
                <a:gd name="T52" fmla="*/ 0 w 224"/>
                <a:gd name="T53" fmla="*/ 0 h 201"/>
                <a:gd name="T54" fmla="*/ 0 w 224"/>
                <a:gd name="T55" fmla="*/ 0 h 201"/>
                <a:gd name="T56" fmla="*/ 0 w 224"/>
                <a:gd name="T57" fmla="*/ 0 h 201"/>
                <a:gd name="T58" fmla="*/ 0 w 224"/>
                <a:gd name="T59" fmla="*/ 0 h 201"/>
                <a:gd name="T60" fmla="*/ 0 w 224"/>
                <a:gd name="T61" fmla="*/ 0 h 201"/>
                <a:gd name="T62" fmla="*/ 0 w 224"/>
                <a:gd name="T63" fmla="*/ 0 h 201"/>
                <a:gd name="T64" fmla="*/ 0 w 224"/>
                <a:gd name="T65" fmla="*/ 0 h 201"/>
                <a:gd name="T66" fmla="*/ 0 w 224"/>
                <a:gd name="T67" fmla="*/ 0 h 201"/>
                <a:gd name="T68" fmla="*/ 0 w 224"/>
                <a:gd name="T69" fmla="*/ 0 h 201"/>
                <a:gd name="T70" fmla="*/ 0 w 224"/>
                <a:gd name="T71" fmla="*/ 0 h 2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4"/>
                <a:gd name="T109" fmla="*/ 0 h 201"/>
                <a:gd name="T110" fmla="*/ 224 w 224"/>
                <a:gd name="T111" fmla="*/ 201 h 2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4" h="201">
                  <a:moveTo>
                    <a:pt x="0" y="60"/>
                  </a:moveTo>
                  <a:lnTo>
                    <a:pt x="8" y="89"/>
                  </a:lnTo>
                  <a:lnTo>
                    <a:pt x="24" y="110"/>
                  </a:lnTo>
                  <a:lnTo>
                    <a:pt x="22" y="135"/>
                  </a:lnTo>
                  <a:lnTo>
                    <a:pt x="36" y="166"/>
                  </a:lnTo>
                  <a:lnTo>
                    <a:pt x="64" y="183"/>
                  </a:lnTo>
                  <a:lnTo>
                    <a:pt x="78" y="183"/>
                  </a:lnTo>
                  <a:lnTo>
                    <a:pt x="110" y="198"/>
                  </a:lnTo>
                  <a:lnTo>
                    <a:pt x="145" y="201"/>
                  </a:lnTo>
                  <a:lnTo>
                    <a:pt x="165" y="191"/>
                  </a:lnTo>
                  <a:lnTo>
                    <a:pt x="195" y="184"/>
                  </a:lnTo>
                  <a:lnTo>
                    <a:pt x="208" y="173"/>
                  </a:lnTo>
                  <a:lnTo>
                    <a:pt x="211" y="150"/>
                  </a:lnTo>
                  <a:lnTo>
                    <a:pt x="221" y="130"/>
                  </a:lnTo>
                  <a:lnTo>
                    <a:pt x="224" y="106"/>
                  </a:lnTo>
                  <a:lnTo>
                    <a:pt x="221" y="92"/>
                  </a:lnTo>
                  <a:lnTo>
                    <a:pt x="211" y="86"/>
                  </a:lnTo>
                  <a:lnTo>
                    <a:pt x="202" y="66"/>
                  </a:lnTo>
                  <a:lnTo>
                    <a:pt x="190" y="55"/>
                  </a:lnTo>
                  <a:lnTo>
                    <a:pt x="187" y="62"/>
                  </a:lnTo>
                  <a:lnTo>
                    <a:pt x="187" y="96"/>
                  </a:lnTo>
                  <a:lnTo>
                    <a:pt x="180" y="110"/>
                  </a:lnTo>
                  <a:lnTo>
                    <a:pt x="172" y="83"/>
                  </a:lnTo>
                  <a:lnTo>
                    <a:pt x="162" y="80"/>
                  </a:lnTo>
                  <a:lnTo>
                    <a:pt x="158" y="84"/>
                  </a:lnTo>
                  <a:lnTo>
                    <a:pt x="151" y="81"/>
                  </a:lnTo>
                  <a:lnTo>
                    <a:pt x="142" y="67"/>
                  </a:lnTo>
                  <a:lnTo>
                    <a:pt x="115" y="57"/>
                  </a:lnTo>
                  <a:lnTo>
                    <a:pt x="112" y="32"/>
                  </a:lnTo>
                  <a:lnTo>
                    <a:pt x="98" y="12"/>
                  </a:lnTo>
                  <a:lnTo>
                    <a:pt x="73" y="0"/>
                  </a:lnTo>
                  <a:lnTo>
                    <a:pt x="56" y="0"/>
                  </a:lnTo>
                  <a:lnTo>
                    <a:pt x="27" y="7"/>
                  </a:lnTo>
                  <a:lnTo>
                    <a:pt x="1" y="27"/>
                  </a:lnTo>
                  <a:lnTo>
                    <a:pt x="0" y="6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2" name="Freeform 147"/>
            <p:cNvSpPr>
              <a:spLocks/>
            </p:cNvSpPr>
            <p:nvPr/>
          </p:nvSpPr>
          <p:spPr bwMode="auto">
            <a:xfrm>
              <a:off x="3283" y="2465"/>
              <a:ext cx="93" cy="74"/>
            </a:xfrm>
            <a:custGeom>
              <a:avLst/>
              <a:gdLst>
                <a:gd name="T0" fmla="*/ 0 w 278"/>
                <a:gd name="T1" fmla="*/ 0 h 221"/>
                <a:gd name="T2" fmla="*/ 0 w 278"/>
                <a:gd name="T3" fmla="*/ 0 h 221"/>
                <a:gd name="T4" fmla="*/ 0 w 278"/>
                <a:gd name="T5" fmla="*/ 0 h 221"/>
                <a:gd name="T6" fmla="*/ 0 w 278"/>
                <a:gd name="T7" fmla="*/ 0 h 221"/>
                <a:gd name="T8" fmla="*/ 0 w 278"/>
                <a:gd name="T9" fmla="*/ 0 h 221"/>
                <a:gd name="T10" fmla="*/ 0 w 278"/>
                <a:gd name="T11" fmla="*/ 0 h 221"/>
                <a:gd name="T12" fmla="*/ 0 w 278"/>
                <a:gd name="T13" fmla="*/ 0 h 221"/>
                <a:gd name="T14" fmla="*/ 0 w 278"/>
                <a:gd name="T15" fmla="*/ 0 h 221"/>
                <a:gd name="T16" fmla="*/ 0 w 278"/>
                <a:gd name="T17" fmla="*/ 0 h 221"/>
                <a:gd name="T18" fmla="*/ 0 w 278"/>
                <a:gd name="T19" fmla="*/ 0 h 221"/>
                <a:gd name="T20" fmla="*/ 0 w 278"/>
                <a:gd name="T21" fmla="*/ 0 h 221"/>
                <a:gd name="T22" fmla="*/ 0 w 278"/>
                <a:gd name="T23" fmla="*/ 0 h 221"/>
                <a:gd name="T24" fmla="*/ 0 w 278"/>
                <a:gd name="T25" fmla="*/ 0 h 221"/>
                <a:gd name="T26" fmla="*/ 0 w 278"/>
                <a:gd name="T27" fmla="*/ 0 h 221"/>
                <a:gd name="T28" fmla="*/ 0 w 278"/>
                <a:gd name="T29" fmla="*/ 0 h 221"/>
                <a:gd name="T30" fmla="*/ 0 w 278"/>
                <a:gd name="T31" fmla="*/ 0 h 221"/>
                <a:gd name="T32" fmla="*/ 0 w 278"/>
                <a:gd name="T33" fmla="*/ 0 h 221"/>
                <a:gd name="T34" fmla="*/ 0 w 278"/>
                <a:gd name="T35" fmla="*/ 0 h 221"/>
                <a:gd name="T36" fmla="*/ 0 w 278"/>
                <a:gd name="T37" fmla="*/ 0 h 221"/>
                <a:gd name="T38" fmla="*/ 0 w 278"/>
                <a:gd name="T39" fmla="*/ 0 h 221"/>
                <a:gd name="T40" fmla="*/ 0 w 278"/>
                <a:gd name="T41" fmla="*/ 0 h 221"/>
                <a:gd name="T42" fmla="*/ 0 w 278"/>
                <a:gd name="T43" fmla="*/ 0 h 221"/>
                <a:gd name="T44" fmla="*/ 0 w 278"/>
                <a:gd name="T45" fmla="*/ 0 h 221"/>
                <a:gd name="T46" fmla="*/ 0 w 278"/>
                <a:gd name="T47" fmla="*/ 0 h 221"/>
                <a:gd name="T48" fmla="*/ 0 w 278"/>
                <a:gd name="T49" fmla="*/ 0 h 221"/>
                <a:gd name="T50" fmla="*/ 0 w 278"/>
                <a:gd name="T51" fmla="*/ 0 h 221"/>
                <a:gd name="T52" fmla="*/ 0 w 278"/>
                <a:gd name="T53" fmla="*/ 0 h 221"/>
                <a:gd name="T54" fmla="*/ 0 w 278"/>
                <a:gd name="T55" fmla="*/ 0 h 221"/>
                <a:gd name="T56" fmla="*/ 0 w 278"/>
                <a:gd name="T57" fmla="*/ 0 h 221"/>
                <a:gd name="T58" fmla="*/ 0 w 278"/>
                <a:gd name="T59" fmla="*/ 0 h 221"/>
                <a:gd name="T60" fmla="*/ 0 w 278"/>
                <a:gd name="T61" fmla="*/ 0 h 221"/>
                <a:gd name="T62" fmla="*/ 0 w 278"/>
                <a:gd name="T63" fmla="*/ 0 h 221"/>
                <a:gd name="T64" fmla="*/ 0 w 278"/>
                <a:gd name="T65" fmla="*/ 0 h 221"/>
                <a:gd name="T66" fmla="*/ 0 w 278"/>
                <a:gd name="T67" fmla="*/ 0 h 221"/>
                <a:gd name="T68" fmla="*/ 0 w 278"/>
                <a:gd name="T69" fmla="*/ 0 h 221"/>
                <a:gd name="T70" fmla="*/ 0 w 278"/>
                <a:gd name="T71" fmla="*/ 0 h 221"/>
                <a:gd name="T72" fmla="*/ 0 w 278"/>
                <a:gd name="T73" fmla="*/ 0 h 221"/>
                <a:gd name="T74" fmla="*/ 0 w 278"/>
                <a:gd name="T75" fmla="*/ 0 h 221"/>
                <a:gd name="T76" fmla="*/ 0 w 278"/>
                <a:gd name="T77" fmla="*/ 0 h 221"/>
                <a:gd name="T78" fmla="*/ 0 w 278"/>
                <a:gd name="T79" fmla="*/ 0 h 221"/>
                <a:gd name="T80" fmla="*/ 0 w 278"/>
                <a:gd name="T81" fmla="*/ 0 h 221"/>
                <a:gd name="T82" fmla="*/ 0 w 278"/>
                <a:gd name="T83" fmla="*/ 0 h 221"/>
                <a:gd name="T84" fmla="*/ 0 w 278"/>
                <a:gd name="T85" fmla="*/ 0 h 221"/>
                <a:gd name="T86" fmla="*/ 0 w 278"/>
                <a:gd name="T87" fmla="*/ 0 h 2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8"/>
                <a:gd name="T133" fmla="*/ 0 h 221"/>
                <a:gd name="T134" fmla="*/ 278 w 278"/>
                <a:gd name="T135" fmla="*/ 221 h 2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8" h="221">
                  <a:moveTo>
                    <a:pt x="3" y="26"/>
                  </a:moveTo>
                  <a:lnTo>
                    <a:pt x="13" y="24"/>
                  </a:lnTo>
                  <a:lnTo>
                    <a:pt x="14" y="22"/>
                  </a:lnTo>
                  <a:lnTo>
                    <a:pt x="19" y="17"/>
                  </a:lnTo>
                  <a:lnTo>
                    <a:pt x="25" y="11"/>
                  </a:lnTo>
                  <a:lnTo>
                    <a:pt x="33" y="6"/>
                  </a:lnTo>
                  <a:lnTo>
                    <a:pt x="59" y="0"/>
                  </a:lnTo>
                  <a:lnTo>
                    <a:pt x="86" y="14"/>
                  </a:lnTo>
                  <a:lnTo>
                    <a:pt x="101" y="36"/>
                  </a:lnTo>
                  <a:lnTo>
                    <a:pt x="104" y="67"/>
                  </a:lnTo>
                  <a:lnTo>
                    <a:pt x="123" y="69"/>
                  </a:lnTo>
                  <a:lnTo>
                    <a:pt x="158" y="75"/>
                  </a:lnTo>
                  <a:lnTo>
                    <a:pt x="186" y="96"/>
                  </a:lnTo>
                  <a:lnTo>
                    <a:pt x="211" y="96"/>
                  </a:lnTo>
                  <a:lnTo>
                    <a:pt x="237" y="84"/>
                  </a:lnTo>
                  <a:lnTo>
                    <a:pt x="247" y="73"/>
                  </a:lnTo>
                  <a:lnTo>
                    <a:pt x="250" y="88"/>
                  </a:lnTo>
                  <a:lnTo>
                    <a:pt x="258" y="78"/>
                  </a:lnTo>
                  <a:lnTo>
                    <a:pt x="260" y="53"/>
                  </a:lnTo>
                  <a:lnTo>
                    <a:pt x="270" y="69"/>
                  </a:lnTo>
                  <a:lnTo>
                    <a:pt x="278" y="101"/>
                  </a:lnTo>
                  <a:lnTo>
                    <a:pt x="277" y="118"/>
                  </a:lnTo>
                  <a:lnTo>
                    <a:pt x="266" y="141"/>
                  </a:lnTo>
                  <a:lnTo>
                    <a:pt x="278" y="134"/>
                  </a:lnTo>
                  <a:lnTo>
                    <a:pt x="274" y="144"/>
                  </a:lnTo>
                  <a:lnTo>
                    <a:pt x="270" y="161"/>
                  </a:lnTo>
                  <a:lnTo>
                    <a:pt x="263" y="174"/>
                  </a:lnTo>
                  <a:lnTo>
                    <a:pt x="244" y="185"/>
                  </a:lnTo>
                  <a:lnTo>
                    <a:pt x="242" y="193"/>
                  </a:lnTo>
                  <a:lnTo>
                    <a:pt x="226" y="210"/>
                  </a:lnTo>
                  <a:lnTo>
                    <a:pt x="208" y="213"/>
                  </a:lnTo>
                  <a:lnTo>
                    <a:pt x="188" y="221"/>
                  </a:lnTo>
                  <a:lnTo>
                    <a:pt x="166" y="220"/>
                  </a:lnTo>
                  <a:lnTo>
                    <a:pt x="110" y="215"/>
                  </a:lnTo>
                  <a:lnTo>
                    <a:pt x="85" y="200"/>
                  </a:lnTo>
                  <a:lnTo>
                    <a:pt x="54" y="178"/>
                  </a:lnTo>
                  <a:lnTo>
                    <a:pt x="40" y="150"/>
                  </a:lnTo>
                  <a:lnTo>
                    <a:pt x="40" y="126"/>
                  </a:lnTo>
                  <a:lnTo>
                    <a:pt x="42" y="109"/>
                  </a:lnTo>
                  <a:lnTo>
                    <a:pt x="20" y="104"/>
                  </a:lnTo>
                  <a:lnTo>
                    <a:pt x="0" y="80"/>
                  </a:lnTo>
                  <a:lnTo>
                    <a:pt x="12" y="63"/>
                  </a:lnTo>
                  <a:lnTo>
                    <a:pt x="3" y="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3" name="Freeform 148"/>
            <p:cNvSpPr>
              <a:spLocks/>
            </p:cNvSpPr>
            <p:nvPr/>
          </p:nvSpPr>
          <p:spPr bwMode="auto">
            <a:xfrm>
              <a:off x="3155" y="2426"/>
              <a:ext cx="118" cy="122"/>
            </a:xfrm>
            <a:custGeom>
              <a:avLst/>
              <a:gdLst>
                <a:gd name="T0" fmla="*/ 0 w 354"/>
                <a:gd name="T1" fmla="*/ 0 h 367"/>
                <a:gd name="T2" fmla="*/ 0 w 354"/>
                <a:gd name="T3" fmla="*/ 0 h 367"/>
                <a:gd name="T4" fmla="*/ 0 w 354"/>
                <a:gd name="T5" fmla="*/ 0 h 367"/>
                <a:gd name="T6" fmla="*/ 0 w 354"/>
                <a:gd name="T7" fmla="*/ 0 h 367"/>
                <a:gd name="T8" fmla="*/ 0 w 354"/>
                <a:gd name="T9" fmla="*/ 0 h 367"/>
                <a:gd name="T10" fmla="*/ 0 w 354"/>
                <a:gd name="T11" fmla="*/ 0 h 367"/>
                <a:gd name="T12" fmla="*/ 0 w 354"/>
                <a:gd name="T13" fmla="*/ 0 h 367"/>
                <a:gd name="T14" fmla="*/ 0 w 354"/>
                <a:gd name="T15" fmla="*/ 0 h 367"/>
                <a:gd name="T16" fmla="*/ 0 w 354"/>
                <a:gd name="T17" fmla="*/ 0 h 367"/>
                <a:gd name="T18" fmla="*/ 0 w 354"/>
                <a:gd name="T19" fmla="*/ 0 h 367"/>
                <a:gd name="T20" fmla="*/ 0 w 354"/>
                <a:gd name="T21" fmla="*/ 0 h 367"/>
                <a:gd name="T22" fmla="*/ 0 w 354"/>
                <a:gd name="T23" fmla="*/ 0 h 367"/>
                <a:gd name="T24" fmla="*/ 0 w 354"/>
                <a:gd name="T25" fmla="*/ 0 h 367"/>
                <a:gd name="T26" fmla="*/ 0 w 354"/>
                <a:gd name="T27" fmla="*/ 0 h 367"/>
                <a:gd name="T28" fmla="*/ 0 w 354"/>
                <a:gd name="T29" fmla="*/ 0 h 367"/>
                <a:gd name="T30" fmla="*/ 0 w 354"/>
                <a:gd name="T31" fmla="*/ 0 h 367"/>
                <a:gd name="T32" fmla="*/ 0 w 354"/>
                <a:gd name="T33" fmla="*/ 0 h 367"/>
                <a:gd name="T34" fmla="*/ 0 w 354"/>
                <a:gd name="T35" fmla="*/ 0 h 367"/>
                <a:gd name="T36" fmla="*/ 0 w 354"/>
                <a:gd name="T37" fmla="*/ 0 h 367"/>
                <a:gd name="T38" fmla="*/ 0 w 354"/>
                <a:gd name="T39" fmla="*/ 0 h 367"/>
                <a:gd name="T40" fmla="*/ 0 w 354"/>
                <a:gd name="T41" fmla="*/ 0 h 367"/>
                <a:gd name="T42" fmla="*/ 0 w 354"/>
                <a:gd name="T43" fmla="*/ 0 h 367"/>
                <a:gd name="T44" fmla="*/ 0 w 354"/>
                <a:gd name="T45" fmla="*/ 0 h 367"/>
                <a:gd name="T46" fmla="*/ 0 w 354"/>
                <a:gd name="T47" fmla="*/ 0 h 367"/>
                <a:gd name="T48" fmla="*/ 0 w 354"/>
                <a:gd name="T49" fmla="*/ 0 h 367"/>
                <a:gd name="T50" fmla="*/ 0 w 354"/>
                <a:gd name="T51" fmla="*/ 0 h 367"/>
                <a:gd name="T52" fmla="*/ 0 w 354"/>
                <a:gd name="T53" fmla="*/ 0 h 367"/>
                <a:gd name="T54" fmla="*/ 0 w 354"/>
                <a:gd name="T55" fmla="*/ 0 h 367"/>
                <a:gd name="T56" fmla="*/ 0 w 354"/>
                <a:gd name="T57" fmla="*/ 0 h 367"/>
                <a:gd name="T58" fmla="*/ 0 w 354"/>
                <a:gd name="T59" fmla="*/ 0 h 367"/>
                <a:gd name="T60" fmla="*/ 0 w 354"/>
                <a:gd name="T61" fmla="*/ 0 h 367"/>
                <a:gd name="T62" fmla="*/ 0 w 354"/>
                <a:gd name="T63" fmla="*/ 0 h 367"/>
                <a:gd name="T64" fmla="*/ 0 w 354"/>
                <a:gd name="T65" fmla="*/ 0 h 367"/>
                <a:gd name="T66" fmla="*/ 0 w 354"/>
                <a:gd name="T67" fmla="*/ 0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4"/>
                <a:gd name="T103" fmla="*/ 0 h 367"/>
                <a:gd name="T104" fmla="*/ 354 w 354"/>
                <a:gd name="T105" fmla="*/ 367 h 3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4" h="367">
                  <a:moveTo>
                    <a:pt x="0" y="45"/>
                  </a:moveTo>
                  <a:lnTo>
                    <a:pt x="5" y="33"/>
                  </a:lnTo>
                  <a:lnTo>
                    <a:pt x="26" y="7"/>
                  </a:lnTo>
                  <a:lnTo>
                    <a:pt x="52" y="0"/>
                  </a:lnTo>
                  <a:lnTo>
                    <a:pt x="80" y="7"/>
                  </a:lnTo>
                  <a:lnTo>
                    <a:pt x="93" y="24"/>
                  </a:lnTo>
                  <a:lnTo>
                    <a:pt x="96" y="41"/>
                  </a:lnTo>
                  <a:lnTo>
                    <a:pt x="93" y="69"/>
                  </a:lnTo>
                  <a:lnTo>
                    <a:pt x="110" y="66"/>
                  </a:lnTo>
                  <a:lnTo>
                    <a:pt x="132" y="72"/>
                  </a:lnTo>
                  <a:lnTo>
                    <a:pt x="161" y="86"/>
                  </a:lnTo>
                  <a:lnTo>
                    <a:pt x="179" y="104"/>
                  </a:lnTo>
                  <a:lnTo>
                    <a:pt x="191" y="100"/>
                  </a:lnTo>
                  <a:lnTo>
                    <a:pt x="214" y="89"/>
                  </a:lnTo>
                  <a:lnTo>
                    <a:pt x="226" y="74"/>
                  </a:lnTo>
                  <a:lnTo>
                    <a:pt x="228" y="84"/>
                  </a:lnTo>
                  <a:lnTo>
                    <a:pt x="229" y="83"/>
                  </a:lnTo>
                  <a:lnTo>
                    <a:pt x="232" y="80"/>
                  </a:lnTo>
                  <a:lnTo>
                    <a:pt x="235" y="78"/>
                  </a:lnTo>
                  <a:lnTo>
                    <a:pt x="237" y="78"/>
                  </a:lnTo>
                  <a:lnTo>
                    <a:pt x="237" y="80"/>
                  </a:lnTo>
                  <a:lnTo>
                    <a:pt x="238" y="83"/>
                  </a:lnTo>
                  <a:lnTo>
                    <a:pt x="238" y="86"/>
                  </a:lnTo>
                  <a:lnTo>
                    <a:pt x="239" y="88"/>
                  </a:lnTo>
                  <a:lnTo>
                    <a:pt x="231" y="130"/>
                  </a:lnTo>
                  <a:lnTo>
                    <a:pt x="219" y="155"/>
                  </a:lnTo>
                  <a:lnTo>
                    <a:pt x="184" y="174"/>
                  </a:lnTo>
                  <a:lnTo>
                    <a:pt x="196" y="189"/>
                  </a:lnTo>
                  <a:lnTo>
                    <a:pt x="205" y="211"/>
                  </a:lnTo>
                  <a:lnTo>
                    <a:pt x="205" y="236"/>
                  </a:lnTo>
                  <a:lnTo>
                    <a:pt x="212" y="238"/>
                  </a:lnTo>
                  <a:lnTo>
                    <a:pt x="226" y="237"/>
                  </a:lnTo>
                  <a:lnTo>
                    <a:pt x="258" y="250"/>
                  </a:lnTo>
                  <a:lnTo>
                    <a:pt x="296" y="275"/>
                  </a:lnTo>
                  <a:lnTo>
                    <a:pt x="325" y="267"/>
                  </a:lnTo>
                  <a:lnTo>
                    <a:pt x="347" y="248"/>
                  </a:lnTo>
                  <a:lnTo>
                    <a:pt x="352" y="259"/>
                  </a:lnTo>
                  <a:lnTo>
                    <a:pt x="349" y="270"/>
                  </a:lnTo>
                  <a:lnTo>
                    <a:pt x="354" y="272"/>
                  </a:lnTo>
                  <a:lnTo>
                    <a:pt x="346" y="294"/>
                  </a:lnTo>
                  <a:lnTo>
                    <a:pt x="337" y="303"/>
                  </a:lnTo>
                  <a:lnTo>
                    <a:pt x="336" y="310"/>
                  </a:lnTo>
                  <a:lnTo>
                    <a:pt x="325" y="326"/>
                  </a:lnTo>
                  <a:lnTo>
                    <a:pt x="311" y="334"/>
                  </a:lnTo>
                  <a:lnTo>
                    <a:pt x="305" y="345"/>
                  </a:lnTo>
                  <a:lnTo>
                    <a:pt x="287" y="357"/>
                  </a:lnTo>
                  <a:lnTo>
                    <a:pt x="263" y="361"/>
                  </a:lnTo>
                  <a:lnTo>
                    <a:pt x="248" y="359"/>
                  </a:lnTo>
                  <a:lnTo>
                    <a:pt x="240" y="366"/>
                  </a:lnTo>
                  <a:lnTo>
                    <a:pt x="219" y="367"/>
                  </a:lnTo>
                  <a:lnTo>
                    <a:pt x="189" y="361"/>
                  </a:lnTo>
                  <a:lnTo>
                    <a:pt x="163" y="337"/>
                  </a:lnTo>
                  <a:lnTo>
                    <a:pt x="155" y="311"/>
                  </a:lnTo>
                  <a:lnTo>
                    <a:pt x="155" y="275"/>
                  </a:lnTo>
                  <a:lnTo>
                    <a:pt x="129" y="273"/>
                  </a:lnTo>
                  <a:lnTo>
                    <a:pt x="110" y="260"/>
                  </a:lnTo>
                  <a:lnTo>
                    <a:pt x="98" y="236"/>
                  </a:lnTo>
                  <a:lnTo>
                    <a:pt x="97" y="198"/>
                  </a:lnTo>
                  <a:lnTo>
                    <a:pt x="81" y="185"/>
                  </a:lnTo>
                  <a:lnTo>
                    <a:pt x="70" y="189"/>
                  </a:lnTo>
                  <a:lnTo>
                    <a:pt x="42" y="185"/>
                  </a:lnTo>
                  <a:lnTo>
                    <a:pt x="18" y="166"/>
                  </a:lnTo>
                  <a:lnTo>
                    <a:pt x="11" y="147"/>
                  </a:lnTo>
                  <a:lnTo>
                    <a:pt x="14" y="126"/>
                  </a:lnTo>
                  <a:lnTo>
                    <a:pt x="29" y="103"/>
                  </a:lnTo>
                  <a:lnTo>
                    <a:pt x="15" y="93"/>
                  </a:lnTo>
                  <a:lnTo>
                    <a:pt x="0" y="4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4" name="Freeform 149"/>
            <p:cNvSpPr>
              <a:spLocks/>
            </p:cNvSpPr>
            <p:nvPr/>
          </p:nvSpPr>
          <p:spPr bwMode="auto">
            <a:xfrm>
              <a:off x="3101" y="2533"/>
              <a:ext cx="9" cy="11"/>
            </a:xfrm>
            <a:custGeom>
              <a:avLst/>
              <a:gdLst>
                <a:gd name="T0" fmla="*/ 0 w 27"/>
                <a:gd name="T1" fmla="*/ 0 h 33"/>
                <a:gd name="T2" fmla="*/ 0 w 27"/>
                <a:gd name="T3" fmla="*/ 0 h 33"/>
                <a:gd name="T4" fmla="*/ 0 w 27"/>
                <a:gd name="T5" fmla="*/ 0 h 33"/>
                <a:gd name="T6" fmla="*/ 0 w 27"/>
                <a:gd name="T7" fmla="*/ 0 h 33"/>
                <a:gd name="T8" fmla="*/ 0 w 27"/>
                <a:gd name="T9" fmla="*/ 0 h 33"/>
                <a:gd name="T10" fmla="*/ 0 w 27"/>
                <a:gd name="T11" fmla="*/ 0 h 33"/>
                <a:gd name="T12" fmla="*/ 0 60000 65536"/>
                <a:gd name="T13" fmla="*/ 0 60000 65536"/>
                <a:gd name="T14" fmla="*/ 0 60000 65536"/>
                <a:gd name="T15" fmla="*/ 0 60000 65536"/>
                <a:gd name="T16" fmla="*/ 0 60000 65536"/>
                <a:gd name="T17" fmla="*/ 0 60000 65536"/>
                <a:gd name="T18" fmla="*/ 0 w 27"/>
                <a:gd name="T19" fmla="*/ 0 h 33"/>
                <a:gd name="T20" fmla="*/ 27 w 2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7" h="33">
                  <a:moveTo>
                    <a:pt x="0" y="0"/>
                  </a:moveTo>
                  <a:lnTo>
                    <a:pt x="27" y="8"/>
                  </a:lnTo>
                  <a:lnTo>
                    <a:pt x="16" y="33"/>
                  </a:lnTo>
                  <a:lnTo>
                    <a:pt x="7" y="17"/>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5" name="Freeform 150"/>
            <p:cNvSpPr>
              <a:spLocks/>
            </p:cNvSpPr>
            <p:nvPr/>
          </p:nvSpPr>
          <p:spPr bwMode="auto">
            <a:xfrm>
              <a:off x="3220" y="2566"/>
              <a:ext cx="13" cy="11"/>
            </a:xfrm>
            <a:custGeom>
              <a:avLst/>
              <a:gdLst>
                <a:gd name="T0" fmla="*/ 0 w 38"/>
                <a:gd name="T1" fmla="*/ 0 h 32"/>
                <a:gd name="T2" fmla="*/ 0 w 38"/>
                <a:gd name="T3" fmla="*/ 0 h 32"/>
                <a:gd name="T4" fmla="*/ 0 w 38"/>
                <a:gd name="T5" fmla="*/ 0 h 32"/>
                <a:gd name="T6" fmla="*/ 0 w 38"/>
                <a:gd name="T7" fmla="*/ 0 h 32"/>
                <a:gd name="T8" fmla="*/ 0 w 38"/>
                <a:gd name="T9" fmla="*/ 0 h 32"/>
                <a:gd name="T10" fmla="*/ 0 w 38"/>
                <a:gd name="T11" fmla="*/ 0 h 32"/>
                <a:gd name="T12" fmla="*/ 0 60000 65536"/>
                <a:gd name="T13" fmla="*/ 0 60000 65536"/>
                <a:gd name="T14" fmla="*/ 0 60000 65536"/>
                <a:gd name="T15" fmla="*/ 0 60000 65536"/>
                <a:gd name="T16" fmla="*/ 0 60000 65536"/>
                <a:gd name="T17" fmla="*/ 0 60000 65536"/>
                <a:gd name="T18" fmla="*/ 0 w 38"/>
                <a:gd name="T19" fmla="*/ 0 h 32"/>
                <a:gd name="T20" fmla="*/ 38 w 3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8" h="32">
                  <a:moveTo>
                    <a:pt x="38" y="1"/>
                  </a:moveTo>
                  <a:lnTo>
                    <a:pt x="0" y="0"/>
                  </a:lnTo>
                  <a:lnTo>
                    <a:pt x="6" y="10"/>
                  </a:lnTo>
                  <a:lnTo>
                    <a:pt x="24" y="32"/>
                  </a:lnTo>
                  <a:lnTo>
                    <a:pt x="38"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6" name="Freeform 151"/>
            <p:cNvSpPr>
              <a:spLocks/>
            </p:cNvSpPr>
            <p:nvPr/>
          </p:nvSpPr>
          <p:spPr bwMode="auto">
            <a:xfrm>
              <a:off x="3269" y="2473"/>
              <a:ext cx="20" cy="20"/>
            </a:xfrm>
            <a:custGeom>
              <a:avLst/>
              <a:gdLst>
                <a:gd name="T0" fmla="*/ 0 w 58"/>
                <a:gd name="T1" fmla="*/ 0 h 59"/>
                <a:gd name="T2" fmla="*/ 0 w 58"/>
                <a:gd name="T3" fmla="*/ 0 h 59"/>
                <a:gd name="T4" fmla="*/ 0 w 58"/>
                <a:gd name="T5" fmla="*/ 0 h 59"/>
                <a:gd name="T6" fmla="*/ 0 w 58"/>
                <a:gd name="T7" fmla="*/ 0 h 59"/>
                <a:gd name="T8" fmla="*/ 0 w 58"/>
                <a:gd name="T9" fmla="*/ 0 h 59"/>
                <a:gd name="T10" fmla="*/ 0 w 58"/>
                <a:gd name="T11" fmla="*/ 0 h 59"/>
                <a:gd name="T12" fmla="*/ 0 w 58"/>
                <a:gd name="T13" fmla="*/ 0 h 59"/>
                <a:gd name="T14" fmla="*/ 0 w 58"/>
                <a:gd name="T15" fmla="*/ 0 h 59"/>
                <a:gd name="T16" fmla="*/ 0 w 58"/>
                <a:gd name="T17" fmla="*/ 0 h 59"/>
                <a:gd name="T18" fmla="*/ 0 w 58"/>
                <a:gd name="T19" fmla="*/ 0 h 59"/>
                <a:gd name="T20" fmla="*/ 0 w 58"/>
                <a:gd name="T21" fmla="*/ 0 h 59"/>
                <a:gd name="T22" fmla="*/ 0 w 58"/>
                <a:gd name="T23" fmla="*/ 0 h 59"/>
                <a:gd name="T24" fmla="*/ 0 w 58"/>
                <a:gd name="T25" fmla="*/ 0 h 59"/>
                <a:gd name="T26" fmla="*/ 0 w 58"/>
                <a:gd name="T27" fmla="*/ 0 h 59"/>
                <a:gd name="T28" fmla="*/ 0 w 58"/>
                <a:gd name="T29" fmla="*/ 0 h 59"/>
                <a:gd name="T30" fmla="*/ 0 w 58"/>
                <a:gd name="T31" fmla="*/ 0 h 59"/>
                <a:gd name="T32" fmla="*/ 0 w 58"/>
                <a:gd name="T33" fmla="*/ 0 h 59"/>
                <a:gd name="T34" fmla="*/ 0 w 58"/>
                <a:gd name="T35" fmla="*/ 0 h 59"/>
                <a:gd name="T36" fmla="*/ 0 w 58"/>
                <a:gd name="T37" fmla="*/ 0 h 59"/>
                <a:gd name="T38" fmla="*/ 0 w 58"/>
                <a:gd name="T39" fmla="*/ 0 h 59"/>
                <a:gd name="T40" fmla="*/ 0 w 58"/>
                <a:gd name="T41" fmla="*/ 0 h 59"/>
                <a:gd name="T42" fmla="*/ 0 w 58"/>
                <a:gd name="T43" fmla="*/ 0 h 59"/>
                <a:gd name="T44" fmla="*/ 0 w 58"/>
                <a:gd name="T45" fmla="*/ 0 h 59"/>
                <a:gd name="T46" fmla="*/ 0 w 58"/>
                <a:gd name="T47" fmla="*/ 0 h 59"/>
                <a:gd name="T48" fmla="*/ 0 w 58"/>
                <a:gd name="T49" fmla="*/ 0 h 59"/>
                <a:gd name="T50" fmla="*/ 0 w 58"/>
                <a:gd name="T51" fmla="*/ 0 h 59"/>
                <a:gd name="T52" fmla="*/ 0 w 58"/>
                <a:gd name="T53" fmla="*/ 0 h 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
                <a:gd name="T82" fmla="*/ 0 h 59"/>
                <a:gd name="T83" fmla="*/ 58 w 58"/>
                <a:gd name="T84" fmla="*/ 59 h 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 h="59">
                  <a:moveTo>
                    <a:pt x="51" y="0"/>
                  </a:moveTo>
                  <a:lnTo>
                    <a:pt x="51" y="3"/>
                  </a:lnTo>
                  <a:lnTo>
                    <a:pt x="52" y="13"/>
                  </a:lnTo>
                  <a:lnTo>
                    <a:pt x="54" y="23"/>
                  </a:lnTo>
                  <a:lnTo>
                    <a:pt x="57" y="31"/>
                  </a:lnTo>
                  <a:lnTo>
                    <a:pt x="58" y="36"/>
                  </a:lnTo>
                  <a:lnTo>
                    <a:pt x="58" y="42"/>
                  </a:lnTo>
                  <a:lnTo>
                    <a:pt x="57" y="45"/>
                  </a:lnTo>
                  <a:lnTo>
                    <a:pt x="57" y="46"/>
                  </a:lnTo>
                  <a:lnTo>
                    <a:pt x="57" y="47"/>
                  </a:lnTo>
                  <a:lnTo>
                    <a:pt x="56" y="50"/>
                  </a:lnTo>
                  <a:lnTo>
                    <a:pt x="53" y="53"/>
                  </a:lnTo>
                  <a:lnTo>
                    <a:pt x="50" y="56"/>
                  </a:lnTo>
                  <a:lnTo>
                    <a:pt x="46" y="58"/>
                  </a:lnTo>
                  <a:lnTo>
                    <a:pt x="44" y="59"/>
                  </a:lnTo>
                  <a:lnTo>
                    <a:pt x="41" y="58"/>
                  </a:lnTo>
                  <a:lnTo>
                    <a:pt x="38" y="57"/>
                  </a:lnTo>
                  <a:lnTo>
                    <a:pt x="35" y="55"/>
                  </a:lnTo>
                  <a:lnTo>
                    <a:pt x="34" y="54"/>
                  </a:lnTo>
                  <a:lnTo>
                    <a:pt x="22" y="43"/>
                  </a:lnTo>
                  <a:lnTo>
                    <a:pt x="48" y="48"/>
                  </a:lnTo>
                  <a:lnTo>
                    <a:pt x="48" y="43"/>
                  </a:lnTo>
                  <a:lnTo>
                    <a:pt x="28" y="20"/>
                  </a:lnTo>
                  <a:lnTo>
                    <a:pt x="0" y="3"/>
                  </a:lnTo>
                  <a:lnTo>
                    <a:pt x="11" y="0"/>
                  </a:lnTo>
                  <a:lnTo>
                    <a:pt x="5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7" name="Freeform 152"/>
            <p:cNvSpPr>
              <a:spLocks/>
            </p:cNvSpPr>
            <p:nvPr/>
          </p:nvSpPr>
          <p:spPr bwMode="auto">
            <a:xfrm>
              <a:off x="3181" y="2485"/>
              <a:ext cx="15" cy="10"/>
            </a:xfrm>
            <a:custGeom>
              <a:avLst/>
              <a:gdLst>
                <a:gd name="T0" fmla="*/ 0 w 45"/>
                <a:gd name="T1" fmla="*/ 0 h 30"/>
                <a:gd name="T2" fmla="*/ 0 w 45"/>
                <a:gd name="T3" fmla="*/ 0 h 30"/>
                <a:gd name="T4" fmla="*/ 0 w 45"/>
                <a:gd name="T5" fmla="*/ 0 h 30"/>
                <a:gd name="T6" fmla="*/ 0 w 45"/>
                <a:gd name="T7" fmla="*/ 0 h 30"/>
                <a:gd name="T8" fmla="*/ 0 w 45"/>
                <a:gd name="T9" fmla="*/ 0 h 30"/>
                <a:gd name="T10" fmla="*/ 0 w 45"/>
                <a:gd name="T11" fmla="*/ 0 h 30"/>
                <a:gd name="T12" fmla="*/ 0 w 45"/>
                <a:gd name="T13" fmla="*/ 0 h 30"/>
                <a:gd name="T14" fmla="*/ 0 w 45"/>
                <a:gd name="T15" fmla="*/ 0 h 30"/>
                <a:gd name="T16" fmla="*/ 0 w 45"/>
                <a:gd name="T17" fmla="*/ 0 h 30"/>
                <a:gd name="T18" fmla="*/ 0 w 45"/>
                <a:gd name="T19" fmla="*/ 0 h 30"/>
                <a:gd name="T20" fmla="*/ 0 w 45"/>
                <a:gd name="T21" fmla="*/ 0 h 30"/>
                <a:gd name="T22" fmla="*/ 0 w 45"/>
                <a:gd name="T23" fmla="*/ 0 h 30"/>
                <a:gd name="T24" fmla="*/ 0 w 45"/>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0"/>
                <a:gd name="T41" fmla="*/ 45 w 45"/>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0">
                  <a:moveTo>
                    <a:pt x="22" y="30"/>
                  </a:moveTo>
                  <a:lnTo>
                    <a:pt x="22" y="29"/>
                  </a:lnTo>
                  <a:lnTo>
                    <a:pt x="25" y="29"/>
                  </a:lnTo>
                  <a:lnTo>
                    <a:pt x="30" y="28"/>
                  </a:lnTo>
                  <a:lnTo>
                    <a:pt x="38" y="25"/>
                  </a:lnTo>
                  <a:lnTo>
                    <a:pt x="43" y="18"/>
                  </a:lnTo>
                  <a:lnTo>
                    <a:pt x="45" y="12"/>
                  </a:lnTo>
                  <a:lnTo>
                    <a:pt x="45" y="7"/>
                  </a:lnTo>
                  <a:lnTo>
                    <a:pt x="45" y="6"/>
                  </a:lnTo>
                  <a:lnTo>
                    <a:pt x="0" y="0"/>
                  </a:lnTo>
                  <a:lnTo>
                    <a:pt x="8" y="13"/>
                  </a:lnTo>
                  <a:lnTo>
                    <a:pt x="22"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8" name="Freeform 153"/>
            <p:cNvSpPr>
              <a:spLocks/>
            </p:cNvSpPr>
            <p:nvPr/>
          </p:nvSpPr>
          <p:spPr bwMode="auto">
            <a:xfrm>
              <a:off x="3147" y="2440"/>
              <a:ext cx="23" cy="14"/>
            </a:xfrm>
            <a:custGeom>
              <a:avLst/>
              <a:gdLst>
                <a:gd name="T0" fmla="*/ 0 w 70"/>
                <a:gd name="T1" fmla="*/ 0 h 43"/>
                <a:gd name="T2" fmla="*/ 0 w 70"/>
                <a:gd name="T3" fmla="*/ 0 h 43"/>
                <a:gd name="T4" fmla="*/ 0 w 70"/>
                <a:gd name="T5" fmla="*/ 0 h 43"/>
                <a:gd name="T6" fmla="*/ 0 w 70"/>
                <a:gd name="T7" fmla="*/ 0 h 43"/>
                <a:gd name="T8" fmla="*/ 0 w 70"/>
                <a:gd name="T9" fmla="*/ 0 h 43"/>
                <a:gd name="T10" fmla="*/ 0 w 70"/>
                <a:gd name="T11" fmla="*/ 0 h 43"/>
                <a:gd name="T12" fmla="*/ 0 w 70"/>
                <a:gd name="T13" fmla="*/ 0 h 43"/>
                <a:gd name="T14" fmla="*/ 0 w 70"/>
                <a:gd name="T15" fmla="*/ 0 h 43"/>
                <a:gd name="T16" fmla="*/ 0 w 70"/>
                <a:gd name="T17" fmla="*/ 0 h 43"/>
                <a:gd name="T18" fmla="*/ 0 w 70"/>
                <a:gd name="T19" fmla="*/ 0 h 43"/>
                <a:gd name="T20" fmla="*/ 0 w 70"/>
                <a:gd name="T21" fmla="*/ 0 h 43"/>
                <a:gd name="T22" fmla="*/ 0 w 70"/>
                <a:gd name="T23" fmla="*/ 0 h 43"/>
                <a:gd name="T24" fmla="*/ 0 w 70"/>
                <a:gd name="T25" fmla="*/ 0 h 43"/>
                <a:gd name="T26" fmla="*/ 0 w 70"/>
                <a:gd name="T27" fmla="*/ 0 h 43"/>
                <a:gd name="T28" fmla="*/ 0 w 70"/>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
                <a:gd name="T46" fmla="*/ 0 h 43"/>
                <a:gd name="T47" fmla="*/ 70 w 70"/>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 h="43">
                  <a:moveTo>
                    <a:pt x="0" y="17"/>
                  </a:moveTo>
                  <a:lnTo>
                    <a:pt x="5" y="9"/>
                  </a:lnTo>
                  <a:lnTo>
                    <a:pt x="30" y="1"/>
                  </a:lnTo>
                  <a:lnTo>
                    <a:pt x="39" y="0"/>
                  </a:lnTo>
                  <a:lnTo>
                    <a:pt x="44" y="2"/>
                  </a:lnTo>
                  <a:lnTo>
                    <a:pt x="55" y="9"/>
                  </a:lnTo>
                  <a:lnTo>
                    <a:pt x="65" y="16"/>
                  </a:lnTo>
                  <a:lnTo>
                    <a:pt x="70" y="23"/>
                  </a:lnTo>
                  <a:lnTo>
                    <a:pt x="51" y="32"/>
                  </a:lnTo>
                  <a:lnTo>
                    <a:pt x="49" y="39"/>
                  </a:lnTo>
                  <a:lnTo>
                    <a:pt x="35" y="43"/>
                  </a:lnTo>
                  <a:lnTo>
                    <a:pt x="26" y="35"/>
                  </a:lnTo>
                  <a:lnTo>
                    <a:pt x="24" y="24"/>
                  </a:lnTo>
                  <a:lnTo>
                    <a:pt x="0"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9" name="Freeform 154"/>
            <p:cNvSpPr>
              <a:spLocks/>
            </p:cNvSpPr>
            <p:nvPr/>
          </p:nvSpPr>
          <p:spPr bwMode="auto">
            <a:xfrm>
              <a:off x="3050" y="2383"/>
              <a:ext cx="54" cy="67"/>
            </a:xfrm>
            <a:custGeom>
              <a:avLst/>
              <a:gdLst>
                <a:gd name="T0" fmla="*/ 0 w 164"/>
                <a:gd name="T1" fmla="*/ 0 h 202"/>
                <a:gd name="T2" fmla="*/ 0 w 164"/>
                <a:gd name="T3" fmla="*/ 0 h 202"/>
                <a:gd name="T4" fmla="*/ 0 w 164"/>
                <a:gd name="T5" fmla="*/ 0 h 202"/>
                <a:gd name="T6" fmla="*/ 0 w 164"/>
                <a:gd name="T7" fmla="*/ 0 h 202"/>
                <a:gd name="T8" fmla="*/ 0 w 164"/>
                <a:gd name="T9" fmla="*/ 0 h 202"/>
                <a:gd name="T10" fmla="*/ 0 w 164"/>
                <a:gd name="T11" fmla="*/ 0 h 202"/>
                <a:gd name="T12" fmla="*/ 0 w 164"/>
                <a:gd name="T13" fmla="*/ 0 h 202"/>
                <a:gd name="T14" fmla="*/ 0 w 164"/>
                <a:gd name="T15" fmla="*/ 0 h 202"/>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202"/>
                <a:gd name="T26" fmla="*/ 164 w 164"/>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202">
                  <a:moveTo>
                    <a:pt x="152" y="0"/>
                  </a:moveTo>
                  <a:lnTo>
                    <a:pt x="0" y="165"/>
                  </a:lnTo>
                  <a:lnTo>
                    <a:pt x="164" y="202"/>
                  </a:lnTo>
                  <a:lnTo>
                    <a:pt x="162" y="170"/>
                  </a:lnTo>
                  <a:lnTo>
                    <a:pt x="158" y="101"/>
                  </a:lnTo>
                  <a:lnTo>
                    <a:pt x="154" y="31"/>
                  </a:lnTo>
                  <a:lnTo>
                    <a:pt x="15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0" name="Freeform 155"/>
            <p:cNvSpPr>
              <a:spLocks/>
            </p:cNvSpPr>
            <p:nvPr/>
          </p:nvSpPr>
          <p:spPr bwMode="auto">
            <a:xfrm>
              <a:off x="2951" y="2375"/>
              <a:ext cx="158" cy="156"/>
            </a:xfrm>
            <a:custGeom>
              <a:avLst/>
              <a:gdLst>
                <a:gd name="T0" fmla="*/ 0 w 474"/>
                <a:gd name="T1" fmla="*/ 0 h 469"/>
                <a:gd name="T2" fmla="*/ 0 w 474"/>
                <a:gd name="T3" fmla="*/ 0 h 469"/>
                <a:gd name="T4" fmla="*/ 0 w 474"/>
                <a:gd name="T5" fmla="*/ 0 h 469"/>
                <a:gd name="T6" fmla="*/ 0 w 474"/>
                <a:gd name="T7" fmla="*/ 0 h 469"/>
                <a:gd name="T8" fmla="*/ 0 w 474"/>
                <a:gd name="T9" fmla="*/ 0 h 469"/>
                <a:gd name="T10" fmla="*/ 0 w 474"/>
                <a:gd name="T11" fmla="*/ 0 h 469"/>
                <a:gd name="T12" fmla="*/ 0 w 474"/>
                <a:gd name="T13" fmla="*/ 0 h 469"/>
                <a:gd name="T14" fmla="*/ 0 w 474"/>
                <a:gd name="T15" fmla="*/ 0 h 469"/>
                <a:gd name="T16" fmla="*/ 0 w 474"/>
                <a:gd name="T17" fmla="*/ 0 h 469"/>
                <a:gd name="T18" fmla="*/ 0 w 474"/>
                <a:gd name="T19" fmla="*/ 0 h 469"/>
                <a:gd name="T20" fmla="*/ 0 w 474"/>
                <a:gd name="T21" fmla="*/ 0 h 469"/>
                <a:gd name="T22" fmla="*/ 0 w 474"/>
                <a:gd name="T23" fmla="*/ 0 h 469"/>
                <a:gd name="T24" fmla="*/ 0 w 474"/>
                <a:gd name="T25" fmla="*/ 0 h 469"/>
                <a:gd name="T26" fmla="*/ 0 w 474"/>
                <a:gd name="T27" fmla="*/ 0 h 469"/>
                <a:gd name="T28" fmla="*/ 0 w 474"/>
                <a:gd name="T29" fmla="*/ 0 h 469"/>
                <a:gd name="T30" fmla="*/ 0 w 474"/>
                <a:gd name="T31" fmla="*/ 0 h 469"/>
                <a:gd name="T32" fmla="*/ 0 w 474"/>
                <a:gd name="T33" fmla="*/ 0 h 469"/>
                <a:gd name="T34" fmla="*/ 0 w 474"/>
                <a:gd name="T35" fmla="*/ 0 h 4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4"/>
                <a:gd name="T55" fmla="*/ 0 h 469"/>
                <a:gd name="T56" fmla="*/ 474 w 474"/>
                <a:gd name="T57" fmla="*/ 469 h 4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4" h="469">
                  <a:moveTo>
                    <a:pt x="143" y="72"/>
                  </a:moveTo>
                  <a:lnTo>
                    <a:pt x="344" y="182"/>
                  </a:lnTo>
                  <a:lnTo>
                    <a:pt x="396" y="197"/>
                  </a:lnTo>
                  <a:lnTo>
                    <a:pt x="437" y="182"/>
                  </a:lnTo>
                  <a:lnTo>
                    <a:pt x="447" y="10"/>
                  </a:lnTo>
                  <a:lnTo>
                    <a:pt x="463" y="0"/>
                  </a:lnTo>
                  <a:lnTo>
                    <a:pt x="474" y="5"/>
                  </a:lnTo>
                  <a:lnTo>
                    <a:pt x="465" y="43"/>
                  </a:lnTo>
                  <a:lnTo>
                    <a:pt x="465" y="185"/>
                  </a:lnTo>
                  <a:lnTo>
                    <a:pt x="385" y="331"/>
                  </a:lnTo>
                  <a:lnTo>
                    <a:pt x="345" y="433"/>
                  </a:lnTo>
                  <a:lnTo>
                    <a:pt x="331" y="447"/>
                  </a:lnTo>
                  <a:lnTo>
                    <a:pt x="296" y="469"/>
                  </a:lnTo>
                  <a:lnTo>
                    <a:pt x="274" y="466"/>
                  </a:lnTo>
                  <a:lnTo>
                    <a:pt x="251" y="455"/>
                  </a:lnTo>
                  <a:lnTo>
                    <a:pt x="0" y="389"/>
                  </a:lnTo>
                  <a:lnTo>
                    <a:pt x="143" y="7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1" name="Freeform 156"/>
            <p:cNvSpPr>
              <a:spLocks/>
            </p:cNvSpPr>
            <p:nvPr/>
          </p:nvSpPr>
          <p:spPr bwMode="auto">
            <a:xfrm>
              <a:off x="2832" y="2495"/>
              <a:ext cx="165" cy="101"/>
            </a:xfrm>
            <a:custGeom>
              <a:avLst/>
              <a:gdLst>
                <a:gd name="T0" fmla="*/ 0 w 494"/>
                <a:gd name="T1" fmla="*/ 0 h 303"/>
                <a:gd name="T2" fmla="*/ 0 w 494"/>
                <a:gd name="T3" fmla="*/ 0 h 303"/>
                <a:gd name="T4" fmla="*/ 0 w 494"/>
                <a:gd name="T5" fmla="*/ 0 h 303"/>
                <a:gd name="T6" fmla="*/ 0 w 494"/>
                <a:gd name="T7" fmla="*/ 0 h 303"/>
                <a:gd name="T8" fmla="*/ 0 w 494"/>
                <a:gd name="T9" fmla="*/ 0 h 303"/>
                <a:gd name="T10" fmla="*/ 0 w 494"/>
                <a:gd name="T11" fmla="*/ 0 h 303"/>
                <a:gd name="T12" fmla="*/ 0 w 494"/>
                <a:gd name="T13" fmla="*/ 0 h 303"/>
                <a:gd name="T14" fmla="*/ 0 w 494"/>
                <a:gd name="T15" fmla="*/ 0 h 303"/>
                <a:gd name="T16" fmla="*/ 0 w 494"/>
                <a:gd name="T17" fmla="*/ 0 h 303"/>
                <a:gd name="T18" fmla="*/ 0 w 494"/>
                <a:gd name="T19" fmla="*/ 0 h 303"/>
                <a:gd name="T20" fmla="*/ 0 w 494"/>
                <a:gd name="T21" fmla="*/ 0 h 303"/>
                <a:gd name="T22" fmla="*/ 0 w 494"/>
                <a:gd name="T23" fmla="*/ 0 h 303"/>
                <a:gd name="T24" fmla="*/ 0 w 494"/>
                <a:gd name="T25" fmla="*/ 0 h 303"/>
                <a:gd name="T26" fmla="*/ 0 w 494"/>
                <a:gd name="T27" fmla="*/ 0 h 303"/>
                <a:gd name="T28" fmla="*/ 0 w 494"/>
                <a:gd name="T29" fmla="*/ 0 h 303"/>
                <a:gd name="T30" fmla="*/ 0 w 494"/>
                <a:gd name="T31" fmla="*/ 0 h 303"/>
                <a:gd name="T32" fmla="*/ 0 w 494"/>
                <a:gd name="T33" fmla="*/ 0 h 303"/>
                <a:gd name="T34" fmla="*/ 0 w 494"/>
                <a:gd name="T35" fmla="*/ 0 h 303"/>
                <a:gd name="T36" fmla="*/ 0 w 494"/>
                <a:gd name="T37" fmla="*/ 0 h 303"/>
                <a:gd name="T38" fmla="*/ 0 w 494"/>
                <a:gd name="T39" fmla="*/ 0 h 303"/>
                <a:gd name="T40" fmla="*/ 0 w 494"/>
                <a:gd name="T41" fmla="*/ 0 h 303"/>
                <a:gd name="T42" fmla="*/ 0 w 494"/>
                <a:gd name="T43" fmla="*/ 0 h 303"/>
                <a:gd name="T44" fmla="*/ 0 w 494"/>
                <a:gd name="T45" fmla="*/ 0 h 303"/>
                <a:gd name="T46" fmla="*/ 0 w 494"/>
                <a:gd name="T47" fmla="*/ 0 h 303"/>
                <a:gd name="T48" fmla="*/ 0 w 494"/>
                <a:gd name="T49" fmla="*/ 0 h 303"/>
                <a:gd name="T50" fmla="*/ 0 w 494"/>
                <a:gd name="T51" fmla="*/ 0 h 303"/>
                <a:gd name="T52" fmla="*/ 0 w 494"/>
                <a:gd name="T53" fmla="*/ 0 h 303"/>
                <a:gd name="T54" fmla="*/ 0 w 494"/>
                <a:gd name="T55" fmla="*/ 0 h 303"/>
                <a:gd name="T56" fmla="*/ 0 w 494"/>
                <a:gd name="T57" fmla="*/ 0 h 303"/>
                <a:gd name="T58" fmla="*/ 0 w 494"/>
                <a:gd name="T59" fmla="*/ 0 h 303"/>
                <a:gd name="T60" fmla="*/ 0 w 494"/>
                <a:gd name="T61" fmla="*/ 0 h 303"/>
                <a:gd name="T62" fmla="*/ 0 w 494"/>
                <a:gd name="T63" fmla="*/ 0 h 303"/>
                <a:gd name="T64" fmla="*/ 0 w 494"/>
                <a:gd name="T65" fmla="*/ 0 h 303"/>
                <a:gd name="T66" fmla="*/ 0 w 494"/>
                <a:gd name="T67" fmla="*/ 0 h 303"/>
                <a:gd name="T68" fmla="*/ 0 w 494"/>
                <a:gd name="T69" fmla="*/ 0 h 303"/>
                <a:gd name="T70" fmla="*/ 0 w 494"/>
                <a:gd name="T71" fmla="*/ 0 h 303"/>
                <a:gd name="T72" fmla="*/ 0 w 494"/>
                <a:gd name="T73" fmla="*/ 0 h 303"/>
                <a:gd name="T74" fmla="*/ 0 w 494"/>
                <a:gd name="T75" fmla="*/ 0 h 303"/>
                <a:gd name="T76" fmla="*/ 0 w 494"/>
                <a:gd name="T77" fmla="*/ 0 h 303"/>
                <a:gd name="T78" fmla="*/ 0 w 494"/>
                <a:gd name="T79" fmla="*/ 0 h 303"/>
                <a:gd name="T80" fmla="*/ 0 w 494"/>
                <a:gd name="T81" fmla="*/ 0 h 303"/>
                <a:gd name="T82" fmla="*/ 0 w 494"/>
                <a:gd name="T83" fmla="*/ 0 h 303"/>
                <a:gd name="T84" fmla="*/ 0 w 494"/>
                <a:gd name="T85" fmla="*/ 0 h 303"/>
                <a:gd name="T86" fmla="*/ 0 w 494"/>
                <a:gd name="T87" fmla="*/ 0 h 303"/>
                <a:gd name="T88" fmla="*/ 0 w 494"/>
                <a:gd name="T89" fmla="*/ 0 h 303"/>
                <a:gd name="T90" fmla="*/ 0 w 494"/>
                <a:gd name="T91" fmla="*/ 0 h 303"/>
                <a:gd name="T92" fmla="*/ 0 w 494"/>
                <a:gd name="T93" fmla="*/ 0 h 303"/>
                <a:gd name="T94" fmla="*/ 0 w 494"/>
                <a:gd name="T95" fmla="*/ 0 h 303"/>
                <a:gd name="T96" fmla="*/ 0 w 494"/>
                <a:gd name="T97" fmla="*/ 0 h 303"/>
                <a:gd name="T98" fmla="*/ 0 w 494"/>
                <a:gd name="T99" fmla="*/ 0 h 303"/>
                <a:gd name="T100" fmla="*/ 0 w 494"/>
                <a:gd name="T101" fmla="*/ 0 h 303"/>
                <a:gd name="T102" fmla="*/ 0 w 494"/>
                <a:gd name="T103" fmla="*/ 0 h 303"/>
                <a:gd name="T104" fmla="*/ 0 w 494"/>
                <a:gd name="T105" fmla="*/ 0 h 303"/>
                <a:gd name="T106" fmla="*/ 0 w 494"/>
                <a:gd name="T107" fmla="*/ 0 h 3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4"/>
                <a:gd name="T163" fmla="*/ 0 h 303"/>
                <a:gd name="T164" fmla="*/ 494 w 494"/>
                <a:gd name="T165" fmla="*/ 303 h 3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4" h="303">
                  <a:moveTo>
                    <a:pt x="97" y="21"/>
                  </a:moveTo>
                  <a:lnTo>
                    <a:pt x="106" y="101"/>
                  </a:lnTo>
                  <a:lnTo>
                    <a:pt x="88" y="106"/>
                  </a:lnTo>
                  <a:lnTo>
                    <a:pt x="24" y="140"/>
                  </a:lnTo>
                  <a:lnTo>
                    <a:pt x="0" y="159"/>
                  </a:lnTo>
                  <a:lnTo>
                    <a:pt x="38" y="157"/>
                  </a:lnTo>
                  <a:lnTo>
                    <a:pt x="70" y="179"/>
                  </a:lnTo>
                  <a:lnTo>
                    <a:pt x="94" y="176"/>
                  </a:lnTo>
                  <a:lnTo>
                    <a:pt x="114" y="227"/>
                  </a:lnTo>
                  <a:lnTo>
                    <a:pt x="142" y="245"/>
                  </a:lnTo>
                  <a:lnTo>
                    <a:pt x="153" y="275"/>
                  </a:lnTo>
                  <a:lnTo>
                    <a:pt x="174" y="289"/>
                  </a:lnTo>
                  <a:lnTo>
                    <a:pt x="188" y="290"/>
                  </a:lnTo>
                  <a:lnTo>
                    <a:pt x="204" y="303"/>
                  </a:lnTo>
                  <a:lnTo>
                    <a:pt x="199" y="268"/>
                  </a:lnTo>
                  <a:lnTo>
                    <a:pt x="204" y="241"/>
                  </a:lnTo>
                  <a:lnTo>
                    <a:pt x="188" y="207"/>
                  </a:lnTo>
                  <a:lnTo>
                    <a:pt x="216" y="212"/>
                  </a:lnTo>
                  <a:lnTo>
                    <a:pt x="234" y="234"/>
                  </a:lnTo>
                  <a:lnTo>
                    <a:pt x="270" y="249"/>
                  </a:lnTo>
                  <a:lnTo>
                    <a:pt x="285" y="262"/>
                  </a:lnTo>
                  <a:lnTo>
                    <a:pt x="288" y="226"/>
                  </a:lnTo>
                  <a:lnTo>
                    <a:pt x="280" y="197"/>
                  </a:lnTo>
                  <a:lnTo>
                    <a:pt x="241" y="172"/>
                  </a:lnTo>
                  <a:lnTo>
                    <a:pt x="258" y="159"/>
                  </a:lnTo>
                  <a:lnTo>
                    <a:pt x="283" y="183"/>
                  </a:lnTo>
                  <a:lnTo>
                    <a:pt x="324" y="191"/>
                  </a:lnTo>
                  <a:lnTo>
                    <a:pt x="355" y="217"/>
                  </a:lnTo>
                  <a:lnTo>
                    <a:pt x="379" y="220"/>
                  </a:lnTo>
                  <a:lnTo>
                    <a:pt x="411" y="260"/>
                  </a:lnTo>
                  <a:lnTo>
                    <a:pt x="414" y="230"/>
                  </a:lnTo>
                  <a:lnTo>
                    <a:pt x="406" y="217"/>
                  </a:lnTo>
                  <a:lnTo>
                    <a:pt x="403" y="165"/>
                  </a:lnTo>
                  <a:lnTo>
                    <a:pt x="422" y="164"/>
                  </a:lnTo>
                  <a:lnTo>
                    <a:pt x="439" y="188"/>
                  </a:lnTo>
                  <a:lnTo>
                    <a:pt x="475" y="199"/>
                  </a:lnTo>
                  <a:lnTo>
                    <a:pt x="494" y="212"/>
                  </a:lnTo>
                  <a:lnTo>
                    <a:pt x="473" y="137"/>
                  </a:lnTo>
                  <a:lnTo>
                    <a:pt x="446" y="113"/>
                  </a:lnTo>
                  <a:lnTo>
                    <a:pt x="406" y="119"/>
                  </a:lnTo>
                  <a:lnTo>
                    <a:pt x="370" y="105"/>
                  </a:lnTo>
                  <a:lnTo>
                    <a:pt x="315" y="105"/>
                  </a:lnTo>
                  <a:lnTo>
                    <a:pt x="303" y="97"/>
                  </a:lnTo>
                  <a:lnTo>
                    <a:pt x="306" y="73"/>
                  </a:lnTo>
                  <a:lnTo>
                    <a:pt x="326" y="48"/>
                  </a:lnTo>
                  <a:lnTo>
                    <a:pt x="236" y="22"/>
                  </a:lnTo>
                  <a:lnTo>
                    <a:pt x="249" y="105"/>
                  </a:lnTo>
                  <a:lnTo>
                    <a:pt x="224" y="110"/>
                  </a:lnTo>
                  <a:lnTo>
                    <a:pt x="201" y="138"/>
                  </a:lnTo>
                  <a:lnTo>
                    <a:pt x="149" y="134"/>
                  </a:lnTo>
                  <a:lnTo>
                    <a:pt x="166" y="87"/>
                  </a:lnTo>
                  <a:lnTo>
                    <a:pt x="172" y="0"/>
                  </a:lnTo>
                  <a:lnTo>
                    <a:pt x="97"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2" name="Freeform 157"/>
            <p:cNvSpPr>
              <a:spLocks/>
            </p:cNvSpPr>
            <p:nvPr/>
          </p:nvSpPr>
          <p:spPr bwMode="auto">
            <a:xfrm>
              <a:off x="3065" y="2287"/>
              <a:ext cx="16" cy="21"/>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w 47"/>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62"/>
                <a:gd name="T26" fmla="*/ 47 w 47"/>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62">
                  <a:moveTo>
                    <a:pt x="0" y="28"/>
                  </a:moveTo>
                  <a:lnTo>
                    <a:pt x="12" y="9"/>
                  </a:lnTo>
                  <a:lnTo>
                    <a:pt x="37" y="0"/>
                  </a:lnTo>
                  <a:lnTo>
                    <a:pt x="47" y="14"/>
                  </a:lnTo>
                  <a:lnTo>
                    <a:pt x="46" y="38"/>
                  </a:lnTo>
                  <a:lnTo>
                    <a:pt x="20" y="62"/>
                  </a:lnTo>
                  <a:lnTo>
                    <a:pt x="0" y="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3" name="Freeform 158"/>
            <p:cNvSpPr>
              <a:spLocks/>
            </p:cNvSpPr>
            <p:nvPr/>
          </p:nvSpPr>
          <p:spPr bwMode="auto">
            <a:xfrm>
              <a:off x="3087" y="2386"/>
              <a:ext cx="68" cy="87"/>
            </a:xfrm>
            <a:custGeom>
              <a:avLst/>
              <a:gdLst>
                <a:gd name="T0" fmla="*/ 0 w 203"/>
                <a:gd name="T1" fmla="*/ 0 h 261"/>
                <a:gd name="T2" fmla="*/ 0 w 203"/>
                <a:gd name="T3" fmla="*/ 0 h 261"/>
                <a:gd name="T4" fmla="*/ 0 w 203"/>
                <a:gd name="T5" fmla="*/ 0 h 261"/>
                <a:gd name="T6" fmla="*/ 0 w 203"/>
                <a:gd name="T7" fmla="*/ 0 h 261"/>
                <a:gd name="T8" fmla="*/ 0 w 203"/>
                <a:gd name="T9" fmla="*/ 0 h 261"/>
                <a:gd name="T10" fmla="*/ 0 w 203"/>
                <a:gd name="T11" fmla="*/ 0 h 261"/>
                <a:gd name="T12" fmla="*/ 0 w 203"/>
                <a:gd name="T13" fmla="*/ 0 h 261"/>
                <a:gd name="T14" fmla="*/ 0 w 203"/>
                <a:gd name="T15" fmla="*/ 0 h 261"/>
                <a:gd name="T16" fmla="*/ 0 w 203"/>
                <a:gd name="T17" fmla="*/ 0 h 261"/>
                <a:gd name="T18" fmla="*/ 0 w 203"/>
                <a:gd name="T19" fmla="*/ 0 h 261"/>
                <a:gd name="T20" fmla="*/ 0 w 203"/>
                <a:gd name="T21" fmla="*/ 0 h 261"/>
                <a:gd name="T22" fmla="*/ 0 w 203"/>
                <a:gd name="T23" fmla="*/ 0 h 261"/>
                <a:gd name="T24" fmla="*/ 0 w 203"/>
                <a:gd name="T25" fmla="*/ 0 h 261"/>
                <a:gd name="T26" fmla="*/ 0 w 203"/>
                <a:gd name="T27" fmla="*/ 0 h 261"/>
                <a:gd name="T28" fmla="*/ 0 w 203"/>
                <a:gd name="T29" fmla="*/ 0 h 261"/>
                <a:gd name="T30" fmla="*/ 0 w 203"/>
                <a:gd name="T31" fmla="*/ 0 h 261"/>
                <a:gd name="T32" fmla="*/ 0 w 203"/>
                <a:gd name="T33" fmla="*/ 0 h 2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261"/>
                <a:gd name="T53" fmla="*/ 203 w 203"/>
                <a:gd name="T54" fmla="*/ 261 h 2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261">
                  <a:moveTo>
                    <a:pt x="54" y="57"/>
                  </a:moveTo>
                  <a:lnTo>
                    <a:pt x="55" y="128"/>
                  </a:lnTo>
                  <a:lnTo>
                    <a:pt x="0" y="259"/>
                  </a:lnTo>
                  <a:lnTo>
                    <a:pt x="23" y="261"/>
                  </a:lnTo>
                  <a:lnTo>
                    <a:pt x="81" y="229"/>
                  </a:lnTo>
                  <a:lnTo>
                    <a:pt x="99" y="186"/>
                  </a:lnTo>
                  <a:lnTo>
                    <a:pt x="150" y="118"/>
                  </a:lnTo>
                  <a:lnTo>
                    <a:pt x="150" y="95"/>
                  </a:lnTo>
                  <a:lnTo>
                    <a:pt x="186" y="60"/>
                  </a:lnTo>
                  <a:lnTo>
                    <a:pt x="203" y="24"/>
                  </a:lnTo>
                  <a:lnTo>
                    <a:pt x="201" y="8"/>
                  </a:lnTo>
                  <a:lnTo>
                    <a:pt x="201" y="6"/>
                  </a:lnTo>
                  <a:lnTo>
                    <a:pt x="199" y="3"/>
                  </a:lnTo>
                  <a:lnTo>
                    <a:pt x="195" y="0"/>
                  </a:lnTo>
                  <a:lnTo>
                    <a:pt x="188" y="2"/>
                  </a:lnTo>
                  <a:lnTo>
                    <a:pt x="54" y="5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4" name="Freeform 159"/>
            <p:cNvSpPr>
              <a:spLocks/>
            </p:cNvSpPr>
            <p:nvPr/>
          </p:nvSpPr>
          <p:spPr bwMode="auto">
            <a:xfrm>
              <a:off x="2765" y="2272"/>
              <a:ext cx="330" cy="254"/>
            </a:xfrm>
            <a:custGeom>
              <a:avLst/>
              <a:gdLst>
                <a:gd name="T0" fmla="*/ 0 w 992"/>
                <a:gd name="T1" fmla="*/ 0 h 763"/>
                <a:gd name="T2" fmla="*/ 0 w 992"/>
                <a:gd name="T3" fmla="*/ 0 h 763"/>
                <a:gd name="T4" fmla="*/ 0 w 992"/>
                <a:gd name="T5" fmla="*/ 0 h 763"/>
                <a:gd name="T6" fmla="*/ 0 w 992"/>
                <a:gd name="T7" fmla="*/ 0 h 763"/>
                <a:gd name="T8" fmla="*/ 0 w 992"/>
                <a:gd name="T9" fmla="*/ 0 h 763"/>
                <a:gd name="T10" fmla="*/ 0 w 992"/>
                <a:gd name="T11" fmla="*/ 0 h 763"/>
                <a:gd name="T12" fmla="*/ 0 w 992"/>
                <a:gd name="T13" fmla="*/ 0 h 763"/>
                <a:gd name="T14" fmla="*/ 0 w 992"/>
                <a:gd name="T15" fmla="*/ 0 h 763"/>
                <a:gd name="T16" fmla="*/ 0 w 992"/>
                <a:gd name="T17" fmla="*/ 0 h 763"/>
                <a:gd name="T18" fmla="*/ 0 w 992"/>
                <a:gd name="T19" fmla="*/ 0 h 763"/>
                <a:gd name="T20" fmla="*/ 0 w 992"/>
                <a:gd name="T21" fmla="*/ 0 h 763"/>
                <a:gd name="T22" fmla="*/ 0 w 992"/>
                <a:gd name="T23" fmla="*/ 0 h 763"/>
                <a:gd name="T24" fmla="*/ 0 w 992"/>
                <a:gd name="T25" fmla="*/ 0 h 763"/>
                <a:gd name="T26" fmla="*/ 0 w 992"/>
                <a:gd name="T27" fmla="*/ 0 h 763"/>
                <a:gd name="T28" fmla="*/ 0 w 992"/>
                <a:gd name="T29" fmla="*/ 0 h 763"/>
                <a:gd name="T30" fmla="*/ 0 w 992"/>
                <a:gd name="T31" fmla="*/ 0 h 763"/>
                <a:gd name="T32" fmla="*/ 0 w 992"/>
                <a:gd name="T33" fmla="*/ 0 h 763"/>
                <a:gd name="T34" fmla="*/ 0 w 992"/>
                <a:gd name="T35" fmla="*/ 0 h 763"/>
                <a:gd name="T36" fmla="*/ 0 w 992"/>
                <a:gd name="T37" fmla="*/ 0 h 763"/>
                <a:gd name="T38" fmla="*/ 0 w 992"/>
                <a:gd name="T39" fmla="*/ 0 h 763"/>
                <a:gd name="T40" fmla="*/ 0 w 992"/>
                <a:gd name="T41" fmla="*/ 0 h 763"/>
                <a:gd name="T42" fmla="*/ 0 w 992"/>
                <a:gd name="T43" fmla="*/ 0 h 763"/>
                <a:gd name="T44" fmla="*/ 0 w 992"/>
                <a:gd name="T45" fmla="*/ 0 h 763"/>
                <a:gd name="T46" fmla="*/ 0 w 992"/>
                <a:gd name="T47" fmla="*/ 0 h 763"/>
                <a:gd name="T48" fmla="*/ 0 w 992"/>
                <a:gd name="T49" fmla="*/ 0 h 763"/>
                <a:gd name="T50" fmla="*/ 0 w 992"/>
                <a:gd name="T51" fmla="*/ 0 h 763"/>
                <a:gd name="T52" fmla="*/ 0 w 992"/>
                <a:gd name="T53" fmla="*/ 0 h 763"/>
                <a:gd name="T54" fmla="*/ 0 w 992"/>
                <a:gd name="T55" fmla="*/ 0 h 763"/>
                <a:gd name="T56" fmla="*/ 0 w 992"/>
                <a:gd name="T57" fmla="*/ 0 h 763"/>
                <a:gd name="T58" fmla="*/ 0 w 992"/>
                <a:gd name="T59" fmla="*/ 0 h 763"/>
                <a:gd name="T60" fmla="*/ 0 w 992"/>
                <a:gd name="T61" fmla="*/ 0 h 763"/>
                <a:gd name="T62" fmla="*/ 0 w 992"/>
                <a:gd name="T63" fmla="*/ 0 h 763"/>
                <a:gd name="T64" fmla="*/ 0 w 992"/>
                <a:gd name="T65" fmla="*/ 0 h 763"/>
                <a:gd name="T66" fmla="*/ 0 w 992"/>
                <a:gd name="T67" fmla="*/ 0 h 763"/>
                <a:gd name="T68" fmla="*/ 0 w 992"/>
                <a:gd name="T69" fmla="*/ 0 h 763"/>
                <a:gd name="T70" fmla="*/ 0 w 992"/>
                <a:gd name="T71" fmla="*/ 0 h 763"/>
                <a:gd name="T72" fmla="*/ 0 w 992"/>
                <a:gd name="T73" fmla="*/ 0 h 763"/>
                <a:gd name="T74" fmla="*/ 0 w 992"/>
                <a:gd name="T75" fmla="*/ 0 h 763"/>
                <a:gd name="T76" fmla="*/ 0 w 992"/>
                <a:gd name="T77" fmla="*/ 0 h 763"/>
                <a:gd name="T78" fmla="*/ 0 w 992"/>
                <a:gd name="T79" fmla="*/ 0 h 763"/>
                <a:gd name="T80" fmla="*/ 0 w 992"/>
                <a:gd name="T81" fmla="*/ 0 h 763"/>
                <a:gd name="T82" fmla="*/ 0 w 992"/>
                <a:gd name="T83" fmla="*/ 0 h 763"/>
                <a:gd name="T84" fmla="*/ 0 w 992"/>
                <a:gd name="T85" fmla="*/ 0 h 763"/>
                <a:gd name="T86" fmla="*/ 0 w 992"/>
                <a:gd name="T87" fmla="*/ 0 h 763"/>
                <a:gd name="T88" fmla="*/ 0 w 992"/>
                <a:gd name="T89" fmla="*/ 0 h 763"/>
                <a:gd name="T90" fmla="*/ 0 w 992"/>
                <a:gd name="T91" fmla="*/ 0 h 763"/>
                <a:gd name="T92" fmla="*/ 0 w 992"/>
                <a:gd name="T93" fmla="*/ 0 h 7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2"/>
                <a:gd name="T142" fmla="*/ 0 h 763"/>
                <a:gd name="T143" fmla="*/ 992 w 992"/>
                <a:gd name="T144" fmla="*/ 763 h 7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2" h="763">
                  <a:moveTo>
                    <a:pt x="809" y="386"/>
                  </a:moveTo>
                  <a:lnTo>
                    <a:pt x="815" y="400"/>
                  </a:lnTo>
                  <a:lnTo>
                    <a:pt x="863" y="431"/>
                  </a:lnTo>
                  <a:lnTo>
                    <a:pt x="922" y="399"/>
                  </a:lnTo>
                  <a:lnTo>
                    <a:pt x="986" y="408"/>
                  </a:lnTo>
                  <a:lnTo>
                    <a:pt x="992" y="423"/>
                  </a:lnTo>
                  <a:lnTo>
                    <a:pt x="959" y="457"/>
                  </a:lnTo>
                  <a:lnTo>
                    <a:pt x="914" y="460"/>
                  </a:lnTo>
                  <a:lnTo>
                    <a:pt x="895" y="492"/>
                  </a:lnTo>
                  <a:lnTo>
                    <a:pt x="855" y="482"/>
                  </a:lnTo>
                  <a:lnTo>
                    <a:pt x="787" y="454"/>
                  </a:lnTo>
                  <a:lnTo>
                    <a:pt x="702" y="407"/>
                  </a:lnTo>
                  <a:lnTo>
                    <a:pt x="663" y="539"/>
                  </a:lnTo>
                  <a:lnTo>
                    <a:pt x="825" y="527"/>
                  </a:lnTo>
                  <a:lnTo>
                    <a:pt x="876" y="539"/>
                  </a:lnTo>
                  <a:lnTo>
                    <a:pt x="884" y="558"/>
                  </a:lnTo>
                  <a:lnTo>
                    <a:pt x="870" y="574"/>
                  </a:lnTo>
                  <a:lnTo>
                    <a:pt x="820" y="605"/>
                  </a:lnTo>
                  <a:lnTo>
                    <a:pt x="793" y="610"/>
                  </a:lnTo>
                  <a:lnTo>
                    <a:pt x="785" y="631"/>
                  </a:lnTo>
                  <a:lnTo>
                    <a:pt x="750" y="671"/>
                  </a:lnTo>
                  <a:lnTo>
                    <a:pt x="689" y="685"/>
                  </a:lnTo>
                  <a:lnTo>
                    <a:pt x="614" y="688"/>
                  </a:lnTo>
                  <a:lnTo>
                    <a:pt x="615" y="700"/>
                  </a:lnTo>
                  <a:lnTo>
                    <a:pt x="692" y="719"/>
                  </a:lnTo>
                  <a:lnTo>
                    <a:pt x="715" y="738"/>
                  </a:lnTo>
                  <a:lnTo>
                    <a:pt x="710" y="748"/>
                  </a:lnTo>
                  <a:lnTo>
                    <a:pt x="692" y="759"/>
                  </a:lnTo>
                  <a:lnTo>
                    <a:pt x="659" y="763"/>
                  </a:lnTo>
                  <a:lnTo>
                    <a:pt x="629" y="758"/>
                  </a:lnTo>
                  <a:lnTo>
                    <a:pt x="514" y="719"/>
                  </a:lnTo>
                  <a:lnTo>
                    <a:pt x="494" y="723"/>
                  </a:lnTo>
                  <a:lnTo>
                    <a:pt x="449" y="713"/>
                  </a:lnTo>
                  <a:lnTo>
                    <a:pt x="403" y="692"/>
                  </a:lnTo>
                  <a:lnTo>
                    <a:pt x="393" y="707"/>
                  </a:lnTo>
                  <a:lnTo>
                    <a:pt x="378" y="713"/>
                  </a:lnTo>
                  <a:lnTo>
                    <a:pt x="352" y="703"/>
                  </a:lnTo>
                  <a:lnTo>
                    <a:pt x="338" y="713"/>
                  </a:lnTo>
                  <a:lnTo>
                    <a:pt x="325" y="712"/>
                  </a:lnTo>
                  <a:lnTo>
                    <a:pt x="310" y="681"/>
                  </a:lnTo>
                  <a:lnTo>
                    <a:pt x="298" y="694"/>
                  </a:lnTo>
                  <a:lnTo>
                    <a:pt x="275" y="699"/>
                  </a:lnTo>
                  <a:lnTo>
                    <a:pt x="273" y="685"/>
                  </a:lnTo>
                  <a:lnTo>
                    <a:pt x="284" y="656"/>
                  </a:lnTo>
                  <a:lnTo>
                    <a:pt x="225" y="615"/>
                  </a:lnTo>
                  <a:lnTo>
                    <a:pt x="177" y="558"/>
                  </a:lnTo>
                  <a:lnTo>
                    <a:pt x="159" y="506"/>
                  </a:lnTo>
                  <a:lnTo>
                    <a:pt x="133" y="506"/>
                  </a:lnTo>
                  <a:lnTo>
                    <a:pt x="107" y="490"/>
                  </a:lnTo>
                  <a:lnTo>
                    <a:pt x="70" y="448"/>
                  </a:lnTo>
                  <a:lnTo>
                    <a:pt x="14" y="355"/>
                  </a:lnTo>
                  <a:lnTo>
                    <a:pt x="0" y="279"/>
                  </a:lnTo>
                  <a:lnTo>
                    <a:pt x="10" y="237"/>
                  </a:lnTo>
                  <a:lnTo>
                    <a:pt x="35" y="197"/>
                  </a:lnTo>
                  <a:lnTo>
                    <a:pt x="54" y="134"/>
                  </a:lnTo>
                  <a:lnTo>
                    <a:pt x="81" y="106"/>
                  </a:lnTo>
                  <a:lnTo>
                    <a:pt x="99" y="62"/>
                  </a:lnTo>
                  <a:lnTo>
                    <a:pt x="131" y="31"/>
                  </a:lnTo>
                  <a:lnTo>
                    <a:pt x="148" y="26"/>
                  </a:lnTo>
                  <a:lnTo>
                    <a:pt x="140" y="41"/>
                  </a:lnTo>
                  <a:lnTo>
                    <a:pt x="136" y="107"/>
                  </a:lnTo>
                  <a:lnTo>
                    <a:pt x="147" y="154"/>
                  </a:lnTo>
                  <a:lnTo>
                    <a:pt x="166" y="180"/>
                  </a:lnTo>
                  <a:lnTo>
                    <a:pt x="166" y="152"/>
                  </a:lnTo>
                  <a:lnTo>
                    <a:pt x="177" y="73"/>
                  </a:lnTo>
                  <a:lnTo>
                    <a:pt x="211" y="22"/>
                  </a:lnTo>
                  <a:lnTo>
                    <a:pt x="240" y="2"/>
                  </a:lnTo>
                  <a:lnTo>
                    <a:pt x="254" y="0"/>
                  </a:lnTo>
                  <a:lnTo>
                    <a:pt x="255" y="0"/>
                  </a:lnTo>
                  <a:lnTo>
                    <a:pt x="260" y="1"/>
                  </a:lnTo>
                  <a:lnTo>
                    <a:pt x="264" y="5"/>
                  </a:lnTo>
                  <a:lnTo>
                    <a:pt x="267" y="13"/>
                  </a:lnTo>
                  <a:lnTo>
                    <a:pt x="265" y="21"/>
                  </a:lnTo>
                  <a:lnTo>
                    <a:pt x="262" y="28"/>
                  </a:lnTo>
                  <a:lnTo>
                    <a:pt x="260" y="32"/>
                  </a:lnTo>
                  <a:lnTo>
                    <a:pt x="259" y="33"/>
                  </a:lnTo>
                  <a:lnTo>
                    <a:pt x="240" y="59"/>
                  </a:lnTo>
                  <a:lnTo>
                    <a:pt x="223" y="109"/>
                  </a:lnTo>
                  <a:lnTo>
                    <a:pt x="223" y="161"/>
                  </a:lnTo>
                  <a:lnTo>
                    <a:pt x="249" y="108"/>
                  </a:lnTo>
                  <a:lnTo>
                    <a:pt x="284" y="76"/>
                  </a:lnTo>
                  <a:lnTo>
                    <a:pt x="287" y="75"/>
                  </a:lnTo>
                  <a:lnTo>
                    <a:pt x="295" y="75"/>
                  </a:lnTo>
                  <a:lnTo>
                    <a:pt x="301" y="77"/>
                  </a:lnTo>
                  <a:lnTo>
                    <a:pt x="302" y="82"/>
                  </a:lnTo>
                  <a:lnTo>
                    <a:pt x="284" y="97"/>
                  </a:lnTo>
                  <a:lnTo>
                    <a:pt x="270" y="135"/>
                  </a:lnTo>
                  <a:lnTo>
                    <a:pt x="269" y="188"/>
                  </a:lnTo>
                  <a:lnTo>
                    <a:pt x="292" y="185"/>
                  </a:lnTo>
                  <a:lnTo>
                    <a:pt x="396" y="201"/>
                  </a:lnTo>
                  <a:lnTo>
                    <a:pt x="467" y="234"/>
                  </a:lnTo>
                  <a:lnTo>
                    <a:pt x="514" y="228"/>
                  </a:lnTo>
                  <a:lnTo>
                    <a:pt x="744" y="257"/>
                  </a:lnTo>
                  <a:lnTo>
                    <a:pt x="809" y="38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5" name="Freeform 160"/>
            <p:cNvSpPr>
              <a:spLocks/>
            </p:cNvSpPr>
            <p:nvPr/>
          </p:nvSpPr>
          <p:spPr bwMode="auto">
            <a:xfrm>
              <a:off x="2934" y="2243"/>
              <a:ext cx="136" cy="158"/>
            </a:xfrm>
            <a:custGeom>
              <a:avLst/>
              <a:gdLst>
                <a:gd name="T0" fmla="*/ 0 w 408"/>
                <a:gd name="T1" fmla="*/ 0 h 475"/>
                <a:gd name="T2" fmla="*/ 0 w 408"/>
                <a:gd name="T3" fmla="*/ 0 h 475"/>
                <a:gd name="T4" fmla="*/ 0 w 408"/>
                <a:gd name="T5" fmla="*/ 0 h 475"/>
                <a:gd name="T6" fmla="*/ 0 w 408"/>
                <a:gd name="T7" fmla="*/ 0 h 475"/>
                <a:gd name="T8" fmla="*/ 0 w 408"/>
                <a:gd name="T9" fmla="*/ 0 h 475"/>
                <a:gd name="T10" fmla="*/ 0 w 408"/>
                <a:gd name="T11" fmla="*/ 0 h 475"/>
                <a:gd name="T12" fmla="*/ 0 w 408"/>
                <a:gd name="T13" fmla="*/ 0 h 475"/>
                <a:gd name="T14" fmla="*/ 0 w 408"/>
                <a:gd name="T15" fmla="*/ 0 h 475"/>
                <a:gd name="T16" fmla="*/ 0 w 408"/>
                <a:gd name="T17" fmla="*/ 0 h 475"/>
                <a:gd name="T18" fmla="*/ 0 w 408"/>
                <a:gd name="T19" fmla="*/ 0 h 475"/>
                <a:gd name="T20" fmla="*/ 0 w 408"/>
                <a:gd name="T21" fmla="*/ 0 h 475"/>
                <a:gd name="T22" fmla="*/ 0 w 408"/>
                <a:gd name="T23" fmla="*/ 0 h 475"/>
                <a:gd name="T24" fmla="*/ 0 w 408"/>
                <a:gd name="T25" fmla="*/ 0 h 475"/>
                <a:gd name="T26" fmla="*/ 0 w 408"/>
                <a:gd name="T27" fmla="*/ 0 h 475"/>
                <a:gd name="T28" fmla="*/ 0 w 408"/>
                <a:gd name="T29" fmla="*/ 0 h 475"/>
                <a:gd name="T30" fmla="*/ 0 w 408"/>
                <a:gd name="T31" fmla="*/ 0 h 475"/>
                <a:gd name="T32" fmla="*/ 0 w 408"/>
                <a:gd name="T33" fmla="*/ 0 h 475"/>
                <a:gd name="T34" fmla="*/ 0 w 408"/>
                <a:gd name="T35" fmla="*/ 0 h 475"/>
                <a:gd name="T36" fmla="*/ 0 w 408"/>
                <a:gd name="T37" fmla="*/ 0 h 475"/>
                <a:gd name="T38" fmla="*/ 0 w 408"/>
                <a:gd name="T39" fmla="*/ 0 h 475"/>
                <a:gd name="T40" fmla="*/ 0 w 408"/>
                <a:gd name="T41" fmla="*/ 0 h 475"/>
                <a:gd name="T42" fmla="*/ 0 w 408"/>
                <a:gd name="T43" fmla="*/ 0 h 475"/>
                <a:gd name="T44" fmla="*/ 0 w 408"/>
                <a:gd name="T45" fmla="*/ 0 h 475"/>
                <a:gd name="T46" fmla="*/ 0 w 408"/>
                <a:gd name="T47" fmla="*/ 0 h 475"/>
                <a:gd name="T48" fmla="*/ 0 w 408"/>
                <a:gd name="T49" fmla="*/ 0 h 475"/>
                <a:gd name="T50" fmla="*/ 0 w 408"/>
                <a:gd name="T51" fmla="*/ 0 h 475"/>
                <a:gd name="T52" fmla="*/ 0 w 408"/>
                <a:gd name="T53" fmla="*/ 0 h 475"/>
                <a:gd name="T54" fmla="*/ 0 w 408"/>
                <a:gd name="T55" fmla="*/ 0 h 475"/>
                <a:gd name="T56" fmla="*/ 0 w 408"/>
                <a:gd name="T57" fmla="*/ 0 h 475"/>
                <a:gd name="T58" fmla="*/ 0 w 408"/>
                <a:gd name="T59" fmla="*/ 0 h 475"/>
                <a:gd name="T60" fmla="*/ 0 w 408"/>
                <a:gd name="T61" fmla="*/ 0 h 475"/>
                <a:gd name="T62" fmla="*/ 0 w 408"/>
                <a:gd name="T63" fmla="*/ 0 h 475"/>
                <a:gd name="T64" fmla="*/ 0 w 408"/>
                <a:gd name="T65" fmla="*/ 0 h 475"/>
                <a:gd name="T66" fmla="*/ 0 w 408"/>
                <a:gd name="T67" fmla="*/ 0 h 475"/>
                <a:gd name="T68" fmla="*/ 0 w 408"/>
                <a:gd name="T69" fmla="*/ 0 h 475"/>
                <a:gd name="T70" fmla="*/ 0 w 408"/>
                <a:gd name="T71" fmla="*/ 0 h 475"/>
                <a:gd name="T72" fmla="*/ 0 w 408"/>
                <a:gd name="T73" fmla="*/ 0 h 475"/>
                <a:gd name="T74" fmla="*/ 0 w 408"/>
                <a:gd name="T75" fmla="*/ 0 h 475"/>
                <a:gd name="T76" fmla="*/ 0 w 408"/>
                <a:gd name="T77" fmla="*/ 0 h 475"/>
                <a:gd name="T78" fmla="*/ 0 w 408"/>
                <a:gd name="T79" fmla="*/ 0 h 475"/>
                <a:gd name="T80" fmla="*/ 0 w 408"/>
                <a:gd name="T81" fmla="*/ 0 h 4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475"/>
                <a:gd name="T125" fmla="*/ 408 w 408"/>
                <a:gd name="T126" fmla="*/ 475 h 4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475">
                  <a:moveTo>
                    <a:pt x="3" y="318"/>
                  </a:moveTo>
                  <a:lnTo>
                    <a:pt x="0" y="307"/>
                  </a:lnTo>
                  <a:lnTo>
                    <a:pt x="65" y="265"/>
                  </a:lnTo>
                  <a:lnTo>
                    <a:pt x="137" y="174"/>
                  </a:lnTo>
                  <a:lnTo>
                    <a:pt x="160" y="154"/>
                  </a:lnTo>
                  <a:lnTo>
                    <a:pt x="165" y="32"/>
                  </a:lnTo>
                  <a:lnTo>
                    <a:pt x="367" y="0"/>
                  </a:lnTo>
                  <a:lnTo>
                    <a:pt x="404" y="81"/>
                  </a:lnTo>
                  <a:lnTo>
                    <a:pt x="408" y="133"/>
                  </a:lnTo>
                  <a:lnTo>
                    <a:pt x="396" y="169"/>
                  </a:lnTo>
                  <a:lnTo>
                    <a:pt x="314" y="418"/>
                  </a:lnTo>
                  <a:lnTo>
                    <a:pt x="314" y="439"/>
                  </a:lnTo>
                  <a:lnTo>
                    <a:pt x="321" y="466"/>
                  </a:lnTo>
                  <a:lnTo>
                    <a:pt x="314" y="475"/>
                  </a:lnTo>
                  <a:lnTo>
                    <a:pt x="295" y="473"/>
                  </a:lnTo>
                  <a:lnTo>
                    <a:pt x="276" y="460"/>
                  </a:lnTo>
                  <a:lnTo>
                    <a:pt x="265" y="467"/>
                  </a:lnTo>
                  <a:lnTo>
                    <a:pt x="255" y="467"/>
                  </a:lnTo>
                  <a:lnTo>
                    <a:pt x="237" y="446"/>
                  </a:lnTo>
                  <a:lnTo>
                    <a:pt x="228" y="460"/>
                  </a:lnTo>
                  <a:lnTo>
                    <a:pt x="218" y="457"/>
                  </a:lnTo>
                  <a:lnTo>
                    <a:pt x="198" y="420"/>
                  </a:lnTo>
                  <a:lnTo>
                    <a:pt x="179" y="447"/>
                  </a:lnTo>
                  <a:lnTo>
                    <a:pt x="172" y="443"/>
                  </a:lnTo>
                  <a:lnTo>
                    <a:pt x="163" y="400"/>
                  </a:lnTo>
                  <a:lnTo>
                    <a:pt x="159" y="405"/>
                  </a:lnTo>
                  <a:lnTo>
                    <a:pt x="151" y="412"/>
                  </a:lnTo>
                  <a:lnTo>
                    <a:pt x="140" y="417"/>
                  </a:lnTo>
                  <a:lnTo>
                    <a:pt x="130" y="416"/>
                  </a:lnTo>
                  <a:lnTo>
                    <a:pt x="121" y="406"/>
                  </a:lnTo>
                  <a:lnTo>
                    <a:pt x="117" y="396"/>
                  </a:lnTo>
                  <a:lnTo>
                    <a:pt x="115" y="388"/>
                  </a:lnTo>
                  <a:lnTo>
                    <a:pt x="115" y="386"/>
                  </a:lnTo>
                  <a:lnTo>
                    <a:pt x="90" y="406"/>
                  </a:lnTo>
                  <a:lnTo>
                    <a:pt x="78" y="401"/>
                  </a:lnTo>
                  <a:lnTo>
                    <a:pt x="74" y="353"/>
                  </a:lnTo>
                  <a:lnTo>
                    <a:pt x="42" y="369"/>
                  </a:lnTo>
                  <a:lnTo>
                    <a:pt x="33" y="363"/>
                  </a:lnTo>
                  <a:lnTo>
                    <a:pt x="47" y="318"/>
                  </a:lnTo>
                  <a:lnTo>
                    <a:pt x="3" y="31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6" name="Freeform 161"/>
            <p:cNvSpPr>
              <a:spLocks/>
            </p:cNvSpPr>
            <p:nvPr/>
          </p:nvSpPr>
          <p:spPr bwMode="auto">
            <a:xfrm>
              <a:off x="3031" y="2298"/>
              <a:ext cx="45" cy="43"/>
            </a:xfrm>
            <a:custGeom>
              <a:avLst/>
              <a:gdLst>
                <a:gd name="T0" fmla="*/ 0 w 133"/>
                <a:gd name="T1" fmla="*/ 0 h 131"/>
                <a:gd name="T2" fmla="*/ 0 w 133"/>
                <a:gd name="T3" fmla="*/ 0 h 131"/>
                <a:gd name="T4" fmla="*/ 0 w 133"/>
                <a:gd name="T5" fmla="*/ 0 h 131"/>
                <a:gd name="T6" fmla="*/ 0 w 133"/>
                <a:gd name="T7" fmla="*/ 0 h 131"/>
                <a:gd name="T8" fmla="*/ 0 w 133"/>
                <a:gd name="T9" fmla="*/ 0 h 131"/>
                <a:gd name="T10" fmla="*/ 0 w 133"/>
                <a:gd name="T11" fmla="*/ 0 h 131"/>
                <a:gd name="T12" fmla="*/ 0 w 133"/>
                <a:gd name="T13" fmla="*/ 0 h 131"/>
                <a:gd name="T14" fmla="*/ 0 w 133"/>
                <a:gd name="T15" fmla="*/ 0 h 131"/>
                <a:gd name="T16" fmla="*/ 0 w 133"/>
                <a:gd name="T17" fmla="*/ 0 h 131"/>
                <a:gd name="T18" fmla="*/ 0 w 133"/>
                <a:gd name="T19" fmla="*/ 0 h 131"/>
                <a:gd name="T20" fmla="*/ 0 w 133"/>
                <a:gd name="T21" fmla="*/ 0 h 131"/>
                <a:gd name="T22" fmla="*/ 0 w 133"/>
                <a:gd name="T23" fmla="*/ 0 h 131"/>
                <a:gd name="T24" fmla="*/ 0 w 133"/>
                <a:gd name="T25" fmla="*/ 0 h 131"/>
                <a:gd name="T26" fmla="*/ 0 w 133"/>
                <a:gd name="T27" fmla="*/ 0 h 131"/>
                <a:gd name="T28" fmla="*/ 0 w 133"/>
                <a:gd name="T29" fmla="*/ 0 h 131"/>
                <a:gd name="T30" fmla="*/ 0 w 133"/>
                <a:gd name="T31" fmla="*/ 0 h 131"/>
                <a:gd name="T32" fmla="*/ 0 w 133"/>
                <a:gd name="T33" fmla="*/ 0 h 131"/>
                <a:gd name="T34" fmla="*/ 0 w 133"/>
                <a:gd name="T35" fmla="*/ 0 h 131"/>
                <a:gd name="T36" fmla="*/ 0 w 133"/>
                <a:gd name="T37" fmla="*/ 0 h 131"/>
                <a:gd name="T38" fmla="*/ 0 w 133"/>
                <a:gd name="T39" fmla="*/ 0 h 131"/>
                <a:gd name="T40" fmla="*/ 0 w 133"/>
                <a:gd name="T41" fmla="*/ 0 h 131"/>
                <a:gd name="T42" fmla="*/ 0 w 133"/>
                <a:gd name="T43" fmla="*/ 0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3"/>
                <a:gd name="T67" fmla="*/ 0 h 131"/>
                <a:gd name="T68" fmla="*/ 133 w 133"/>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3" h="131">
                  <a:moveTo>
                    <a:pt x="7" y="89"/>
                  </a:moveTo>
                  <a:lnTo>
                    <a:pt x="6" y="85"/>
                  </a:lnTo>
                  <a:lnTo>
                    <a:pt x="3" y="78"/>
                  </a:lnTo>
                  <a:lnTo>
                    <a:pt x="1" y="67"/>
                  </a:lnTo>
                  <a:lnTo>
                    <a:pt x="0" y="60"/>
                  </a:lnTo>
                  <a:lnTo>
                    <a:pt x="4" y="54"/>
                  </a:lnTo>
                  <a:lnTo>
                    <a:pt x="11" y="49"/>
                  </a:lnTo>
                  <a:lnTo>
                    <a:pt x="18" y="45"/>
                  </a:lnTo>
                  <a:lnTo>
                    <a:pt x="22" y="43"/>
                  </a:lnTo>
                  <a:lnTo>
                    <a:pt x="56" y="45"/>
                  </a:lnTo>
                  <a:lnTo>
                    <a:pt x="70" y="29"/>
                  </a:lnTo>
                  <a:lnTo>
                    <a:pt x="81" y="2"/>
                  </a:lnTo>
                  <a:lnTo>
                    <a:pt x="103" y="0"/>
                  </a:lnTo>
                  <a:lnTo>
                    <a:pt x="117" y="11"/>
                  </a:lnTo>
                  <a:lnTo>
                    <a:pt x="124" y="98"/>
                  </a:lnTo>
                  <a:lnTo>
                    <a:pt x="133" y="131"/>
                  </a:lnTo>
                  <a:lnTo>
                    <a:pt x="103" y="114"/>
                  </a:lnTo>
                  <a:lnTo>
                    <a:pt x="88" y="120"/>
                  </a:lnTo>
                  <a:lnTo>
                    <a:pt x="48" y="129"/>
                  </a:lnTo>
                  <a:lnTo>
                    <a:pt x="14" y="115"/>
                  </a:lnTo>
                  <a:lnTo>
                    <a:pt x="7" y="8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7" name="Freeform 162"/>
            <p:cNvSpPr>
              <a:spLocks/>
            </p:cNvSpPr>
            <p:nvPr/>
          </p:nvSpPr>
          <p:spPr bwMode="auto">
            <a:xfrm>
              <a:off x="3022" y="2334"/>
              <a:ext cx="40" cy="40"/>
            </a:xfrm>
            <a:custGeom>
              <a:avLst/>
              <a:gdLst>
                <a:gd name="T0" fmla="*/ 0 w 120"/>
                <a:gd name="T1" fmla="*/ 0 h 120"/>
                <a:gd name="T2" fmla="*/ 0 w 120"/>
                <a:gd name="T3" fmla="*/ 0 h 120"/>
                <a:gd name="T4" fmla="*/ 0 w 120"/>
                <a:gd name="T5" fmla="*/ 0 h 120"/>
                <a:gd name="T6" fmla="*/ 0 w 120"/>
                <a:gd name="T7" fmla="*/ 0 h 120"/>
                <a:gd name="T8" fmla="*/ 0 w 120"/>
                <a:gd name="T9" fmla="*/ 0 h 120"/>
                <a:gd name="T10" fmla="*/ 0 w 120"/>
                <a:gd name="T11" fmla="*/ 0 h 120"/>
                <a:gd name="T12" fmla="*/ 0 w 120"/>
                <a:gd name="T13" fmla="*/ 0 h 120"/>
                <a:gd name="T14" fmla="*/ 0 w 120"/>
                <a:gd name="T15" fmla="*/ 0 h 120"/>
                <a:gd name="T16" fmla="*/ 0 w 120"/>
                <a:gd name="T17" fmla="*/ 0 h 120"/>
                <a:gd name="T18" fmla="*/ 0 w 120"/>
                <a:gd name="T19" fmla="*/ 0 h 120"/>
                <a:gd name="T20" fmla="*/ 0 w 120"/>
                <a:gd name="T21" fmla="*/ 0 h 120"/>
                <a:gd name="T22" fmla="*/ 0 w 120"/>
                <a:gd name="T23" fmla="*/ 0 h 120"/>
                <a:gd name="T24" fmla="*/ 0 w 120"/>
                <a:gd name="T25" fmla="*/ 0 h 120"/>
                <a:gd name="T26" fmla="*/ 0 w 120"/>
                <a:gd name="T27" fmla="*/ 0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120"/>
                <a:gd name="T44" fmla="*/ 120 w 120"/>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120">
                  <a:moveTo>
                    <a:pt x="41" y="0"/>
                  </a:moveTo>
                  <a:lnTo>
                    <a:pt x="36" y="22"/>
                  </a:lnTo>
                  <a:lnTo>
                    <a:pt x="0" y="78"/>
                  </a:lnTo>
                  <a:lnTo>
                    <a:pt x="3" y="101"/>
                  </a:lnTo>
                  <a:lnTo>
                    <a:pt x="29" y="120"/>
                  </a:lnTo>
                  <a:lnTo>
                    <a:pt x="49" y="119"/>
                  </a:lnTo>
                  <a:lnTo>
                    <a:pt x="65" y="104"/>
                  </a:lnTo>
                  <a:lnTo>
                    <a:pt x="85" y="109"/>
                  </a:lnTo>
                  <a:lnTo>
                    <a:pt x="105" y="105"/>
                  </a:lnTo>
                  <a:lnTo>
                    <a:pt x="120" y="85"/>
                  </a:lnTo>
                  <a:lnTo>
                    <a:pt x="101" y="13"/>
                  </a:lnTo>
                  <a:lnTo>
                    <a:pt x="64" y="16"/>
                  </a:lnTo>
                  <a:lnTo>
                    <a:pt x="4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8" name="Freeform 163"/>
            <p:cNvSpPr>
              <a:spLocks/>
            </p:cNvSpPr>
            <p:nvPr/>
          </p:nvSpPr>
          <p:spPr bwMode="auto">
            <a:xfrm>
              <a:off x="2964" y="2219"/>
              <a:ext cx="107" cy="66"/>
            </a:xfrm>
            <a:custGeom>
              <a:avLst/>
              <a:gdLst>
                <a:gd name="T0" fmla="*/ 0 w 323"/>
                <a:gd name="T1" fmla="*/ 0 h 198"/>
                <a:gd name="T2" fmla="*/ 0 w 323"/>
                <a:gd name="T3" fmla="*/ 0 h 198"/>
                <a:gd name="T4" fmla="*/ 0 w 323"/>
                <a:gd name="T5" fmla="*/ 0 h 198"/>
                <a:gd name="T6" fmla="*/ 0 w 323"/>
                <a:gd name="T7" fmla="*/ 0 h 198"/>
                <a:gd name="T8" fmla="*/ 0 w 323"/>
                <a:gd name="T9" fmla="*/ 0 h 198"/>
                <a:gd name="T10" fmla="*/ 0 w 323"/>
                <a:gd name="T11" fmla="*/ 0 h 198"/>
                <a:gd name="T12" fmla="*/ 0 w 323"/>
                <a:gd name="T13" fmla="*/ 0 h 198"/>
                <a:gd name="T14" fmla="*/ 0 w 323"/>
                <a:gd name="T15" fmla="*/ 0 h 198"/>
                <a:gd name="T16" fmla="*/ 0 w 323"/>
                <a:gd name="T17" fmla="*/ 0 h 198"/>
                <a:gd name="T18" fmla="*/ 0 w 323"/>
                <a:gd name="T19" fmla="*/ 0 h 198"/>
                <a:gd name="T20" fmla="*/ 0 w 323"/>
                <a:gd name="T21" fmla="*/ 0 h 198"/>
                <a:gd name="T22" fmla="*/ 0 w 323"/>
                <a:gd name="T23" fmla="*/ 0 h 198"/>
                <a:gd name="T24" fmla="*/ 0 w 323"/>
                <a:gd name="T25" fmla="*/ 0 h 198"/>
                <a:gd name="T26" fmla="*/ 0 w 323"/>
                <a:gd name="T27" fmla="*/ 0 h 198"/>
                <a:gd name="T28" fmla="*/ 0 w 323"/>
                <a:gd name="T29" fmla="*/ 0 h 198"/>
                <a:gd name="T30" fmla="*/ 0 w 323"/>
                <a:gd name="T31" fmla="*/ 0 h 198"/>
                <a:gd name="T32" fmla="*/ 0 w 323"/>
                <a:gd name="T33" fmla="*/ 0 h 198"/>
                <a:gd name="T34" fmla="*/ 0 w 323"/>
                <a:gd name="T35" fmla="*/ 0 h 198"/>
                <a:gd name="T36" fmla="*/ 0 w 323"/>
                <a:gd name="T37" fmla="*/ 0 h 198"/>
                <a:gd name="T38" fmla="*/ 0 w 323"/>
                <a:gd name="T39" fmla="*/ 0 h 198"/>
                <a:gd name="T40" fmla="*/ 0 w 323"/>
                <a:gd name="T41" fmla="*/ 0 h 198"/>
                <a:gd name="T42" fmla="*/ 0 w 323"/>
                <a:gd name="T43" fmla="*/ 0 h 198"/>
                <a:gd name="T44" fmla="*/ 0 w 323"/>
                <a:gd name="T45" fmla="*/ 0 h 198"/>
                <a:gd name="T46" fmla="*/ 0 w 323"/>
                <a:gd name="T47" fmla="*/ 0 h 198"/>
                <a:gd name="T48" fmla="*/ 0 w 323"/>
                <a:gd name="T49" fmla="*/ 0 h 198"/>
                <a:gd name="T50" fmla="*/ 0 w 323"/>
                <a:gd name="T51" fmla="*/ 0 h 198"/>
                <a:gd name="T52" fmla="*/ 0 w 323"/>
                <a:gd name="T53" fmla="*/ 0 h 198"/>
                <a:gd name="T54" fmla="*/ 0 w 323"/>
                <a:gd name="T55" fmla="*/ 0 h 198"/>
                <a:gd name="T56" fmla="*/ 0 w 323"/>
                <a:gd name="T57" fmla="*/ 0 h 1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3"/>
                <a:gd name="T88" fmla="*/ 0 h 198"/>
                <a:gd name="T89" fmla="*/ 323 w 323"/>
                <a:gd name="T90" fmla="*/ 198 h 1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3" h="198">
                  <a:moveTo>
                    <a:pt x="73" y="198"/>
                  </a:moveTo>
                  <a:lnTo>
                    <a:pt x="53" y="197"/>
                  </a:lnTo>
                  <a:lnTo>
                    <a:pt x="13" y="178"/>
                  </a:lnTo>
                  <a:lnTo>
                    <a:pt x="0" y="141"/>
                  </a:lnTo>
                  <a:lnTo>
                    <a:pt x="10" y="114"/>
                  </a:lnTo>
                  <a:lnTo>
                    <a:pt x="35" y="101"/>
                  </a:lnTo>
                  <a:lnTo>
                    <a:pt x="23" y="84"/>
                  </a:lnTo>
                  <a:lnTo>
                    <a:pt x="31" y="65"/>
                  </a:lnTo>
                  <a:lnTo>
                    <a:pt x="64" y="46"/>
                  </a:lnTo>
                  <a:lnTo>
                    <a:pt x="145" y="45"/>
                  </a:lnTo>
                  <a:lnTo>
                    <a:pt x="132" y="25"/>
                  </a:lnTo>
                  <a:lnTo>
                    <a:pt x="141" y="6"/>
                  </a:lnTo>
                  <a:lnTo>
                    <a:pt x="171" y="0"/>
                  </a:lnTo>
                  <a:lnTo>
                    <a:pt x="199" y="9"/>
                  </a:lnTo>
                  <a:lnTo>
                    <a:pt x="244" y="47"/>
                  </a:lnTo>
                  <a:lnTo>
                    <a:pt x="251" y="14"/>
                  </a:lnTo>
                  <a:lnTo>
                    <a:pt x="271" y="3"/>
                  </a:lnTo>
                  <a:lnTo>
                    <a:pt x="279" y="7"/>
                  </a:lnTo>
                  <a:lnTo>
                    <a:pt x="285" y="28"/>
                  </a:lnTo>
                  <a:lnTo>
                    <a:pt x="313" y="50"/>
                  </a:lnTo>
                  <a:lnTo>
                    <a:pt x="323" y="79"/>
                  </a:lnTo>
                  <a:lnTo>
                    <a:pt x="317" y="106"/>
                  </a:lnTo>
                  <a:lnTo>
                    <a:pt x="291" y="151"/>
                  </a:lnTo>
                  <a:lnTo>
                    <a:pt x="277" y="145"/>
                  </a:lnTo>
                  <a:lnTo>
                    <a:pt x="222" y="86"/>
                  </a:lnTo>
                  <a:lnTo>
                    <a:pt x="150" y="103"/>
                  </a:lnTo>
                  <a:lnTo>
                    <a:pt x="105" y="133"/>
                  </a:lnTo>
                  <a:lnTo>
                    <a:pt x="73" y="1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9" name="Freeform 164"/>
            <p:cNvSpPr>
              <a:spLocks/>
            </p:cNvSpPr>
            <p:nvPr/>
          </p:nvSpPr>
          <p:spPr bwMode="auto">
            <a:xfrm>
              <a:off x="3035" y="2290"/>
              <a:ext cx="22" cy="24"/>
            </a:xfrm>
            <a:custGeom>
              <a:avLst/>
              <a:gdLst>
                <a:gd name="T0" fmla="*/ 0 w 68"/>
                <a:gd name="T1" fmla="*/ 0 h 72"/>
                <a:gd name="T2" fmla="*/ 0 w 68"/>
                <a:gd name="T3" fmla="*/ 0 h 72"/>
                <a:gd name="T4" fmla="*/ 0 w 68"/>
                <a:gd name="T5" fmla="*/ 0 h 72"/>
                <a:gd name="T6" fmla="*/ 0 w 68"/>
                <a:gd name="T7" fmla="*/ 0 h 72"/>
                <a:gd name="T8" fmla="*/ 0 w 68"/>
                <a:gd name="T9" fmla="*/ 0 h 72"/>
                <a:gd name="T10" fmla="*/ 0 w 68"/>
                <a:gd name="T11" fmla="*/ 0 h 72"/>
                <a:gd name="T12" fmla="*/ 0 w 68"/>
                <a:gd name="T13" fmla="*/ 0 h 72"/>
                <a:gd name="T14" fmla="*/ 0 w 68"/>
                <a:gd name="T15" fmla="*/ 0 h 72"/>
                <a:gd name="T16" fmla="*/ 0 w 68"/>
                <a:gd name="T17" fmla="*/ 0 h 72"/>
                <a:gd name="T18" fmla="*/ 0 w 68"/>
                <a:gd name="T19" fmla="*/ 0 h 72"/>
                <a:gd name="T20" fmla="*/ 0 w 68"/>
                <a:gd name="T21" fmla="*/ 0 h 72"/>
                <a:gd name="T22" fmla="*/ 0 w 68"/>
                <a:gd name="T23" fmla="*/ 0 h 72"/>
                <a:gd name="T24" fmla="*/ 0 w 68"/>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72"/>
                <a:gd name="T41" fmla="*/ 68 w 6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72">
                  <a:moveTo>
                    <a:pt x="32" y="4"/>
                  </a:moveTo>
                  <a:lnTo>
                    <a:pt x="36" y="2"/>
                  </a:lnTo>
                  <a:lnTo>
                    <a:pt x="45" y="0"/>
                  </a:lnTo>
                  <a:lnTo>
                    <a:pt x="56" y="0"/>
                  </a:lnTo>
                  <a:lnTo>
                    <a:pt x="64" y="8"/>
                  </a:lnTo>
                  <a:lnTo>
                    <a:pt x="68" y="27"/>
                  </a:lnTo>
                  <a:lnTo>
                    <a:pt x="62" y="56"/>
                  </a:lnTo>
                  <a:lnTo>
                    <a:pt x="39" y="72"/>
                  </a:lnTo>
                  <a:lnTo>
                    <a:pt x="11" y="67"/>
                  </a:lnTo>
                  <a:lnTo>
                    <a:pt x="0" y="48"/>
                  </a:lnTo>
                  <a:lnTo>
                    <a:pt x="8" y="24"/>
                  </a:lnTo>
                  <a:lnTo>
                    <a:pt x="32"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0" name="Freeform 165"/>
            <p:cNvSpPr>
              <a:spLocks/>
            </p:cNvSpPr>
            <p:nvPr/>
          </p:nvSpPr>
          <p:spPr bwMode="auto">
            <a:xfrm>
              <a:off x="3046" y="2292"/>
              <a:ext cx="7" cy="14"/>
            </a:xfrm>
            <a:custGeom>
              <a:avLst/>
              <a:gdLst>
                <a:gd name="T0" fmla="*/ 0 w 22"/>
                <a:gd name="T1" fmla="*/ 0 h 41"/>
                <a:gd name="T2" fmla="*/ 0 w 22"/>
                <a:gd name="T3" fmla="*/ 0 h 41"/>
                <a:gd name="T4" fmla="*/ 0 w 22"/>
                <a:gd name="T5" fmla="*/ 0 h 41"/>
                <a:gd name="T6" fmla="*/ 0 w 22"/>
                <a:gd name="T7" fmla="*/ 0 h 41"/>
                <a:gd name="T8" fmla="*/ 0 w 22"/>
                <a:gd name="T9" fmla="*/ 0 h 41"/>
                <a:gd name="T10" fmla="*/ 0 w 22"/>
                <a:gd name="T11" fmla="*/ 0 h 41"/>
                <a:gd name="T12" fmla="*/ 0 w 22"/>
                <a:gd name="T13" fmla="*/ 0 h 41"/>
                <a:gd name="T14" fmla="*/ 0 w 22"/>
                <a:gd name="T15" fmla="*/ 0 h 41"/>
                <a:gd name="T16" fmla="*/ 0 w 22"/>
                <a:gd name="T17" fmla="*/ 0 h 41"/>
                <a:gd name="T18" fmla="*/ 0 w 22"/>
                <a:gd name="T19" fmla="*/ 0 h 41"/>
                <a:gd name="T20" fmla="*/ 0 w 22"/>
                <a:gd name="T21" fmla="*/ 0 h 41"/>
                <a:gd name="T22" fmla="*/ 0 w 22"/>
                <a:gd name="T23" fmla="*/ 0 h 41"/>
                <a:gd name="T24" fmla="*/ 0 w 22"/>
                <a:gd name="T25" fmla="*/ 0 h 41"/>
                <a:gd name="T26" fmla="*/ 0 w 22"/>
                <a:gd name="T27" fmla="*/ 0 h 41"/>
                <a:gd name="T28" fmla="*/ 0 w 22"/>
                <a:gd name="T29" fmla="*/ 0 h 41"/>
                <a:gd name="T30" fmla="*/ 0 w 22"/>
                <a:gd name="T31" fmla="*/ 0 h 41"/>
                <a:gd name="T32" fmla="*/ 0 w 22"/>
                <a:gd name="T33" fmla="*/ 0 h 41"/>
                <a:gd name="T34" fmla="*/ 0 w 22"/>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1"/>
                <a:gd name="T56" fmla="*/ 22 w 2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1">
                  <a:moveTo>
                    <a:pt x="12" y="0"/>
                  </a:moveTo>
                  <a:lnTo>
                    <a:pt x="7" y="1"/>
                  </a:lnTo>
                  <a:lnTo>
                    <a:pt x="3" y="3"/>
                  </a:lnTo>
                  <a:lnTo>
                    <a:pt x="0" y="7"/>
                  </a:lnTo>
                  <a:lnTo>
                    <a:pt x="3" y="11"/>
                  </a:lnTo>
                  <a:lnTo>
                    <a:pt x="5" y="14"/>
                  </a:lnTo>
                  <a:lnTo>
                    <a:pt x="9" y="19"/>
                  </a:lnTo>
                  <a:lnTo>
                    <a:pt x="11" y="25"/>
                  </a:lnTo>
                  <a:lnTo>
                    <a:pt x="11" y="34"/>
                  </a:lnTo>
                  <a:lnTo>
                    <a:pt x="9" y="40"/>
                  </a:lnTo>
                  <a:lnTo>
                    <a:pt x="13" y="41"/>
                  </a:lnTo>
                  <a:lnTo>
                    <a:pt x="18" y="34"/>
                  </a:lnTo>
                  <a:lnTo>
                    <a:pt x="22" y="24"/>
                  </a:lnTo>
                  <a:lnTo>
                    <a:pt x="22" y="13"/>
                  </a:lnTo>
                  <a:lnTo>
                    <a:pt x="18" y="5"/>
                  </a:lnTo>
                  <a:lnTo>
                    <a:pt x="14" y="1"/>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1" name="Freeform 166"/>
            <p:cNvSpPr>
              <a:spLocks/>
            </p:cNvSpPr>
            <p:nvPr/>
          </p:nvSpPr>
          <p:spPr bwMode="auto">
            <a:xfrm>
              <a:off x="3073" y="2292"/>
              <a:ext cx="5" cy="9"/>
            </a:xfrm>
            <a:custGeom>
              <a:avLst/>
              <a:gdLst>
                <a:gd name="T0" fmla="*/ 0 w 14"/>
                <a:gd name="T1" fmla="*/ 0 h 28"/>
                <a:gd name="T2" fmla="*/ 0 w 14"/>
                <a:gd name="T3" fmla="*/ 0 h 28"/>
                <a:gd name="T4" fmla="*/ 0 w 14"/>
                <a:gd name="T5" fmla="*/ 0 h 28"/>
                <a:gd name="T6" fmla="*/ 0 w 14"/>
                <a:gd name="T7" fmla="*/ 0 h 28"/>
                <a:gd name="T8" fmla="*/ 0 w 14"/>
                <a:gd name="T9" fmla="*/ 0 h 28"/>
                <a:gd name="T10" fmla="*/ 0 w 14"/>
                <a:gd name="T11" fmla="*/ 0 h 28"/>
                <a:gd name="T12" fmla="*/ 0 w 14"/>
                <a:gd name="T13" fmla="*/ 0 h 28"/>
                <a:gd name="T14" fmla="*/ 0 w 14"/>
                <a:gd name="T15" fmla="*/ 0 h 28"/>
                <a:gd name="T16" fmla="*/ 0 w 14"/>
                <a:gd name="T17" fmla="*/ 0 h 28"/>
                <a:gd name="T18" fmla="*/ 0 w 14"/>
                <a:gd name="T19" fmla="*/ 0 h 28"/>
                <a:gd name="T20" fmla="*/ 0 w 14"/>
                <a:gd name="T21" fmla="*/ 0 h 28"/>
                <a:gd name="T22" fmla="*/ 0 w 14"/>
                <a:gd name="T23" fmla="*/ 0 h 28"/>
                <a:gd name="T24" fmla="*/ 0 w 14"/>
                <a:gd name="T25" fmla="*/ 0 h 28"/>
                <a:gd name="T26" fmla="*/ 0 w 14"/>
                <a:gd name="T27" fmla="*/ 0 h 28"/>
                <a:gd name="T28" fmla="*/ 0 w 14"/>
                <a:gd name="T29" fmla="*/ 0 h 28"/>
                <a:gd name="T30" fmla="*/ 0 w 14"/>
                <a:gd name="T31" fmla="*/ 0 h 28"/>
                <a:gd name="T32" fmla="*/ 0 w 14"/>
                <a:gd name="T33" fmla="*/ 0 h 28"/>
                <a:gd name="T34" fmla="*/ 0 w 14"/>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28"/>
                <a:gd name="T56" fmla="*/ 14 w 14"/>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28">
                  <a:moveTo>
                    <a:pt x="10" y="0"/>
                  </a:moveTo>
                  <a:lnTo>
                    <a:pt x="4" y="1"/>
                  </a:lnTo>
                  <a:lnTo>
                    <a:pt x="1" y="2"/>
                  </a:lnTo>
                  <a:lnTo>
                    <a:pt x="0" y="4"/>
                  </a:lnTo>
                  <a:lnTo>
                    <a:pt x="1" y="8"/>
                  </a:lnTo>
                  <a:lnTo>
                    <a:pt x="0" y="13"/>
                  </a:lnTo>
                  <a:lnTo>
                    <a:pt x="0" y="20"/>
                  </a:lnTo>
                  <a:lnTo>
                    <a:pt x="1" y="26"/>
                  </a:lnTo>
                  <a:lnTo>
                    <a:pt x="4" y="28"/>
                  </a:lnTo>
                  <a:lnTo>
                    <a:pt x="7" y="25"/>
                  </a:lnTo>
                  <a:lnTo>
                    <a:pt x="10" y="21"/>
                  </a:lnTo>
                  <a:lnTo>
                    <a:pt x="12" y="16"/>
                  </a:lnTo>
                  <a:lnTo>
                    <a:pt x="14" y="12"/>
                  </a:lnTo>
                  <a:lnTo>
                    <a:pt x="14" y="7"/>
                  </a:lnTo>
                  <a:lnTo>
                    <a:pt x="13" y="4"/>
                  </a:lnTo>
                  <a:lnTo>
                    <a:pt x="1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2" name="Freeform 167"/>
            <p:cNvSpPr>
              <a:spLocks/>
            </p:cNvSpPr>
            <p:nvPr/>
          </p:nvSpPr>
          <p:spPr bwMode="auto">
            <a:xfrm>
              <a:off x="2841" y="2394"/>
              <a:ext cx="57" cy="115"/>
            </a:xfrm>
            <a:custGeom>
              <a:avLst/>
              <a:gdLst>
                <a:gd name="T0" fmla="*/ 0 w 173"/>
                <a:gd name="T1" fmla="*/ 0 h 345"/>
                <a:gd name="T2" fmla="*/ 0 w 173"/>
                <a:gd name="T3" fmla="*/ 0 h 345"/>
                <a:gd name="T4" fmla="*/ 0 w 173"/>
                <a:gd name="T5" fmla="*/ 0 h 345"/>
                <a:gd name="T6" fmla="*/ 0 w 173"/>
                <a:gd name="T7" fmla="*/ 0 h 345"/>
                <a:gd name="T8" fmla="*/ 0 w 173"/>
                <a:gd name="T9" fmla="*/ 0 h 345"/>
                <a:gd name="T10" fmla="*/ 0 w 173"/>
                <a:gd name="T11" fmla="*/ 0 h 345"/>
                <a:gd name="T12" fmla="*/ 0 w 173"/>
                <a:gd name="T13" fmla="*/ 0 h 345"/>
                <a:gd name="T14" fmla="*/ 0 w 173"/>
                <a:gd name="T15" fmla="*/ 0 h 345"/>
                <a:gd name="T16" fmla="*/ 0 w 173"/>
                <a:gd name="T17" fmla="*/ 0 h 345"/>
                <a:gd name="T18" fmla="*/ 0 w 173"/>
                <a:gd name="T19" fmla="*/ 0 h 345"/>
                <a:gd name="T20" fmla="*/ 0 w 173"/>
                <a:gd name="T21" fmla="*/ 0 h 345"/>
                <a:gd name="T22" fmla="*/ 0 w 173"/>
                <a:gd name="T23" fmla="*/ 0 h 345"/>
                <a:gd name="T24" fmla="*/ 0 w 173"/>
                <a:gd name="T25" fmla="*/ 0 h 345"/>
                <a:gd name="T26" fmla="*/ 0 w 173"/>
                <a:gd name="T27" fmla="*/ 0 h 345"/>
                <a:gd name="T28" fmla="*/ 0 w 173"/>
                <a:gd name="T29" fmla="*/ 0 h 345"/>
                <a:gd name="T30" fmla="*/ 0 w 173"/>
                <a:gd name="T31" fmla="*/ 0 h 345"/>
                <a:gd name="T32" fmla="*/ 0 w 173"/>
                <a:gd name="T33" fmla="*/ 0 h 345"/>
                <a:gd name="T34" fmla="*/ 0 w 173"/>
                <a:gd name="T35" fmla="*/ 0 h 345"/>
                <a:gd name="T36" fmla="*/ 0 w 173"/>
                <a:gd name="T37" fmla="*/ 0 h 345"/>
                <a:gd name="T38" fmla="*/ 0 w 173"/>
                <a:gd name="T39" fmla="*/ 0 h 345"/>
                <a:gd name="T40" fmla="*/ 0 w 173"/>
                <a:gd name="T41" fmla="*/ 0 h 345"/>
                <a:gd name="T42" fmla="*/ 0 w 173"/>
                <a:gd name="T43" fmla="*/ 0 h 345"/>
                <a:gd name="T44" fmla="*/ 0 w 173"/>
                <a:gd name="T45" fmla="*/ 0 h 345"/>
                <a:gd name="T46" fmla="*/ 0 w 173"/>
                <a:gd name="T47" fmla="*/ 0 h 345"/>
                <a:gd name="T48" fmla="*/ 0 w 173"/>
                <a:gd name="T49" fmla="*/ 0 h 345"/>
                <a:gd name="T50" fmla="*/ 0 w 173"/>
                <a:gd name="T51" fmla="*/ 0 h 345"/>
                <a:gd name="T52" fmla="*/ 0 w 173"/>
                <a:gd name="T53" fmla="*/ 0 h 345"/>
                <a:gd name="T54" fmla="*/ 0 w 173"/>
                <a:gd name="T55" fmla="*/ 0 h 345"/>
                <a:gd name="T56" fmla="*/ 0 w 173"/>
                <a:gd name="T57" fmla="*/ 0 h 345"/>
                <a:gd name="T58" fmla="*/ 0 w 173"/>
                <a:gd name="T59" fmla="*/ 0 h 345"/>
                <a:gd name="T60" fmla="*/ 0 w 173"/>
                <a:gd name="T61" fmla="*/ 0 h 345"/>
                <a:gd name="T62" fmla="*/ 0 w 173"/>
                <a:gd name="T63" fmla="*/ 0 h 345"/>
                <a:gd name="T64" fmla="*/ 0 w 173"/>
                <a:gd name="T65" fmla="*/ 0 h 345"/>
                <a:gd name="T66" fmla="*/ 0 w 173"/>
                <a:gd name="T67" fmla="*/ 0 h 345"/>
                <a:gd name="T68" fmla="*/ 0 w 173"/>
                <a:gd name="T69" fmla="*/ 0 h 345"/>
                <a:gd name="T70" fmla="*/ 0 w 173"/>
                <a:gd name="T71" fmla="*/ 0 h 345"/>
                <a:gd name="T72" fmla="*/ 0 w 173"/>
                <a:gd name="T73" fmla="*/ 0 h 3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3"/>
                <a:gd name="T112" fmla="*/ 0 h 345"/>
                <a:gd name="T113" fmla="*/ 173 w 173"/>
                <a:gd name="T114" fmla="*/ 345 h 3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3" h="345">
                  <a:moveTo>
                    <a:pt x="80" y="0"/>
                  </a:moveTo>
                  <a:lnTo>
                    <a:pt x="65" y="20"/>
                  </a:lnTo>
                  <a:lnTo>
                    <a:pt x="32" y="67"/>
                  </a:lnTo>
                  <a:lnTo>
                    <a:pt x="5" y="118"/>
                  </a:lnTo>
                  <a:lnTo>
                    <a:pt x="0" y="154"/>
                  </a:lnTo>
                  <a:lnTo>
                    <a:pt x="11" y="172"/>
                  </a:lnTo>
                  <a:lnTo>
                    <a:pt x="20" y="183"/>
                  </a:lnTo>
                  <a:lnTo>
                    <a:pt x="26" y="189"/>
                  </a:lnTo>
                  <a:lnTo>
                    <a:pt x="29" y="190"/>
                  </a:lnTo>
                  <a:lnTo>
                    <a:pt x="30" y="197"/>
                  </a:lnTo>
                  <a:lnTo>
                    <a:pt x="34" y="214"/>
                  </a:lnTo>
                  <a:lnTo>
                    <a:pt x="42" y="234"/>
                  </a:lnTo>
                  <a:lnTo>
                    <a:pt x="51" y="250"/>
                  </a:lnTo>
                  <a:lnTo>
                    <a:pt x="60" y="259"/>
                  </a:lnTo>
                  <a:lnTo>
                    <a:pt x="70" y="262"/>
                  </a:lnTo>
                  <a:lnTo>
                    <a:pt x="78" y="262"/>
                  </a:lnTo>
                  <a:lnTo>
                    <a:pt x="82" y="262"/>
                  </a:lnTo>
                  <a:lnTo>
                    <a:pt x="83" y="267"/>
                  </a:lnTo>
                  <a:lnTo>
                    <a:pt x="88" y="281"/>
                  </a:lnTo>
                  <a:lnTo>
                    <a:pt x="95" y="294"/>
                  </a:lnTo>
                  <a:lnTo>
                    <a:pt x="102" y="305"/>
                  </a:lnTo>
                  <a:lnTo>
                    <a:pt x="108" y="309"/>
                  </a:lnTo>
                  <a:lnTo>
                    <a:pt x="114" y="310"/>
                  </a:lnTo>
                  <a:lnTo>
                    <a:pt x="117" y="309"/>
                  </a:lnTo>
                  <a:lnTo>
                    <a:pt x="119" y="309"/>
                  </a:lnTo>
                  <a:lnTo>
                    <a:pt x="127" y="335"/>
                  </a:lnTo>
                  <a:lnTo>
                    <a:pt x="149" y="345"/>
                  </a:lnTo>
                  <a:lnTo>
                    <a:pt x="165" y="344"/>
                  </a:lnTo>
                  <a:lnTo>
                    <a:pt x="173" y="321"/>
                  </a:lnTo>
                  <a:lnTo>
                    <a:pt x="149" y="300"/>
                  </a:lnTo>
                  <a:lnTo>
                    <a:pt x="116" y="254"/>
                  </a:lnTo>
                  <a:lnTo>
                    <a:pt x="97" y="246"/>
                  </a:lnTo>
                  <a:lnTo>
                    <a:pt x="76" y="219"/>
                  </a:lnTo>
                  <a:lnTo>
                    <a:pt x="59" y="149"/>
                  </a:lnTo>
                  <a:lnTo>
                    <a:pt x="59" y="92"/>
                  </a:lnTo>
                  <a:lnTo>
                    <a:pt x="8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3" name="Freeform 168"/>
            <p:cNvSpPr>
              <a:spLocks/>
            </p:cNvSpPr>
            <p:nvPr/>
          </p:nvSpPr>
          <p:spPr bwMode="auto">
            <a:xfrm>
              <a:off x="2946" y="2404"/>
              <a:ext cx="45" cy="34"/>
            </a:xfrm>
            <a:custGeom>
              <a:avLst/>
              <a:gdLst>
                <a:gd name="T0" fmla="*/ 0 w 136"/>
                <a:gd name="T1" fmla="*/ 0 h 103"/>
                <a:gd name="T2" fmla="*/ 0 w 136"/>
                <a:gd name="T3" fmla="*/ 0 h 103"/>
                <a:gd name="T4" fmla="*/ 0 w 136"/>
                <a:gd name="T5" fmla="*/ 0 h 103"/>
                <a:gd name="T6" fmla="*/ 0 w 136"/>
                <a:gd name="T7" fmla="*/ 0 h 103"/>
                <a:gd name="T8" fmla="*/ 0 w 136"/>
                <a:gd name="T9" fmla="*/ 0 h 103"/>
                <a:gd name="T10" fmla="*/ 0 w 136"/>
                <a:gd name="T11" fmla="*/ 0 h 103"/>
                <a:gd name="T12" fmla="*/ 0 w 136"/>
                <a:gd name="T13" fmla="*/ 0 h 103"/>
                <a:gd name="T14" fmla="*/ 0 w 136"/>
                <a:gd name="T15" fmla="*/ 0 h 103"/>
                <a:gd name="T16" fmla="*/ 0 w 136"/>
                <a:gd name="T17" fmla="*/ 0 h 103"/>
                <a:gd name="T18" fmla="*/ 0 w 136"/>
                <a:gd name="T19" fmla="*/ 0 h 103"/>
                <a:gd name="T20" fmla="*/ 0 w 136"/>
                <a:gd name="T21" fmla="*/ 0 h 103"/>
                <a:gd name="T22" fmla="*/ 0 w 136"/>
                <a:gd name="T23" fmla="*/ 0 h 103"/>
                <a:gd name="T24" fmla="*/ 0 w 136"/>
                <a:gd name="T25" fmla="*/ 0 h 103"/>
                <a:gd name="T26" fmla="*/ 0 w 136"/>
                <a:gd name="T27" fmla="*/ 0 h 103"/>
                <a:gd name="T28" fmla="*/ 0 w 136"/>
                <a:gd name="T29" fmla="*/ 0 h 103"/>
                <a:gd name="T30" fmla="*/ 0 w 136"/>
                <a:gd name="T31" fmla="*/ 0 h 103"/>
                <a:gd name="T32" fmla="*/ 0 w 136"/>
                <a:gd name="T33" fmla="*/ 0 h 103"/>
                <a:gd name="T34" fmla="*/ 0 w 136"/>
                <a:gd name="T35" fmla="*/ 0 h 103"/>
                <a:gd name="T36" fmla="*/ 0 w 136"/>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03"/>
                <a:gd name="T59" fmla="*/ 136 w 136"/>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03">
                  <a:moveTo>
                    <a:pt x="7" y="4"/>
                  </a:moveTo>
                  <a:lnTo>
                    <a:pt x="11" y="12"/>
                  </a:lnTo>
                  <a:lnTo>
                    <a:pt x="21" y="32"/>
                  </a:lnTo>
                  <a:lnTo>
                    <a:pt x="34" y="52"/>
                  </a:lnTo>
                  <a:lnTo>
                    <a:pt x="49" y="64"/>
                  </a:lnTo>
                  <a:lnTo>
                    <a:pt x="62" y="68"/>
                  </a:lnTo>
                  <a:lnTo>
                    <a:pt x="74" y="71"/>
                  </a:lnTo>
                  <a:lnTo>
                    <a:pt x="82" y="71"/>
                  </a:lnTo>
                  <a:lnTo>
                    <a:pt x="85" y="72"/>
                  </a:lnTo>
                  <a:lnTo>
                    <a:pt x="71" y="84"/>
                  </a:lnTo>
                  <a:lnTo>
                    <a:pt x="136" y="90"/>
                  </a:lnTo>
                  <a:lnTo>
                    <a:pt x="135" y="103"/>
                  </a:lnTo>
                  <a:lnTo>
                    <a:pt x="92" y="103"/>
                  </a:lnTo>
                  <a:lnTo>
                    <a:pt x="45" y="93"/>
                  </a:lnTo>
                  <a:lnTo>
                    <a:pt x="18" y="79"/>
                  </a:lnTo>
                  <a:lnTo>
                    <a:pt x="10" y="52"/>
                  </a:lnTo>
                  <a:lnTo>
                    <a:pt x="0" y="0"/>
                  </a:lnTo>
                  <a:lnTo>
                    <a:pt x="7"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4" name="Freeform 169"/>
            <p:cNvSpPr>
              <a:spLocks/>
            </p:cNvSpPr>
            <p:nvPr/>
          </p:nvSpPr>
          <p:spPr bwMode="auto">
            <a:xfrm>
              <a:off x="2770" y="2332"/>
              <a:ext cx="76" cy="99"/>
            </a:xfrm>
            <a:custGeom>
              <a:avLst/>
              <a:gdLst>
                <a:gd name="T0" fmla="*/ 0 w 229"/>
                <a:gd name="T1" fmla="*/ 0 h 298"/>
                <a:gd name="T2" fmla="*/ 0 w 229"/>
                <a:gd name="T3" fmla="*/ 0 h 298"/>
                <a:gd name="T4" fmla="*/ 0 w 229"/>
                <a:gd name="T5" fmla="*/ 0 h 298"/>
                <a:gd name="T6" fmla="*/ 0 w 229"/>
                <a:gd name="T7" fmla="*/ 0 h 298"/>
                <a:gd name="T8" fmla="*/ 0 w 229"/>
                <a:gd name="T9" fmla="*/ 0 h 298"/>
                <a:gd name="T10" fmla="*/ 0 w 229"/>
                <a:gd name="T11" fmla="*/ 0 h 298"/>
                <a:gd name="T12" fmla="*/ 0 w 229"/>
                <a:gd name="T13" fmla="*/ 0 h 298"/>
                <a:gd name="T14" fmla="*/ 0 w 229"/>
                <a:gd name="T15" fmla="*/ 0 h 298"/>
                <a:gd name="T16" fmla="*/ 0 w 229"/>
                <a:gd name="T17" fmla="*/ 0 h 298"/>
                <a:gd name="T18" fmla="*/ 0 w 229"/>
                <a:gd name="T19" fmla="*/ 0 h 298"/>
                <a:gd name="T20" fmla="*/ 0 w 229"/>
                <a:gd name="T21" fmla="*/ 0 h 298"/>
                <a:gd name="T22" fmla="*/ 0 w 229"/>
                <a:gd name="T23" fmla="*/ 0 h 298"/>
                <a:gd name="T24" fmla="*/ 0 w 229"/>
                <a:gd name="T25" fmla="*/ 0 h 298"/>
                <a:gd name="T26" fmla="*/ 0 w 229"/>
                <a:gd name="T27" fmla="*/ 0 h 298"/>
                <a:gd name="T28" fmla="*/ 0 w 229"/>
                <a:gd name="T29" fmla="*/ 0 h 298"/>
                <a:gd name="T30" fmla="*/ 0 w 229"/>
                <a:gd name="T31" fmla="*/ 0 h 298"/>
                <a:gd name="T32" fmla="*/ 0 w 229"/>
                <a:gd name="T33" fmla="*/ 0 h 298"/>
                <a:gd name="T34" fmla="*/ 0 w 229"/>
                <a:gd name="T35" fmla="*/ 0 h 298"/>
                <a:gd name="T36" fmla="*/ 0 w 229"/>
                <a:gd name="T37" fmla="*/ 0 h 298"/>
                <a:gd name="T38" fmla="*/ 0 w 229"/>
                <a:gd name="T39" fmla="*/ 0 h 298"/>
                <a:gd name="T40" fmla="*/ 0 w 229"/>
                <a:gd name="T41" fmla="*/ 0 h 298"/>
                <a:gd name="T42" fmla="*/ 0 w 229"/>
                <a:gd name="T43" fmla="*/ 0 h 298"/>
                <a:gd name="T44" fmla="*/ 0 w 229"/>
                <a:gd name="T45" fmla="*/ 0 h 298"/>
                <a:gd name="T46" fmla="*/ 0 w 229"/>
                <a:gd name="T47" fmla="*/ 0 h 298"/>
                <a:gd name="T48" fmla="*/ 0 w 229"/>
                <a:gd name="T49" fmla="*/ 0 h 298"/>
                <a:gd name="T50" fmla="*/ 0 w 229"/>
                <a:gd name="T51" fmla="*/ 0 h 298"/>
                <a:gd name="T52" fmla="*/ 0 w 229"/>
                <a:gd name="T53" fmla="*/ 0 h 298"/>
                <a:gd name="T54" fmla="*/ 0 w 229"/>
                <a:gd name="T55" fmla="*/ 0 h 298"/>
                <a:gd name="T56" fmla="*/ 0 w 229"/>
                <a:gd name="T57" fmla="*/ 0 h 298"/>
                <a:gd name="T58" fmla="*/ 0 w 229"/>
                <a:gd name="T59" fmla="*/ 0 h 298"/>
                <a:gd name="T60" fmla="*/ 0 w 229"/>
                <a:gd name="T61" fmla="*/ 0 h 298"/>
                <a:gd name="T62" fmla="*/ 0 w 229"/>
                <a:gd name="T63" fmla="*/ 0 h 298"/>
                <a:gd name="T64" fmla="*/ 0 w 229"/>
                <a:gd name="T65" fmla="*/ 0 h 298"/>
                <a:gd name="T66" fmla="*/ 0 w 229"/>
                <a:gd name="T67" fmla="*/ 0 h 298"/>
                <a:gd name="T68" fmla="*/ 0 w 229"/>
                <a:gd name="T69" fmla="*/ 0 h 298"/>
                <a:gd name="T70" fmla="*/ 0 w 229"/>
                <a:gd name="T71" fmla="*/ 0 h 298"/>
                <a:gd name="T72" fmla="*/ 0 w 229"/>
                <a:gd name="T73" fmla="*/ 0 h 298"/>
                <a:gd name="T74" fmla="*/ 0 w 229"/>
                <a:gd name="T75" fmla="*/ 0 h 298"/>
                <a:gd name="T76" fmla="*/ 0 w 229"/>
                <a:gd name="T77" fmla="*/ 0 h 298"/>
                <a:gd name="T78" fmla="*/ 0 w 229"/>
                <a:gd name="T79" fmla="*/ 0 h 298"/>
                <a:gd name="T80" fmla="*/ 0 w 229"/>
                <a:gd name="T81" fmla="*/ 0 h 298"/>
                <a:gd name="T82" fmla="*/ 0 w 229"/>
                <a:gd name="T83" fmla="*/ 0 h 298"/>
                <a:gd name="T84" fmla="*/ 0 w 229"/>
                <a:gd name="T85" fmla="*/ 0 h 298"/>
                <a:gd name="T86" fmla="*/ 0 w 229"/>
                <a:gd name="T87" fmla="*/ 0 h 298"/>
                <a:gd name="T88" fmla="*/ 0 w 229"/>
                <a:gd name="T89" fmla="*/ 0 h 298"/>
                <a:gd name="T90" fmla="*/ 0 w 229"/>
                <a:gd name="T91" fmla="*/ 0 h 298"/>
                <a:gd name="T92" fmla="*/ 0 w 229"/>
                <a:gd name="T93" fmla="*/ 0 h 298"/>
                <a:gd name="T94" fmla="*/ 0 w 229"/>
                <a:gd name="T95" fmla="*/ 0 h 298"/>
                <a:gd name="T96" fmla="*/ 0 w 229"/>
                <a:gd name="T97" fmla="*/ 0 h 298"/>
                <a:gd name="T98" fmla="*/ 0 w 229"/>
                <a:gd name="T99" fmla="*/ 0 h 298"/>
                <a:gd name="T100" fmla="*/ 0 w 229"/>
                <a:gd name="T101" fmla="*/ 0 h 298"/>
                <a:gd name="T102" fmla="*/ 0 w 229"/>
                <a:gd name="T103" fmla="*/ 0 h 298"/>
                <a:gd name="T104" fmla="*/ 0 w 229"/>
                <a:gd name="T105" fmla="*/ 0 h 298"/>
                <a:gd name="T106" fmla="*/ 0 w 229"/>
                <a:gd name="T107" fmla="*/ 0 h 298"/>
                <a:gd name="T108" fmla="*/ 0 w 229"/>
                <a:gd name="T109" fmla="*/ 0 h 298"/>
                <a:gd name="T110" fmla="*/ 0 w 229"/>
                <a:gd name="T111" fmla="*/ 0 h 298"/>
                <a:gd name="T112" fmla="*/ 0 w 229"/>
                <a:gd name="T113" fmla="*/ 0 h 298"/>
                <a:gd name="T114" fmla="*/ 0 w 229"/>
                <a:gd name="T115" fmla="*/ 0 h 298"/>
                <a:gd name="T116" fmla="*/ 0 w 229"/>
                <a:gd name="T117" fmla="*/ 0 h 298"/>
                <a:gd name="T118" fmla="*/ 0 w 229"/>
                <a:gd name="T119" fmla="*/ 0 h 2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298"/>
                <a:gd name="T182" fmla="*/ 229 w 229"/>
                <a:gd name="T183" fmla="*/ 298 h 2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298">
                  <a:moveTo>
                    <a:pt x="0" y="86"/>
                  </a:moveTo>
                  <a:lnTo>
                    <a:pt x="5" y="95"/>
                  </a:lnTo>
                  <a:lnTo>
                    <a:pt x="16" y="117"/>
                  </a:lnTo>
                  <a:lnTo>
                    <a:pt x="31" y="141"/>
                  </a:lnTo>
                  <a:lnTo>
                    <a:pt x="47" y="158"/>
                  </a:lnTo>
                  <a:lnTo>
                    <a:pt x="57" y="155"/>
                  </a:lnTo>
                  <a:lnTo>
                    <a:pt x="61" y="140"/>
                  </a:lnTo>
                  <a:lnTo>
                    <a:pt x="61" y="122"/>
                  </a:lnTo>
                  <a:lnTo>
                    <a:pt x="61" y="114"/>
                  </a:lnTo>
                  <a:lnTo>
                    <a:pt x="64" y="117"/>
                  </a:lnTo>
                  <a:lnTo>
                    <a:pt x="72" y="125"/>
                  </a:lnTo>
                  <a:lnTo>
                    <a:pt x="80" y="130"/>
                  </a:lnTo>
                  <a:lnTo>
                    <a:pt x="86" y="128"/>
                  </a:lnTo>
                  <a:lnTo>
                    <a:pt x="86" y="112"/>
                  </a:lnTo>
                  <a:lnTo>
                    <a:pt x="85" y="86"/>
                  </a:lnTo>
                  <a:lnTo>
                    <a:pt x="83" y="63"/>
                  </a:lnTo>
                  <a:lnTo>
                    <a:pt x="87" y="57"/>
                  </a:lnTo>
                  <a:lnTo>
                    <a:pt x="95" y="65"/>
                  </a:lnTo>
                  <a:lnTo>
                    <a:pt x="103" y="72"/>
                  </a:lnTo>
                  <a:lnTo>
                    <a:pt x="110" y="73"/>
                  </a:lnTo>
                  <a:lnTo>
                    <a:pt x="116" y="63"/>
                  </a:lnTo>
                  <a:lnTo>
                    <a:pt x="119" y="45"/>
                  </a:lnTo>
                  <a:lnTo>
                    <a:pt x="124" y="30"/>
                  </a:lnTo>
                  <a:lnTo>
                    <a:pt x="129" y="20"/>
                  </a:lnTo>
                  <a:lnTo>
                    <a:pt x="134" y="18"/>
                  </a:lnTo>
                  <a:lnTo>
                    <a:pt x="138" y="20"/>
                  </a:lnTo>
                  <a:lnTo>
                    <a:pt x="146" y="19"/>
                  </a:lnTo>
                  <a:lnTo>
                    <a:pt x="153" y="16"/>
                  </a:lnTo>
                  <a:lnTo>
                    <a:pt x="161" y="15"/>
                  </a:lnTo>
                  <a:lnTo>
                    <a:pt x="168" y="13"/>
                  </a:lnTo>
                  <a:lnTo>
                    <a:pt x="174" y="10"/>
                  </a:lnTo>
                  <a:lnTo>
                    <a:pt x="179" y="7"/>
                  </a:lnTo>
                  <a:lnTo>
                    <a:pt x="183" y="6"/>
                  </a:lnTo>
                  <a:lnTo>
                    <a:pt x="193" y="4"/>
                  </a:lnTo>
                  <a:lnTo>
                    <a:pt x="210" y="2"/>
                  </a:lnTo>
                  <a:lnTo>
                    <a:pt x="225" y="0"/>
                  </a:lnTo>
                  <a:lnTo>
                    <a:pt x="229" y="0"/>
                  </a:lnTo>
                  <a:lnTo>
                    <a:pt x="220" y="5"/>
                  </a:lnTo>
                  <a:lnTo>
                    <a:pt x="205" y="16"/>
                  </a:lnTo>
                  <a:lnTo>
                    <a:pt x="187" y="29"/>
                  </a:lnTo>
                  <a:lnTo>
                    <a:pt x="174" y="42"/>
                  </a:lnTo>
                  <a:lnTo>
                    <a:pt x="168" y="51"/>
                  </a:lnTo>
                  <a:lnTo>
                    <a:pt x="166" y="61"/>
                  </a:lnTo>
                  <a:lnTo>
                    <a:pt x="164" y="71"/>
                  </a:lnTo>
                  <a:lnTo>
                    <a:pt x="161" y="88"/>
                  </a:lnTo>
                  <a:lnTo>
                    <a:pt x="154" y="104"/>
                  </a:lnTo>
                  <a:lnTo>
                    <a:pt x="146" y="117"/>
                  </a:lnTo>
                  <a:lnTo>
                    <a:pt x="139" y="130"/>
                  </a:lnTo>
                  <a:lnTo>
                    <a:pt x="135" y="145"/>
                  </a:lnTo>
                  <a:lnTo>
                    <a:pt x="132" y="164"/>
                  </a:lnTo>
                  <a:lnTo>
                    <a:pt x="130" y="184"/>
                  </a:lnTo>
                  <a:lnTo>
                    <a:pt x="128" y="201"/>
                  </a:lnTo>
                  <a:lnTo>
                    <a:pt x="127" y="209"/>
                  </a:lnTo>
                  <a:lnTo>
                    <a:pt x="136" y="287"/>
                  </a:lnTo>
                  <a:lnTo>
                    <a:pt x="124" y="298"/>
                  </a:lnTo>
                  <a:lnTo>
                    <a:pt x="83" y="269"/>
                  </a:lnTo>
                  <a:lnTo>
                    <a:pt x="38" y="208"/>
                  </a:lnTo>
                  <a:lnTo>
                    <a:pt x="11" y="153"/>
                  </a:lnTo>
                  <a:lnTo>
                    <a:pt x="0" y="8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5" name="Freeform 170"/>
            <p:cNvSpPr>
              <a:spLocks/>
            </p:cNvSpPr>
            <p:nvPr/>
          </p:nvSpPr>
          <p:spPr bwMode="auto">
            <a:xfrm>
              <a:off x="3006" y="2217"/>
              <a:ext cx="67" cy="53"/>
            </a:xfrm>
            <a:custGeom>
              <a:avLst/>
              <a:gdLst>
                <a:gd name="T0" fmla="*/ 0 w 201"/>
                <a:gd name="T1" fmla="*/ 0 h 159"/>
                <a:gd name="T2" fmla="*/ 0 w 201"/>
                <a:gd name="T3" fmla="*/ 0 h 159"/>
                <a:gd name="T4" fmla="*/ 0 w 201"/>
                <a:gd name="T5" fmla="*/ 0 h 159"/>
                <a:gd name="T6" fmla="*/ 0 w 201"/>
                <a:gd name="T7" fmla="*/ 0 h 159"/>
                <a:gd name="T8" fmla="*/ 0 w 201"/>
                <a:gd name="T9" fmla="*/ 0 h 159"/>
                <a:gd name="T10" fmla="*/ 0 w 201"/>
                <a:gd name="T11" fmla="*/ 0 h 159"/>
                <a:gd name="T12" fmla="*/ 0 w 201"/>
                <a:gd name="T13" fmla="*/ 0 h 159"/>
                <a:gd name="T14" fmla="*/ 0 w 201"/>
                <a:gd name="T15" fmla="*/ 0 h 159"/>
                <a:gd name="T16" fmla="*/ 0 w 201"/>
                <a:gd name="T17" fmla="*/ 0 h 159"/>
                <a:gd name="T18" fmla="*/ 0 w 201"/>
                <a:gd name="T19" fmla="*/ 0 h 159"/>
                <a:gd name="T20" fmla="*/ 0 w 201"/>
                <a:gd name="T21" fmla="*/ 0 h 159"/>
                <a:gd name="T22" fmla="*/ 0 w 201"/>
                <a:gd name="T23" fmla="*/ 0 h 159"/>
                <a:gd name="T24" fmla="*/ 0 w 201"/>
                <a:gd name="T25" fmla="*/ 0 h 159"/>
                <a:gd name="T26" fmla="*/ 0 w 201"/>
                <a:gd name="T27" fmla="*/ 0 h 159"/>
                <a:gd name="T28" fmla="*/ 0 w 201"/>
                <a:gd name="T29" fmla="*/ 0 h 159"/>
                <a:gd name="T30" fmla="*/ 0 w 201"/>
                <a:gd name="T31" fmla="*/ 0 h 159"/>
                <a:gd name="T32" fmla="*/ 0 w 201"/>
                <a:gd name="T33" fmla="*/ 0 h 159"/>
                <a:gd name="T34" fmla="*/ 0 w 201"/>
                <a:gd name="T35" fmla="*/ 0 h 159"/>
                <a:gd name="T36" fmla="*/ 0 w 201"/>
                <a:gd name="T37" fmla="*/ 0 h 159"/>
                <a:gd name="T38" fmla="*/ 0 w 201"/>
                <a:gd name="T39" fmla="*/ 0 h 159"/>
                <a:gd name="T40" fmla="*/ 0 w 201"/>
                <a:gd name="T41" fmla="*/ 0 h 159"/>
                <a:gd name="T42" fmla="*/ 0 w 201"/>
                <a:gd name="T43" fmla="*/ 0 h 159"/>
                <a:gd name="T44" fmla="*/ 0 w 201"/>
                <a:gd name="T45" fmla="*/ 0 h 159"/>
                <a:gd name="T46" fmla="*/ 0 w 201"/>
                <a:gd name="T47" fmla="*/ 0 h 159"/>
                <a:gd name="T48" fmla="*/ 0 w 201"/>
                <a:gd name="T49" fmla="*/ 0 h 159"/>
                <a:gd name="T50" fmla="*/ 0 w 201"/>
                <a:gd name="T51" fmla="*/ 0 h 159"/>
                <a:gd name="T52" fmla="*/ 0 w 201"/>
                <a:gd name="T53" fmla="*/ 0 h 159"/>
                <a:gd name="T54" fmla="*/ 0 w 201"/>
                <a:gd name="T55" fmla="*/ 0 h 159"/>
                <a:gd name="T56" fmla="*/ 0 w 201"/>
                <a:gd name="T57" fmla="*/ 0 h 159"/>
                <a:gd name="T58" fmla="*/ 0 w 201"/>
                <a:gd name="T59" fmla="*/ 0 h 159"/>
                <a:gd name="T60" fmla="*/ 0 w 201"/>
                <a:gd name="T61" fmla="*/ 0 h 159"/>
                <a:gd name="T62" fmla="*/ 0 w 201"/>
                <a:gd name="T63" fmla="*/ 0 h 159"/>
                <a:gd name="T64" fmla="*/ 0 w 201"/>
                <a:gd name="T65" fmla="*/ 0 h 159"/>
                <a:gd name="T66" fmla="*/ 0 w 201"/>
                <a:gd name="T67" fmla="*/ 0 h 159"/>
                <a:gd name="T68" fmla="*/ 0 w 201"/>
                <a:gd name="T69" fmla="*/ 0 h 159"/>
                <a:gd name="T70" fmla="*/ 0 w 201"/>
                <a:gd name="T71" fmla="*/ 0 h 159"/>
                <a:gd name="T72" fmla="*/ 0 w 201"/>
                <a:gd name="T73" fmla="*/ 0 h 159"/>
                <a:gd name="T74" fmla="*/ 0 w 201"/>
                <a:gd name="T75" fmla="*/ 0 h 159"/>
                <a:gd name="T76" fmla="*/ 0 w 201"/>
                <a:gd name="T77" fmla="*/ 0 h 159"/>
                <a:gd name="T78" fmla="*/ 0 w 201"/>
                <a:gd name="T79" fmla="*/ 0 h 159"/>
                <a:gd name="T80" fmla="*/ 0 w 201"/>
                <a:gd name="T81" fmla="*/ 0 h 159"/>
                <a:gd name="T82" fmla="*/ 0 w 201"/>
                <a:gd name="T83" fmla="*/ 0 h 159"/>
                <a:gd name="T84" fmla="*/ 0 w 201"/>
                <a:gd name="T85" fmla="*/ 0 h 159"/>
                <a:gd name="T86" fmla="*/ 0 w 201"/>
                <a:gd name="T87" fmla="*/ 0 h 159"/>
                <a:gd name="T88" fmla="*/ 0 w 201"/>
                <a:gd name="T89" fmla="*/ 0 h 159"/>
                <a:gd name="T90" fmla="*/ 0 w 201"/>
                <a:gd name="T91" fmla="*/ 0 h 159"/>
                <a:gd name="T92" fmla="*/ 0 w 201"/>
                <a:gd name="T93" fmla="*/ 0 h 159"/>
                <a:gd name="T94" fmla="*/ 0 w 201"/>
                <a:gd name="T95" fmla="*/ 0 h 159"/>
                <a:gd name="T96" fmla="*/ 0 w 201"/>
                <a:gd name="T97" fmla="*/ 0 h 159"/>
                <a:gd name="T98" fmla="*/ 0 w 201"/>
                <a:gd name="T99" fmla="*/ 0 h 159"/>
                <a:gd name="T100" fmla="*/ 0 w 201"/>
                <a:gd name="T101" fmla="*/ 0 h 159"/>
                <a:gd name="T102" fmla="*/ 0 w 201"/>
                <a:gd name="T103" fmla="*/ 0 h 159"/>
                <a:gd name="T104" fmla="*/ 0 w 201"/>
                <a:gd name="T105" fmla="*/ 0 h 159"/>
                <a:gd name="T106" fmla="*/ 0 w 201"/>
                <a:gd name="T107" fmla="*/ 0 h 159"/>
                <a:gd name="T108" fmla="*/ 0 w 201"/>
                <a:gd name="T109" fmla="*/ 0 h 159"/>
                <a:gd name="T110" fmla="*/ 0 w 201"/>
                <a:gd name="T111" fmla="*/ 0 h 159"/>
                <a:gd name="T112" fmla="*/ 0 w 201"/>
                <a:gd name="T113" fmla="*/ 0 h 159"/>
                <a:gd name="T114" fmla="*/ 0 w 201"/>
                <a:gd name="T115" fmla="*/ 0 h 1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1"/>
                <a:gd name="T175" fmla="*/ 0 h 159"/>
                <a:gd name="T176" fmla="*/ 201 w 201"/>
                <a:gd name="T177" fmla="*/ 159 h 1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1" h="159">
                  <a:moveTo>
                    <a:pt x="201" y="80"/>
                  </a:moveTo>
                  <a:lnTo>
                    <a:pt x="196" y="64"/>
                  </a:lnTo>
                  <a:lnTo>
                    <a:pt x="189" y="52"/>
                  </a:lnTo>
                  <a:lnTo>
                    <a:pt x="183" y="43"/>
                  </a:lnTo>
                  <a:lnTo>
                    <a:pt x="180" y="41"/>
                  </a:lnTo>
                  <a:lnTo>
                    <a:pt x="177" y="39"/>
                  </a:lnTo>
                  <a:lnTo>
                    <a:pt x="170" y="34"/>
                  </a:lnTo>
                  <a:lnTo>
                    <a:pt x="163" y="25"/>
                  </a:lnTo>
                  <a:lnTo>
                    <a:pt x="160" y="12"/>
                  </a:lnTo>
                  <a:lnTo>
                    <a:pt x="156" y="6"/>
                  </a:lnTo>
                  <a:lnTo>
                    <a:pt x="151" y="3"/>
                  </a:lnTo>
                  <a:lnTo>
                    <a:pt x="144" y="2"/>
                  </a:lnTo>
                  <a:lnTo>
                    <a:pt x="139" y="3"/>
                  </a:lnTo>
                  <a:lnTo>
                    <a:pt x="134" y="4"/>
                  </a:lnTo>
                  <a:lnTo>
                    <a:pt x="131" y="6"/>
                  </a:lnTo>
                  <a:lnTo>
                    <a:pt x="127" y="9"/>
                  </a:lnTo>
                  <a:lnTo>
                    <a:pt x="124" y="12"/>
                  </a:lnTo>
                  <a:lnTo>
                    <a:pt x="117" y="18"/>
                  </a:lnTo>
                  <a:lnTo>
                    <a:pt x="114" y="25"/>
                  </a:lnTo>
                  <a:lnTo>
                    <a:pt x="112" y="30"/>
                  </a:lnTo>
                  <a:lnTo>
                    <a:pt x="112" y="35"/>
                  </a:lnTo>
                  <a:lnTo>
                    <a:pt x="113" y="38"/>
                  </a:lnTo>
                  <a:lnTo>
                    <a:pt x="114" y="41"/>
                  </a:lnTo>
                  <a:lnTo>
                    <a:pt x="112" y="40"/>
                  </a:lnTo>
                  <a:lnTo>
                    <a:pt x="112" y="39"/>
                  </a:lnTo>
                  <a:lnTo>
                    <a:pt x="106" y="35"/>
                  </a:lnTo>
                  <a:lnTo>
                    <a:pt x="99" y="28"/>
                  </a:lnTo>
                  <a:lnTo>
                    <a:pt x="91" y="21"/>
                  </a:lnTo>
                  <a:lnTo>
                    <a:pt x="82" y="14"/>
                  </a:lnTo>
                  <a:lnTo>
                    <a:pt x="71" y="7"/>
                  </a:lnTo>
                  <a:lnTo>
                    <a:pt x="61" y="4"/>
                  </a:lnTo>
                  <a:lnTo>
                    <a:pt x="54" y="2"/>
                  </a:lnTo>
                  <a:lnTo>
                    <a:pt x="52" y="2"/>
                  </a:lnTo>
                  <a:lnTo>
                    <a:pt x="48" y="1"/>
                  </a:lnTo>
                  <a:lnTo>
                    <a:pt x="42" y="1"/>
                  </a:lnTo>
                  <a:lnTo>
                    <a:pt x="31" y="0"/>
                  </a:lnTo>
                  <a:lnTo>
                    <a:pt x="19" y="3"/>
                  </a:lnTo>
                  <a:lnTo>
                    <a:pt x="12" y="5"/>
                  </a:lnTo>
                  <a:lnTo>
                    <a:pt x="6" y="11"/>
                  </a:lnTo>
                  <a:lnTo>
                    <a:pt x="2" y="16"/>
                  </a:lnTo>
                  <a:lnTo>
                    <a:pt x="0" y="23"/>
                  </a:lnTo>
                  <a:lnTo>
                    <a:pt x="0" y="30"/>
                  </a:lnTo>
                  <a:lnTo>
                    <a:pt x="1" y="35"/>
                  </a:lnTo>
                  <a:lnTo>
                    <a:pt x="3" y="39"/>
                  </a:lnTo>
                  <a:lnTo>
                    <a:pt x="5" y="43"/>
                  </a:lnTo>
                  <a:lnTo>
                    <a:pt x="10" y="49"/>
                  </a:lnTo>
                  <a:lnTo>
                    <a:pt x="17" y="53"/>
                  </a:lnTo>
                  <a:lnTo>
                    <a:pt x="23" y="54"/>
                  </a:lnTo>
                  <a:lnTo>
                    <a:pt x="30" y="55"/>
                  </a:lnTo>
                  <a:lnTo>
                    <a:pt x="26" y="49"/>
                  </a:lnTo>
                  <a:lnTo>
                    <a:pt x="23" y="44"/>
                  </a:lnTo>
                  <a:lnTo>
                    <a:pt x="19" y="40"/>
                  </a:lnTo>
                  <a:lnTo>
                    <a:pt x="16" y="36"/>
                  </a:lnTo>
                  <a:lnTo>
                    <a:pt x="12" y="31"/>
                  </a:lnTo>
                  <a:lnTo>
                    <a:pt x="12" y="25"/>
                  </a:lnTo>
                  <a:lnTo>
                    <a:pt x="16" y="18"/>
                  </a:lnTo>
                  <a:lnTo>
                    <a:pt x="24" y="14"/>
                  </a:lnTo>
                  <a:lnTo>
                    <a:pt x="32" y="12"/>
                  </a:lnTo>
                  <a:lnTo>
                    <a:pt x="41" y="13"/>
                  </a:lnTo>
                  <a:lnTo>
                    <a:pt x="47" y="13"/>
                  </a:lnTo>
                  <a:lnTo>
                    <a:pt x="49" y="14"/>
                  </a:lnTo>
                  <a:lnTo>
                    <a:pt x="51" y="14"/>
                  </a:lnTo>
                  <a:lnTo>
                    <a:pt x="56" y="15"/>
                  </a:lnTo>
                  <a:lnTo>
                    <a:pt x="64" y="18"/>
                  </a:lnTo>
                  <a:lnTo>
                    <a:pt x="75" y="25"/>
                  </a:lnTo>
                  <a:lnTo>
                    <a:pt x="83" y="31"/>
                  </a:lnTo>
                  <a:lnTo>
                    <a:pt x="91" y="38"/>
                  </a:lnTo>
                  <a:lnTo>
                    <a:pt x="98" y="44"/>
                  </a:lnTo>
                  <a:lnTo>
                    <a:pt x="102" y="49"/>
                  </a:lnTo>
                  <a:lnTo>
                    <a:pt x="108" y="53"/>
                  </a:lnTo>
                  <a:lnTo>
                    <a:pt x="114" y="56"/>
                  </a:lnTo>
                  <a:lnTo>
                    <a:pt x="119" y="58"/>
                  </a:lnTo>
                  <a:lnTo>
                    <a:pt x="126" y="60"/>
                  </a:lnTo>
                  <a:lnTo>
                    <a:pt x="130" y="62"/>
                  </a:lnTo>
                  <a:lnTo>
                    <a:pt x="135" y="65"/>
                  </a:lnTo>
                  <a:lnTo>
                    <a:pt x="131" y="57"/>
                  </a:lnTo>
                  <a:lnTo>
                    <a:pt x="128" y="50"/>
                  </a:lnTo>
                  <a:lnTo>
                    <a:pt x="126" y="42"/>
                  </a:lnTo>
                  <a:lnTo>
                    <a:pt x="126" y="35"/>
                  </a:lnTo>
                  <a:lnTo>
                    <a:pt x="126" y="31"/>
                  </a:lnTo>
                  <a:lnTo>
                    <a:pt x="127" y="28"/>
                  </a:lnTo>
                  <a:lnTo>
                    <a:pt x="129" y="25"/>
                  </a:lnTo>
                  <a:lnTo>
                    <a:pt x="132" y="21"/>
                  </a:lnTo>
                  <a:lnTo>
                    <a:pt x="137" y="17"/>
                  </a:lnTo>
                  <a:lnTo>
                    <a:pt x="142" y="15"/>
                  </a:lnTo>
                  <a:lnTo>
                    <a:pt x="146" y="15"/>
                  </a:lnTo>
                  <a:lnTo>
                    <a:pt x="148" y="17"/>
                  </a:lnTo>
                  <a:lnTo>
                    <a:pt x="150" y="23"/>
                  </a:lnTo>
                  <a:lnTo>
                    <a:pt x="153" y="31"/>
                  </a:lnTo>
                  <a:lnTo>
                    <a:pt x="157" y="38"/>
                  </a:lnTo>
                  <a:lnTo>
                    <a:pt x="161" y="43"/>
                  </a:lnTo>
                  <a:lnTo>
                    <a:pt x="165" y="47"/>
                  </a:lnTo>
                  <a:lnTo>
                    <a:pt x="169" y="49"/>
                  </a:lnTo>
                  <a:lnTo>
                    <a:pt x="170" y="50"/>
                  </a:lnTo>
                  <a:lnTo>
                    <a:pt x="171" y="52"/>
                  </a:lnTo>
                  <a:lnTo>
                    <a:pt x="174" y="53"/>
                  </a:lnTo>
                  <a:lnTo>
                    <a:pt x="179" y="60"/>
                  </a:lnTo>
                  <a:lnTo>
                    <a:pt x="185" y="69"/>
                  </a:lnTo>
                  <a:lnTo>
                    <a:pt x="188" y="82"/>
                  </a:lnTo>
                  <a:lnTo>
                    <a:pt x="188" y="95"/>
                  </a:lnTo>
                  <a:lnTo>
                    <a:pt x="184" y="108"/>
                  </a:lnTo>
                  <a:lnTo>
                    <a:pt x="178" y="117"/>
                  </a:lnTo>
                  <a:lnTo>
                    <a:pt x="171" y="125"/>
                  </a:lnTo>
                  <a:lnTo>
                    <a:pt x="166" y="133"/>
                  </a:lnTo>
                  <a:lnTo>
                    <a:pt x="163" y="141"/>
                  </a:lnTo>
                  <a:lnTo>
                    <a:pt x="162" y="149"/>
                  </a:lnTo>
                  <a:lnTo>
                    <a:pt x="164" y="159"/>
                  </a:lnTo>
                  <a:lnTo>
                    <a:pt x="167" y="150"/>
                  </a:lnTo>
                  <a:lnTo>
                    <a:pt x="171" y="145"/>
                  </a:lnTo>
                  <a:lnTo>
                    <a:pt x="177" y="138"/>
                  </a:lnTo>
                  <a:lnTo>
                    <a:pt x="183" y="132"/>
                  </a:lnTo>
                  <a:lnTo>
                    <a:pt x="187" y="125"/>
                  </a:lnTo>
                  <a:lnTo>
                    <a:pt x="195" y="114"/>
                  </a:lnTo>
                  <a:lnTo>
                    <a:pt x="200" y="97"/>
                  </a:lnTo>
                  <a:lnTo>
                    <a:pt x="201" y="8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6" name="Freeform 171"/>
            <p:cNvSpPr>
              <a:spLocks/>
            </p:cNvSpPr>
            <p:nvPr/>
          </p:nvSpPr>
          <p:spPr bwMode="auto">
            <a:xfrm>
              <a:off x="2969" y="2231"/>
              <a:ext cx="43" cy="21"/>
            </a:xfrm>
            <a:custGeom>
              <a:avLst/>
              <a:gdLst>
                <a:gd name="T0" fmla="*/ 0 w 129"/>
                <a:gd name="T1" fmla="*/ 0 h 64"/>
                <a:gd name="T2" fmla="*/ 0 w 129"/>
                <a:gd name="T3" fmla="*/ 0 h 64"/>
                <a:gd name="T4" fmla="*/ 0 w 129"/>
                <a:gd name="T5" fmla="*/ 0 h 64"/>
                <a:gd name="T6" fmla="*/ 0 w 129"/>
                <a:gd name="T7" fmla="*/ 0 h 64"/>
                <a:gd name="T8" fmla="*/ 0 w 129"/>
                <a:gd name="T9" fmla="*/ 0 h 64"/>
                <a:gd name="T10" fmla="*/ 0 w 129"/>
                <a:gd name="T11" fmla="*/ 0 h 64"/>
                <a:gd name="T12" fmla="*/ 0 w 129"/>
                <a:gd name="T13" fmla="*/ 0 h 64"/>
                <a:gd name="T14" fmla="*/ 0 w 129"/>
                <a:gd name="T15" fmla="*/ 0 h 64"/>
                <a:gd name="T16" fmla="*/ 0 w 129"/>
                <a:gd name="T17" fmla="*/ 0 h 64"/>
                <a:gd name="T18" fmla="*/ 0 w 129"/>
                <a:gd name="T19" fmla="*/ 0 h 64"/>
                <a:gd name="T20" fmla="*/ 0 w 129"/>
                <a:gd name="T21" fmla="*/ 0 h 64"/>
                <a:gd name="T22" fmla="*/ 0 w 129"/>
                <a:gd name="T23" fmla="*/ 0 h 64"/>
                <a:gd name="T24" fmla="*/ 0 w 129"/>
                <a:gd name="T25" fmla="*/ 0 h 64"/>
                <a:gd name="T26" fmla="*/ 0 w 129"/>
                <a:gd name="T27" fmla="*/ 0 h 64"/>
                <a:gd name="T28" fmla="*/ 0 w 129"/>
                <a:gd name="T29" fmla="*/ 0 h 64"/>
                <a:gd name="T30" fmla="*/ 0 w 129"/>
                <a:gd name="T31" fmla="*/ 0 h 64"/>
                <a:gd name="T32" fmla="*/ 0 w 129"/>
                <a:gd name="T33" fmla="*/ 0 h 64"/>
                <a:gd name="T34" fmla="*/ 0 w 129"/>
                <a:gd name="T35" fmla="*/ 0 h 64"/>
                <a:gd name="T36" fmla="*/ 0 w 129"/>
                <a:gd name="T37" fmla="*/ 0 h 64"/>
                <a:gd name="T38" fmla="*/ 0 w 129"/>
                <a:gd name="T39" fmla="*/ 0 h 64"/>
                <a:gd name="T40" fmla="*/ 0 w 129"/>
                <a:gd name="T41" fmla="*/ 0 h 64"/>
                <a:gd name="T42" fmla="*/ 0 w 129"/>
                <a:gd name="T43" fmla="*/ 0 h 64"/>
                <a:gd name="T44" fmla="*/ 0 w 129"/>
                <a:gd name="T45" fmla="*/ 0 h 64"/>
                <a:gd name="T46" fmla="*/ 0 w 129"/>
                <a:gd name="T47" fmla="*/ 0 h 64"/>
                <a:gd name="T48" fmla="*/ 0 w 129"/>
                <a:gd name="T49" fmla="*/ 0 h 64"/>
                <a:gd name="T50" fmla="*/ 0 w 129"/>
                <a:gd name="T51" fmla="*/ 0 h 64"/>
                <a:gd name="T52" fmla="*/ 0 w 129"/>
                <a:gd name="T53" fmla="*/ 0 h 64"/>
                <a:gd name="T54" fmla="*/ 0 w 129"/>
                <a:gd name="T55" fmla="*/ 0 h 64"/>
                <a:gd name="T56" fmla="*/ 0 w 129"/>
                <a:gd name="T57" fmla="*/ 0 h 64"/>
                <a:gd name="T58" fmla="*/ 0 w 129"/>
                <a:gd name="T59" fmla="*/ 0 h 64"/>
                <a:gd name="T60" fmla="*/ 0 w 129"/>
                <a:gd name="T61" fmla="*/ 0 h 64"/>
                <a:gd name="T62" fmla="*/ 0 w 129"/>
                <a:gd name="T63" fmla="*/ 0 h 64"/>
                <a:gd name="T64" fmla="*/ 0 w 129"/>
                <a:gd name="T65" fmla="*/ 0 h 64"/>
                <a:gd name="T66" fmla="*/ 0 w 129"/>
                <a:gd name="T67" fmla="*/ 0 h 64"/>
                <a:gd name="T68" fmla="*/ 0 w 129"/>
                <a:gd name="T69" fmla="*/ 0 h 64"/>
                <a:gd name="T70" fmla="*/ 0 w 129"/>
                <a:gd name="T71" fmla="*/ 0 h 64"/>
                <a:gd name="T72" fmla="*/ 0 w 129"/>
                <a:gd name="T73" fmla="*/ 0 h 64"/>
                <a:gd name="T74" fmla="*/ 0 w 129"/>
                <a:gd name="T75" fmla="*/ 0 h 64"/>
                <a:gd name="T76" fmla="*/ 0 w 129"/>
                <a:gd name="T77" fmla="*/ 0 h 64"/>
                <a:gd name="T78" fmla="*/ 0 w 129"/>
                <a:gd name="T79" fmla="*/ 0 h 64"/>
                <a:gd name="T80" fmla="*/ 0 w 129"/>
                <a:gd name="T81" fmla="*/ 0 h 64"/>
                <a:gd name="T82" fmla="*/ 0 w 129"/>
                <a:gd name="T83" fmla="*/ 0 h 64"/>
                <a:gd name="T84" fmla="*/ 0 w 129"/>
                <a:gd name="T85" fmla="*/ 0 h 64"/>
                <a:gd name="T86" fmla="*/ 0 w 129"/>
                <a:gd name="T87" fmla="*/ 0 h 64"/>
                <a:gd name="T88" fmla="*/ 0 w 129"/>
                <a:gd name="T89" fmla="*/ 0 h 64"/>
                <a:gd name="T90" fmla="*/ 0 w 129"/>
                <a:gd name="T91" fmla="*/ 0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
                <a:gd name="T139" fmla="*/ 0 h 64"/>
                <a:gd name="T140" fmla="*/ 129 w 129"/>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 h="64">
                  <a:moveTo>
                    <a:pt x="129" y="10"/>
                  </a:moveTo>
                  <a:lnTo>
                    <a:pt x="122" y="8"/>
                  </a:lnTo>
                  <a:lnTo>
                    <a:pt x="118" y="6"/>
                  </a:lnTo>
                  <a:lnTo>
                    <a:pt x="112" y="3"/>
                  </a:lnTo>
                  <a:lnTo>
                    <a:pt x="107" y="3"/>
                  </a:lnTo>
                  <a:lnTo>
                    <a:pt x="101" y="2"/>
                  </a:lnTo>
                  <a:lnTo>
                    <a:pt x="94" y="2"/>
                  </a:lnTo>
                  <a:lnTo>
                    <a:pt x="83" y="0"/>
                  </a:lnTo>
                  <a:lnTo>
                    <a:pt x="72" y="0"/>
                  </a:lnTo>
                  <a:lnTo>
                    <a:pt x="62" y="0"/>
                  </a:lnTo>
                  <a:lnTo>
                    <a:pt x="53" y="2"/>
                  </a:lnTo>
                  <a:lnTo>
                    <a:pt x="47" y="3"/>
                  </a:lnTo>
                  <a:lnTo>
                    <a:pt x="45" y="6"/>
                  </a:lnTo>
                  <a:lnTo>
                    <a:pt x="37" y="8"/>
                  </a:lnTo>
                  <a:lnTo>
                    <a:pt x="19" y="18"/>
                  </a:lnTo>
                  <a:lnTo>
                    <a:pt x="4" y="33"/>
                  </a:lnTo>
                  <a:lnTo>
                    <a:pt x="0" y="50"/>
                  </a:lnTo>
                  <a:lnTo>
                    <a:pt x="4" y="58"/>
                  </a:lnTo>
                  <a:lnTo>
                    <a:pt x="9" y="63"/>
                  </a:lnTo>
                  <a:lnTo>
                    <a:pt x="15" y="64"/>
                  </a:lnTo>
                  <a:lnTo>
                    <a:pt x="23" y="63"/>
                  </a:lnTo>
                  <a:lnTo>
                    <a:pt x="18" y="58"/>
                  </a:lnTo>
                  <a:lnTo>
                    <a:pt x="15" y="55"/>
                  </a:lnTo>
                  <a:lnTo>
                    <a:pt x="13" y="51"/>
                  </a:lnTo>
                  <a:lnTo>
                    <a:pt x="12" y="50"/>
                  </a:lnTo>
                  <a:lnTo>
                    <a:pt x="12" y="46"/>
                  </a:lnTo>
                  <a:lnTo>
                    <a:pt x="15" y="40"/>
                  </a:lnTo>
                  <a:lnTo>
                    <a:pt x="21" y="34"/>
                  </a:lnTo>
                  <a:lnTo>
                    <a:pt x="29" y="28"/>
                  </a:lnTo>
                  <a:lnTo>
                    <a:pt x="36" y="23"/>
                  </a:lnTo>
                  <a:lnTo>
                    <a:pt x="42" y="20"/>
                  </a:lnTo>
                  <a:lnTo>
                    <a:pt x="47" y="18"/>
                  </a:lnTo>
                  <a:lnTo>
                    <a:pt x="49" y="18"/>
                  </a:lnTo>
                  <a:lnTo>
                    <a:pt x="50" y="17"/>
                  </a:lnTo>
                  <a:lnTo>
                    <a:pt x="56" y="16"/>
                  </a:lnTo>
                  <a:lnTo>
                    <a:pt x="64" y="14"/>
                  </a:lnTo>
                  <a:lnTo>
                    <a:pt x="75" y="15"/>
                  </a:lnTo>
                  <a:lnTo>
                    <a:pt x="83" y="14"/>
                  </a:lnTo>
                  <a:lnTo>
                    <a:pt x="93" y="14"/>
                  </a:lnTo>
                  <a:lnTo>
                    <a:pt x="101" y="15"/>
                  </a:lnTo>
                  <a:lnTo>
                    <a:pt x="107" y="16"/>
                  </a:lnTo>
                  <a:lnTo>
                    <a:pt x="112" y="16"/>
                  </a:lnTo>
                  <a:lnTo>
                    <a:pt x="118" y="15"/>
                  </a:lnTo>
                  <a:lnTo>
                    <a:pt x="122" y="12"/>
                  </a:lnTo>
                  <a:lnTo>
                    <a:pt x="129"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7" name="Freeform 172"/>
            <p:cNvSpPr>
              <a:spLocks/>
            </p:cNvSpPr>
            <p:nvPr/>
          </p:nvSpPr>
          <p:spPr bwMode="auto">
            <a:xfrm>
              <a:off x="2962" y="2250"/>
              <a:ext cx="28" cy="36"/>
            </a:xfrm>
            <a:custGeom>
              <a:avLst/>
              <a:gdLst>
                <a:gd name="T0" fmla="*/ 0 w 83"/>
                <a:gd name="T1" fmla="*/ 0 h 108"/>
                <a:gd name="T2" fmla="*/ 0 w 83"/>
                <a:gd name="T3" fmla="*/ 0 h 108"/>
                <a:gd name="T4" fmla="*/ 0 w 83"/>
                <a:gd name="T5" fmla="*/ 0 h 108"/>
                <a:gd name="T6" fmla="*/ 0 w 83"/>
                <a:gd name="T7" fmla="*/ 0 h 108"/>
                <a:gd name="T8" fmla="*/ 0 w 83"/>
                <a:gd name="T9" fmla="*/ 0 h 108"/>
                <a:gd name="T10" fmla="*/ 0 w 83"/>
                <a:gd name="T11" fmla="*/ 0 h 108"/>
                <a:gd name="T12" fmla="*/ 0 w 83"/>
                <a:gd name="T13" fmla="*/ 0 h 108"/>
                <a:gd name="T14" fmla="*/ 0 w 83"/>
                <a:gd name="T15" fmla="*/ 0 h 108"/>
                <a:gd name="T16" fmla="*/ 0 w 83"/>
                <a:gd name="T17" fmla="*/ 0 h 108"/>
                <a:gd name="T18" fmla="*/ 0 w 83"/>
                <a:gd name="T19" fmla="*/ 0 h 108"/>
                <a:gd name="T20" fmla="*/ 0 w 83"/>
                <a:gd name="T21" fmla="*/ 0 h 108"/>
                <a:gd name="T22" fmla="*/ 0 w 83"/>
                <a:gd name="T23" fmla="*/ 0 h 108"/>
                <a:gd name="T24" fmla="*/ 0 w 83"/>
                <a:gd name="T25" fmla="*/ 0 h 108"/>
                <a:gd name="T26" fmla="*/ 0 w 83"/>
                <a:gd name="T27" fmla="*/ 0 h 108"/>
                <a:gd name="T28" fmla="*/ 0 w 83"/>
                <a:gd name="T29" fmla="*/ 0 h 108"/>
                <a:gd name="T30" fmla="*/ 0 w 83"/>
                <a:gd name="T31" fmla="*/ 0 h 108"/>
                <a:gd name="T32" fmla="*/ 0 w 83"/>
                <a:gd name="T33" fmla="*/ 0 h 108"/>
                <a:gd name="T34" fmla="*/ 0 w 83"/>
                <a:gd name="T35" fmla="*/ 0 h 108"/>
                <a:gd name="T36" fmla="*/ 0 w 83"/>
                <a:gd name="T37" fmla="*/ 0 h 108"/>
                <a:gd name="T38" fmla="*/ 0 w 83"/>
                <a:gd name="T39" fmla="*/ 0 h 108"/>
                <a:gd name="T40" fmla="*/ 0 w 83"/>
                <a:gd name="T41" fmla="*/ 0 h 108"/>
                <a:gd name="T42" fmla="*/ 0 w 83"/>
                <a:gd name="T43" fmla="*/ 0 h 108"/>
                <a:gd name="T44" fmla="*/ 0 w 83"/>
                <a:gd name="T45" fmla="*/ 0 h 108"/>
                <a:gd name="T46" fmla="*/ 0 w 83"/>
                <a:gd name="T47" fmla="*/ 0 h 108"/>
                <a:gd name="T48" fmla="*/ 0 w 83"/>
                <a:gd name="T49" fmla="*/ 0 h 108"/>
                <a:gd name="T50" fmla="*/ 0 w 83"/>
                <a:gd name="T51" fmla="*/ 0 h 108"/>
                <a:gd name="T52" fmla="*/ 0 w 83"/>
                <a:gd name="T53" fmla="*/ 0 h 108"/>
                <a:gd name="T54" fmla="*/ 0 w 83"/>
                <a:gd name="T55" fmla="*/ 0 h 108"/>
                <a:gd name="T56" fmla="*/ 0 w 83"/>
                <a:gd name="T57" fmla="*/ 0 h 108"/>
                <a:gd name="T58" fmla="*/ 0 w 83"/>
                <a:gd name="T59" fmla="*/ 0 h 108"/>
                <a:gd name="T60" fmla="*/ 0 w 83"/>
                <a:gd name="T61" fmla="*/ 0 h 108"/>
                <a:gd name="T62" fmla="*/ 0 w 83"/>
                <a:gd name="T63" fmla="*/ 0 h 108"/>
                <a:gd name="T64" fmla="*/ 0 w 83"/>
                <a:gd name="T65" fmla="*/ 0 h 108"/>
                <a:gd name="T66" fmla="*/ 0 w 83"/>
                <a:gd name="T67" fmla="*/ 0 h 108"/>
                <a:gd name="T68" fmla="*/ 0 w 83"/>
                <a:gd name="T69" fmla="*/ 0 h 108"/>
                <a:gd name="T70" fmla="*/ 0 w 83"/>
                <a:gd name="T71" fmla="*/ 0 h 108"/>
                <a:gd name="T72" fmla="*/ 0 w 83"/>
                <a:gd name="T73" fmla="*/ 0 h 108"/>
                <a:gd name="T74" fmla="*/ 0 w 83"/>
                <a:gd name="T75" fmla="*/ 0 h 108"/>
                <a:gd name="T76" fmla="*/ 0 w 83"/>
                <a:gd name="T77" fmla="*/ 0 h 108"/>
                <a:gd name="T78" fmla="*/ 0 w 83"/>
                <a:gd name="T79" fmla="*/ 0 h 108"/>
                <a:gd name="T80" fmla="*/ 0 w 83"/>
                <a:gd name="T81" fmla="*/ 0 h 108"/>
                <a:gd name="T82" fmla="*/ 0 w 83"/>
                <a:gd name="T83" fmla="*/ 0 h 108"/>
                <a:gd name="T84" fmla="*/ 0 w 83"/>
                <a:gd name="T85" fmla="*/ 0 h 108"/>
                <a:gd name="T86" fmla="*/ 0 w 83"/>
                <a:gd name="T87" fmla="*/ 0 h 108"/>
                <a:gd name="T88" fmla="*/ 0 w 83"/>
                <a:gd name="T89" fmla="*/ 0 h 108"/>
                <a:gd name="T90" fmla="*/ 0 w 83"/>
                <a:gd name="T91" fmla="*/ 0 h 108"/>
                <a:gd name="T92" fmla="*/ 0 w 83"/>
                <a:gd name="T93" fmla="*/ 0 h 108"/>
                <a:gd name="T94" fmla="*/ 0 w 83"/>
                <a:gd name="T95" fmla="*/ 0 h 108"/>
                <a:gd name="T96" fmla="*/ 0 w 83"/>
                <a:gd name="T97" fmla="*/ 0 h 108"/>
                <a:gd name="T98" fmla="*/ 0 w 83"/>
                <a:gd name="T99" fmla="*/ 0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3"/>
                <a:gd name="T151" fmla="*/ 0 h 108"/>
                <a:gd name="T152" fmla="*/ 83 w 83"/>
                <a:gd name="T153" fmla="*/ 108 h 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3" h="108">
                  <a:moveTo>
                    <a:pt x="66" y="2"/>
                  </a:moveTo>
                  <a:lnTo>
                    <a:pt x="59" y="0"/>
                  </a:lnTo>
                  <a:lnTo>
                    <a:pt x="54" y="0"/>
                  </a:lnTo>
                  <a:lnTo>
                    <a:pt x="47" y="0"/>
                  </a:lnTo>
                  <a:lnTo>
                    <a:pt x="40" y="4"/>
                  </a:lnTo>
                  <a:lnTo>
                    <a:pt x="34" y="5"/>
                  </a:lnTo>
                  <a:lnTo>
                    <a:pt x="24" y="10"/>
                  </a:lnTo>
                  <a:lnTo>
                    <a:pt x="15" y="17"/>
                  </a:lnTo>
                  <a:lnTo>
                    <a:pt x="7" y="28"/>
                  </a:lnTo>
                  <a:lnTo>
                    <a:pt x="2" y="40"/>
                  </a:lnTo>
                  <a:lnTo>
                    <a:pt x="0" y="51"/>
                  </a:lnTo>
                  <a:lnTo>
                    <a:pt x="1" y="60"/>
                  </a:lnTo>
                  <a:lnTo>
                    <a:pt x="2" y="63"/>
                  </a:lnTo>
                  <a:lnTo>
                    <a:pt x="2" y="65"/>
                  </a:lnTo>
                  <a:lnTo>
                    <a:pt x="5" y="72"/>
                  </a:lnTo>
                  <a:lnTo>
                    <a:pt x="11" y="81"/>
                  </a:lnTo>
                  <a:lnTo>
                    <a:pt x="19" y="91"/>
                  </a:lnTo>
                  <a:lnTo>
                    <a:pt x="29" y="97"/>
                  </a:lnTo>
                  <a:lnTo>
                    <a:pt x="40" y="103"/>
                  </a:lnTo>
                  <a:lnTo>
                    <a:pt x="50" y="107"/>
                  </a:lnTo>
                  <a:lnTo>
                    <a:pt x="58" y="108"/>
                  </a:lnTo>
                  <a:lnTo>
                    <a:pt x="65" y="108"/>
                  </a:lnTo>
                  <a:lnTo>
                    <a:pt x="72" y="107"/>
                  </a:lnTo>
                  <a:lnTo>
                    <a:pt x="77" y="103"/>
                  </a:lnTo>
                  <a:lnTo>
                    <a:pt x="83" y="99"/>
                  </a:lnTo>
                  <a:lnTo>
                    <a:pt x="76" y="98"/>
                  </a:lnTo>
                  <a:lnTo>
                    <a:pt x="71" y="98"/>
                  </a:lnTo>
                  <a:lnTo>
                    <a:pt x="66" y="97"/>
                  </a:lnTo>
                  <a:lnTo>
                    <a:pt x="60" y="96"/>
                  </a:lnTo>
                  <a:lnTo>
                    <a:pt x="54" y="94"/>
                  </a:lnTo>
                  <a:lnTo>
                    <a:pt x="46" y="91"/>
                  </a:lnTo>
                  <a:lnTo>
                    <a:pt x="36" y="87"/>
                  </a:lnTo>
                  <a:lnTo>
                    <a:pt x="28" y="81"/>
                  </a:lnTo>
                  <a:lnTo>
                    <a:pt x="20" y="73"/>
                  </a:lnTo>
                  <a:lnTo>
                    <a:pt x="16" y="66"/>
                  </a:lnTo>
                  <a:lnTo>
                    <a:pt x="14" y="61"/>
                  </a:lnTo>
                  <a:lnTo>
                    <a:pt x="14" y="59"/>
                  </a:lnTo>
                  <a:lnTo>
                    <a:pt x="13" y="57"/>
                  </a:lnTo>
                  <a:lnTo>
                    <a:pt x="13" y="51"/>
                  </a:lnTo>
                  <a:lnTo>
                    <a:pt x="14" y="42"/>
                  </a:lnTo>
                  <a:lnTo>
                    <a:pt x="18" y="34"/>
                  </a:lnTo>
                  <a:lnTo>
                    <a:pt x="23" y="26"/>
                  </a:lnTo>
                  <a:lnTo>
                    <a:pt x="31" y="20"/>
                  </a:lnTo>
                  <a:lnTo>
                    <a:pt x="38" y="17"/>
                  </a:lnTo>
                  <a:lnTo>
                    <a:pt x="45" y="16"/>
                  </a:lnTo>
                  <a:lnTo>
                    <a:pt x="51" y="13"/>
                  </a:lnTo>
                  <a:lnTo>
                    <a:pt x="56" y="10"/>
                  </a:lnTo>
                  <a:lnTo>
                    <a:pt x="61" y="6"/>
                  </a:lnTo>
                  <a:lnTo>
                    <a:pt x="66"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8" name="Freeform 173"/>
            <p:cNvSpPr>
              <a:spLocks/>
            </p:cNvSpPr>
            <p:nvPr/>
          </p:nvSpPr>
          <p:spPr bwMode="auto">
            <a:xfrm>
              <a:off x="3021" y="2240"/>
              <a:ext cx="38" cy="29"/>
            </a:xfrm>
            <a:custGeom>
              <a:avLst/>
              <a:gdLst>
                <a:gd name="T0" fmla="*/ 0 w 115"/>
                <a:gd name="T1" fmla="*/ 0 h 87"/>
                <a:gd name="T2" fmla="*/ 0 w 115"/>
                <a:gd name="T3" fmla="*/ 0 h 87"/>
                <a:gd name="T4" fmla="*/ 0 w 115"/>
                <a:gd name="T5" fmla="*/ 0 h 87"/>
                <a:gd name="T6" fmla="*/ 0 w 115"/>
                <a:gd name="T7" fmla="*/ 0 h 87"/>
                <a:gd name="T8" fmla="*/ 0 w 115"/>
                <a:gd name="T9" fmla="*/ 0 h 87"/>
                <a:gd name="T10" fmla="*/ 0 w 115"/>
                <a:gd name="T11" fmla="*/ 0 h 87"/>
                <a:gd name="T12" fmla="*/ 0 w 115"/>
                <a:gd name="T13" fmla="*/ 0 h 87"/>
                <a:gd name="T14" fmla="*/ 0 w 115"/>
                <a:gd name="T15" fmla="*/ 0 h 87"/>
                <a:gd name="T16" fmla="*/ 0 w 115"/>
                <a:gd name="T17" fmla="*/ 0 h 87"/>
                <a:gd name="T18" fmla="*/ 0 w 115"/>
                <a:gd name="T19" fmla="*/ 0 h 87"/>
                <a:gd name="T20" fmla="*/ 0 w 115"/>
                <a:gd name="T21" fmla="*/ 0 h 87"/>
                <a:gd name="T22" fmla="*/ 0 w 115"/>
                <a:gd name="T23" fmla="*/ 0 h 87"/>
                <a:gd name="T24" fmla="*/ 0 w 115"/>
                <a:gd name="T25" fmla="*/ 0 h 87"/>
                <a:gd name="T26" fmla="*/ 0 w 115"/>
                <a:gd name="T27" fmla="*/ 0 h 87"/>
                <a:gd name="T28" fmla="*/ 0 w 115"/>
                <a:gd name="T29" fmla="*/ 0 h 87"/>
                <a:gd name="T30" fmla="*/ 0 w 115"/>
                <a:gd name="T31" fmla="*/ 0 h 87"/>
                <a:gd name="T32" fmla="*/ 0 w 115"/>
                <a:gd name="T33" fmla="*/ 0 h 87"/>
                <a:gd name="T34" fmla="*/ 0 w 115"/>
                <a:gd name="T35" fmla="*/ 0 h 87"/>
                <a:gd name="T36" fmla="*/ 0 w 115"/>
                <a:gd name="T37" fmla="*/ 0 h 87"/>
                <a:gd name="T38" fmla="*/ 0 w 115"/>
                <a:gd name="T39" fmla="*/ 0 h 87"/>
                <a:gd name="T40" fmla="*/ 0 w 115"/>
                <a:gd name="T41" fmla="*/ 0 h 87"/>
                <a:gd name="T42" fmla="*/ 0 w 115"/>
                <a:gd name="T43" fmla="*/ 0 h 87"/>
                <a:gd name="T44" fmla="*/ 0 w 115"/>
                <a:gd name="T45" fmla="*/ 0 h 87"/>
                <a:gd name="T46" fmla="*/ 0 w 115"/>
                <a:gd name="T47" fmla="*/ 0 h 87"/>
                <a:gd name="T48" fmla="*/ 0 w 115"/>
                <a:gd name="T49" fmla="*/ 0 h 87"/>
                <a:gd name="T50" fmla="*/ 0 w 115"/>
                <a:gd name="T51" fmla="*/ 0 h 87"/>
                <a:gd name="T52" fmla="*/ 0 w 115"/>
                <a:gd name="T53" fmla="*/ 0 h 87"/>
                <a:gd name="T54" fmla="*/ 0 w 115"/>
                <a:gd name="T55" fmla="*/ 0 h 87"/>
                <a:gd name="T56" fmla="*/ 0 w 115"/>
                <a:gd name="T57" fmla="*/ 0 h 87"/>
                <a:gd name="T58" fmla="*/ 0 w 115"/>
                <a:gd name="T59" fmla="*/ 0 h 87"/>
                <a:gd name="T60" fmla="*/ 0 w 115"/>
                <a:gd name="T61" fmla="*/ 0 h 87"/>
                <a:gd name="T62" fmla="*/ 0 w 115"/>
                <a:gd name="T63" fmla="*/ 0 h 87"/>
                <a:gd name="T64" fmla="*/ 0 w 115"/>
                <a:gd name="T65" fmla="*/ 0 h 87"/>
                <a:gd name="T66" fmla="*/ 0 w 115"/>
                <a:gd name="T67" fmla="*/ 0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
                <a:gd name="T103" fmla="*/ 0 h 87"/>
                <a:gd name="T104" fmla="*/ 115 w 115"/>
                <a:gd name="T105" fmla="*/ 87 h 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 h="87">
                  <a:moveTo>
                    <a:pt x="115" y="87"/>
                  </a:moveTo>
                  <a:lnTo>
                    <a:pt x="113" y="80"/>
                  </a:lnTo>
                  <a:lnTo>
                    <a:pt x="111" y="76"/>
                  </a:lnTo>
                  <a:lnTo>
                    <a:pt x="109" y="72"/>
                  </a:lnTo>
                  <a:lnTo>
                    <a:pt x="105" y="68"/>
                  </a:lnTo>
                  <a:lnTo>
                    <a:pt x="97" y="59"/>
                  </a:lnTo>
                  <a:lnTo>
                    <a:pt x="84" y="47"/>
                  </a:lnTo>
                  <a:lnTo>
                    <a:pt x="72" y="35"/>
                  </a:lnTo>
                  <a:lnTo>
                    <a:pt x="67" y="30"/>
                  </a:lnTo>
                  <a:lnTo>
                    <a:pt x="62" y="25"/>
                  </a:lnTo>
                  <a:lnTo>
                    <a:pt x="48" y="16"/>
                  </a:lnTo>
                  <a:lnTo>
                    <a:pt x="32" y="6"/>
                  </a:lnTo>
                  <a:lnTo>
                    <a:pt x="19" y="2"/>
                  </a:lnTo>
                  <a:lnTo>
                    <a:pt x="14" y="0"/>
                  </a:lnTo>
                  <a:lnTo>
                    <a:pt x="9" y="1"/>
                  </a:lnTo>
                  <a:lnTo>
                    <a:pt x="4" y="2"/>
                  </a:lnTo>
                  <a:lnTo>
                    <a:pt x="0" y="6"/>
                  </a:lnTo>
                  <a:lnTo>
                    <a:pt x="3" y="8"/>
                  </a:lnTo>
                  <a:lnTo>
                    <a:pt x="8" y="10"/>
                  </a:lnTo>
                  <a:lnTo>
                    <a:pt x="11" y="11"/>
                  </a:lnTo>
                  <a:lnTo>
                    <a:pt x="16" y="13"/>
                  </a:lnTo>
                  <a:lnTo>
                    <a:pt x="27" y="17"/>
                  </a:lnTo>
                  <a:lnTo>
                    <a:pt x="41" y="26"/>
                  </a:lnTo>
                  <a:lnTo>
                    <a:pt x="54" y="35"/>
                  </a:lnTo>
                  <a:lnTo>
                    <a:pt x="59" y="40"/>
                  </a:lnTo>
                  <a:lnTo>
                    <a:pt x="64" y="44"/>
                  </a:lnTo>
                  <a:lnTo>
                    <a:pt x="75" y="56"/>
                  </a:lnTo>
                  <a:lnTo>
                    <a:pt x="88" y="68"/>
                  </a:lnTo>
                  <a:lnTo>
                    <a:pt x="97" y="77"/>
                  </a:lnTo>
                  <a:lnTo>
                    <a:pt x="100" y="80"/>
                  </a:lnTo>
                  <a:lnTo>
                    <a:pt x="105" y="83"/>
                  </a:lnTo>
                  <a:lnTo>
                    <a:pt x="109" y="84"/>
                  </a:lnTo>
                  <a:lnTo>
                    <a:pt x="115" y="8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9" name="Freeform 174"/>
            <p:cNvSpPr>
              <a:spLocks/>
            </p:cNvSpPr>
            <p:nvPr/>
          </p:nvSpPr>
          <p:spPr bwMode="auto">
            <a:xfrm>
              <a:off x="2985" y="2247"/>
              <a:ext cx="55" cy="62"/>
            </a:xfrm>
            <a:custGeom>
              <a:avLst/>
              <a:gdLst>
                <a:gd name="T0" fmla="*/ 0 w 164"/>
                <a:gd name="T1" fmla="*/ 0 h 185"/>
                <a:gd name="T2" fmla="*/ 0 w 164"/>
                <a:gd name="T3" fmla="*/ 0 h 185"/>
                <a:gd name="T4" fmla="*/ 0 w 164"/>
                <a:gd name="T5" fmla="*/ 0 h 185"/>
                <a:gd name="T6" fmla="*/ 0 w 164"/>
                <a:gd name="T7" fmla="*/ 0 h 185"/>
                <a:gd name="T8" fmla="*/ 0 w 164"/>
                <a:gd name="T9" fmla="*/ 0 h 185"/>
                <a:gd name="T10" fmla="*/ 0 w 164"/>
                <a:gd name="T11" fmla="*/ 0 h 185"/>
                <a:gd name="T12" fmla="*/ 0 w 164"/>
                <a:gd name="T13" fmla="*/ 0 h 185"/>
                <a:gd name="T14" fmla="*/ 0 w 164"/>
                <a:gd name="T15" fmla="*/ 0 h 185"/>
                <a:gd name="T16" fmla="*/ 0 w 164"/>
                <a:gd name="T17" fmla="*/ 0 h 185"/>
                <a:gd name="T18" fmla="*/ 0 w 164"/>
                <a:gd name="T19" fmla="*/ 0 h 185"/>
                <a:gd name="T20" fmla="*/ 0 w 164"/>
                <a:gd name="T21" fmla="*/ 0 h 185"/>
                <a:gd name="T22" fmla="*/ 0 w 164"/>
                <a:gd name="T23" fmla="*/ 0 h 185"/>
                <a:gd name="T24" fmla="*/ 0 w 164"/>
                <a:gd name="T25" fmla="*/ 0 h 185"/>
                <a:gd name="T26" fmla="*/ 0 w 164"/>
                <a:gd name="T27" fmla="*/ 0 h 185"/>
                <a:gd name="T28" fmla="*/ 0 w 164"/>
                <a:gd name="T29" fmla="*/ 0 h 185"/>
                <a:gd name="T30" fmla="*/ 0 w 164"/>
                <a:gd name="T31" fmla="*/ 0 h 185"/>
                <a:gd name="T32" fmla="*/ 0 w 164"/>
                <a:gd name="T33" fmla="*/ 0 h 185"/>
                <a:gd name="T34" fmla="*/ 0 w 164"/>
                <a:gd name="T35" fmla="*/ 0 h 185"/>
                <a:gd name="T36" fmla="*/ 0 w 164"/>
                <a:gd name="T37" fmla="*/ 0 h 185"/>
                <a:gd name="T38" fmla="*/ 0 w 164"/>
                <a:gd name="T39" fmla="*/ 0 h 185"/>
                <a:gd name="T40" fmla="*/ 0 w 164"/>
                <a:gd name="T41" fmla="*/ 0 h 185"/>
                <a:gd name="T42" fmla="*/ 0 w 164"/>
                <a:gd name="T43" fmla="*/ 0 h 185"/>
                <a:gd name="T44" fmla="*/ 0 w 164"/>
                <a:gd name="T45" fmla="*/ 0 h 185"/>
                <a:gd name="T46" fmla="*/ 0 w 164"/>
                <a:gd name="T47" fmla="*/ 0 h 185"/>
                <a:gd name="T48" fmla="*/ 0 w 164"/>
                <a:gd name="T49" fmla="*/ 0 h 185"/>
                <a:gd name="T50" fmla="*/ 0 w 164"/>
                <a:gd name="T51" fmla="*/ 0 h 185"/>
                <a:gd name="T52" fmla="*/ 0 w 164"/>
                <a:gd name="T53" fmla="*/ 0 h 185"/>
                <a:gd name="T54" fmla="*/ 0 w 164"/>
                <a:gd name="T55" fmla="*/ 0 h 185"/>
                <a:gd name="T56" fmla="*/ 0 w 164"/>
                <a:gd name="T57" fmla="*/ 0 h 185"/>
                <a:gd name="T58" fmla="*/ 0 w 164"/>
                <a:gd name="T59" fmla="*/ 0 h 185"/>
                <a:gd name="T60" fmla="*/ 0 w 164"/>
                <a:gd name="T61" fmla="*/ 0 h 185"/>
                <a:gd name="T62" fmla="*/ 0 w 164"/>
                <a:gd name="T63" fmla="*/ 0 h 185"/>
                <a:gd name="T64" fmla="*/ 0 w 164"/>
                <a:gd name="T65" fmla="*/ 0 h 185"/>
                <a:gd name="T66" fmla="*/ 0 w 164"/>
                <a:gd name="T67" fmla="*/ 0 h 185"/>
                <a:gd name="T68" fmla="*/ 0 w 164"/>
                <a:gd name="T69" fmla="*/ 0 h 185"/>
                <a:gd name="T70" fmla="*/ 0 w 164"/>
                <a:gd name="T71" fmla="*/ 0 h 185"/>
                <a:gd name="T72" fmla="*/ 0 w 164"/>
                <a:gd name="T73" fmla="*/ 0 h 185"/>
                <a:gd name="T74" fmla="*/ 0 w 164"/>
                <a:gd name="T75" fmla="*/ 0 h 185"/>
                <a:gd name="T76" fmla="*/ 0 w 164"/>
                <a:gd name="T77" fmla="*/ 0 h 185"/>
                <a:gd name="T78" fmla="*/ 0 w 164"/>
                <a:gd name="T79" fmla="*/ 0 h 185"/>
                <a:gd name="T80" fmla="*/ 0 w 164"/>
                <a:gd name="T81" fmla="*/ 0 h 185"/>
                <a:gd name="T82" fmla="*/ 0 w 164"/>
                <a:gd name="T83" fmla="*/ 0 h 185"/>
                <a:gd name="T84" fmla="*/ 0 w 164"/>
                <a:gd name="T85" fmla="*/ 0 h 185"/>
                <a:gd name="T86" fmla="*/ 0 w 164"/>
                <a:gd name="T87" fmla="*/ 0 h 185"/>
                <a:gd name="T88" fmla="*/ 0 w 164"/>
                <a:gd name="T89" fmla="*/ 0 h 185"/>
                <a:gd name="T90" fmla="*/ 0 w 164"/>
                <a:gd name="T91" fmla="*/ 0 h 185"/>
                <a:gd name="T92" fmla="*/ 0 w 164"/>
                <a:gd name="T93" fmla="*/ 0 h 185"/>
                <a:gd name="T94" fmla="*/ 0 w 164"/>
                <a:gd name="T95" fmla="*/ 0 h 185"/>
                <a:gd name="T96" fmla="*/ 0 w 164"/>
                <a:gd name="T97" fmla="*/ 0 h 185"/>
                <a:gd name="T98" fmla="*/ 0 w 164"/>
                <a:gd name="T99" fmla="*/ 0 h 185"/>
                <a:gd name="T100" fmla="*/ 0 w 164"/>
                <a:gd name="T101" fmla="*/ 0 h 185"/>
                <a:gd name="T102" fmla="*/ 0 w 164"/>
                <a:gd name="T103" fmla="*/ 0 h 185"/>
                <a:gd name="T104" fmla="*/ 0 w 164"/>
                <a:gd name="T105" fmla="*/ 0 h 185"/>
                <a:gd name="T106" fmla="*/ 0 w 164"/>
                <a:gd name="T107" fmla="*/ 0 h 185"/>
                <a:gd name="T108" fmla="*/ 0 w 164"/>
                <a:gd name="T109" fmla="*/ 0 h 185"/>
                <a:gd name="T110" fmla="*/ 0 w 164"/>
                <a:gd name="T111" fmla="*/ 0 h 185"/>
                <a:gd name="T112" fmla="*/ 0 w 164"/>
                <a:gd name="T113" fmla="*/ 0 h 185"/>
                <a:gd name="T114" fmla="*/ 0 w 164"/>
                <a:gd name="T115" fmla="*/ 0 h 1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185"/>
                <a:gd name="T176" fmla="*/ 164 w 164"/>
                <a:gd name="T177" fmla="*/ 185 h 1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185">
                  <a:moveTo>
                    <a:pt x="164" y="11"/>
                  </a:moveTo>
                  <a:lnTo>
                    <a:pt x="156" y="4"/>
                  </a:lnTo>
                  <a:lnTo>
                    <a:pt x="148" y="1"/>
                  </a:lnTo>
                  <a:lnTo>
                    <a:pt x="138" y="0"/>
                  </a:lnTo>
                  <a:lnTo>
                    <a:pt x="126" y="1"/>
                  </a:lnTo>
                  <a:lnTo>
                    <a:pt x="116" y="2"/>
                  </a:lnTo>
                  <a:lnTo>
                    <a:pt x="102" y="5"/>
                  </a:lnTo>
                  <a:lnTo>
                    <a:pt x="86" y="11"/>
                  </a:lnTo>
                  <a:lnTo>
                    <a:pt x="68" y="20"/>
                  </a:lnTo>
                  <a:lnTo>
                    <a:pt x="54" y="30"/>
                  </a:lnTo>
                  <a:lnTo>
                    <a:pt x="43" y="40"/>
                  </a:lnTo>
                  <a:lnTo>
                    <a:pt x="35" y="47"/>
                  </a:lnTo>
                  <a:lnTo>
                    <a:pt x="33" y="50"/>
                  </a:lnTo>
                  <a:lnTo>
                    <a:pt x="31" y="53"/>
                  </a:lnTo>
                  <a:lnTo>
                    <a:pt x="24" y="62"/>
                  </a:lnTo>
                  <a:lnTo>
                    <a:pt x="16" y="75"/>
                  </a:lnTo>
                  <a:lnTo>
                    <a:pt x="9" y="91"/>
                  </a:lnTo>
                  <a:lnTo>
                    <a:pt x="6" y="100"/>
                  </a:lnTo>
                  <a:lnTo>
                    <a:pt x="4" y="109"/>
                  </a:lnTo>
                  <a:lnTo>
                    <a:pt x="2" y="117"/>
                  </a:lnTo>
                  <a:lnTo>
                    <a:pt x="1" y="127"/>
                  </a:lnTo>
                  <a:lnTo>
                    <a:pt x="0" y="135"/>
                  </a:lnTo>
                  <a:lnTo>
                    <a:pt x="1" y="143"/>
                  </a:lnTo>
                  <a:lnTo>
                    <a:pt x="2" y="149"/>
                  </a:lnTo>
                  <a:lnTo>
                    <a:pt x="4" y="153"/>
                  </a:lnTo>
                  <a:lnTo>
                    <a:pt x="8" y="163"/>
                  </a:lnTo>
                  <a:lnTo>
                    <a:pt x="13" y="171"/>
                  </a:lnTo>
                  <a:lnTo>
                    <a:pt x="19" y="179"/>
                  </a:lnTo>
                  <a:lnTo>
                    <a:pt x="25" y="185"/>
                  </a:lnTo>
                  <a:lnTo>
                    <a:pt x="23" y="176"/>
                  </a:lnTo>
                  <a:lnTo>
                    <a:pt x="21" y="167"/>
                  </a:lnTo>
                  <a:lnTo>
                    <a:pt x="18" y="158"/>
                  </a:lnTo>
                  <a:lnTo>
                    <a:pt x="15" y="149"/>
                  </a:lnTo>
                  <a:lnTo>
                    <a:pt x="14" y="145"/>
                  </a:lnTo>
                  <a:lnTo>
                    <a:pt x="13" y="140"/>
                  </a:lnTo>
                  <a:lnTo>
                    <a:pt x="13" y="134"/>
                  </a:lnTo>
                  <a:lnTo>
                    <a:pt x="13" y="128"/>
                  </a:lnTo>
                  <a:lnTo>
                    <a:pt x="13" y="121"/>
                  </a:lnTo>
                  <a:lnTo>
                    <a:pt x="15" y="112"/>
                  </a:lnTo>
                  <a:lnTo>
                    <a:pt x="17" y="104"/>
                  </a:lnTo>
                  <a:lnTo>
                    <a:pt x="21" y="96"/>
                  </a:lnTo>
                  <a:lnTo>
                    <a:pt x="28" y="82"/>
                  </a:lnTo>
                  <a:lnTo>
                    <a:pt x="36" y="70"/>
                  </a:lnTo>
                  <a:lnTo>
                    <a:pt x="41" y="61"/>
                  </a:lnTo>
                  <a:lnTo>
                    <a:pt x="43" y="58"/>
                  </a:lnTo>
                  <a:lnTo>
                    <a:pt x="45" y="55"/>
                  </a:lnTo>
                  <a:lnTo>
                    <a:pt x="52" y="49"/>
                  </a:lnTo>
                  <a:lnTo>
                    <a:pt x="62" y="40"/>
                  </a:lnTo>
                  <a:lnTo>
                    <a:pt x="75" y="31"/>
                  </a:lnTo>
                  <a:lnTo>
                    <a:pt x="91" y="23"/>
                  </a:lnTo>
                  <a:lnTo>
                    <a:pt x="106" y="18"/>
                  </a:lnTo>
                  <a:lnTo>
                    <a:pt x="119" y="15"/>
                  </a:lnTo>
                  <a:lnTo>
                    <a:pt x="127" y="14"/>
                  </a:lnTo>
                  <a:lnTo>
                    <a:pt x="138" y="13"/>
                  </a:lnTo>
                  <a:lnTo>
                    <a:pt x="147" y="11"/>
                  </a:lnTo>
                  <a:lnTo>
                    <a:pt x="155" y="11"/>
                  </a:lnTo>
                  <a:lnTo>
                    <a:pt x="164"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0" name="Freeform 175"/>
            <p:cNvSpPr>
              <a:spLocks/>
            </p:cNvSpPr>
            <p:nvPr/>
          </p:nvSpPr>
          <p:spPr bwMode="auto">
            <a:xfrm>
              <a:off x="2987" y="2284"/>
              <a:ext cx="48" cy="16"/>
            </a:xfrm>
            <a:custGeom>
              <a:avLst/>
              <a:gdLst>
                <a:gd name="T0" fmla="*/ 0 w 145"/>
                <a:gd name="T1" fmla="*/ 0 h 48"/>
                <a:gd name="T2" fmla="*/ 0 w 145"/>
                <a:gd name="T3" fmla="*/ 0 h 48"/>
                <a:gd name="T4" fmla="*/ 0 w 145"/>
                <a:gd name="T5" fmla="*/ 0 h 48"/>
                <a:gd name="T6" fmla="*/ 0 w 145"/>
                <a:gd name="T7" fmla="*/ 0 h 48"/>
                <a:gd name="T8" fmla="*/ 0 w 145"/>
                <a:gd name="T9" fmla="*/ 0 h 48"/>
                <a:gd name="T10" fmla="*/ 0 w 145"/>
                <a:gd name="T11" fmla="*/ 0 h 48"/>
                <a:gd name="T12" fmla="*/ 0 w 145"/>
                <a:gd name="T13" fmla="*/ 0 h 48"/>
                <a:gd name="T14" fmla="*/ 0 w 145"/>
                <a:gd name="T15" fmla="*/ 0 h 48"/>
                <a:gd name="T16" fmla="*/ 0 w 145"/>
                <a:gd name="T17" fmla="*/ 0 h 48"/>
                <a:gd name="T18" fmla="*/ 0 w 145"/>
                <a:gd name="T19" fmla="*/ 0 h 48"/>
                <a:gd name="T20" fmla="*/ 0 w 145"/>
                <a:gd name="T21" fmla="*/ 0 h 48"/>
                <a:gd name="T22" fmla="*/ 0 w 145"/>
                <a:gd name="T23" fmla="*/ 0 h 48"/>
                <a:gd name="T24" fmla="*/ 0 w 145"/>
                <a:gd name="T25" fmla="*/ 0 h 48"/>
                <a:gd name="T26" fmla="*/ 0 w 145"/>
                <a:gd name="T27" fmla="*/ 0 h 48"/>
                <a:gd name="T28" fmla="*/ 0 w 145"/>
                <a:gd name="T29" fmla="*/ 0 h 48"/>
                <a:gd name="T30" fmla="*/ 0 w 145"/>
                <a:gd name="T31" fmla="*/ 0 h 48"/>
                <a:gd name="T32" fmla="*/ 0 w 145"/>
                <a:gd name="T33" fmla="*/ 0 h 48"/>
                <a:gd name="T34" fmla="*/ 0 w 145"/>
                <a:gd name="T35" fmla="*/ 0 h 48"/>
                <a:gd name="T36" fmla="*/ 0 w 145"/>
                <a:gd name="T37" fmla="*/ 0 h 48"/>
                <a:gd name="T38" fmla="*/ 0 w 145"/>
                <a:gd name="T39" fmla="*/ 0 h 48"/>
                <a:gd name="T40" fmla="*/ 0 w 145"/>
                <a:gd name="T41" fmla="*/ 0 h 48"/>
                <a:gd name="T42" fmla="*/ 0 w 145"/>
                <a:gd name="T43" fmla="*/ 0 h 48"/>
                <a:gd name="T44" fmla="*/ 0 w 145"/>
                <a:gd name="T45" fmla="*/ 0 h 48"/>
                <a:gd name="T46" fmla="*/ 0 w 145"/>
                <a:gd name="T47" fmla="*/ 0 h 48"/>
                <a:gd name="T48" fmla="*/ 0 w 145"/>
                <a:gd name="T49" fmla="*/ 0 h 48"/>
                <a:gd name="T50" fmla="*/ 0 w 145"/>
                <a:gd name="T51" fmla="*/ 0 h 48"/>
                <a:gd name="T52" fmla="*/ 0 w 145"/>
                <a:gd name="T53" fmla="*/ 0 h 48"/>
                <a:gd name="T54" fmla="*/ 0 w 145"/>
                <a:gd name="T55" fmla="*/ 0 h 48"/>
                <a:gd name="T56" fmla="*/ 0 w 145"/>
                <a:gd name="T57" fmla="*/ 0 h 48"/>
                <a:gd name="T58" fmla="*/ 0 w 145"/>
                <a:gd name="T59" fmla="*/ 0 h 48"/>
                <a:gd name="T60" fmla="*/ 0 w 145"/>
                <a:gd name="T61" fmla="*/ 0 h 48"/>
                <a:gd name="T62" fmla="*/ 0 w 145"/>
                <a:gd name="T63" fmla="*/ 0 h 48"/>
                <a:gd name="T64" fmla="*/ 0 w 145"/>
                <a:gd name="T65" fmla="*/ 0 h 48"/>
                <a:gd name="T66" fmla="*/ 0 w 145"/>
                <a:gd name="T67" fmla="*/ 0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48"/>
                <a:gd name="T104" fmla="*/ 145 w 145"/>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48">
                  <a:moveTo>
                    <a:pt x="0" y="0"/>
                  </a:moveTo>
                  <a:lnTo>
                    <a:pt x="2" y="5"/>
                  </a:lnTo>
                  <a:lnTo>
                    <a:pt x="6" y="10"/>
                  </a:lnTo>
                  <a:lnTo>
                    <a:pt x="10" y="13"/>
                  </a:lnTo>
                  <a:lnTo>
                    <a:pt x="16" y="16"/>
                  </a:lnTo>
                  <a:lnTo>
                    <a:pt x="29" y="19"/>
                  </a:lnTo>
                  <a:lnTo>
                    <a:pt x="46" y="26"/>
                  </a:lnTo>
                  <a:lnTo>
                    <a:pt x="61" y="31"/>
                  </a:lnTo>
                  <a:lnTo>
                    <a:pt x="69" y="33"/>
                  </a:lnTo>
                  <a:lnTo>
                    <a:pt x="77" y="35"/>
                  </a:lnTo>
                  <a:lnTo>
                    <a:pt x="93" y="39"/>
                  </a:lnTo>
                  <a:lnTo>
                    <a:pt x="110" y="43"/>
                  </a:lnTo>
                  <a:lnTo>
                    <a:pt x="123" y="47"/>
                  </a:lnTo>
                  <a:lnTo>
                    <a:pt x="129" y="47"/>
                  </a:lnTo>
                  <a:lnTo>
                    <a:pt x="134" y="48"/>
                  </a:lnTo>
                  <a:lnTo>
                    <a:pt x="139" y="47"/>
                  </a:lnTo>
                  <a:lnTo>
                    <a:pt x="145" y="47"/>
                  </a:lnTo>
                  <a:lnTo>
                    <a:pt x="141" y="42"/>
                  </a:lnTo>
                  <a:lnTo>
                    <a:pt x="137" y="40"/>
                  </a:lnTo>
                  <a:lnTo>
                    <a:pt x="132" y="37"/>
                  </a:lnTo>
                  <a:lnTo>
                    <a:pt x="127" y="35"/>
                  </a:lnTo>
                  <a:lnTo>
                    <a:pt x="114" y="32"/>
                  </a:lnTo>
                  <a:lnTo>
                    <a:pt x="96" y="27"/>
                  </a:lnTo>
                  <a:lnTo>
                    <a:pt x="80" y="23"/>
                  </a:lnTo>
                  <a:lnTo>
                    <a:pt x="74" y="21"/>
                  </a:lnTo>
                  <a:lnTo>
                    <a:pt x="66" y="19"/>
                  </a:lnTo>
                  <a:lnTo>
                    <a:pt x="50" y="13"/>
                  </a:lnTo>
                  <a:lnTo>
                    <a:pt x="32" y="8"/>
                  </a:lnTo>
                  <a:lnTo>
                    <a:pt x="22" y="3"/>
                  </a:lnTo>
                  <a:lnTo>
                    <a:pt x="15" y="1"/>
                  </a:lnTo>
                  <a:lnTo>
                    <a:pt x="10" y="1"/>
                  </a:lnTo>
                  <a:lnTo>
                    <a:pt x="5"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1" name="Freeform 176"/>
            <p:cNvSpPr>
              <a:spLocks/>
            </p:cNvSpPr>
            <p:nvPr/>
          </p:nvSpPr>
          <p:spPr bwMode="auto">
            <a:xfrm>
              <a:off x="3033" y="2289"/>
              <a:ext cx="27" cy="26"/>
            </a:xfrm>
            <a:custGeom>
              <a:avLst/>
              <a:gdLst>
                <a:gd name="T0" fmla="*/ 0 w 81"/>
                <a:gd name="T1" fmla="*/ 0 h 78"/>
                <a:gd name="T2" fmla="*/ 0 w 81"/>
                <a:gd name="T3" fmla="*/ 0 h 78"/>
                <a:gd name="T4" fmla="*/ 0 w 81"/>
                <a:gd name="T5" fmla="*/ 0 h 78"/>
                <a:gd name="T6" fmla="*/ 0 w 81"/>
                <a:gd name="T7" fmla="*/ 0 h 78"/>
                <a:gd name="T8" fmla="*/ 0 w 81"/>
                <a:gd name="T9" fmla="*/ 0 h 78"/>
                <a:gd name="T10" fmla="*/ 0 w 81"/>
                <a:gd name="T11" fmla="*/ 0 h 78"/>
                <a:gd name="T12" fmla="*/ 0 w 81"/>
                <a:gd name="T13" fmla="*/ 0 h 78"/>
                <a:gd name="T14" fmla="*/ 0 w 81"/>
                <a:gd name="T15" fmla="*/ 0 h 78"/>
                <a:gd name="T16" fmla="*/ 0 w 81"/>
                <a:gd name="T17" fmla="*/ 0 h 78"/>
                <a:gd name="T18" fmla="*/ 0 w 81"/>
                <a:gd name="T19" fmla="*/ 0 h 78"/>
                <a:gd name="T20" fmla="*/ 0 w 81"/>
                <a:gd name="T21" fmla="*/ 0 h 78"/>
                <a:gd name="T22" fmla="*/ 0 w 81"/>
                <a:gd name="T23" fmla="*/ 0 h 78"/>
                <a:gd name="T24" fmla="*/ 0 w 81"/>
                <a:gd name="T25" fmla="*/ 0 h 78"/>
                <a:gd name="T26" fmla="*/ 0 w 81"/>
                <a:gd name="T27" fmla="*/ 0 h 78"/>
                <a:gd name="T28" fmla="*/ 0 w 81"/>
                <a:gd name="T29" fmla="*/ 0 h 78"/>
                <a:gd name="T30" fmla="*/ 0 w 81"/>
                <a:gd name="T31" fmla="*/ 0 h 78"/>
                <a:gd name="T32" fmla="*/ 0 w 81"/>
                <a:gd name="T33" fmla="*/ 0 h 78"/>
                <a:gd name="T34" fmla="*/ 0 w 81"/>
                <a:gd name="T35" fmla="*/ 0 h 78"/>
                <a:gd name="T36" fmla="*/ 0 w 81"/>
                <a:gd name="T37" fmla="*/ 0 h 78"/>
                <a:gd name="T38" fmla="*/ 0 w 81"/>
                <a:gd name="T39" fmla="*/ 0 h 78"/>
                <a:gd name="T40" fmla="*/ 0 w 81"/>
                <a:gd name="T41" fmla="*/ 0 h 78"/>
                <a:gd name="T42" fmla="*/ 0 w 81"/>
                <a:gd name="T43" fmla="*/ 0 h 78"/>
                <a:gd name="T44" fmla="*/ 0 w 81"/>
                <a:gd name="T45" fmla="*/ 0 h 78"/>
                <a:gd name="T46" fmla="*/ 0 w 81"/>
                <a:gd name="T47" fmla="*/ 0 h 78"/>
                <a:gd name="T48" fmla="*/ 0 w 81"/>
                <a:gd name="T49" fmla="*/ 0 h 78"/>
                <a:gd name="T50" fmla="*/ 0 w 81"/>
                <a:gd name="T51" fmla="*/ 0 h 78"/>
                <a:gd name="T52" fmla="*/ 0 w 81"/>
                <a:gd name="T53" fmla="*/ 0 h 78"/>
                <a:gd name="T54" fmla="*/ 0 w 81"/>
                <a:gd name="T55" fmla="*/ 0 h 78"/>
                <a:gd name="T56" fmla="*/ 0 w 81"/>
                <a:gd name="T57" fmla="*/ 0 h 78"/>
                <a:gd name="T58" fmla="*/ 0 w 81"/>
                <a:gd name="T59" fmla="*/ 0 h 78"/>
                <a:gd name="T60" fmla="*/ 0 w 81"/>
                <a:gd name="T61" fmla="*/ 0 h 78"/>
                <a:gd name="T62" fmla="*/ 0 w 81"/>
                <a:gd name="T63" fmla="*/ 0 h 78"/>
                <a:gd name="T64" fmla="*/ 0 w 81"/>
                <a:gd name="T65" fmla="*/ 0 h 78"/>
                <a:gd name="T66" fmla="*/ 0 w 81"/>
                <a:gd name="T67" fmla="*/ 0 h 78"/>
                <a:gd name="T68" fmla="*/ 0 w 81"/>
                <a:gd name="T69" fmla="*/ 0 h 78"/>
                <a:gd name="T70" fmla="*/ 0 w 81"/>
                <a:gd name="T71" fmla="*/ 0 h 78"/>
                <a:gd name="T72" fmla="*/ 0 w 81"/>
                <a:gd name="T73" fmla="*/ 0 h 78"/>
                <a:gd name="T74" fmla="*/ 0 w 81"/>
                <a:gd name="T75" fmla="*/ 0 h 78"/>
                <a:gd name="T76" fmla="*/ 0 w 81"/>
                <a:gd name="T77" fmla="*/ 0 h 78"/>
                <a:gd name="T78" fmla="*/ 0 w 81"/>
                <a:gd name="T79" fmla="*/ 0 h 78"/>
                <a:gd name="T80" fmla="*/ 0 w 81"/>
                <a:gd name="T81" fmla="*/ 0 h 78"/>
                <a:gd name="T82" fmla="*/ 0 w 81"/>
                <a:gd name="T83" fmla="*/ 0 h 78"/>
                <a:gd name="T84" fmla="*/ 0 w 81"/>
                <a:gd name="T85" fmla="*/ 0 h 78"/>
                <a:gd name="T86" fmla="*/ 0 w 81"/>
                <a:gd name="T87" fmla="*/ 0 h 78"/>
                <a:gd name="T88" fmla="*/ 0 w 81"/>
                <a:gd name="T89" fmla="*/ 0 h 78"/>
                <a:gd name="T90" fmla="*/ 0 w 81"/>
                <a:gd name="T91" fmla="*/ 0 h 78"/>
                <a:gd name="T92" fmla="*/ 0 w 81"/>
                <a:gd name="T93" fmla="*/ 0 h 78"/>
                <a:gd name="T94" fmla="*/ 0 w 81"/>
                <a:gd name="T95" fmla="*/ 0 h 78"/>
                <a:gd name="T96" fmla="*/ 0 w 81"/>
                <a:gd name="T97" fmla="*/ 0 h 78"/>
                <a:gd name="T98" fmla="*/ 0 w 81"/>
                <a:gd name="T99" fmla="*/ 0 h 78"/>
                <a:gd name="T100" fmla="*/ 0 w 81"/>
                <a:gd name="T101" fmla="*/ 0 h 78"/>
                <a:gd name="T102" fmla="*/ 0 w 81"/>
                <a:gd name="T103" fmla="*/ 0 h 78"/>
                <a:gd name="T104" fmla="*/ 0 w 81"/>
                <a:gd name="T105" fmla="*/ 0 h 78"/>
                <a:gd name="T106" fmla="*/ 0 w 81"/>
                <a:gd name="T107" fmla="*/ 0 h 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78"/>
                <a:gd name="T164" fmla="*/ 81 w 81"/>
                <a:gd name="T165" fmla="*/ 78 h 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78">
                  <a:moveTo>
                    <a:pt x="52" y="2"/>
                  </a:moveTo>
                  <a:lnTo>
                    <a:pt x="46" y="0"/>
                  </a:lnTo>
                  <a:lnTo>
                    <a:pt x="38" y="1"/>
                  </a:lnTo>
                  <a:lnTo>
                    <a:pt x="31" y="3"/>
                  </a:lnTo>
                  <a:lnTo>
                    <a:pt x="24" y="8"/>
                  </a:lnTo>
                  <a:lnTo>
                    <a:pt x="18" y="12"/>
                  </a:lnTo>
                  <a:lnTo>
                    <a:pt x="11" y="20"/>
                  </a:lnTo>
                  <a:lnTo>
                    <a:pt x="4" y="31"/>
                  </a:lnTo>
                  <a:lnTo>
                    <a:pt x="0" y="46"/>
                  </a:lnTo>
                  <a:lnTo>
                    <a:pt x="0" y="55"/>
                  </a:lnTo>
                  <a:lnTo>
                    <a:pt x="3" y="62"/>
                  </a:lnTo>
                  <a:lnTo>
                    <a:pt x="8" y="68"/>
                  </a:lnTo>
                  <a:lnTo>
                    <a:pt x="13" y="72"/>
                  </a:lnTo>
                  <a:lnTo>
                    <a:pt x="16" y="73"/>
                  </a:lnTo>
                  <a:lnTo>
                    <a:pt x="20" y="75"/>
                  </a:lnTo>
                  <a:lnTo>
                    <a:pt x="21" y="76"/>
                  </a:lnTo>
                  <a:lnTo>
                    <a:pt x="22" y="76"/>
                  </a:lnTo>
                  <a:lnTo>
                    <a:pt x="25" y="77"/>
                  </a:lnTo>
                  <a:lnTo>
                    <a:pt x="34" y="78"/>
                  </a:lnTo>
                  <a:lnTo>
                    <a:pt x="46" y="76"/>
                  </a:lnTo>
                  <a:lnTo>
                    <a:pt x="59" y="71"/>
                  </a:lnTo>
                  <a:lnTo>
                    <a:pt x="70" y="61"/>
                  </a:lnTo>
                  <a:lnTo>
                    <a:pt x="77" y="49"/>
                  </a:lnTo>
                  <a:lnTo>
                    <a:pt x="80" y="37"/>
                  </a:lnTo>
                  <a:lnTo>
                    <a:pt x="81" y="30"/>
                  </a:lnTo>
                  <a:lnTo>
                    <a:pt x="80" y="21"/>
                  </a:lnTo>
                  <a:lnTo>
                    <a:pt x="77" y="15"/>
                  </a:lnTo>
                  <a:lnTo>
                    <a:pt x="73" y="8"/>
                  </a:lnTo>
                  <a:lnTo>
                    <a:pt x="67" y="5"/>
                  </a:lnTo>
                  <a:lnTo>
                    <a:pt x="68" y="11"/>
                  </a:lnTo>
                  <a:lnTo>
                    <a:pt x="68" y="17"/>
                  </a:lnTo>
                  <a:lnTo>
                    <a:pt x="68" y="23"/>
                  </a:lnTo>
                  <a:lnTo>
                    <a:pt x="69" y="29"/>
                  </a:lnTo>
                  <a:lnTo>
                    <a:pt x="68" y="35"/>
                  </a:lnTo>
                  <a:lnTo>
                    <a:pt x="65" y="43"/>
                  </a:lnTo>
                  <a:lnTo>
                    <a:pt x="60" y="53"/>
                  </a:lnTo>
                  <a:lnTo>
                    <a:pt x="52" y="60"/>
                  </a:lnTo>
                  <a:lnTo>
                    <a:pt x="43" y="64"/>
                  </a:lnTo>
                  <a:lnTo>
                    <a:pt x="34" y="64"/>
                  </a:lnTo>
                  <a:lnTo>
                    <a:pt x="29" y="64"/>
                  </a:lnTo>
                  <a:lnTo>
                    <a:pt x="27" y="64"/>
                  </a:lnTo>
                  <a:lnTo>
                    <a:pt x="24" y="63"/>
                  </a:lnTo>
                  <a:lnTo>
                    <a:pt x="19" y="60"/>
                  </a:lnTo>
                  <a:lnTo>
                    <a:pt x="14" y="55"/>
                  </a:lnTo>
                  <a:lnTo>
                    <a:pt x="13" y="48"/>
                  </a:lnTo>
                  <a:lnTo>
                    <a:pt x="15" y="37"/>
                  </a:lnTo>
                  <a:lnTo>
                    <a:pt x="21" y="28"/>
                  </a:lnTo>
                  <a:lnTo>
                    <a:pt x="27" y="21"/>
                  </a:lnTo>
                  <a:lnTo>
                    <a:pt x="32" y="18"/>
                  </a:lnTo>
                  <a:lnTo>
                    <a:pt x="36" y="13"/>
                  </a:lnTo>
                  <a:lnTo>
                    <a:pt x="42" y="9"/>
                  </a:lnTo>
                  <a:lnTo>
                    <a:pt x="46" y="5"/>
                  </a:lnTo>
                  <a:lnTo>
                    <a:pt x="52"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2" name="Freeform 177"/>
            <p:cNvSpPr>
              <a:spLocks/>
            </p:cNvSpPr>
            <p:nvPr/>
          </p:nvSpPr>
          <p:spPr bwMode="auto">
            <a:xfrm>
              <a:off x="3057" y="2295"/>
              <a:ext cx="11" cy="5"/>
            </a:xfrm>
            <a:custGeom>
              <a:avLst/>
              <a:gdLst>
                <a:gd name="T0" fmla="*/ 0 w 33"/>
                <a:gd name="T1" fmla="*/ 0 h 16"/>
                <a:gd name="T2" fmla="*/ 0 w 33"/>
                <a:gd name="T3" fmla="*/ 0 h 16"/>
                <a:gd name="T4" fmla="*/ 0 w 33"/>
                <a:gd name="T5" fmla="*/ 0 h 16"/>
                <a:gd name="T6" fmla="*/ 0 w 33"/>
                <a:gd name="T7" fmla="*/ 0 h 16"/>
                <a:gd name="T8" fmla="*/ 0 w 33"/>
                <a:gd name="T9" fmla="*/ 0 h 16"/>
                <a:gd name="T10" fmla="*/ 0 w 33"/>
                <a:gd name="T11" fmla="*/ 0 h 16"/>
                <a:gd name="T12" fmla="*/ 0 w 33"/>
                <a:gd name="T13" fmla="*/ 0 h 16"/>
                <a:gd name="T14" fmla="*/ 0 w 33"/>
                <a:gd name="T15" fmla="*/ 0 h 16"/>
                <a:gd name="T16" fmla="*/ 0 w 33"/>
                <a:gd name="T17" fmla="*/ 0 h 16"/>
                <a:gd name="T18" fmla="*/ 0 w 33"/>
                <a:gd name="T19" fmla="*/ 0 h 16"/>
                <a:gd name="T20" fmla="*/ 0 w 33"/>
                <a:gd name="T21" fmla="*/ 0 h 16"/>
                <a:gd name="T22" fmla="*/ 0 w 33"/>
                <a:gd name="T23" fmla="*/ 0 h 16"/>
                <a:gd name="T24" fmla="*/ 0 w 33"/>
                <a:gd name="T25" fmla="*/ 0 h 16"/>
                <a:gd name="T26" fmla="*/ 0 w 33"/>
                <a:gd name="T27" fmla="*/ 0 h 16"/>
                <a:gd name="T28" fmla="*/ 0 w 33"/>
                <a:gd name="T29" fmla="*/ 0 h 16"/>
                <a:gd name="T30" fmla="*/ 0 w 33"/>
                <a:gd name="T31" fmla="*/ 0 h 16"/>
                <a:gd name="T32" fmla="*/ 0 w 33"/>
                <a:gd name="T33" fmla="*/ 0 h 16"/>
                <a:gd name="T34" fmla="*/ 0 w 33"/>
                <a:gd name="T35" fmla="*/ 0 h 16"/>
                <a:gd name="T36" fmla="*/ 0 w 33"/>
                <a:gd name="T37" fmla="*/ 0 h 16"/>
                <a:gd name="T38" fmla="*/ 0 w 33"/>
                <a:gd name="T39" fmla="*/ 0 h 16"/>
                <a:gd name="T40" fmla="*/ 0 w 33"/>
                <a:gd name="T41" fmla="*/ 0 h 16"/>
                <a:gd name="T42" fmla="*/ 0 w 33"/>
                <a:gd name="T43" fmla="*/ 0 h 16"/>
                <a:gd name="T44" fmla="*/ 0 w 33"/>
                <a:gd name="T45" fmla="*/ 0 h 16"/>
                <a:gd name="T46" fmla="*/ 0 w 33"/>
                <a:gd name="T47" fmla="*/ 0 h 16"/>
                <a:gd name="T48" fmla="*/ 0 w 33"/>
                <a:gd name="T49" fmla="*/ 0 h 16"/>
                <a:gd name="T50" fmla="*/ 0 w 33"/>
                <a:gd name="T51" fmla="*/ 0 h 16"/>
                <a:gd name="T52" fmla="*/ 0 w 33"/>
                <a:gd name="T53" fmla="*/ 0 h 16"/>
                <a:gd name="T54" fmla="*/ 0 w 33"/>
                <a:gd name="T55" fmla="*/ 0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
                <a:gd name="T85" fmla="*/ 0 h 16"/>
                <a:gd name="T86" fmla="*/ 33 w 33"/>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 h="16">
                  <a:moveTo>
                    <a:pt x="3" y="15"/>
                  </a:moveTo>
                  <a:lnTo>
                    <a:pt x="5" y="15"/>
                  </a:lnTo>
                  <a:lnTo>
                    <a:pt x="7" y="15"/>
                  </a:lnTo>
                  <a:lnTo>
                    <a:pt x="8" y="16"/>
                  </a:lnTo>
                  <a:lnTo>
                    <a:pt x="9" y="16"/>
                  </a:lnTo>
                  <a:lnTo>
                    <a:pt x="10" y="15"/>
                  </a:lnTo>
                  <a:lnTo>
                    <a:pt x="13" y="14"/>
                  </a:lnTo>
                  <a:lnTo>
                    <a:pt x="15" y="13"/>
                  </a:lnTo>
                  <a:lnTo>
                    <a:pt x="16" y="13"/>
                  </a:lnTo>
                  <a:lnTo>
                    <a:pt x="17" y="13"/>
                  </a:lnTo>
                  <a:lnTo>
                    <a:pt x="19" y="13"/>
                  </a:lnTo>
                  <a:lnTo>
                    <a:pt x="23" y="13"/>
                  </a:lnTo>
                  <a:lnTo>
                    <a:pt x="24" y="15"/>
                  </a:lnTo>
                  <a:lnTo>
                    <a:pt x="26" y="15"/>
                  </a:lnTo>
                  <a:lnTo>
                    <a:pt x="31" y="13"/>
                  </a:lnTo>
                  <a:lnTo>
                    <a:pt x="33" y="8"/>
                  </a:lnTo>
                  <a:lnTo>
                    <a:pt x="32" y="6"/>
                  </a:lnTo>
                  <a:lnTo>
                    <a:pt x="28" y="3"/>
                  </a:lnTo>
                  <a:lnTo>
                    <a:pt x="23" y="2"/>
                  </a:lnTo>
                  <a:lnTo>
                    <a:pt x="18" y="0"/>
                  </a:lnTo>
                  <a:lnTo>
                    <a:pt x="16" y="1"/>
                  </a:lnTo>
                  <a:lnTo>
                    <a:pt x="14" y="0"/>
                  </a:lnTo>
                  <a:lnTo>
                    <a:pt x="9" y="2"/>
                  </a:lnTo>
                  <a:lnTo>
                    <a:pt x="4" y="3"/>
                  </a:lnTo>
                  <a:lnTo>
                    <a:pt x="2" y="6"/>
                  </a:lnTo>
                  <a:lnTo>
                    <a:pt x="0" y="10"/>
                  </a:lnTo>
                  <a:lnTo>
                    <a:pt x="3"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3" name="Freeform 178"/>
            <p:cNvSpPr>
              <a:spLocks/>
            </p:cNvSpPr>
            <p:nvPr/>
          </p:nvSpPr>
          <p:spPr bwMode="auto">
            <a:xfrm>
              <a:off x="3065" y="2262"/>
              <a:ext cx="19" cy="48"/>
            </a:xfrm>
            <a:custGeom>
              <a:avLst/>
              <a:gdLst>
                <a:gd name="T0" fmla="*/ 0 w 59"/>
                <a:gd name="T1" fmla="*/ 0 h 143"/>
                <a:gd name="T2" fmla="*/ 0 w 59"/>
                <a:gd name="T3" fmla="*/ 0 h 143"/>
                <a:gd name="T4" fmla="*/ 0 w 59"/>
                <a:gd name="T5" fmla="*/ 0 h 143"/>
                <a:gd name="T6" fmla="*/ 0 w 59"/>
                <a:gd name="T7" fmla="*/ 0 h 143"/>
                <a:gd name="T8" fmla="*/ 0 w 59"/>
                <a:gd name="T9" fmla="*/ 0 h 143"/>
                <a:gd name="T10" fmla="*/ 0 w 59"/>
                <a:gd name="T11" fmla="*/ 0 h 143"/>
                <a:gd name="T12" fmla="*/ 0 w 59"/>
                <a:gd name="T13" fmla="*/ 0 h 143"/>
                <a:gd name="T14" fmla="*/ 0 w 59"/>
                <a:gd name="T15" fmla="*/ 0 h 143"/>
                <a:gd name="T16" fmla="*/ 0 w 59"/>
                <a:gd name="T17" fmla="*/ 0 h 143"/>
                <a:gd name="T18" fmla="*/ 0 w 59"/>
                <a:gd name="T19" fmla="*/ 0 h 143"/>
                <a:gd name="T20" fmla="*/ 0 w 59"/>
                <a:gd name="T21" fmla="*/ 0 h 143"/>
                <a:gd name="T22" fmla="*/ 0 w 59"/>
                <a:gd name="T23" fmla="*/ 0 h 143"/>
                <a:gd name="T24" fmla="*/ 0 w 59"/>
                <a:gd name="T25" fmla="*/ 0 h 143"/>
                <a:gd name="T26" fmla="*/ 0 w 59"/>
                <a:gd name="T27" fmla="*/ 0 h 143"/>
                <a:gd name="T28" fmla="*/ 0 w 59"/>
                <a:gd name="T29" fmla="*/ 0 h 143"/>
                <a:gd name="T30" fmla="*/ 0 w 59"/>
                <a:gd name="T31" fmla="*/ 0 h 143"/>
                <a:gd name="T32" fmla="*/ 0 w 59"/>
                <a:gd name="T33" fmla="*/ 0 h 143"/>
                <a:gd name="T34" fmla="*/ 0 w 59"/>
                <a:gd name="T35" fmla="*/ 0 h 143"/>
                <a:gd name="T36" fmla="*/ 0 w 59"/>
                <a:gd name="T37" fmla="*/ 0 h 143"/>
                <a:gd name="T38" fmla="*/ 0 w 59"/>
                <a:gd name="T39" fmla="*/ 0 h 143"/>
                <a:gd name="T40" fmla="*/ 0 w 59"/>
                <a:gd name="T41" fmla="*/ 0 h 143"/>
                <a:gd name="T42" fmla="*/ 0 w 59"/>
                <a:gd name="T43" fmla="*/ 0 h 143"/>
                <a:gd name="T44" fmla="*/ 0 w 59"/>
                <a:gd name="T45" fmla="*/ 0 h 143"/>
                <a:gd name="T46" fmla="*/ 0 w 59"/>
                <a:gd name="T47" fmla="*/ 0 h 143"/>
                <a:gd name="T48" fmla="*/ 0 w 59"/>
                <a:gd name="T49" fmla="*/ 0 h 143"/>
                <a:gd name="T50" fmla="*/ 0 w 59"/>
                <a:gd name="T51" fmla="*/ 0 h 143"/>
                <a:gd name="T52" fmla="*/ 0 w 59"/>
                <a:gd name="T53" fmla="*/ 0 h 143"/>
                <a:gd name="T54" fmla="*/ 0 w 59"/>
                <a:gd name="T55" fmla="*/ 0 h 143"/>
                <a:gd name="T56" fmla="*/ 0 w 59"/>
                <a:gd name="T57" fmla="*/ 0 h 143"/>
                <a:gd name="T58" fmla="*/ 0 w 59"/>
                <a:gd name="T59" fmla="*/ 0 h 143"/>
                <a:gd name="T60" fmla="*/ 0 w 59"/>
                <a:gd name="T61" fmla="*/ 0 h 143"/>
                <a:gd name="T62" fmla="*/ 0 w 59"/>
                <a:gd name="T63" fmla="*/ 0 h 143"/>
                <a:gd name="T64" fmla="*/ 0 w 59"/>
                <a:gd name="T65" fmla="*/ 0 h 143"/>
                <a:gd name="T66" fmla="*/ 0 w 59"/>
                <a:gd name="T67" fmla="*/ 0 h 143"/>
                <a:gd name="T68" fmla="*/ 0 w 59"/>
                <a:gd name="T69" fmla="*/ 0 h 143"/>
                <a:gd name="T70" fmla="*/ 0 w 59"/>
                <a:gd name="T71" fmla="*/ 0 h 143"/>
                <a:gd name="T72" fmla="*/ 0 w 59"/>
                <a:gd name="T73" fmla="*/ 0 h 143"/>
                <a:gd name="T74" fmla="*/ 0 w 59"/>
                <a:gd name="T75" fmla="*/ 0 h 143"/>
                <a:gd name="T76" fmla="*/ 0 w 59"/>
                <a:gd name="T77" fmla="*/ 0 h 1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9"/>
                <a:gd name="T118" fmla="*/ 0 h 143"/>
                <a:gd name="T119" fmla="*/ 59 w 59"/>
                <a:gd name="T120" fmla="*/ 143 h 1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9" h="143">
                  <a:moveTo>
                    <a:pt x="59" y="93"/>
                  </a:moveTo>
                  <a:lnTo>
                    <a:pt x="58" y="90"/>
                  </a:lnTo>
                  <a:lnTo>
                    <a:pt x="57" y="85"/>
                  </a:lnTo>
                  <a:lnTo>
                    <a:pt x="53" y="77"/>
                  </a:lnTo>
                  <a:lnTo>
                    <a:pt x="44" y="70"/>
                  </a:lnTo>
                  <a:lnTo>
                    <a:pt x="37" y="68"/>
                  </a:lnTo>
                  <a:lnTo>
                    <a:pt x="31" y="68"/>
                  </a:lnTo>
                  <a:lnTo>
                    <a:pt x="25" y="69"/>
                  </a:lnTo>
                  <a:lnTo>
                    <a:pt x="21" y="71"/>
                  </a:lnTo>
                  <a:lnTo>
                    <a:pt x="21" y="63"/>
                  </a:lnTo>
                  <a:lnTo>
                    <a:pt x="22" y="57"/>
                  </a:lnTo>
                  <a:lnTo>
                    <a:pt x="21" y="52"/>
                  </a:lnTo>
                  <a:lnTo>
                    <a:pt x="21" y="51"/>
                  </a:lnTo>
                  <a:lnTo>
                    <a:pt x="20" y="45"/>
                  </a:lnTo>
                  <a:lnTo>
                    <a:pt x="19" y="33"/>
                  </a:lnTo>
                  <a:lnTo>
                    <a:pt x="16" y="19"/>
                  </a:lnTo>
                  <a:lnTo>
                    <a:pt x="14" y="10"/>
                  </a:lnTo>
                  <a:lnTo>
                    <a:pt x="11" y="6"/>
                  </a:lnTo>
                  <a:lnTo>
                    <a:pt x="8" y="4"/>
                  </a:lnTo>
                  <a:lnTo>
                    <a:pt x="4" y="1"/>
                  </a:lnTo>
                  <a:lnTo>
                    <a:pt x="1" y="0"/>
                  </a:lnTo>
                  <a:lnTo>
                    <a:pt x="0" y="4"/>
                  </a:lnTo>
                  <a:lnTo>
                    <a:pt x="0" y="8"/>
                  </a:lnTo>
                  <a:lnTo>
                    <a:pt x="1" y="11"/>
                  </a:lnTo>
                  <a:lnTo>
                    <a:pt x="2" y="15"/>
                  </a:lnTo>
                  <a:lnTo>
                    <a:pt x="4" y="24"/>
                  </a:lnTo>
                  <a:lnTo>
                    <a:pt x="7" y="36"/>
                  </a:lnTo>
                  <a:lnTo>
                    <a:pt x="8" y="47"/>
                  </a:lnTo>
                  <a:lnTo>
                    <a:pt x="9" y="52"/>
                  </a:lnTo>
                  <a:lnTo>
                    <a:pt x="9" y="57"/>
                  </a:lnTo>
                  <a:lnTo>
                    <a:pt x="8" y="68"/>
                  </a:lnTo>
                  <a:lnTo>
                    <a:pt x="6" y="81"/>
                  </a:lnTo>
                  <a:lnTo>
                    <a:pt x="4" y="89"/>
                  </a:lnTo>
                  <a:lnTo>
                    <a:pt x="2" y="92"/>
                  </a:lnTo>
                  <a:lnTo>
                    <a:pt x="2" y="95"/>
                  </a:lnTo>
                  <a:lnTo>
                    <a:pt x="2" y="99"/>
                  </a:lnTo>
                  <a:lnTo>
                    <a:pt x="2" y="104"/>
                  </a:lnTo>
                  <a:lnTo>
                    <a:pt x="6" y="102"/>
                  </a:lnTo>
                  <a:lnTo>
                    <a:pt x="10" y="100"/>
                  </a:lnTo>
                  <a:lnTo>
                    <a:pt x="12" y="97"/>
                  </a:lnTo>
                  <a:lnTo>
                    <a:pt x="15" y="93"/>
                  </a:lnTo>
                  <a:lnTo>
                    <a:pt x="16" y="92"/>
                  </a:lnTo>
                  <a:lnTo>
                    <a:pt x="18" y="90"/>
                  </a:lnTo>
                  <a:lnTo>
                    <a:pt x="19" y="88"/>
                  </a:lnTo>
                  <a:lnTo>
                    <a:pt x="21" y="87"/>
                  </a:lnTo>
                  <a:lnTo>
                    <a:pt x="24" y="84"/>
                  </a:lnTo>
                  <a:lnTo>
                    <a:pt x="28" y="82"/>
                  </a:lnTo>
                  <a:lnTo>
                    <a:pt x="33" y="81"/>
                  </a:lnTo>
                  <a:lnTo>
                    <a:pt x="39" y="82"/>
                  </a:lnTo>
                  <a:lnTo>
                    <a:pt x="42" y="85"/>
                  </a:lnTo>
                  <a:lnTo>
                    <a:pt x="44" y="89"/>
                  </a:lnTo>
                  <a:lnTo>
                    <a:pt x="45" y="92"/>
                  </a:lnTo>
                  <a:lnTo>
                    <a:pt x="46" y="93"/>
                  </a:lnTo>
                  <a:lnTo>
                    <a:pt x="46" y="95"/>
                  </a:lnTo>
                  <a:lnTo>
                    <a:pt x="46" y="99"/>
                  </a:lnTo>
                  <a:lnTo>
                    <a:pt x="44" y="104"/>
                  </a:lnTo>
                  <a:lnTo>
                    <a:pt x="43" y="110"/>
                  </a:lnTo>
                  <a:lnTo>
                    <a:pt x="39" y="116"/>
                  </a:lnTo>
                  <a:lnTo>
                    <a:pt x="35" y="122"/>
                  </a:lnTo>
                  <a:lnTo>
                    <a:pt x="31" y="126"/>
                  </a:lnTo>
                  <a:lnTo>
                    <a:pt x="28" y="129"/>
                  </a:lnTo>
                  <a:lnTo>
                    <a:pt x="24" y="131"/>
                  </a:lnTo>
                  <a:lnTo>
                    <a:pt x="22" y="134"/>
                  </a:lnTo>
                  <a:lnTo>
                    <a:pt x="19" y="136"/>
                  </a:lnTo>
                  <a:lnTo>
                    <a:pt x="15" y="140"/>
                  </a:lnTo>
                  <a:lnTo>
                    <a:pt x="20" y="142"/>
                  </a:lnTo>
                  <a:lnTo>
                    <a:pt x="25" y="143"/>
                  </a:lnTo>
                  <a:lnTo>
                    <a:pt x="29" y="141"/>
                  </a:lnTo>
                  <a:lnTo>
                    <a:pt x="35" y="139"/>
                  </a:lnTo>
                  <a:lnTo>
                    <a:pt x="38" y="136"/>
                  </a:lnTo>
                  <a:lnTo>
                    <a:pt x="44" y="131"/>
                  </a:lnTo>
                  <a:lnTo>
                    <a:pt x="49" y="123"/>
                  </a:lnTo>
                  <a:lnTo>
                    <a:pt x="55" y="116"/>
                  </a:lnTo>
                  <a:lnTo>
                    <a:pt x="57" y="107"/>
                  </a:lnTo>
                  <a:lnTo>
                    <a:pt x="58" y="100"/>
                  </a:lnTo>
                  <a:lnTo>
                    <a:pt x="58" y="94"/>
                  </a:lnTo>
                  <a:lnTo>
                    <a:pt x="59" y="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4" name="Freeform 179"/>
            <p:cNvSpPr>
              <a:spLocks/>
            </p:cNvSpPr>
            <p:nvPr/>
          </p:nvSpPr>
          <p:spPr bwMode="auto">
            <a:xfrm>
              <a:off x="3038" y="2314"/>
              <a:ext cx="19" cy="13"/>
            </a:xfrm>
            <a:custGeom>
              <a:avLst/>
              <a:gdLst>
                <a:gd name="T0" fmla="*/ 0 w 57"/>
                <a:gd name="T1" fmla="*/ 0 h 39"/>
                <a:gd name="T2" fmla="*/ 0 w 57"/>
                <a:gd name="T3" fmla="*/ 0 h 39"/>
                <a:gd name="T4" fmla="*/ 0 w 57"/>
                <a:gd name="T5" fmla="*/ 0 h 39"/>
                <a:gd name="T6" fmla="*/ 0 w 57"/>
                <a:gd name="T7" fmla="*/ 0 h 39"/>
                <a:gd name="T8" fmla="*/ 0 w 57"/>
                <a:gd name="T9" fmla="*/ 0 h 39"/>
                <a:gd name="T10" fmla="*/ 0 w 57"/>
                <a:gd name="T11" fmla="*/ 0 h 39"/>
                <a:gd name="T12" fmla="*/ 0 w 57"/>
                <a:gd name="T13" fmla="*/ 0 h 39"/>
                <a:gd name="T14" fmla="*/ 0 w 57"/>
                <a:gd name="T15" fmla="*/ 0 h 39"/>
                <a:gd name="T16" fmla="*/ 0 w 57"/>
                <a:gd name="T17" fmla="*/ 0 h 39"/>
                <a:gd name="T18" fmla="*/ 0 w 57"/>
                <a:gd name="T19" fmla="*/ 0 h 39"/>
                <a:gd name="T20" fmla="*/ 0 w 57"/>
                <a:gd name="T21" fmla="*/ 0 h 39"/>
                <a:gd name="T22" fmla="*/ 0 w 57"/>
                <a:gd name="T23" fmla="*/ 0 h 39"/>
                <a:gd name="T24" fmla="*/ 0 w 57"/>
                <a:gd name="T25" fmla="*/ 0 h 39"/>
                <a:gd name="T26" fmla="*/ 0 w 57"/>
                <a:gd name="T27" fmla="*/ 0 h 39"/>
                <a:gd name="T28" fmla="*/ 0 w 57"/>
                <a:gd name="T29" fmla="*/ 0 h 39"/>
                <a:gd name="T30" fmla="*/ 0 w 57"/>
                <a:gd name="T31" fmla="*/ 0 h 39"/>
                <a:gd name="T32" fmla="*/ 0 w 57"/>
                <a:gd name="T33" fmla="*/ 0 h 39"/>
                <a:gd name="T34" fmla="*/ 0 w 57"/>
                <a:gd name="T35" fmla="*/ 0 h 39"/>
                <a:gd name="T36" fmla="*/ 0 w 57"/>
                <a:gd name="T37" fmla="*/ 0 h 39"/>
                <a:gd name="T38" fmla="*/ 0 w 57"/>
                <a:gd name="T39" fmla="*/ 0 h 39"/>
                <a:gd name="T40" fmla="*/ 0 w 57"/>
                <a:gd name="T41" fmla="*/ 0 h 39"/>
                <a:gd name="T42" fmla="*/ 0 w 57"/>
                <a:gd name="T43" fmla="*/ 0 h 39"/>
                <a:gd name="T44" fmla="*/ 0 w 57"/>
                <a:gd name="T45" fmla="*/ 0 h 39"/>
                <a:gd name="T46" fmla="*/ 0 w 57"/>
                <a:gd name="T47" fmla="*/ 0 h 39"/>
                <a:gd name="T48" fmla="*/ 0 w 57"/>
                <a:gd name="T49" fmla="*/ 0 h 39"/>
                <a:gd name="T50" fmla="*/ 0 w 57"/>
                <a:gd name="T51" fmla="*/ 0 h 39"/>
                <a:gd name="T52" fmla="*/ 0 w 57"/>
                <a:gd name="T53" fmla="*/ 0 h 39"/>
                <a:gd name="T54" fmla="*/ 0 w 57"/>
                <a:gd name="T55" fmla="*/ 0 h 39"/>
                <a:gd name="T56" fmla="*/ 0 w 57"/>
                <a:gd name="T57" fmla="*/ 0 h 39"/>
                <a:gd name="T58" fmla="*/ 0 w 57"/>
                <a:gd name="T59" fmla="*/ 0 h 39"/>
                <a:gd name="T60" fmla="*/ 0 w 57"/>
                <a:gd name="T61" fmla="*/ 0 h 39"/>
                <a:gd name="T62" fmla="*/ 0 w 57"/>
                <a:gd name="T63" fmla="*/ 0 h 39"/>
                <a:gd name="T64" fmla="*/ 0 w 57"/>
                <a:gd name="T65" fmla="*/ 0 h 39"/>
                <a:gd name="T66" fmla="*/ 0 w 57"/>
                <a:gd name="T67" fmla="*/ 0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39"/>
                <a:gd name="T104" fmla="*/ 57 w 57"/>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39">
                  <a:moveTo>
                    <a:pt x="9" y="0"/>
                  </a:moveTo>
                  <a:lnTo>
                    <a:pt x="5" y="1"/>
                  </a:lnTo>
                  <a:lnTo>
                    <a:pt x="3" y="2"/>
                  </a:lnTo>
                  <a:lnTo>
                    <a:pt x="1" y="4"/>
                  </a:lnTo>
                  <a:lnTo>
                    <a:pt x="0" y="9"/>
                  </a:lnTo>
                  <a:lnTo>
                    <a:pt x="0" y="12"/>
                  </a:lnTo>
                  <a:lnTo>
                    <a:pt x="2" y="17"/>
                  </a:lnTo>
                  <a:lnTo>
                    <a:pt x="5" y="21"/>
                  </a:lnTo>
                  <a:lnTo>
                    <a:pt x="10" y="27"/>
                  </a:lnTo>
                  <a:lnTo>
                    <a:pt x="14" y="29"/>
                  </a:lnTo>
                  <a:lnTo>
                    <a:pt x="17" y="31"/>
                  </a:lnTo>
                  <a:lnTo>
                    <a:pt x="20" y="32"/>
                  </a:lnTo>
                  <a:lnTo>
                    <a:pt x="21" y="32"/>
                  </a:lnTo>
                  <a:lnTo>
                    <a:pt x="24" y="33"/>
                  </a:lnTo>
                  <a:lnTo>
                    <a:pt x="33" y="36"/>
                  </a:lnTo>
                  <a:lnTo>
                    <a:pt x="41" y="37"/>
                  </a:lnTo>
                  <a:lnTo>
                    <a:pt x="47" y="39"/>
                  </a:lnTo>
                  <a:lnTo>
                    <a:pt x="51" y="39"/>
                  </a:lnTo>
                  <a:lnTo>
                    <a:pt x="57" y="37"/>
                  </a:lnTo>
                  <a:lnTo>
                    <a:pt x="55" y="32"/>
                  </a:lnTo>
                  <a:lnTo>
                    <a:pt x="54" y="30"/>
                  </a:lnTo>
                  <a:lnTo>
                    <a:pt x="52" y="28"/>
                  </a:lnTo>
                  <a:lnTo>
                    <a:pt x="50" y="27"/>
                  </a:lnTo>
                  <a:lnTo>
                    <a:pt x="44" y="25"/>
                  </a:lnTo>
                  <a:lnTo>
                    <a:pt x="36" y="23"/>
                  </a:lnTo>
                  <a:lnTo>
                    <a:pt x="29" y="20"/>
                  </a:lnTo>
                  <a:lnTo>
                    <a:pt x="25" y="19"/>
                  </a:lnTo>
                  <a:lnTo>
                    <a:pt x="22" y="18"/>
                  </a:lnTo>
                  <a:lnTo>
                    <a:pt x="17" y="15"/>
                  </a:lnTo>
                  <a:lnTo>
                    <a:pt x="12" y="11"/>
                  </a:lnTo>
                  <a:lnTo>
                    <a:pt x="12" y="9"/>
                  </a:lnTo>
                  <a:lnTo>
                    <a:pt x="11" y="5"/>
                  </a:lnTo>
                  <a:lnTo>
                    <a:pt x="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5" name="Freeform 180"/>
            <p:cNvSpPr>
              <a:spLocks/>
            </p:cNvSpPr>
            <p:nvPr/>
          </p:nvSpPr>
          <p:spPr bwMode="auto">
            <a:xfrm>
              <a:off x="3057" y="2297"/>
              <a:ext cx="26" cy="50"/>
            </a:xfrm>
            <a:custGeom>
              <a:avLst/>
              <a:gdLst>
                <a:gd name="T0" fmla="*/ 0 w 78"/>
                <a:gd name="T1" fmla="*/ 0 h 149"/>
                <a:gd name="T2" fmla="*/ 0 w 78"/>
                <a:gd name="T3" fmla="*/ 0 h 149"/>
                <a:gd name="T4" fmla="*/ 0 w 78"/>
                <a:gd name="T5" fmla="*/ 0 h 149"/>
                <a:gd name="T6" fmla="*/ 0 w 78"/>
                <a:gd name="T7" fmla="*/ 0 h 149"/>
                <a:gd name="T8" fmla="*/ 0 w 78"/>
                <a:gd name="T9" fmla="*/ 0 h 149"/>
                <a:gd name="T10" fmla="*/ 0 w 78"/>
                <a:gd name="T11" fmla="*/ 0 h 149"/>
                <a:gd name="T12" fmla="*/ 0 w 78"/>
                <a:gd name="T13" fmla="*/ 0 h 149"/>
                <a:gd name="T14" fmla="*/ 0 w 78"/>
                <a:gd name="T15" fmla="*/ 0 h 149"/>
                <a:gd name="T16" fmla="*/ 0 w 78"/>
                <a:gd name="T17" fmla="*/ 0 h 149"/>
                <a:gd name="T18" fmla="*/ 0 w 78"/>
                <a:gd name="T19" fmla="*/ 0 h 149"/>
                <a:gd name="T20" fmla="*/ 0 w 78"/>
                <a:gd name="T21" fmla="*/ 0 h 149"/>
                <a:gd name="T22" fmla="*/ 0 w 78"/>
                <a:gd name="T23" fmla="*/ 0 h 149"/>
                <a:gd name="T24" fmla="*/ 0 w 78"/>
                <a:gd name="T25" fmla="*/ 0 h 149"/>
                <a:gd name="T26" fmla="*/ 0 w 78"/>
                <a:gd name="T27" fmla="*/ 0 h 149"/>
                <a:gd name="T28" fmla="*/ 0 w 78"/>
                <a:gd name="T29" fmla="*/ 0 h 149"/>
                <a:gd name="T30" fmla="*/ 0 w 78"/>
                <a:gd name="T31" fmla="*/ 0 h 149"/>
                <a:gd name="T32" fmla="*/ 0 w 78"/>
                <a:gd name="T33" fmla="*/ 0 h 149"/>
                <a:gd name="T34" fmla="*/ 0 w 78"/>
                <a:gd name="T35" fmla="*/ 0 h 149"/>
                <a:gd name="T36" fmla="*/ 0 w 78"/>
                <a:gd name="T37" fmla="*/ 0 h 149"/>
                <a:gd name="T38" fmla="*/ 0 w 78"/>
                <a:gd name="T39" fmla="*/ 0 h 149"/>
                <a:gd name="T40" fmla="*/ 0 w 78"/>
                <a:gd name="T41" fmla="*/ 0 h 149"/>
                <a:gd name="T42" fmla="*/ 0 w 78"/>
                <a:gd name="T43" fmla="*/ 0 h 149"/>
                <a:gd name="T44" fmla="*/ 0 w 78"/>
                <a:gd name="T45" fmla="*/ 0 h 149"/>
                <a:gd name="T46" fmla="*/ 0 w 78"/>
                <a:gd name="T47" fmla="*/ 0 h 149"/>
                <a:gd name="T48" fmla="*/ 0 w 78"/>
                <a:gd name="T49" fmla="*/ 0 h 149"/>
                <a:gd name="T50" fmla="*/ 0 w 78"/>
                <a:gd name="T51" fmla="*/ 0 h 149"/>
                <a:gd name="T52" fmla="*/ 0 w 78"/>
                <a:gd name="T53" fmla="*/ 0 h 149"/>
                <a:gd name="T54" fmla="*/ 0 w 78"/>
                <a:gd name="T55" fmla="*/ 0 h 149"/>
                <a:gd name="T56" fmla="*/ 0 w 78"/>
                <a:gd name="T57" fmla="*/ 0 h 149"/>
                <a:gd name="T58" fmla="*/ 0 w 78"/>
                <a:gd name="T59" fmla="*/ 0 h 149"/>
                <a:gd name="T60" fmla="*/ 0 w 78"/>
                <a:gd name="T61" fmla="*/ 0 h 149"/>
                <a:gd name="T62" fmla="*/ 0 w 78"/>
                <a:gd name="T63" fmla="*/ 0 h 149"/>
                <a:gd name="T64" fmla="*/ 0 w 78"/>
                <a:gd name="T65" fmla="*/ 0 h 149"/>
                <a:gd name="T66" fmla="*/ 0 w 78"/>
                <a:gd name="T67" fmla="*/ 0 h 149"/>
                <a:gd name="T68" fmla="*/ 0 w 78"/>
                <a:gd name="T69" fmla="*/ 0 h 149"/>
                <a:gd name="T70" fmla="*/ 0 w 78"/>
                <a:gd name="T71" fmla="*/ 0 h 149"/>
                <a:gd name="T72" fmla="*/ 0 w 78"/>
                <a:gd name="T73" fmla="*/ 0 h 149"/>
                <a:gd name="T74" fmla="*/ 0 w 78"/>
                <a:gd name="T75" fmla="*/ 0 h 149"/>
                <a:gd name="T76" fmla="*/ 0 w 78"/>
                <a:gd name="T77" fmla="*/ 0 h 149"/>
                <a:gd name="T78" fmla="*/ 0 w 78"/>
                <a:gd name="T79" fmla="*/ 0 h 149"/>
                <a:gd name="T80" fmla="*/ 0 w 78"/>
                <a:gd name="T81" fmla="*/ 0 h 149"/>
                <a:gd name="T82" fmla="*/ 0 w 78"/>
                <a:gd name="T83" fmla="*/ 0 h 149"/>
                <a:gd name="T84" fmla="*/ 0 w 78"/>
                <a:gd name="T85" fmla="*/ 0 h 149"/>
                <a:gd name="T86" fmla="*/ 0 w 78"/>
                <a:gd name="T87" fmla="*/ 0 h 149"/>
                <a:gd name="T88" fmla="*/ 0 w 78"/>
                <a:gd name="T89" fmla="*/ 0 h 149"/>
                <a:gd name="T90" fmla="*/ 0 w 78"/>
                <a:gd name="T91" fmla="*/ 0 h 149"/>
                <a:gd name="T92" fmla="*/ 0 w 78"/>
                <a:gd name="T93" fmla="*/ 0 h 149"/>
                <a:gd name="T94" fmla="*/ 0 w 78"/>
                <a:gd name="T95" fmla="*/ 0 h 149"/>
                <a:gd name="T96" fmla="*/ 0 w 78"/>
                <a:gd name="T97" fmla="*/ 0 h 149"/>
                <a:gd name="T98" fmla="*/ 0 w 78"/>
                <a:gd name="T99" fmla="*/ 0 h 149"/>
                <a:gd name="T100" fmla="*/ 0 w 78"/>
                <a:gd name="T101" fmla="*/ 0 h 149"/>
                <a:gd name="T102" fmla="*/ 0 w 78"/>
                <a:gd name="T103" fmla="*/ 0 h 149"/>
                <a:gd name="T104" fmla="*/ 0 w 78"/>
                <a:gd name="T105" fmla="*/ 0 h 149"/>
                <a:gd name="T106" fmla="*/ 0 w 78"/>
                <a:gd name="T107" fmla="*/ 0 h 149"/>
                <a:gd name="T108" fmla="*/ 0 w 78"/>
                <a:gd name="T109" fmla="*/ 0 h 149"/>
                <a:gd name="T110" fmla="*/ 0 w 78"/>
                <a:gd name="T111" fmla="*/ 0 h 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
                <a:gd name="T169" fmla="*/ 0 h 149"/>
                <a:gd name="T170" fmla="*/ 78 w 78"/>
                <a:gd name="T171" fmla="*/ 149 h 1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 h="149">
                  <a:moveTo>
                    <a:pt x="78" y="139"/>
                  </a:moveTo>
                  <a:lnTo>
                    <a:pt x="76" y="138"/>
                  </a:lnTo>
                  <a:lnTo>
                    <a:pt x="76" y="137"/>
                  </a:lnTo>
                  <a:lnTo>
                    <a:pt x="76" y="138"/>
                  </a:lnTo>
                  <a:lnTo>
                    <a:pt x="73" y="136"/>
                  </a:lnTo>
                  <a:lnTo>
                    <a:pt x="69" y="129"/>
                  </a:lnTo>
                  <a:lnTo>
                    <a:pt x="67" y="125"/>
                  </a:lnTo>
                  <a:lnTo>
                    <a:pt x="64" y="120"/>
                  </a:lnTo>
                  <a:lnTo>
                    <a:pt x="62" y="117"/>
                  </a:lnTo>
                  <a:lnTo>
                    <a:pt x="61" y="116"/>
                  </a:lnTo>
                  <a:lnTo>
                    <a:pt x="60" y="112"/>
                  </a:lnTo>
                  <a:lnTo>
                    <a:pt x="57" y="104"/>
                  </a:lnTo>
                  <a:lnTo>
                    <a:pt x="54" y="93"/>
                  </a:lnTo>
                  <a:lnTo>
                    <a:pt x="52" y="80"/>
                  </a:lnTo>
                  <a:lnTo>
                    <a:pt x="52" y="63"/>
                  </a:lnTo>
                  <a:lnTo>
                    <a:pt x="52" y="49"/>
                  </a:lnTo>
                  <a:lnTo>
                    <a:pt x="51" y="37"/>
                  </a:lnTo>
                  <a:lnTo>
                    <a:pt x="51" y="29"/>
                  </a:lnTo>
                  <a:lnTo>
                    <a:pt x="48" y="17"/>
                  </a:lnTo>
                  <a:lnTo>
                    <a:pt x="43" y="10"/>
                  </a:lnTo>
                  <a:lnTo>
                    <a:pt x="36" y="4"/>
                  </a:lnTo>
                  <a:lnTo>
                    <a:pt x="28" y="0"/>
                  </a:lnTo>
                  <a:lnTo>
                    <a:pt x="33" y="7"/>
                  </a:lnTo>
                  <a:lnTo>
                    <a:pt x="35" y="14"/>
                  </a:lnTo>
                  <a:lnTo>
                    <a:pt x="36" y="21"/>
                  </a:lnTo>
                  <a:lnTo>
                    <a:pt x="38" y="31"/>
                  </a:lnTo>
                  <a:lnTo>
                    <a:pt x="39" y="38"/>
                  </a:lnTo>
                  <a:lnTo>
                    <a:pt x="39" y="50"/>
                  </a:lnTo>
                  <a:lnTo>
                    <a:pt x="39" y="64"/>
                  </a:lnTo>
                  <a:lnTo>
                    <a:pt x="39" y="81"/>
                  </a:lnTo>
                  <a:lnTo>
                    <a:pt x="42" y="95"/>
                  </a:lnTo>
                  <a:lnTo>
                    <a:pt x="46" y="108"/>
                  </a:lnTo>
                  <a:lnTo>
                    <a:pt x="48" y="116"/>
                  </a:lnTo>
                  <a:lnTo>
                    <a:pt x="50" y="120"/>
                  </a:lnTo>
                  <a:lnTo>
                    <a:pt x="52" y="124"/>
                  </a:lnTo>
                  <a:lnTo>
                    <a:pt x="43" y="118"/>
                  </a:lnTo>
                  <a:lnTo>
                    <a:pt x="36" y="113"/>
                  </a:lnTo>
                  <a:lnTo>
                    <a:pt x="30" y="108"/>
                  </a:lnTo>
                  <a:lnTo>
                    <a:pt x="26" y="106"/>
                  </a:lnTo>
                  <a:lnTo>
                    <a:pt x="19" y="99"/>
                  </a:lnTo>
                  <a:lnTo>
                    <a:pt x="13" y="95"/>
                  </a:lnTo>
                  <a:lnTo>
                    <a:pt x="6" y="90"/>
                  </a:lnTo>
                  <a:lnTo>
                    <a:pt x="0" y="85"/>
                  </a:lnTo>
                  <a:lnTo>
                    <a:pt x="2" y="93"/>
                  </a:lnTo>
                  <a:lnTo>
                    <a:pt x="6" y="101"/>
                  </a:lnTo>
                  <a:lnTo>
                    <a:pt x="11" y="107"/>
                  </a:lnTo>
                  <a:lnTo>
                    <a:pt x="18" y="114"/>
                  </a:lnTo>
                  <a:lnTo>
                    <a:pt x="25" y="119"/>
                  </a:lnTo>
                  <a:lnTo>
                    <a:pt x="35" y="127"/>
                  </a:lnTo>
                  <a:lnTo>
                    <a:pt x="47" y="136"/>
                  </a:lnTo>
                  <a:lnTo>
                    <a:pt x="61" y="144"/>
                  </a:lnTo>
                  <a:lnTo>
                    <a:pt x="68" y="149"/>
                  </a:lnTo>
                  <a:lnTo>
                    <a:pt x="69" y="147"/>
                  </a:lnTo>
                  <a:lnTo>
                    <a:pt x="78" y="1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6" name="Freeform 181"/>
            <p:cNvSpPr>
              <a:spLocks/>
            </p:cNvSpPr>
            <p:nvPr/>
          </p:nvSpPr>
          <p:spPr bwMode="auto">
            <a:xfrm>
              <a:off x="3020" y="2312"/>
              <a:ext cx="20" cy="5"/>
            </a:xfrm>
            <a:custGeom>
              <a:avLst/>
              <a:gdLst>
                <a:gd name="T0" fmla="*/ 0 w 60"/>
                <a:gd name="T1" fmla="*/ 0 h 16"/>
                <a:gd name="T2" fmla="*/ 0 w 60"/>
                <a:gd name="T3" fmla="*/ 0 h 16"/>
                <a:gd name="T4" fmla="*/ 0 w 60"/>
                <a:gd name="T5" fmla="*/ 0 h 16"/>
                <a:gd name="T6" fmla="*/ 0 w 60"/>
                <a:gd name="T7" fmla="*/ 0 h 16"/>
                <a:gd name="T8" fmla="*/ 0 w 60"/>
                <a:gd name="T9" fmla="*/ 0 h 16"/>
                <a:gd name="T10" fmla="*/ 0 w 60"/>
                <a:gd name="T11" fmla="*/ 0 h 16"/>
                <a:gd name="T12" fmla="*/ 0 w 60"/>
                <a:gd name="T13" fmla="*/ 0 h 16"/>
                <a:gd name="T14" fmla="*/ 0 w 60"/>
                <a:gd name="T15" fmla="*/ 0 h 16"/>
                <a:gd name="T16" fmla="*/ 0 w 60"/>
                <a:gd name="T17" fmla="*/ 0 h 16"/>
                <a:gd name="T18" fmla="*/ 0 w 60"/>
                <a:gd name="T19" fmla="*/ 0 h 16"/>
                <a:gd name="T20" fmla="*/ 0 w 60"/>
                <a:gd name="T21" fmla="*/ 0 h 16"/>
                <a:gd name="T22" fmla="*/ 0 w 60"/>
                <a:gd name="T23" fmla="*/ 0 h 16"/>
                <a:gd name="T24" fmla="*/ 0 w 60"/>
                <a:gd name="T25" fmla="*/ 0 h 16"/>
                <a:gd name="T26" fmla="*/ 0 w 60"/>
                <a:gd name="T27" fmla="*/ 0 h 16"/>
                <a:gd name="T28" fmla="*/ 0 w 60"/>
                <a:gd name="T29" fmla="*/ 0 h 16"/>
                <a:gd name="T30" fmla="*/ 0 w 60"/>
                <a:gd name="T31" fmla="*/ 0 h 16"/>
                <a:gd name="T32" fmla="*/ 0 w 60"/>
                <a:gd name="T33" fmla="*/ 0 h 16"/>
                <a:gd name="T34" fmla="*/ 0 w 60"/>
                <a:gd name="T35" fmla="*/ 0 h 16"/>
                <a:gd name="T36" fmla="*/ 0 w 60"/>
                <a:gd name="T37" fmla="*/ 0 h 16"/>
                <a:gd name="T38" fmla="*/ 0 w 60"/>
                <a:gd name="T39" fmla="*/ 0 h 16"/>
                <a:gd name="T40" fmla="*/ 0 w 60"/>
                <a:gd name="T41" fmla="*/ 0 h 16"/>
                <a:gd name="T42" fmla="*/ 0 w 60"/>
                <a:gd name="T43" fmla="*/ 0 h 16"/>
                <a:gd name="T44" fmla="*/ 0 w 60"/>
                <a:gd name="T45" fmla="*/ 0 h 16"/>
                <a:gd name="T46" fmla="*/ 0 w 60"/>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16"/>
                <a:gd name="T74" fmla="*/ 60 w 60"/>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16">
                  <a:moveTo>
                    <a:pt x="60" y="1"/>
                  </a:moveTo>
                  <a:lnTo>
                    <a:pt x="57" y="0"/>
                  </a:lnTo>
                  <a:lnTo>
                    <a:pt x="52" y="0"/>
                  </a:lnTo>
                  <a:lnTo>
                    <a:pt x="47" y="1"/>
                  </a:lnTo>
                  <a:lnTo>
                    <a:pt x="45" y="4"/>
                  </a:lnTo>
                  <a:lnTo>
                    <a:pt x="31" y="6"/>
                  </a:lnTo>
                  <a:lnTo>
                    <a:pt x="18" y="7"/>
                  </a:lnTo>
                  <a:lnTo>
                    <a:pt x="8" y="6"/>
                  </a:lnTo>
                  <a:lnTo>
                    <a:pt x="4" y="6"/>
                  </a:lnTo>
                  <a:lnTo>
                    <a:pt x="0" y="5"/>
                  </a:lnTo>
                  <a:lnTo>
                    <a:pt x="1" y="7"/>
                  </a:lnTo>
                  <a:lnTo>
                    <a:pt x="5" y="9"/>
                  </a:lnTo>
                  <a:lnTo>
                    <a:pt x="12" y="11"/>
                  </a:lnTo>
                  <a:lnTo>
                    <a:pt x="15" y="12"/>
                  </a:lnTo>
                  <a:lnTo>
                    <a:pt x="21" y="14"/>
                  </a:lnTo>
                  <a:lnTo>
                    <a:pt x="29" y="15"/>
                  </a:lnTo>
                  <a:lnTo>
                    <a:pt x="38" y="16"/>
                  </a:lnTo>
                  <a:lnTo>
                    <a:pt x="41" y="14"/>
                  </a:lnTo>
                  <a:lnTo>
                    <a:pt x="47" y="13"/>
                  </a:lnTo>
                  <a:lnTo>
                    <a:pt x="53" y="11"/>
                  </a:lnTo>
                  <a:lnTo>
                    <a:pt x="58" y="11"/>
                  </a:lnTo>
                  <a:lnTo>
                    <a:pt x="60" y="7"/>
                  </a:lnTo>
                  <a:lnTo>
                    <a:pt x="6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7" name="Freeform 182"/>
            <p:cNvSpPr>
              <a:spLocks/>
            </p:cNvSpPr>
            <p:nvPr/>
          </p:nvSpPr>
          <p:spPr bwMode="auto">
            <a:xfrm>
              <a:off x="3030" y="2319"/>
              <a:ext cx="35" cy="24"/>
            </a:xfrm>
            <a:custGeom>
              <a:avLst/>
              <a:gdLst>
                <a:gd name="T0" fmla="*/ 0 w 107"/>
                <a:gd name="T1" fmla="*/ 0 h 71"/>
                <a:gd name="T2" fmla="*/ 0 w 107"/>
                <a:gd name="T3" fmla="*/ 0 h 71"/>
                <a:gd name="T4" fmla="*/ 0 w 107"/>
                <a:gd name="T5" fmla="*/ 0 h 71"/>
                <a:gd name="T6" fmla="*/ 0 w 107"/>
                <a:gd name="T7" fmla="*/ 0 h 71"/>
                <a:gd name="T8" fmla="*/ 0 w 107"/>
                <a:gd name="T9" fmla="*/ 0 h 71"/>
                <a:gd name="T10" fmla="*/ 0 w 107"/>
                <a:gd name="T11" fmla="*/ 0 h 71"/>
                <a:gd name="T12" fmla="*/ 0 w 107"/>
                <a:gd name="T13" fmla="*/ 0 h 71"/>
                <a:gd name="T14" fmla="*/ 0 w 107"/>
                <a:gd name="T15" fmla="*/ 0 h 71"/>
                <a:gd name="T16" fmla="*/ 0 w 107"/>
                <a:gd name="T17" fmla="*/ 0 h 71"/>
                <a:gd name="T18" fmla="*/ 0 w 107"/>
                <a:gd name="T19" fmla="*/ 0 h 71"/>
                <a:gd name="T20" fmla="*/ 0 w 107"/>
                <a:gd name="T21" fmla="*/ 0 h 71"/>
                <a:gd name="T22" fmla="*/ 0 w 107"/>
                <a:gd name="T23" fmla="*/ 0 h 71"/>
                <a:gd name="T24" fmla="*/ 0 w 107"/>
                <a:gd name="T25" fmla="*/ 0 h 71"/>
                <a:gd name="T26" fmla="*/ 0 w 107"/>
                <a:gd name="T27" fmla="*/ 0 h 71"/>
                <a:gd name="T28" fmla="*/ 0 w 107"/>
                <a:gd name="T29" fmla="*/ 0 h 71"/>
                <a:gd name="T30" fmla="*/ 0 w 107"/>
                <a:gd name="T31" fmla="*/ 0 h 71"/>
                <a:gd name="T32" fmla="*/ 0 w 107"/>
                <a:gd name="T33" fmla="*/ 0 h 71"/>
                <a:gd name="T34" fmla="*/ 0 w 107"/>
                <a:gd name="T35" fmla="*/ 0 h 71"/>
                <a:gd name="T36" fmla="*/ 0 w 107"/>
                <a:gd name="T37" fmla="*/ 0 h 71"/>
                <a:gd name="T38" fmla="*/ 0 w 107"/>
                <a:gd name="T39" fmla="*/ 0 h 71"/>
                <a:gd name="T40" fmla="*/ 0 w 107"/>
                <a:gd name="T41" fmla="*/ 0 h 71"/>
                <a:gd name="T42" fmla="*/ 0 w 107"/>
                <a:gd name="T43" fmla="*/ 0 h 71"/>
                <a:gd name="T44" fmla="*/ 0 w 107"/>
                <a:gd name="T45" fmla="*/ 0 h 71"/>
                <a:gd name="T46" fmla="*/ 0 w 107"/>
                <a:gd name="T47" fmla="*/ 0 h 71"/>
                <a:gd name="T48" fmla="*/ 0 w 107"/>
                <a:gd name="T49" fmla="*/ 0 h 71"/>
                <a:gd name="T50" fmla="*/ 0 w 107"/>
                <a:gd name="T51" fmla="*/ 0 h 71"/>
                <a:gd name="T52" fmla="*/ 0 w 107"/>
                <a:gd name="T53" fmla="*/ 0 h 71"/>
                <a:gd name="T54" fmla="*/ 0 w 107"/>
                <a:gd name="T55" fmla="*/ 0 h 71"/>
                <a:gd name="T56" fmla="*/ 0 w 107"/>
                <a:gd name="T57" fmla="*/ 0 h 71"/>
                <a:gd name="T58" fmla="*/ 0 w 107"/>
                <a:gd name="T59" fmla="*/ 0 h 71"/>
                <a:gd name="T60" fmla="*/ 0 w 107"/>
                <a:gd name="T61" fmla="*/ 0 h 71"/>
                <a:gd name="T62" fmla="*/ 0 w 107"/>
                <a:gd name="T63" fmla="*/ 0 h 71"/>
                <a:gd name="T64" fmla="*/ 0 w 107"/>
                <a:gd name="T65" fmla="*/ 0 h 71"/>
                <a:gd name="T66" fmla="*/ 0 w 107"/>
                <a:gd name="T67" fmla="*/ 0 h 71"/>
                <a:gd name="T68" fmla="*/ 0 w 107"/>
                <a:gd name="T69" fmla="*/ 0 h 71"/>
                <a:gd name="T70" fmla="*/ 0 w 107"/>
                <a:gd name="T71" fmla="*/ 0 h 71"/>
                <a:gd name="T72" fmla="*/ 0 w 107"/>
                <a:gd name="T73" fmla="*/ 0 h 71"/>
                <a:gd name="T74" fmla="*/ 0 w 107"/>
                <a:gd name="T75" fmla="*/ 0 h 71"/>
                <a:gd name="T76" fmla="*/ 0 w 107"/>
                <a:gd name="T77" fmla="*/ 0 h 71"/>
                <a:gd name="T78" fmla="*/ 0 w 107"/>
                <a:gd name="T79" fmla="*/ 0 h 71"/>
                <a:gd name="T80" fmla="*/ 0 w 107"/>
                <a:gd name="T81" fmla="*/ 0 h 71"/>
                <a:gd name="T82" fmla="*/ 0 w 107"/>
                <a:gd name="T83" fmla="*/ 0 h 71"/>
                <a:gd name="T84" fmla="*/ 0 w 107"/>
                <a:gd name="T85" fmla="*/ 0 h 71"/>
                <a:gd name="T86" fmla="*/ 0 w 107"/>
                <a:gd name="T87" fmla="*/ 0 h 71"/>
                <a:gd name="T88" fmla="*/ 0 w 107"/>
                <a:gd name="T89" fmla="*/ 0 h 71"/>
                <a:gd name="T90" fmla="*/ 0 w 107"/>
                <a:gd name="T91" fmla="*/ 0 h 71"/>
                <a:gd name="T92" fmla="*/ 0 w 107"/>
                <a:gd name="T93" fmla="*/ 0 h 71"/>
                <a:gd name="T94" fmla="*/ 0 w 107"/>
                <a:gd name="T95" fmla="*/ 0 h 71"/>
                <a:gd name="T96" fmla="*/ 0 w 107"/>
                <a:gd name="T97" fmla="*/ 0 h 71"/>
                <a:gd name="T98" fmla="*/ 0 w 107"/>
                <a:gd name="T99" fmla="*/ 0 h 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
                <a:gd name="T151" fmla="*/ 0 h 71"/>
                <a:gd name="T152" fmla="*/ 107 w 107"/>
                <a:gd name="T153" fmla="*/ 71 h 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 h="71">
                  <a:moveTo>
                    <a:pt x="107" y="54"/>
                  </a:moveTo>
                  <a:lnTo>
                    <a:pt x="103" y="50"/>
                  </a:lnTo>
                  <a:lnTo>
                    <a:pt x="97" y="49"/>
                  </a:lnTo>
                  <a:lnTo>
                    <a:pt x="91" y="48"/>
                  </a:lnTo>
                  <a:lnTo>
                    <a:pt x="86" y="50"/>
                  </a:lnTo>
                  <a:lnTo>
                    <a:pt x="81" y="51"/>
                  </a:lnTo>
                  <a:lnTo>
                    <a:pt x="74" y="53"/>
                  </a:lnTo>
                  <a:lnTo>
                    <a:pt x="67" y="56"/>
                  </a:lnTo>
                  <a:lnTo>
                    <a:pt x="60" y="58"/>
                  </a:lnTo>
                  <a:lnTo>
                    <a:pt x="52" y="57"/>
                  </a:lnTo>
                  <a:lnTo>
                    <a:pt x="44" y="56"/>
                  </a:lnTo>
                  <a:lnTo>
                    <a:pt x="40" y="54"/>
                  </a:lnTo>
                  <a:lnTo>
                    <a:pt x="37" y="53"/>
                  </a:lnTo>
                  <a:lnTo>
                    <a:pt x="33" y="51"/>
                  </a:lnTo>
                  <a:lnTo>
                    <a:pt x="28" y="48"/>
                  </a:lnTo>
                  <a:lnTo>
                    <a:pt x="24" y="43"/>
                  </a:lnTo>
                  <a:lnTo>
                    <a:pt x="19" y="36"/>
                  </a:lnTo>
                  <a:lnTo>
                    <a:pt x="16" y="29"/>
                  </a:lnTo>
                  <a:lnTo>
                    <a:pt x="14" y="23"/>
                  </a:lnTo>
                  <a:lnTo>
                    <a:pt x="12" y="19"/>
                  </a:lnTo>
                  <a:lnTo>
                    <a:pt x="11" y="14"/>
                  </a:lnTo>
                  <a:lnTo>
                    <a:pt x="10" y="9"/>
                  </a:lnTo>
                  <a:lnTo>
                    <a:pt x="7" y="5"/>
                  </a:lnTo>
                  <a:lnTo>
                    <a:pt x="5" y="0"/>
                  </a:lnTo>
                  <a:lnTo>
                    <a:pt x="2" y="5"/>
                  </a:lnTo>
                  <a:lnTo>
                    <a:pt x="1" y="10"/>
                  </a:lnTo>
                  <a:lnTo>
                    <a:pt x="0" y="16"/>
                  </a:lnTo>
                  <a:lnTo>
                    <a:pt x="1" y="22"/>
                  </a:lnTo>
                  <a:lnTo>
                    <a:pt x="1" y="26"/>
                  </a:lnTo>
                  <a:lnTo>
                    <a:pt x="4" y="34"/>
                  </a:lnTo>
                  <a:lnTo>
                    <a:pt x="7" y="42"/>
                  </a:lnTo>
                  <a:lnTo>
                    <a:pt x="14" y="51"/>
                  </a:lnTo>
                  <a:lnTo>
                    <a:pt x="20" y="58"/>
                  </a:lnTo>
                  <a:lnTo>
                    <a:pt x="28" y="63"/>
                  </a:lnTo>
                  <a:lnTo>
                    <a:pt x="33" y="65"/>
                  </a:lnTo>
                  <a:lnTo>
                    <a:pt x="35" y="67"/>
                  </a:lnTo>
                  <a:lnTo>
                    <a:pt x="36" y="67"/>
                  </a:lnTo>
                  <a:lnTo>
                    <a:pt x="41" y="69"/>
                  </a:lnTo>
                  <a:lnTo>
                    <a:pt x="49" y="70"/>
                  </a:lnTo>
                  <a:lnTo>
                    <a:pt x="60" y="71"/>
                  </a:lnTo>
                  <a:lnTo>
                    <a:pt x="70" y="69"/>
                  </a:lnTo>
                  <a:lnTo>
                    <a:pt x="78" y="67"/>
                  </a:lnTo>
                  <a:lnTo>
                    <a:pt x="84" y="63"/>
                  </a:lnTo>
                  <a:lnTo>
                    <a:pt x="89" y="62"/>
                  </a:lnTo>
                  <a:lnTo>
                    <a:pt x="94" y="60"/>
                  </a:lnTo>
                  <a:lnTo>
                    <a:pt x="98" y="58"/>
                  </a:lnTo>
                  <a:lnTo>
                    <a:pt x="103" y="56"/>
                  </a:lnTo>
                  <a:lnTo>
                    <a:pt x="107" y="5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8" name="Freeform 183"/>
            <p:cNvSpPr>
              <a:spLocks/>
            </p:cNvSpPr>
            <p:nvPr/>
          </p:nvSpPr>
          <p:spPr bwMode="auto">
            <a:xfrm>
              <a:off x="3020" y="2337"/>
              <a:ext cx="26" cy="39"/>
            </a:xfrm>
            <a:custGeom>
              <a:avLst/>
              <a:gdLst>
                <a:gd name="T0" fmla="*/ 0 w 77"/>
                <a:gd name="T1" fmla="*/ 0 h 117"/>
                <a:gd name="T2" fmla="*/ 0 w 77"/>
                <a:gd name="T3" fmla="*/ 0 h 117"/>
                <a:gd name="T4" fmla="*/ 0 w 77"/>
                <a:gd name="T5" fmla="*/ 0 h 117"/>
                <a:gd name="T6" fmla="*/ 0 w 77"/>
                <a:gd name="T7" fmla="*/ 0 h 117"/>
                <a:gd name="T8" fmla="*/ 0 w 77"/>
                <a:gd name="T9" fmla="*/ 0 h 117"/>
                <a:gd name="T10" fmla="*/ 0 w 77"/>
                <a:gd name="T11" fmla="*/ 0 h 117"/>
                <a:gd name="T12" fmla="*/ 0 w 77"/>
                <a:gd name="T13" fmla="*/ 0 h 117"/>
                <a:gd name="T14" fmla="*/ 0 w 77"/>
                <a:gd name="T15" fmla="*/ 0 h 117"/>
                <a:gd name="T16" fmla="*/ 0 w 77"/>
                <a:gd name="T17" fmla="*/ 0 h 117"/>
                <a:gd name="T18" fmla="*/ 0 w 77"/>
                <a:gd name="T19" fmla="*/ 0 h 117"/>
                <a:gd name="T20" fmla="*/ 0 w 77"/>
                <a:gd name="T21" fmla="*/ 0 h 117"/>
                <a:gd name="T22" fmla="*/ 0 w 77"/>
                <a:gd name="T23" fmla="*/ 0 h 117"/>
                <a:gd name="T24" fmla="*/ 0 w 77"/>
                <a:gd name="T25" fmla="*/ 0 h 117"/>
                <a:gd name="T26" fmla="*/ 0 w 77"/>
                <a:gd name="T27" fmla="*/ 0 h 117"/>
                <a:gd name="T28" fmla="*/ 0 w 77"/>
                <a:gd name="T29" fmla="*/ 0 h 117"/>
                <a:gd name="T30" fmla="*/ 0 w 77"/>
                <a:gd name="T31" fmla="*/ 0 h 117"/>
                <a:gd name="T32" fmla="*/ 0 w 77"/>
                <a:gd name="T33" fmla="*/ 0 h 117"/>
                <a:gd name="T34" fmla="*/ 0 w 77"/>
                <a:gd name="T35" fmla="*/ 0 h 117"/>
                <a:gd name="T36" fmla="*/ 0 w 77"/>
                <a:gd name="T37" fmla="*/ 0 h 117"/>
                <a:gd name="T38" fmla="*/ 0 w 77"/>
                <a:gd name="T39" fmla="*/ 0 h 117"/>
                <a:gd name="T40" fmla="*/ 0 w 77"/>
                <a:gd name="T41" fmla="*/ 0 h 117"/>
                <a:gd name="T42" fmla="*/ 0 w 77"/>
                <a:gd name="T43" fmla="*/ 0 h 117"/>
                <a:gd name="T44" fmla="*/ 0 w 77"/>
                <a:gd name="T45" fmla="*/ 0 h 117"/>
                <a:gd name="T46" fmla="*/ 0 w 77"/>
                <a:gd name="T47" fmla="*/ 0 h 117"/>
                <a:gd name="T48" fmla="*/ 0 w 77"/>
                <a:gd name="T49" fmla="*/ 0 h 117"/>
                <a:gd name="T50" fmla="*/ 0 w 77"/>
                <a:gd name="T51" fmla="*/ 0 h 117"/>
                <a:gd name="T52" fmla="*/ 0 w 77"/>
                <a:gd name="T53" fmla="*/ 0 h 117"/>
                <a:gd name="T54" fmla="*/ 0 w 77"/>
                <a:gd name="T55" fmla="*/ 0 h 117"/>
                <a:gd name="T56" fmla="*/ 0 w 77"/>
                <a:gd name="T57" fmla="*/ 0 h 117"/>
                <a:gd name="T58" fmla="*/ 0 w 77"/>
                <a:gd name="T59" fmla="*/ 0 h 117"/>
                <a:gd name="T60" fmla="*/ 0 w 77"/>
                <a:gd name="T61" fmla="*/ 0 h 117"/>
                <a:gd name="T62" fmla="*/ 0 w 77"/>
                <a:gd name="T63" fmla="*/ 0 h 117"/>
                <a:gd name="T64" fmla="*/ 0 w 77"/>
                <a:gd name="T65" fmla="*/ 0 h 117"/>
                <a:gd name="T66" fmla="*/ 0 w 77"/>
                <a:gd name="T67" fmla="*/ 0 h 117"/>
                <a:gd name="T68" fmla="*/ 0 w 77"/>
                <a:gd name="T69" fmla="*/ 0 h 117"/>
                <a:gd name="T70" fmla="*/ 0 w 77"/>
                <a:gd name="T71" fmla="*/ 0 h 117"/>
                <a:gd name="T72" fmla="*/ 0 w 77"/>
                <a:gd name="T73" fmla="*/ 0 h 117"/>
                <a:gd name="T74" fmla="*/ 0 w 77"/>
                <a:gd name="T75" fmla="*/ 0 h 117"/>
                <a:gd name="T76" fmla="*/ 0 w 77"/>
                <a:gd name="T77" fmla="*/ 0 h 117"/>
                <a:gd name="T78" fmla="*/ 0 w 77"/>
                <a:gd name="T79" fmla="*/ 0 h 117"/>
                <a:gd name="T80" fmla="*/ 0 w 77"/>
                <a:gd name="T81" fmla="*/ 0 h 117"/>
                <a:gd name="T82" fmla="*/ 0 w 77"/>
                <a:gd name="T83" fmla="*/ 0 h 117"/>
                <a:gd name="T84" fmla="*/ 0 w 77"/>
                <a:gd name="T85" fmla="*/ 0 h 117"/>
                <a:gd name="T86" fmla="*/ 0 w 77"/>
                <a:gd name="T87" fmla="*/ 0 h 117"/>
                <a:gd name="T88" fmla="*/ 0 w 77"/>
                <a:gd name="T89" fmla="*/ 0 h 117"/>
                <a:gd name="T90" fmla="*/ 0 w 77"/>
                <a:gd name="T91" fmla="*/ 0 h 117"/>
                <a:gd name="T92" fmla="*/ 0 w 77"/>
                <a:gd name="T93" fmla="*/ 0 h 117"/>
                <a:gd name="T94" fmla="*/ 0 w 77"/>
                <a:gd name="T95" fmla="*/ 0 h 117"/>
                <a:gd name="T96" fmla="*/ 0 w 77"/>
                <a:gd name="T97" fmla="*/ 0 h 117"/>
                <a:gd name="T98" fmla="*/ 0 w 77"/>
                <a:gd name="T99" fmla="*/ 0 h 1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7"/>
                <a:gd name="T151" fmla="*/ 0 h 117"/>
                <a:gd name="T152" fmla="*/ 77 w 77"/>
                <a:gd name="T153" fmla="*/ 117 h 1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7" h="117">
                  <a:moveTo>
                    <a:pt x="45" y="0"/>
                  </a:moveTo>
                  <a:lnTo>
                    <a:pt x="40" y="4"/>
                  </a:lnTo>
                  <a:lnTo>
                    <a:pt x="36" y="9"/>
                  </a:lnTo>
                  <a:lnTo>
                    <a:pt x="33" y="15"/>
                  </a:lnTo>
                  <a:lnTo>
                    <a:pt x="30" y="22"/>
                  </a:lnTo>
                  <a:lnTo>
                    <a:pt x="27" y="28"/>
                  </a:lnTo>
                  <a:lnTo>
                    <a:pt x="21" y="35"/>
                  </a:lnTo>
                  <a:lnTo>
                    <a:pt x="14" y="44"/>
                  </a:lnTo>
                  <a:lnTo>
                    <a:pt x="7" y="55"/>
                  </a:lnTo>
                  <a:lnTo>
                    <a:pt x="1" y="68"/>
                  </a:lnTo>
                  <a:lnTo>
                    <a:pt x="0" y="80"/>
                  </a:lnTo>
                  <a:lnTo>
                    <a:pt x="0" y="89"/>
                  </a:lnTo>
                  <a:lnTo>
                    <a:pt x="2" y="92"/>
                  </a:lnTo>
                  <a:lnTo>
                    <a:pt x="3" y="94"/>
                  </a:lnTo>
                  <a:lnTo>
                    <a:pt x="8" y="100"/>
                  </a:lnTo>
                  <a:lnTo>
                    <a:pt x="16" y="108"/>
                  </a:lnTo>
                  <a:lnTo>
                    <a:pt x="28" y="115"/>
                  </a:lnTo>
                  <a:lnTo>
                    <a:pt x="43" y="117"/>
                  </a:lnTo>
                  <a:lnTo>
                    <a:pt x="56" y="114"/>
                  </a:lnTo>
                  <a:lnTo>
                    <a:pt x="65" y="108"/>
                  </a:lnTo>
                  <a:lnTo>
                    <a:pt x="70" y="103"/>
                  </a:lnTo>
                  <a:lnTo>
                    <a:pt x="74" y="95"/>
                  </a:lnTo>
                  <a:lnTo>
                    <a:pt x="77" y="88"/>
                  </a:lnTo>
                  <a:lnTo>
                    <a:pt x="76" y="81"/>
                  </a:lnTo>
                  <a:lnTo>
                    <a:pt x="75" y="75"/>
                  </a:lnTo>
                  <a:lnTo>
                    <a:pt x="71" y="80"/>
                  </a:lnTo>
                  <a:lnTo>
                    <a:pt x="68" y="85"/>
                  </a:lnTo>
                  <a:lnTo>
                    <a:pt x="64" y="89"/>
                  </a:lnTo>
                  <a:lnTo>
                    <a:pt x="60" y="95"/>
                  </a:lnTo>
                  <a:lnTo>
                    <a:pt x="57" y="98"/>
                  </a:lnTo>
                  <a:lnTo>
                    <a:pt x="51" y="103"/>
                  </a:lnTo>
                  <a:lnTo>
                    <a:pt x="42" y="105"/>
                  </a:lnTo>
                  <a:lnTo>
                    <a:pt x="33" y="104"/>
                  </a:lnTo>
                  <a:lnTo>
                    <a:pt x="22" y="98"/>
                  </a:lnTo>
                  <a:lnTo>
                    <a:pt x="17" y="93"/>
                  </a:lnTo>
                  <a:lnTo>
                    <a:pt x="14" y="88"/>
                  </a:lnTo>
                  <a:lnTo>
                    <a:pt x="14" y="86"/>
                  </a:lnTo>
                  <a:lnTo>
                    <a:pt x="13" y="84"/>
                  </a:lnTo>
                  <a:lnTo>
                    <a:pt x="12" y="79"/>
                  </a:lnTo>
                  <a:lnTo>
                    <a:pt x="13" y="71"/>
                  </a:lnTo>
                  <a:lnTo>
                    <a:pt x="17" y="62"/>
                  </a:lnTo>
                  <a:lnTo>
                    <a:pt x="24" y="52"/>
                  </a:lnTo>
                  <a:lnTo>
                    <a:pt x="31" y="42"/>
                  </a:lnTo>
                  <a:lnTo>
                    <a:pt x="36" y="34"/>
                  </a:lnTo>
                  <a:lnTo>
                    <a:pt x="40" y="28"/>
                  </a:lnTo>
                  <a:lnTo>
                    <a:pt x="42" y="20"/>
                  </a:lnTo>
                  <a:lnTo>
                    <a:pt x="44" y="14"/>
                  </a:lnTo>
                  <a:lnTo>
                    <a:pt x="44" y="6"/>
                  </a:lnTo>
                  <a:lnTo>
                    <a:pt x="4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9" name="Freeform 184"/>
            <p:cNvSpPr>
              <a:spLocks/>
            </p:cNvSpPr>
            <p:nvPr/>
          </p:nvSpPr>
          <p:spPr bwMode="auto">
            <a:xfrm>
              <a:off x="3044" y="2340"/>
              <a:ext cx="20" cy="33"/>
            </a:xfrm>
            <a:custGeom>
              <a:avLst/>
              <a:gdLst>
                <a:gd name="T0" fmla="*/ 0 w 60"/>
                <a:gd name="T1" fmla="*/ 0 h 99"/>
                <a:gd name="T2" fmla="*/ 0 w 60"/>
                <a:gd name="T3" fmla="*/ 0 h 99"/>
                <a:gd name="T4" fmla="*/ 0 w 60"/>
                <a:gd name="T5" fmla="*/ 0 h 99"/>
                <a:gd name="T6" fmla="*/ 0 w 60"/>
                <a:gd name="T7" fmla="*/ 0 h 99"/>
                <a:gd name="T8" fmla="*/ 0 w 60"/>
                <a:gd name="T9" fmla="*/ 0 h 99"/>
                <a:gd name="T10" fmla="*/ 0 w 60"/>
                <a:gd name="T11" fmla="*/ 0 h 99"/>
                <a:gd name="T12" fmla="*/ 0 w 60"/>
                <a:gd name="T13" fmla="*/ 0 h 99"/>
                <a:gd name="T14" fmla="*/ 0 w 60"/>
                <a:gd name="T15" fmla="*/ 0 h 99"/>
                <a:gd name="T16" fmla="*/ 0 w 60"/>
                <a:gd name="T17" fmla="*/ 0 h 99"/>
                <a:gd name="T18" fmla="*/ 0 w 60"/>
                <a:gd name="T19" fmla="*/ 0 h 99"/>
                <a:gd name="T20" fmla="*/ 0 w 60"/>
                <a:gd name="T21" fmla="*/ 0 h 99"/>
                <a:gd name="T22" fmla="*/ 0 w 60"/>
                <a:gd name="T23" fmla="*/ 0 h 99"/>
                <a:gd name="T24" fmla="*/ 0 w 60"/>
                <a:gd name="T25" fmla="*/ 0 h 99"/>
                <a:gd name="T26" fmla="*/ 0 w 60"/>
                <a:gd name="T27" fmla="*/ 0 h 99"/>
                <a:gd name="T28" fmla="*/ 0 w 60"/>
                <a:gd name="T29" fmla="*/ 0 h 99"/>
                <a:gd name="T30" fmla="*/ 0 w 60"/>
                <a:gd name="T31" fmla="*/ 0 h 99"/>
                <a:gd name="T32" fmla="*/ 0 w 60"/>
                <a:gd name="T33" fmla="*/ 0 h 99"/>
                <a:gd name="T34" fmla="*/ 0 w 60"/>
                <a:gd name="T35" fmla="*/ 0 h 99"/>
                <a:gd name="T36" fmla="*/ 0 w 60"/>
                <a:gd name="T37" fmla="*/ 0 h 99"/>
                <a:gd name="T38" fmla="*/ 0 w 60"/>
                <a:gd name="T39" fmla="*/ 0 h 99"/>
                <a:gd name="T40" fmla="*/ 0 w 60"/>
                <a:gd name="T41" fmla="*/ 0 h 99"/>
                <a:gd name="T42" fmla="*/ 0 w 60"/>
                <a:gd name="T43" fmla="*/ 0 h 99"/>
                <a:gd name="T44" fmla="*/ 0 w 60"/>
                <a:gd name="T45" fmla="*/ 0 h 99"/>
                <a:gd name="T46" fmla="*/ 0 w 60"/>
                <a:gd name="T47" fmla="*/ 0 h 99"/>
                <a:gd name="T48" fmla="*/ 0 w 60"/>
                <a:gd name="T49" fmla="*/ 0 h 99"/>
                <a:gd name="T50" fmla="*/ 0 w 60"/>
                <a:gd name="T51" fmla="*/ 0 h 99"/>
                <a:gd name="T52" fmla="*/ 0 w 60"/>
                <a:gd name="T53" fmla="*/ 0 h 99"/>
                <a:gd name="T54" fmla="*/ 0 w 60"/>
                <a:gd name="T55" fmla="*/ 0 h 99"/>
                <a:gd name="T56" fmla="*/ 0 w 60"/>
                <a:gd name="T57" fmla="*/ 0 h 99"/>
                <a:gd name="T58" fmla="*/ 0 w 60"/>
                <a:gd name="T59" fmla="*/ 0 h 99"/>
                <a:gd name="T60" fmla="*/ 0 w 60"/>
                <a:gd name="T61" fmla="*/ 0 h 99"/>
                <a:gd name="T62" fmla="*/ 0 w 60"/>
                <a:gd name="T63" fmla="*/ 0 h 99"/>
                <a:gd name="T64" fmla="*/ 0 w 60"/>
                <a:gd name="T65" fmla="*/ 0 h 99"/>
                <a:gd name="T66" fmla="*/ 0 w 60"/>
                <a:gd name="T67" fmla="*/ 0 h 99"/>
                <a:gd name="T68" fmla="*/ 0 w 60"/>
                <a:gd name="T69" fmla="*/ 0 h 99"/>
                <a:gd name="T70" fmla="*/ 0 w 60"/>
                <a:gd name="T71" fmla="*/ 0 h 99"/>
                <a:gd name="T72" fmla="*/ 0 w 60"/>
                <a:gd name="T73" fmla="*/ 0 h 99"/>
                <a:gd name="T74" fmla="*/ 0 w 60"/>
                <a:gd name="T75" fmla="*/ 0 h 99"/>
                <a:gd name="T76" fmla="*/ 0 w 60"/>
                <a:gd name="T77" fmla="*/ 0 h 99"/>
                <a:gd name="T78" fmla="*/ 0 w 60"/>
                <a:gd name="T79" fmla="*/ 0 h 99"/>
                <a:gd name="T80" fmla="*/ 0 w 60"/>
                <a:gd name="T81" fmla="*/ 0 h 99"/>
                <a:gd name="T82" fmla="*/ 0 w 60"/>
                <a:gd name="T83" fmla="*/ 0 h 99"/>
                <a:gd name="T84" fmla="*/ 0 w 60"/>
                <a:gd name="T85" fmla="*/ 0 h 99"/>
                <a:gd name="T86" fmla="*/ 0 w 60"/>
                <a:gd name="T87" fmla="*/ 0 h 99"/>
                <a:gd name="T88" fmla="*/ 0 w 60"/>
                <a:gd name="T89" fmla="*/ 0 h 99"/>
                <a:gd name="T90" fmla="*/ 0 w 60"/>
                <a:gd name="T91" fmla="*/ 0 h 99"/>
                <a:gd name="T92" fmla="*/ 0 w 60"/>
                <a:gd name="T93" fmla="*/ 0 h 99"/>
                <a:gd name="T94" fmla="*/ 0 w 60"/>
                <a:gd name="T95" fmla="*/ 0 h 99"/>
                <a:gd name="T96" fmla="*/ 0 w 60"/>
                <a:gd name="T97" fmla="*/ 0 h 99"/>
                <a:gd name="T98" fmla="*/ 0 w 60"/>
                <a:gd name="T99" fmla="*/ 0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99"/>
                <a:gd name="T152" fmla="*/ 60 w 60"/>
                <a:gd name="T153" fmla="*/ 99 h 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99">
                  <a:moveTo>
                    <a:pt x="0" y="87"/>
                  </a:moveTo>
                  <a:lnTo>
                    <a:pt x="2" y="91"/>
                  </a:lnTo>
                  <a:lnTo>
                    <a:pt x="6" y="95"/>
                  </a:lnTo>
                  <a:lnTo>
                    <a:pt x="11" y="97"/>
                  </a:lnTo>
                  <a:lnTo>
                    <a:pt x="17" y="99"/>
                  </a:lnTo>
                  <a:lnTo>
                    <a:pt x="22" y="98"/>
                  </a:lnTo>
                  <a:lnTo>
                    <a:pt x="30" y="98"/>
                  </a:lnTo>
                  <a:lnTo>
                    <a:pt x="39" y="95"/>
                  </a:lnTo>
                  <a:lnTo>
                    <a:pt x="47" y="89"/>
                  </a:lnTo>
                  <a:lnTo>
                    <a:pt x="54" y="81"/>
                  </a:lnTo>
                  <a:lnTo>
                    <a:pt x="57" y="74"/>
                  </a:lnTo>
                  <a:lnTo>
                    <a:pt x="58" y="68"/>
                  </a:lnTo>
                  <a:lnTo>
                    <a:pt x="60" y="66"/>
                  </a:lnTo>
                  <a:lnTo>
                    <a:pt x="60" y="63"/>
                  </a:lnTo>
                  <a:lnTo>
                    <a:pt x="58" y="58"/>
                  </a:lnTo>
                  <a:lnTo>
                    <a:pt x="56" y="49"/>
                  </a:lnTo>
                  <a:lnTo>
                    <a:pt x="53" y="41"/>
                  </a:lnTo>
                  <a:lnTo>
                    <a:pt x="49" y="33"/>
                  </a:lnTo>
                  <a:lnTo>
                    <a:pt x="46" y="26"/>
                  </a:lnTo>
                  <a:lnTo>
                    <a:pt x="44" y="20"/>
                  </a:lnTo>
                  <a:lnTo>
                    <a:pt x="43" y="17"/>
                  </a:lnTo>
                  <a:lnTo>
                    <a:pt x="41" y="12"/>
                  </a:lnTo>
                  <a:lnTo>
                    <a:pt x="40" y="9"/>
                  </a:lnTo>
                  <a:lnTo>
                    <a:pt x="38" y="5"/>
                  </a:lnTo>
                  <a:lnTo>
                    <a:pt x="36" y="0"/>
                  </a:lnTo>
                  <a:lnTo>
                    <a:pt x="32" y="4"/>
                  </a:lnTo>
                  <a:lnTo>
                    <a:pt x="30" y="9"/>
                  </a:lnTo>
                  <a:lnTo>
                    <a:pt x="30" y="14"/>
                  </a:lnTo>
                  <a:lnTo>
                    <a:pt x="31" y="21"/>
                  </a:lnTo>
                  <a:lnTo>
                    <a:pt x="32" y="25"/>
                  </a:lnTo>
                  <a:lnTo>
                    <a:pt x="35" y="32"/>
                  </a:lnTo>
                  <a:lnTo>
                    <a:pt x="38" y="39"/>
                  </a:lnTo>
                  <a:lnTo>
                    <a:pt x="42" y="47"/>
                  </a:lnTo>
                  <a:lnTo>
                    <a:pt x="44" y="54"/>
                  </a:lnTo>
                  <a:lnTo>
                    <a:pt x="46" y="60"/>
                  </a:lnTo>
                  <a:lnTo>
                    <a:pt x="46" y="64"/>
                  </a:lnTo>
                  <a:lnTo>
                    <a:pt x="46" y="66"/>
                  </a:lnTo>
                  <a:lnTo>
                    <a:pt x="46" y="67"/>
                  </a:lnTo>
                  <a:lnTo>
                    <a:pt x="45" y="70"/>
                  </a:lnTo>
                  <a:lnTo>
                    <a:pt x="43" y="75"/>
                  </a:lnTo>
                  <a:lnTo>
                    <a:pt x="40" y="80"/>
                  </a:lnTo>
                  <a:lnTo>
                    <a:pt x="34" y="84"/>
                  </a:lnTo>
                  <a:lnTo>
                    <a:pt x="28" y="86"/>
                  </a:lnTo>
                  <a:lnTo>
                    <a:pt x="22" y="86"/>
                  </a:lnTo>
                  <a:lnTo>
                    <a:pt x="18" y="87"/>
                  </a:lnTo>
                  <a:lnTo>
                    <a:pt x="14" y="86"/>
                  </a:lnTo>
                  <a:lnTo>
                    <a:pt x="10" y="86"/>
                  </a:lnTo>
                  <a:lnTo>
                    <a:pt x="5" y="86"/>
                  </a:lnTo>
                  <a:lnTo>
                    <a:pt x="0" y="8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0" name="Freeform 185"/>
            <p:cNvSpPr>
              <a:spLocks/>
            </p:cNvSpPr>
            <p:nvPr/>
          </p:nvSpPr>
          <p:spPr bwMode="auto">
            <a:xfrm>
              <a:off x="2932" y="2295"/>
              <a:ext cx="56" cy="56"/>
            </a:xfrm>
            <a:custGeom>
              <a:avLst/>
              <a:gdLst>
                <a:gd name="T0" fmla="*/ 0 w 167"/>
                <a:gd name="T1" fmla="*/ 0 h 168"/>
                <a:gd name="T2" fmla="*/ 0 w 167"/>
                <a:gd name="T3" fmla="*/ 0 h 168"/>
                <a:gd name="T4" fmla="*/ 0 w 167"/>
                <a:gd name="T5" fmla="*/ 0 h 168"/>
                <a:gd name="T6" fmla="*/ 0 w 167"/>
                <a:gd name="T7" fmla="*/ 0 h 168"/>
                <a:gd name="T8" fmla="*/ 0 w 167"/>
                <a:gd name="T9" fmla="*/ 0 h 168"/>
                <a:gd name="T10" fmla="*/ 0 w 167"/>
                <a:gd name="T11" fmla="*/ 0 h 168"/>
                <a:gd name="T12" fmla="*/ 0 w 167"/>
                <a:gd name="T13" fmla="*/ 0 h 168"/>
                <a:gd name="T14" fmla="*/ 0 w 167"/>
                <a:gd name="T15" fmla="*/ 0 h 168"/>
                <a:gd name="T16" fmla="*/ 0 w 167"/>
                <a:gd name="T17" fmla="*/ 0 h 168"/>
                <a:gd name="T18" fmla="*/ 0 w 167"/>
                <a:gd name="T19" fmla="*/ 0 h 168"/>
                <a:gd name="T20" fmla="*/ 0 w 167"/>
                <a:gd name="T21" fmla="*/ 0 h 168"/>
                <a:gd name="T22" fmla="*/ 0 w 167"/>
                <a:gd name="T23" fmla="*/ 0 h 168"/>
                <a:gd name="T24" fmla="*/ 0 w 167"/>
                <a:gd name="T25" fmla="*/ 0 h 168"/>
                <a:gd name="T26" fmla="*/ 0 w 167"/>
                <a:gd name="T27" fmla="*/ 0 h 168"/>
                <a:gd name="T28" fmla="*/ 0 w 167"/>
                <a:gd name="T29" fmla="*/ 0 h 168"/>
                <a:gd name="T30" fmla="*/ 0 w 167"/>
                <a:gd name="T31" fmla="*/ 0 h 168"/>
                <a:gd name="T32" fmla="*/ 0 w 167"/>
                <a:gd name="T33" fmla="*/ 0 h 168"/>
                <a:gd name="T34" fmla="*/ 0 w 167"/>
                <a:gd name="T35" fmla="*/ 0 h 168"/>
                <a:gd name="T36" fmla="*/ 0 w 167"/>
                <a:gd name="T37" fmla="*/ 0 h 168"/>
                <a:gd name="T38" fmla="*/ 0 w 167"/>
                <a:gd name="T39" fmla="*/ 0 h 168"/>
                <a:gd name="T40" fmla="*/ 0 w 167"/>
                <a:gd name="T41" fmla="*/ 0 h 168"/>
                <a:gd name="T42" fmla="*/ 0 w 167"/>
                <a:gd name="T43" fmla="*/ 0 h 168"/>
                <a:gd name="T44" fmla="*/ 0 w 167"/>
                <a:gd name="T45" fmla="*/ 0 h 168"/>
                <a:gd name="T46" fmla="*/ 0 w 167"/>
                <a:gd name="T47" fmla="*/ 0 h 168"/>
                <a:gd name="T48" fmla="*/ 0 w 167"/>
                <a:gd name="T49" fmla="*/ 0 h 168"/>
                <a:gd name="T50" fmla="*/ 0 w 167"/>
                <a:gd name="T51" fmla="*/ 0 h 168"/>
                <a:gd name="T52" fmla="*/ 0 w 167"/>
                <a:gd name="T53" fmla="*/ 0 h 168"/>
                <a:gd name="T54" fmla="*/ 0 w 167"/>
                <a:gd name="T55" fmla="*/ 0 h 168"/>
                <a:gd name="T56" fmla="*/ 0 w 167"/>
                <a:gd name="T57" fmla="*/ 0 h 168"/>
                <a:gd name="T58" fmla="*/ 0 w 167"/>
                <a:gd name="T59" fmla="*/ 0 h 168"/>
                <a:gd name="T60" fmla="*/ 0 w 167"/>
                <a:gd name="T61" fmla="*/ 0 h 168"/>
                <a:gd name="T62" fmla="*/ 0 w 167"/>
                <a:gd name="T63" fmla="*/ 0 h 168"/>
                <a:gd name="T64" fmla="*/ 0 w 167"/>
                <a:gd name="T65" fmla="*/ 0 h 168"/>
                <a:gd name="T66" fmla="*/ 0 w 167"/>
                <a:gd name="T67" fmla="*/ 0 h 168"/>
                <a:gd name="T68" fmla="*/ 0 w 167"/>
                <a:gd name="T69" fmla="*/ 0 h 168"/>
                <a:gd name="T70" fmla="*/ 0 w 167"/>
                <a:gd name="T71" fmla="*/ 0 h 168"/>
                <a:gd name="T72" fmla="*/ 0 w 167"/>
                <a:gd name="T73" fmla="*/ 0 h 168"/>
                <a:gd name="T74" fmla="*/ 0 w 167"/>
                <a:gd name="T75" fmla="*/ 0 h 168"/>
                <a:gd name="T76" fmla="*/ 0 w 167"/>
                <a:gd name="T77" fmla="*/ 0 h 168"/>
                <a:gd name="T78" fmla="*/ 0 w 167"/>
                <a:gd name="T79" fmla="*/ 0 h 168"/>
                <a:gd name="T80" fmla="*/ 0 w 167"/>
                <a:gd name="T81" fmla="*/ 0 h 168"/>
                <a:gd name="T82" fmla="*/ 0 w 167"/>
                <a:gd name="T83" fmla="*/ 0 h 168"/>
                <a:gd name="T84" fmla="*/ 0 w 167"/>
                <a:gd name="T85" fmla="*/ 0 h 168"/>
                <a:gd name="T86" fmla="*/ 0 w 167"/>
                <a:gd name="T87" fmla="*/ 0 h 168"/>
                <a:gd name="T88" fmla="*/ 0 w 167"/>
                <a:gd name="T89" fmla="*/ 0 h 168"/>
                <a:gd name="T90" fmla="*/ 0 w 167"/>
                <a:gd name="T91" fmla="*/ 0 h 168"/>
                <a:gd name="T92" fmla="*/ 0 w 167"/>
                <a:gd name="T93" fmla="*/ 0 h 168"/>
                <a:gd name="T94" fmla="*/ 0 w 167"/>
                <a:gd name="T95" fmla="*/ 0 h 168"/>
                <a:gd name="T96" fmla="*/ 0 w 167"/>
                <a:gd name="T97" fmla="*/ 0 h 168"/>
                <a:gd name="T98" fmla="*/ 0 w 167"/>
                <a:gd name="T99" fmla="*/ 0 h 168"/>
                <a:gd name="T100" fmla="*/ 0 w 167"/>
                <a:gd name="T101" fmla="*/ 0 h 168"/>
                <a:gd name="T102" fmla="*/ 0 w 167"/>
                <a:gd name="T103" fmla="*/ 0 h 168"/>
                <a:gd name="T104" fmla="*/ 0 w 167"/>
                <a:gd name="T105" fmla="*/ 0 h 168"/>
                <a:gd name="T106" fmla="*/ 0 w 167"/>
                <a:gd name="T107" fmla="*/ 0 h 168"/>
                <a:gd name="T108" fmla="*/ 0 w 167"/>
                <a:gd name="T109" fmla="*/ 0 h 1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7"/>
                <a:gd name="T166" fmla="*/ 0 h 168"/>
                <a:gd name="T167" fmla="*/ 167 w 167"/>
                <a:gd name="T168" fmla="*/ 168 h 1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7" h="168">
                  <a:moveTo>
                    <a:pt x="162" y="0"/>
                  </a:moveTo>
                  <a:lnTo>
                    <a:pt x="152" y="3"/>
                  </a:lnTo>
                  <a:lnTo>
                    <a:pt x="145" y="8"/>
                  </a:lnTo>
                  <a:lnTo>
                    <a:pt x="137" y="13"/>
                  </a:lnTo>
                  <a:lnTo>
                    <a:pt x="129" y="21"/>
                  </a:lnTo>
                  <a:lnTo>
                    <a:pt x="122" y="28"/>
                  </a:lnTo>
                  <a:lnTo>
                    <a:pt x="113" y="41"/>
                  </a:lnTo>
                  <a:lnTo>
                    <a:pt x="103" y="54"/>
                  </a:lnTo>
                  <a:lnTo>
                    <a:pt x="93" y="70"/>
                  </a:lnTo>
                  <a:lnTo>
                    <a:pt x="82" y="84"/>
                  </a:lnTo>
                  <a:lnTo>
                    <a:pt x="73" y="95"/>
                  </a:lnTo>
                  <a:lnTo>
                    <a:pt x="66" y="102"/>
                  </a:lnTo>
                  <a:lnTo>
                    <a:pt x="63" y="105"/>
                  </a:lnTo>
                  <a:lnTo>
                    <a:pt x="60" y="107"/>
                  </a:lnTo>
                  <a:lnTo>
                    <a:pt x="53" y="113"/>
                  </a:lnTo>
                  <a:lnTo>
                    <a:pt x="42" y="120"/>
                  </a:lnTo>
                  <a:lnTo>
                    <a:pt x="26" y="127"/>
                  </a:lnTo>
                  <a:lnTo>
                    <a:pt x="21" y="129"/>
                  </a:lnTo>
                  <a:lnTo>
                    <a:pt x="17" y="131"/>
                  </a:lnTo>
                  <a:lnTo>
                    <a:pt x="12" y="133"/>
                  </a:lnTo>
                  <a:lnTo>
                    <a:pt x="8" y="137"/>
                  </a:lnTo>
                  <a:lnTo>
                    <a:pt x="4" y="142"/>
                  </a:lnTo>
                  <a:lnTo>
                    <a:pt x="1" y="147"/>
                  </a:lnTo>
                  <a:lnTo>
                    <a:pt x="0" y="153"/>
                  </a:lnTo>
                  <a:lnTo>
                    <a:pt x="3" y="161"/>
                  </a:lnTo>
                  <a:lnTo>
                    <a:pt x="12" y="166"/>
                  </a:lnTo>
                  <a:lnTo>
                    <a:pt x="20" y="168"/>
                  </a:lnTo>
                  <a:lnTo>
                    <a:pt x="25" y="168"/>
                  </a:lnTo>
                  <a:lnTo>
                    <a:pt x="31" y="168"/>
                  </a:lnTo>
                  <a:lnTo>
                    <a:pt x="41" y="166"/>
                  </a:lnTo>
                  <a:lnTo>
                    <a:pt x="51" y="165"/>
                  </a:lnTo>
                  <a:lnTo>
                    <a:pt x="59" y="161"/>
                  </a:lnTo>
                  <a:lnTo>
                    <a:pt x="68" y="157"/>
                  </a:lnTo>
                  <a:lnTo>
                    <a:pt x="59" y="156"/>
                  </a:lnTo>
                  <a:lnTo>
                    <a:pt x="51" y="155"/>
                  </a:lnTo>
                  <a:lnTo>
                    <a:pt x="41" y="155"/>
                  </a:lnTo>
                  <a:lnTo>
                    <a:pt x="31" y="156"/>
                  </a:lnTo>
                  <a:lnTo>
                    <a:pt x="12" y="152"/>
                  </a:lnTo>
                  <a:lnTo>
                    <a:pt x="32" y="139"/>
                  </a:lnTo>
                  <a:lnTo>
                    <a:pt x="60" y="123"/>
                  </a:lnTo>
                  <a:lnTo>
                    <a:pt x="72" y="113"/>
                  </a:lnTo>
                  <a:lnTo>
                    <a:pt x="75" y="110"/>
                  </a:lnTo>
                  <a:lnTo>
                    <a:pt x="83" y="103"/>
                  </a:lnTo>
                  <a:lnTo>
                    <a:pt x="92" y="92"/>
                  </a:lnTo>
                  <a:lnTo>
                    <a:pt x="103" y="77"/>
                  </a:lnTo>
                  <a:lnTo>
                    <a:pt x="113" y="62"/>
                  </a:lnTo>
                  <a:lnTo>
                    <a:pt x="124" y="49"/>
                  </a:lnTo>
                  <a:lnTo>
                    <a:pt x="133" y="37"/>
                  </a:lnTo>
                  <a:lnTo>
                    <a:pt x="139" y="31"/>
                  </a:lnTo>
                  <a:lnTo>
                    <a:pt x="144" y="24"/>
                  </a:lnTo>
                  <a:lnTo>
                    <a:pt x="151" y="18"/>
                  </a:lnTo>
                  <a:lnTo>
                    <a:pt x="159" y="12"/>
                  </a:lnTo>
                  <a:lnTo>
                    <a:pt x="167" y="9"/>
                  </a:lnTo>
                  <a:lnTo>
                    <a:pt x="16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1" name="Freeform 186"/>
            <p:cNvSpPr>
              <a:spLocks/>
            </p:cNvSpPr>
            <p:nvPr/>
          </p:nvSpPr>
          <p:spPr bwMode="auto">
            <a:xfrm>
              <a:off x="2942" y="2350"/>
              <a:ext cx="31" cy="29"/>
            </a:xfrm>
            <a:custGeom>
              <a:avLst/>
              <a:gdLst>
                <a:gd name="T0" fmla="*/ 0 w 94"/>
                <a:gd name="T1" fmla="*/ 0 h 87"/>
                <a:gd name="T2" fmla="*/ 0 w 94"/>
                <a:gd name="T3" fmla="*/ 0 h 87"/>
                <a:gd name="T4" fmla="*/ 0 w 94"/>
                <a:gd name="T5" fmla="*/ 0 h 87"/>
                <a:gd name="T6" fmla="*/ 0 w 94"/>
                <a:gd name="T7" fmla="*/ 0 h 87"/>
                <a:gd name="T8" fmla="*/ 0 w 94"/>
                <a:gd name="T9" fmla="*/ 0 h 87"/>
                <a:gd name="T10" fmla="*/ 0 w 94"/>
                <a:gd name="T11" fmla="*/ 0 h 87"/>
                <a:gd name="T12" fmla="*/ 0 w 94"/>
                <a:gd name="T13" fmla="*/ 0 h 87"/>
                <a:gd name="T14" fmla="*/ 0 w 94"/>
                <a:gd name="T15" fmla="*/ 0 h 87"/>
                <a:gd name="T16" fmla="*/ 0 w 94"/>
                <a:gd name="T17" fmla="*/ 0 h 87"/>
                <a:gd name="T18" fmla="*/ 0 w 94"/>
                <a:gd name="T19" fmla="*/ 0 h 87"/>
                <a:gd name="T20" fmla="*/ 0 w 94"/>
                <a:gd name="T21" fmla="*/ 0 h 87"/>
                <a:gd name="T22" fmla="*/ 0 w 94"/>
                <a:gd name="T23" fmla="*/ 0 h 87"/>
                <a:gd name="T24" fmla="*/ 0 w 94"/>
                <a:gd name="T25" fmla="*/ 0 h 87"/>
                <a:gd name="T26" fmla="*/ 0 w 94"/>
                <a:gd name="T27" fmla="*/ 0 h 87"/>
                <a:gd name="T28" fmla="*/ 0 w 94"/>
                <a:gd name="T29" fmla="*/ 0 h 87"/>
                <a:gd name="T30" fmla="*/ 0 w 94"/>
                <a:gd name="T31" fmla="*/ 0 h 87"/>
                <a:gd name="T32" fmla="*/ 0 w 94"/>
                <a:gd name="T33" fmla="*/ 0 h 87"/>
                <a:gd name="T34" fmla="*/ 0 w 94"/>
                <a:gd name="T35" fmla="*/ 0 h 87"/>
                <a:gd name="T36" fmla="*/ 0 w 94"/>
                <a:gd name="T37" fmla="*/ 0 h 87"/>
                <a:gd name="T38" fmla="*/ 0 w 94"/>
                <a:gd name="T39" fmla="*/ 0 h 87"/>
                <a:gd name="T40" fmla="*/ 0 w 94"/>
                <a:gd name="T41" fmla="*/ 0 h 87"/>
                <a:gd name="T42" fmla="*/ 0 w 94"/>
                <a:gd name="T43" fmla="*/ 0 h 87"/>
                <a:gd name="T44" fmla="*/ 0 w 94"/>
                <a:gd name="T45" fmla="*/ 0 h 87"/>
                <a:gd name="T46" fmla="*/ 0 w 94"/>
                <a:gd name="T47" fmla="*/ 0 h 87"/>
                <a:gd name="T48" fmla="*/ 0 w 94"/>
                <a:gd name="T49" fmla="*/ 0 h 87"/>
                <a:gd name="T50" fmla="*/ 0 w 94"/>
                <a:gd name="T51" fmla="*/ 0 h 87"/>
                <a:gd name="T52" fmla="*/ 0 w 94"/>
                <a:gd name="T53" fmla="*/ 0 h 87"/>
                <a:gd name="T54" fmla="*/ 0 w 94"/>
                <a:gd name="T55" fmla="*/ 0 h 87"/>
                <a:gd name="T56" fmla="*/ 0 w 94"/>
                <a:gd name="T57" fmla="*/ 0 h 87"/>
                <a:gd name="T58" fmla="*/ 0 w 94"/>
                <a:gd name="T59" fmla="*/ 0 h 87"/>
                <a:gd name="T60" fmla="*/ 0 w 94"/>
                <a:gd name="T61" fmla="*/ 0 h 87"/>
                <a:gd name="T62" fmla="*/ 0 w 94"/>
                <a:gd name="T63" fmla="*/ 0 h 87"/>
                <a:gd name="T64" fmla="*/ 0 w 94"/>
                <a:gd name="T65" fmla="*/ 0 h 87"/>
                <a:gd name="T66" fmla="*/ 0 w 94"/>
                <a:gd name="T67" fmla="*/ 0 h 87"/>
                <a:gd name="T68" fmla="*/ 0 w 94"/>
                <a:gd name="T69" fmla="*/ 0 h 87"/>
                <a:gd name="T70" fmla="*/ 0 w 94"/>
                <a:gd name="T71" fmla="*/ 0 h 87"/>
                <a:gd name="T72" fmla="*/ 0 w 94"/>
                <a:gd name="T73" fmla="*/ 0 h 87"/>
                <a:gd name="T74" fmla="*/ 0 w 94"/>
                <a:gd name="T75" fmla="*/ 0 h 87"/>
                <a:gd name="T76" fmla="*/ 0 w 94"/>
                <a:gd name="T77" fmla="*/ 0 h 87"/>
                <a:gd name="T78" fmla="*/ 0 w 94"/>
                <a:gd name="T79" fmla="*/ 0 h 87"/>
                <a:gd name="T80" fmla="*/ 0 w 94"/>
                <a:gd name="T81" fmla="*/ 0 h 87"/>
                <a:gd name="T82" fmla="*/ 0 w 94"/>
                <a:gd name="T83" fmla="*/ 0 h 87"/>
                <a:gd name="T84" fmla="*/ 0 w 94"/>
                <a:gd name="T85" fmla="*/ 0 h 87"/>
                <a:gd name="T86" fmla="*/ 0 w 94"/>
                <a:gd name="T87" fmla="*/ 0 h 87"/>
                <a:gd name="T88" fmla="*/ 0 w 94"/>
                <a:gd name="T89" fmla="*/ 0 h 87"/>
                <a:gd name="T90" fmla="*/ 0 w 94"/>
                <a:gd name="T91" fmla="*/ 0 h 87"/>
                <a:gd name="T92" fmla="*/ 0 w 94"/>
                <a:gd name="T93" fmla="*/ 0 h 87"/>
                <a:gd name="T94" fmla="*/ 0 w 94"/>
                <a:gd name="T95" fmla="*/ 0 h 87"/>
                <a:gd name="T96" fmla="*/ 0 w 94"/>
                <a:gd name="T97" fmla="*/ 0 h 87"/>
                <a:gd name="T98" fmla="*/ 0 w 94"/>
                <a:gd name="T99" fmla="*/ 0 h 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4"/>
                <a:gd name="T151" fmla="*/ 0 h 87"/>
                <a:gd name="T152" fmla="*/ 94 w 94"/>
                <a:gd name="T153" fmla="*/ 87 h 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4" h="87">
                  <a:moveTo>
                    <a:pt x="93" y="59"/>
                  </a:moveTo>
                  <a:lnTo>
                    <a:pt x="88" y="58"/>
                  </a:lnTo>
                  <a:lnTo>
                    <a:pt x="84" y="60"/>
                  </a:lnTo>
                  <a:lnTo>
                    <a:pt x="81" y="62"/>
                  </a:lnTo>
                  <a:lnTo>
                    <a:pt x="77" y="66"/>
                  </a:lnTo>
                  <a:lnTo>
                    <a:pt x="73" y="69"/>
                  </a:lnTo>
                  <a:lnTo>
                    <a:pt x="72" y="71"/>
                  </a:lnTo>
                  <a:lnTo>
                    <a:pt x="70" y="72"/>
                  </a:lnTo>
                  <a:lnTo>
                    <a:pt x="66" y="73"/>
                  </a:lnTo>
                  <a:lnTo>
                    <a:pt x="62" y="74"/>
                  </a:lnTo>
                  <a:lnTo>
                    <a:pt x="61" y="74"/>
                  </a:lnTo>
                  <a:lnTo>
                    <a:pt x="60" y="74"/>
                  </a:lnTo>
                  <a:lnTo>
                    <a:pt x="60" y="72"/>
                  </a:lnTo>
                  <a:lnTo>
                    <a:pt x="60" y="70"/>
                  </a:lnTo>
                  <a:lnTo>
                    <a:pt x="58" y="66"/>
                  </a:lnTo>
                  <a:lnTo>
                    <a:pt x="57" y="61"/>
                  </a:lnTo>
                  <a:lnTo>
                    <a:pt x="56" y="57"/>
                  </a:lnTo>
                  <a:lnTo>
                    <a:pt x="56" y="55"/>
                  </a:lnTo>
                  <a:lnTo>
                    <a:pt x="56" y="52"/>
                  </a:lnTo>
                  <a:lnTo>
                    <a:pt x="57" y="47"/>
                  </a:lnTo>
                  <a:lnTo>
                    <a:pt x="57" y="40"/>
                  </a:lnTo>
                  <a:lnTo>
                    <a:pt x="59" y="37"/>
                  </a:lnTo>
                  <a:lnTo>
                    <a:pt x="58" y="34"/>
                  </a:lnTo>
                  <a:lnTo>
                    <a:pt x="56" y="31"/>
                  </a:lnTo>
                  <a:lnTo>
                    <a:pt x="57" y="27"/>
                  </a:lnTo>
                  <a:lnTo>
                    <a:pt x="59" y="25"/>
                  </a:lnTo>
                  <a:lnTo>
                    <a:pt x="59" y="21"/>
                  </a:lnTo>
                  <a:lnTo>
                    <a:pt x="60" y="18"/>
                  </a:lnTo>
                  <a:lnTo>
                    <a:pt x="55" y="19"/>
                  </a:lnTo>
                  <a:lnTo>
                    <a:pt x="51" y="20"/>
                  </a:lnTo>
                  <a:lnTo>
                    <a:pt x="47" y="22"/>
                  </a:lnTo>
                  <a:lnTo>
                    <a:pt x="44" y="25"/>
                  </a:lnTo>
                  <a:lnTo>
                    <a:pt x="41" y="27"/>
                  </a:lnTo>
                  <a:lnTo>
                    <a:pt x="37" y="31"/>
                  </a:lnTo>
                  <a:lnTo>
                    <a:pt x="32" y="34"/>
                  </a:lnTo>
                  <a:lnTo>
                    <a:pt x="27" y="38"/>
                  </a:lnTo>
                  <a:lnTo>
                    <a:pt x="21" y="40"/>
                  </a:lnTo>
                  <a:lnTo>
                    <a:pt x="17" y="42"/>
                  </a:lnTo>
                  <a:lnTo>
                    <a:pt x="14" y="42"/>
                  </a:lnTo>
                  <a:lnTo>
                    <a:pt x="13" y="42"/>
                  </a:lnTo>
                  <a:lnTo>
                    <a:pt x="13" y="41"/>
                  </a:lnTo>
                  <a:lnTo>
                    <a:pt x="13" y="40"/>
                  </a:lnTo>
                  <a:lnTo>
                    <a:pt x="13" y="35"/>
                  </a:lnTo>
                  <a:lnTo>
                    <a:pt x="14" y="30"/>
                  </a:lnTo>
                  <a:lnTo>
                    <a:pt x="17" y="23"/>
                  </a:lnTo>
                  <a:lnTo>
                    <a:pt x="20" y="18"/>
                  </a:lnTo>
                  <a:lnTo>
                    <a:pt x="22" y="15"/>
                  </a:lnTo>
                  <a:lnTo>
                    <a:pt x="23" y="12"/>
                  </a:lnTo>
                  <a:lnTo>
                    <a:pt x="24" y="8"/>
                  </a:lnTo>
                  <a:lnTo>
                    <a:pt x="24" y="4"/>
                  </a:lnTo>
                  <a:lnTo>
                    <a:pt x="23" y="0"/>
                  </a:lnTo>
                  <a:lnTo>
                    <a:pt x="19" y="2"/>
                  </a:lnTo>
                  <a:lnTo>
                    <a:pt x="16" y="4"/>
                  </a:lnTo>
                  <a:lnTo>
                    <a:pt x="13" y="5"/>
                  </a:lnTo>
                  <a:lnTo>
                    <a:pt x="11" y="10"/>
                  </a:lnTo>
                  <a:lnTo>
                    <a:pt x="9" y="13"/>
                  </a:lnTo>
                  <a:lnTo>
                    <a:pt x="6" y="18"/>
                  </a:lnTo>
                  <a:lnTo>
                    <a:pt x="3" y="23"/>
                  </a:lnTo>
                  <a:lnTo>
                    <a:pt x="1" y="32"/>
                  </a:lnTo>
                  <a:lnTo>
                    <a:pt x="0" y="36"/>
                  </a:lnTo>
                  <a:lnTo>
                    <a:pt x="0" y="41"/>
                  </a:lnTo>
                  <a:lnTo>
                    <a:pt x="1" y="46"/>
                  </a:lnTo>
                  <a:lnTo>
                    <a:pt x="5" y="50"/>
                  </a:lnTo>
                  <a:lnTo>
                    <a:pt x="7" y="52"/>
                  </a:lnTo>
                  <a:lnTo>
                    <a:pt x="10" y="53"/>
                  </a:lnTo>
                  <a:lnTo>
                    <a:pt x="12" y="53"/>
                  </a:lnTo>
                  <a:lnTo>
                    <a:pt x="13" y="53"/>
                  </a:lnTo>
                  <a:lnTo>
                    <a:pt x="15" y="53"/>
                  </a:lnTo>
                  <a:lnTo>
                    <a:pt x="20" y="53"/>
                  </a:lnTo>
                  <a:lnTo>
                    <a:pt x="26" y="52"/>
                  </a:lnTo>
                  <a:lnTo>
                    <a:pt x="33" y="49"/>
                  </a:lnTo>
                  <a:lnTo>
                    <a:pt x="38" y="45"/>
                  </a:lnTo>
                  <a:lnTo>
                    <a:pt x="44" y="41"/>
                  </a:lnTo>
                  <a:lnTo>
                    <a:pt x="43" y="45"/>
                  </a:lnTo>
                  <a:lnTo>
                    <a:pt x="43" y="50"/>
                  </a:lnTo>
                  <a:lnTo>
                    <a:pt x="43" y="53"/>
                  </a:lnTo>
                  <a:lnTo>
                    <a:pt x="43" y="55"/>
                  </a:lnTo>
                  <a:lnTo>
                    <a:pt x="43" y="57"/>
                  </a:lnTo>
                  <a:lnTo>
                    <a:pt x="43" y="64"/>
                  </a:lnTo>
                  <a:lnTo>
                    <a:pt x="45" y="71"/>
                  </a:lnTo>
                  <a:lnTo>
                    <a:pt x="48" y="76"/>
                  </a:lnTo>
                  <a:lnTo>
                    <a:pt x="48" y="77"/>
                  </a:lnTo>
                  <a:lnTo>
                    <a:pt x="49" y="78"/>
                  </a:lnTo>
                  <a:lnTo>
                    <a:pt x="51" y="81"/>
                  </a:lnTo>
                  <a:lnTo>
                    <a:pt x="54" y="85"/>
                  </a:lnTo>
                  <a:lnTo>
                    <a:pt x="56" y="86"/>
                  </a:lnTo>
                  <a:lnTo>
                    <a:pt x="60" y="87"/>
                  </a:lnTo>
                  <a:lnTo>
                    <a:pt x="63" y="87"/>
                  </a:lnTo>
                  <a:lnTo>
                    <a:pt x="68" y="87"/>
                  </a:lnTo>
                  <a:lnTo>
                    <a:pt x="72" y="85"/>
                  </a:lnTo>
                  <a:lnTo>
                    <a:pt x="75" y="84"/>
                  </a:lnTo>
                  <a:lnTo>
                    <a:pt x="76" y="81"/>
                  </a:lnTo>
                  <a:lnTo>
                    <a:pt x="78" y="81"/>
                  </a:lnTo>
                  <a:lnTo>
                    <a:pt x="80" y="80"/>
                  </a:lnTo>
                  <a:lnTo>
                    <a:pt x="85" y="76"/>
                  </a:lnTo>
                  <a:lnTo>
                    <a:pt x="90" y="71"/>
                  </a:lnTo>
                  <a:lnTo>
                    <a:pt x="93" y="69"/>
                  </a:lnTo>
                  <a:lnTo>
                    <a:pt x="94" y="65"/>
                  </a:lnTo>
                  <a:lnTo>
                    <a:pt x="93" y="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2" name="Freeform 187"/>
            <p:cNvSpPr>
              <a:spLocks/>
            </p:cNvSpPr>
            <p:nvPr/>
          </p:nvSpPr>
          <p:spPr bwMode="auto">
            <a:xfrm>
              <a:off x="2986" y="2374"/>
              <a:ext cx="42" cy="27"/>
            </a:xfrm>
            <a:custGeom>
              <a:avLst/>
              <a:gdLst>
                <a:gd name="T0" fmla="*/ 0 w 125"/>
                <a:gd name="T1" fmla="*/ 0 h 81"/>
                <a:gd name="T2" fmla="*/ 0 w 125"/>
                <a:gd name="T3" fmla="*/ 0 h 81"/>
                <a:gd name="T4" fmla="*/ 0 w 125"/>
                <a:gd name="T5" fmla="*/ 0 h 81"/>
                <a:gd name="T6" fmla="*/ 0 w 125"/>
                <a:gd name="T7" fmla="*/ 0 h 81"/>
                <a:gd name="T8" fmla="*/ 0 w 125"/>
                <a:gd name="T9" fmla="*/ 0 h 81"/>
                <a:gd name="T10" fmla="*/ 0 w 125"/>
                <a:gd name="T11" fmla="*/ 0 h 81"/>
                <a:gd name="T12" fmla="*/ 0 w 125"/>
                <a:gd name="T13" fmla="*/ 0 h 81"/>
                <a:gd name="T14" fmla="*/ 0 w 125"/>
                <a:gd name="T15" fmla="*/ 0 h 81"/>
                <a:gd name="T16" fmla="*/ 0 w 125"/>
                <a:gd name="T17" fmla="*/ 0 h 81"/>
                <a:gd name="T18" fmla="*/ 0 w 125"/>
                <a:gd name="T19" fmla="*/ 0 h 81"/>
                <a:gd name="T20" fmla="*/ 0 w 125"/>
                <a:gd name="T21" fmla="*/ 0 h 81"/>
                <a:gd name="T22" fmla="*/ 0 w 125"/>
                <a:gd name="T23" fmla="*/ 0 h 81"/>
                <a:gd name="T24" fmla="*/ 0 w 125"/>
                <a:gd name="T25" fmla="*/ 0 h 81"/>
                <a:gd name="T26" fmla="*/ 0 w 125"/>
                <a:gd name="T27" fmla="*/ 0 h 81"/>
                <a:gd name="T28" fmla="*/ 0 w 125"/>
                <a:gd name="T29" fmla="*/ 0 h 81"/>
                <a:gd name="T30" fmla="*/ 0 w 125"/>
                <a:gd name="T31" fmla="*/ 0 h 81"/>
                <a:gd name="T32" fmla="*/ 0 w 125"/>
                <a:gd name="T33" fmla="*/ 0 h 81"/>
                <a:gd name="T34" fmla="*/ 0 w 125"/>
                <a:gd name="T35" fmla="*/ 0 h 81"/>
                <a:gd name="T36" fmla="*/ 0 w 125"/>
                <a:gd name="T37" fmla="*/ 0 h 81"/>
                <a:gd name="T38" fmla="*/ 0 w 125"/>
                <a:gd name="T39" fmla="*/ 0 h 81"/>
                <a:gd name="T40" fmla="*/ 0 w 125"/>
                <a:gd name="T41" fmla="*/ 0 h 81"/>
                <a:gd name="T42" fmla="*/ 0 w 125"/>
                <a:gd name="T43" fmla="*/ 0 h 81"/>
                <a:gd name="T44" fmla="*/ 0 w 125"/>
                <a:gd name="T45" fmla="*/ 0 h 81"/>
                <a:gd name="T46" fmla="*/ 0 w 125"/>
                <a:gd name="T47" fmla="*/ 0 h 81"/>
                <a:gd name="T48" fmla="*/ 0 w 125"/>
                <a:gd name="T49" fmla="*/ 0 h 81"/>
                <a:gd name="T50" fmla="*/ 0 w 125"/>
                <a:gd name="T51" fmla="*/ 0 h 81"/>
                <a:gd name="T52" fmla="*/ 0 w 125"/>
                <a:gd name="T53" fmla="*/ 0 h 81"/>
                <a:gd name="T54" fmla="*/ 0 w 125"/>
                <a:gd name="T55" fmla="*/ 0 h 81"/>
                <a:gd name="T56" fmla="*/ 0 w 125"/>
                <a:gd name="T57" fmla="*/ 0 h 81"/>
                <a:gd name="T58" fmla="*/ 0 w 125"/>
                <a:gd name="T59" fmla="*/ 0 h 81"/>
                <a:gd name="T60" fmla="*/ 0 w 125"/>
                <a:gd name="T61" fmla="*/ 0 h 81"/>
                <a:gd name="T62" fmla="*/ 0 w 125"/>
                <a:gd name="T63" fmla="*/ 0 h 81"/>
                <a:gd name="T64" fmla="*/ 0 w 125"/>
                <a:gd name="T65" fmla="*/ 0 h 81"/>
                <a:gd name="T66" fmla="*/ 0 w 125"/>
                <a:gd name="T67" fmla="*/ 0 h 81"/>
                <a:gd name="T68" fmla="*/ 0 w 125"/>
                <a:gd name="T69" fmla="*/ 0 h 81"/>
                <a:gd name="T70" fmla="*/ 0 w 125"/>
                <a:gd name="T71" fmla="*/ 0 h 81"/>
                <a:gd name="T72" fmla="*/ 0 w 125"/>
                <a:gd name="T73" fmla="*/ 0 h 81"/>
                <a:gd name="T74" fmla="*/ 0 w 125"/>
                <a:gd name="T75" fmla="*/ 0 h 81"/>
                <a:gd name="T76" fmla="*/ 0 w 125"/>
                <a:gd name="T77" fmla="*/ 0 h 81"/>
                <a:gd name="T78" fmla="*/ 0 w 125"/>
                <a:gd name="T79" fmla="*/ 0 h 81"/>
                <a:gd name="T80" fmla="*/ 0 w 125"/>
                <a:gd name="T81" fmla="*/ 0 h 81"/>
                <a:gd name="T82" fmla="*/ 0 w 125"/>
                <a:gd name="T83" fmla="*/ 0 h 81"/>
                <a:gd name="T84" fmla="*/ 0 w 125"/>
                <a:gd name="T85" fmla="*/ 0 h 81"/>
                <a:gd name="T86" fmla="*/ 0 w 125"/>
                <a:gd name="T87" fmla="*/ 0 h 81"/>
                <a:gd name="T88" fmla="*/ 0 w 125"/>
                <a:gd name="T89" fmla="*/ 0 h 81"/>
                <a:gd name="T90" fmla="*/ 0 w 125"/>
                <a:gd name="T91" fmla="*/ 0 h 81"/>
                <a:gd name="T92" fmla="*/ 0 w 125"/>
                <a:gd name="T93" fmla="*/ 0 h 81"/>
                <a:gd name="T94" fmla="*/ 0 w 125"/>
                <a:gd name="T95" fmla="*/ 0 h 81"/>
                <a:gd name="T96" fmla="*/ 0 w 125"/>
                <a:gd name="T97" fmla="*/ 0 h 81"/>
                <a:gd name="T98" fmla="*/ 0 w 125"/>
                <a:gd name="T99" fmla="*/ 0 h 81"/>
                <a:gd name="T100" fmla="*/ 0 w 125"/>
                <a:gd name="T101" fmla="*/ 0 h 81"/>
                <a:gd name="T102" fmla="*/ 0 w 125"/>
                <a:gd name="T103" fmla="*/ 0 h 81"/>
                <a:gd name="T104" fmla="*/ 0 w 125"/>
                <a:gd name="T105" fmla="*/ 0 h 81"/>
                <a:gd name="T106" fmla="*/ 0 w 125"/>
                <a:gd name="T107" fmla="*/ 0 h 81"/>
                <a:gd name="T108" fmla="*/ 0 w 125"/>
                <a:gd name="T109" fmla="*/ 0 h 81"/>
                <a:gd name="T110" fmla="*/ 0 w 125"/>
                <a:gd name="T111" fmla="*/ 0 h 81"/>
                <a:gd name="T112" fmla="*/ 0 w 125"/>
                <a:gd name="T113" fmla="*/ 0 h 81"/>
                <a:gd name="T114" fmla="*/ 0 w 125"/>
                <a:gd name="T115" fmla="*/ 0 h 81"/>
                <a:gd name="T116" fmla="*/ 0 w 125"/>
                <a:gd name="T117" fmla="*/ 0 h 81"/>
                <a:gd name="T118" fmla="*/ 0 w 125"/>
                <a:gd name="T119" fmla="*/ 0 h 81"/>
                <a:gd name="T120" fmla="*/ 0 w 125"/>
                <a:gd name="T121" fmla="*/ 0 h 81"/>
                <a:gd name="T122" fmla="*/ 0 w 125"/>
                <a:gd name="T123" fmla="*/ 0 h 81"/>
                <a:gd name="T124" fmla="*/ 0 w 125"/>
                <a:gd name="T125" fmla="*/ 0 h 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
                <a:gd name="T190" fmla="*/ 0 h 81"/>
                <a:gd name="T191" fmla="*/ 125 w 125"/>
                <a:gd name="T192" fmla="*/ 81 h 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 h="81">
                  <a:moveTo>
                    <a:pt x="120" y="48"/>
                  </a:moveTo>
                  <a:lnTo>
                    <a:pt x="115" y="52"/>
                  </a:lnTo>
                  <a:lnTo>
                    <a:pt x="112" y="56"/>
                  </a:lnTo>
                  <a:lnTo>
                    <a:pt x="112" y="58"/>
                  </a:lnTo>
                  <a:lnTo>
                    <a:pt x="111" y="60"/>
                  </a:lnTo>
                  <a:lnTo>
                    <a:pt x="110" y="64"/>
                  </a:lnTo>
                  <a:lnTo>
                    <a:pt x="108" y="67"/>
                  </a:lnTo>
                  <a:lnTo>
                    <a:pt x="106" y="68"/>
                  </a:lnTo>
                  <a:lnTo>
                    <a:pt x="105" y="68"/>
                  </a:lnTo>
                  <a:lnTo>
                    <a:pt x="103" y="67"/>
                  </a:lnTo>
                  <a:lnTo>
                    <a:pt x="99" y="62"/>
                  </a:lnTo>
                  <a:lnTo>
                    <a:pt x="95" y="56"/>
                  </a:lnTo>
                  <a:lnTo>
                    <a:pt x="94" y="52"/>
                  </a:lnTo>
                  <a:lnTo>
                    <a:pt x="91" y="48"/>
                  </a:lnTo>
                  <a:lnTo>
                    <a:pt x="88" y="47"/>
                  </a:lnTo>
                  <a:lnTo>
                    <a:pt x="88" y="42"/>
                  </a:lnTo>
                  <a:lnTo>
                    <a:pt x="89" y="38"/>
                  </a:lnTo>
                  <a:lnTo>
                    <a:pt x="88" y="34"/>
                  </a:lnTo>
                  <a:lnTo>
                    <a:pt x="87" y="30"/>
                  </a:lnTo>
                  <a:lnTo>
                    <a:pt x="85" y="27"/>
                  </a:lnTo>
                  <a:lnTo>
                    <a:pt x="83" y="24"/>
                  </a:lnTo>
                  <a:lnTo>
                    <a:pt x="80" y="27"/>
                  </a:lnTo>
                  <a:lnTo>
                    <a:pt x="78" y="30"/>
                  </a:lnTo>
                  <a:lnTo>
                    <a:pt x="77" y="33"/>
                  </a:lnTo>
                  <a:lnTo>
                    <a:pt x="77" y="37"/>
                  </a:lnTo>
                  <a:lnTo>
                    <a:pt x="76" y="40"/>
                  </a:lnTo>
                  <a:lnTo>
                    <a:pt x="75" y="45"/>
                  </a:lnTo>
                  <a:lnTo>
                    <a:pt x="73" y="50"/>
                  </a:lnTo>
                  <a:lnTo>
                    <a:pt x="71" y="55"/>
                  </a:lnTo>
                  <a:lnTo>
                    <a:pt x="69" y="58"/>
                  </a:lnTo>
                  <a:lnTo>
                    <a:pt x="68" y="59"/>
                  </a:lnTo>
                  <a:lnTo>
                    <a:pt x="67" y="59"/>
                  </a:lnTo>
                  <a:lnTo>
                    <a:pt x="66" y="58"/>
                  </a:lnTo>
                  <a:lnTo>
                    <a:pt x="64" y="56"/>
                  </a:lnTo>
                  <a:lnTo>
                    <a:pt x="61" y="53"/>
                  </a:lnTo>
                  <a:lnTo>
                    <a:pt x="59" y="50"/>
                  </a:lnTo>
                  <a:lnTo>
                    <a:pt x="56" y="43"/>
                  </a:lnTo>
                  <a:lnTo>
                    <a:pt x="55" y="38"/>
                  </a:lnTo>
                  <a:lnTo>
                    <a:pt x="53" y="34"/>
                  </a:lnTo>
                  <a:lnTo>
                    <a:pt x="53" y="30"/>
                  </a:lnTo>
                  <a:lnTo>
                    <a:pt x="51" y="27"/>
                  </a:lnTo>
                  <a:lnTo>
                    <a:pt x="49" y="25"/>
                  </a:lnTo>
                  <a:lnTo>
                    <a:pt x="46" y="22"/>
                  </a:lnTo>
                  <a:lnTo>
                    <a:pt x="44" y="19"/>
                  </a:lnTo>
                  <a:lnTo>
                    <a:pt x="43" y="17"/>
                  </a:lnTo>
                  <a:lnTo>
                    <a:pt x="42" y="14"/>
                  </a:lnTo>
                  <a:lnTo>
                    <a:pt x="38" y="16"/>
                  </a:lnTo>
                  <a:lnTo>
                    <a:pt x="35" y="18"/>
                  </a:lnTo>
                  <a:lnTo>
                    <a:pt x="33" y="21"/>
                  </a:lnTo>
                  <a:lnTo>
                    <a:pt x="31" y="24"/>
                  </a:lnTo>
                  <a:lnTo>
                    <a:pt x="29" y="26"/>
                  </a:lnTo>
                  <a:lnTo>
                    <a:pt x="27" y="30"/>
                  </a:lnTo>
                  <a:lnTo>
                    <a:pt x="25" y="35"/>
                  </a:lnTo>
                  <a:lnTo>
                    <a:pt x="21" y="40"/>
                  </a:lnTo>
                  <a:lnTo>
                    <a:pt x="20" y="41"/>
                  </a:lnTo>
                  <a:lnTo>
                    <a:pt x="19" y="42"/>
                  </a:lnTo>
                  <a:lnTo>
                    <a:pt x="18" y="40"/>
                  </a:lnTo>
                  <a:lnTo>
                    <a:pt x="17" y="38"/>
                  </a:lnTo>
                  <a:lnTo>
                    <a:pt x="15" y="35"/>
                  </a:lnTo>
                  <a:lnTo>
                    <a:pt x="15" y="32"/>
                  </a:lnTo>
                  <a:lnTo>
                    <a:pt x="13" y="26"/>
                  </a:lnTo>
                  <a:lnTo>
                    <a:pt x="12" y="21"/>
                  </a:lnTo>
                  <a:lnTo>
                    <a:pt x="12" y="17"/>
                  </a:lnTo>
                  <a:lnTo>
                    <a:pt x="12" y="14"/>
                  </a:lnTo>
                  <a:lnTo>
                    <a:pt x="12" y="10"/>
                  </a:lnTo>
                  <a:lnTo>
                    <a:pt x="10" y="7"/>
                  </a:lnTo>
                  <a:lnTo>
                    <a:pt x="9" y="4"/>
                  </a:lnTo>
                  <a:lnTo>
                    <a:pt x="7" y="0"/>
                  </a:lnTo>
                  <a:lnTo>
                    <a:pt x="3" y="3"/>
                  </a:lnTo>
                  <a:lnTo>
                    <a:pt x="1" y="6"/>
                  </a:lnTo>
                  <a:lnTo>
                    <a:pt x="0" y="11"/>
                  </a:lnTo>
                  <a:lnTo>
                    <a:pt x="0" y="15"/>
                  </a:lnTo>
                  <a:lnTo>
                    <a:pt x="0" y="18"/>
                  </a:lnTo>
                  <a:lnTo>
                    <a:pt x="0" y="23"/>
                  </a:lnTo>
                  <a:lnTo>
                    <a:pt x="1" y="29"/>
                  </a:lnTo>
                  <a:lnTo>
                    <a:pt x="2" y="35"/>
                  </a:lnTo>
                  <a:lnTo>
                    <a:pt x="4" y="41"/>
                  </a:lnTo>
                  <a:lnTo>
                    <a:pt x="7" y="47"/>
                  </a:lnTo>
                  <a:lnTo>
                    <a:pt x="9" y="50"/>
                  </a:lnTo>
                  <a:lnTo>
                    <a:pt x="10" y="52"/>
                  </a:lnTo>
                  <a:lnTo>
                    <a:pt x="12" y="53"/>
                  </a:lnTo>
                  <a:lnTo>
                    <a:pt x="14" y="54"/>
                  </a:lnTo>
                  <a:lnTo>
                    <a:pt x="15" y="55"/>
                  </a:lnTo>
                  <a:lnTo>
                    <a:pt x="14" y="55"/>
                  </a:lnTo>
                  <a:lnTo>
                    <a:pt x="15" y="55"/>
                  </a:lnTo>
                  <a:lnTo>
                    <a:pt x="24" y="55"/>
                  </a:lnTo>
                  <a:lnTo>
                    <a:pt x="27" y="52"/>
                  </a:lnTo>
                  <a:lnTo>
                    <a:pt x="32" y="48"/>
                  </a:lnTo>
                  <a:lnTo>
                    <a:pt x="34" y="44"/>
                  </a:lnTo>
                  <a:lnTo>
                    <a:pt x="36" y="40"/>
                  </a:lnTo>
                  <a:lnTo>
                    <a:pt x="38" y="37"/>
                  </a:lnTo>
                  <a:lnTo>
                    <a:pt x="40" y="34"/>
                  </a:lnTo>
                  <a:lnTo>
                    <a:pt x="40" y="37"/>
                  </a:lnTo>
                  <a:lnTo>
                    <a:pt x="42" y="43"/>
                  </a:lnTo>
                  <a:lnTo>
                    <a:pt x="44" y="49"/>
                  </a:lnTo>
                  <a:lnTo>
                    <a:pt x="48" y="55"/>
                  </a:lnTo>
                  <a:lnTo>
                    <a:pt x="52" y="60"/>
                  </a:lnTo>
                  <a:lnTo>
                    <a:pt x="56" y="66"/>
                  </a:lnTo>
                  <a:lnTo>
                    <a:pt x="60" y="69"/>
                  </a:lnTo>
                  <a:lnTo>
                    <a:pt x="61" y="71"/>
                  </a:lnTo>
                  <a:lnTo>
                    <a:pt x="63" y="72"/>
                  </a:lnTo>
                  <a:lnTo>
                    <a:pt x="66" y="72"/>
                  </a:lnTo>
                  <a:lnTo>
                    <a:pt x="69" y="72"/>
                  </a:lnTo>
                  <a:lnTo>
                    <a:pt x="73" y="70"/>
                  </a:lnTo>
                  <a:lnTo>
                    <a:pt x="78" y="68"/>
                  </a:lnTo>
                  <a:lnTo>
                    <a:pt x="81" y="65"/>
                  </a:lnTo>
                  <a:lnTo>
                    <a:pt x="83" y="61"/>
                  </a:lnTo>
                  <a:lnTo>
                    <a:pt x="86" y="67"/>
                  </a:lnTo>
                  <a:lnTo>
                    <a:pt x="89" y="72"/>
                  </a:lnTo>
                  <a:lnTo>
                    <a:pt x="93" y="75"/>
                  </a:lnTo>
                  <a:lnTo>
                    <a:pt x="97" y="78"/>
                  </a:lnTo>
                  <a:lnTo>
                    <a:pt x="100" y="80"/>
                  </a:lnTo>
                  <a:lnTo>
                    <a:pt x="101" y="80"/>
                  </a:lnTo>
                  <a:lnTo>
                    <a:pt x="102" y="80"/>
                  </a:lnTo>
                  <a:lnTo>
                    <a:pt x="107" y="81"/>
                  </a:lnTo>
                  <a:lnTo>
                    <a:pt x="112" y="79"/>
                  </a:lnTo>
                  <a:lnTo>
                    <a:pt x="118" y="75"/>
                  </a:lnTo>
                  <a:lnTo>
                    <a:pt x="121" y="70"/>
                  </a:lnTo>
                  <a:lnTo>
                    <a:pt x="123" y="65"/>
                  </a:lnTo>
                  <a:lnTo>
                    <a:pt x="124" y="61"/>
                  </a:lnTo>
                  <a:lnTo>
                    <a:pt x="125" y="59"/>
                  </a:lnTo>
                  <a:lnTo>
                    <a:pt x="125" y="55"/>
                  </a:lnTo>
                  <a:lnTo>
                    <a:pt x="124" y="52"/>
                  </a:lnTo>
                  <a:lnTo>
                    <a:pt x="122" y="50"/>
                  </a:lnTo>
                  <a:lnTo>
                    <a:pt x="120" y="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3" name="Freeform 188"/>
            <p:cNvSpPr>
              <a:spLocks/>
            </p:cNvSpPr>
            <p:nvPr/>
          </p:nvSpPr>
          <p:spPr bwMode="auto">
            <a:xfrm>
              <a:off x="3027" y="2379"/>
              <a:ext cx="16" cy="24"/>
            </a:xfrm>
            <a:custGeom>
              <a:avLst/>
              <a:gdLst>
                <a:gd name="T0" fmla="*/ 0 w 49"/>
                <a:gd name="T1" fmla="*/ 0 h 73"/>
                <a:gd name="T2" fmla="*/ 0 w 49"/>
                <a:gd name="T3" fmla="*/ 0 h 73"/>
                <a:gd name="T4" fmla="*/ 0 w 49"/>
                <a:gd name="T5" fmla="*/ 0 h 73"/>
                <a:gd name="T6" fmla="*/ 0 w 49"/>
                <a:gd name="T7" fmla="*/ 0 h 73"/>
                <a:gd name="T8" fmla="*/ 0 w 49"/>
                <a:gd name="T9" fmla="*/ 0 h 73"/>
                <a:gd name="T10" fmla="*/ 0 w 49"/>
                <a:gd name="T11" fmla="*/ 0 h 73"/>
                <a:gd name="T12" fmla="*/ 0 w 49"/>
                <a:gd name="T13" fmla="*/ 0 h 73"/>
                <a:gd name="T14" fmla="*/ 0 w 49"/>
                <a:gd name="T15" fmla="*/ 0 h 73"/>
                <a:gd name="T16" fmla="*/ 0 w 49"/>
                <a:gd name="T17" fmla="*/ 0 h 73"/>
                <a:gd name="T18" fmla="*/ 0 w 49"/>
                <a:gd name="T19" fmla="*/ 0 h 73"/>
                <a:gd name="T20" fmla="*/ 0 w 49"/>
                <a:gd name="T21" fmla="*/ 0 h 73"/>
                <a:gd name="T22" fmla="*/ 0 w 49"/>
                <a:gd name="T23" fmla="*/ 0 h 73"/>
                <a:gd name="T24" fmla="*/ 0 w 49"/>
                <a:gd name="T25" fmla="*/ 0 h 73"/>
                <a:gd name="T26" fmla="*/ 0 w 49"/>
                <a:gd name="T27" fmla="*/ 0 h 73"/>
                <a:gd name="T28" fmla="*/ 0 w 49"/>
                <a:gd name="T29" fmla="*/ 0 h 73"/>
                <a:gd name="T30" fmla="*/ 0 w 49"/>
                <a:gd name="T31" fmla="*/ 0 h 73"/>
                <a:gd name="T32" fmla="*/ 0 w 49"/>
                <a:gd name="T33" fmla="*/ 0 h 73"/>
                <a:gd name="T34" fmla="*/ 0 w 49"/>
                <a:gd name="T35" fmla="*/ 0 h 73"/>
                <a:gd name="T36" fmla="*/ 0 w 49"/>
                <a:gd name="T37" fmla="*/ 0 h 73"/>
                <a:gd name="T38" fmla="*/ 0 w 49"/>
                <a:gd name="T39" fmla="*/ 0 h 73"/>
                <a:gd name="T40" fmla="*/ 0 w 49"/>
                <a:gd name="T41" fmla="*/ 0 h 73"/>
                <a:gd name="T42" fmla="*/ 0 w 49"/>
                <a:gd name="T43" fmla="*/ 0 h 73"/>
                <a:gd name="T44" fmla="*/ 0 w 49"/>
                <a:gd name="T45" fmla="*/ 0 h 73"/>
                <a:gd name="T46" fmla="*/ 0 w 49"/>
                <a:gd name="T47" fmla="*/ 0 h 73"/>
                <a:gd name="T48" fmla="*/ 0 w 49"/>
                <a:gd name="T49" fmla="*/ 0 h 73"/>
                <a:gd name="T50" fmla="*/ 0 w 49"/>
                <a:gd name="T51" fmla="*/ 0 h 73"/>
                <a:gd name="T52" fmla="*/ 0 w 49"/>
                <a:gd name="T53" fmla="*/ 0 h 73"/>
                <a:gd name="T54" fmla="*/ 0 w 49"/>
                <a:gd name="T55" fmla="*/ 0 h 73"/>
                <a:gd name="T56" fmla="*/ 0 w 49"/>
                <a:gd name="T57" fmla="*/ 0 h 73"/>
                <a:gd name="T58" fmla="*/ 0 w 49"/>
                <a:gd name="T59" fmla="*/ 0 h 73"/>
                <a:gd name="T60" fmla="*/ 0 w 49"/>
                <a:gd name="T61" fmla="*/ 0 h 73"/>
                <a:gd name="T62" fmla="*/ 0 w 49"/>
                <a:gd name="T63" fmla="*/ 0 h 73"/>
                <a:gd name="T64" fmla="*/ 0 w 49"/>
                <a:gd name="T65" fmla="*/ 0 h 73"/>
                <a:gd name="T66" fmla="*/ 0 w 49"/>
                <a:gd name="T67" fmla="*/ 0 h 73"/>
                <a:gd name="T68" fmla="*/ 0 w 49"/>
                <a:gd name="T69" fmla="*/ 0 h 73"/>
                <a:gd name="T70" fmla="*/ 0 w 49"/>
                <a:gd name="T71" fmla="*/ 0 h 73"/>
                <a:gd name="T72" fmla="*/ 0 w 49"/>
                <a:gd name="T73" fmla="*/ 0 h 73"/>
                <a:gd name="T74" fmla="*/ 0 w 49"/>
                <a:gd name="T75" fmla="*/ 0 h 73"/>
                <a:gd name="T76" fmla="*/ 0 w 49"/>
                <a:gd name="T77" fmla="*/ 0 h 73"/>
                <a:gd name="T78" fmla="*/ 0 w 49"/>
                <a:gd name="T79" fmla="*/ 0 h 73"/>
                <a:gd name="T80" fmla="*/ 0 w 49"/>
                <a:gd name="T81" fmla="*/ 0 h 73"/>
                <a:gd name="T82" fmla="*/ 0 w 49"/>
                <a:gd name="T83" fmla="*/ 0 h 73"/>
                <a:gd name="T84" fmla="*/ 0 w 49"/>
                <a:gd name="T85" fmla="*/ 0 h 73"/>
                <a:gd name="T86" fmla="*/ 0 w 49"/>
                <a:gd name="T87" fmla="*/ 0 h 73"/>
                <a:gd name="T88" fmla="*/ 0 w 49"/>
                <a:gd name="T89" fmla="*/ 0 h 73"/>
                <a:gd name="T90" fmla="*/ 0 w 49"/>
                <a:gd name="T91" fmla="*/ 0 h 73"/>
                <a:gd name="T92" fmla="*/ 0 w 49"/>
                <a:gd name="T93" fmla="*/ 0 h 73"/>
                <a:gd name="T94" fmla="*/ 0 w 49"/>
                <a:gd name="T95" fmla="*/ 0 h 73"/>
                <a:gd name="T96" fmla="*/ 0 w 49"/>
                <a:gd name="T97" fmla="*/ 0 h 73"/>
                <a:gd name="T98" fmla="*/ 0 w 49"/>
                <a:gd name="T99" fmla="*/ 0 h 73"/>
                <a:gd name="T100" fmla="*/ 0 w 49"/>
                <a:gd name="T101" fmla="*/ 0 h 73"/>
                <a:gd name="T102" fmla="*/ 0 w 49"/>
                <a:gd name="T103" fmla="*/ 0 h 73"/>
                <a:gd name="T104" fmla="*/ 0 w 49"/>
                <a:gd name="T105" fmla="*/ 0 h 73"/>
                <a:gd name="T106" fmla="*/ 0 w 49"/>
                <a:gd name="T107" fmla="*/ 0 h 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
                <a:gd name="T163" fmla="*/ 0 h 73"/>
                <a:gd name="T164" fmla="*/ 49 w 49"/>
                <a:gd name="T165" fmla="*/ 73 h 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 h="73">
                  <a:moveTo>
                    <a:pt x="49" y="57"/>
                  </a:moveTo>
                  <a:lnTo>
                    <a:pt x="47" y="54"/>
                  </a:lnTo>
                  <a:lnTo>
                    <a:pt x="48" y="53"/>
                  </a:lnTo>
                  <a:lnTo>
                    <a:pt x="46" y="52"/>
                  </a:lnTo>
                  <a:lnTo>
                    <a:pt x="45" y="46"/>
                  </a:lnTo>
                  <a:lnTo>
                    <a:pt x="43" y="40"/>
                  </a:lnTo>
                  <a:lnTo>
                    <a:pt x="41" y="35"/>
                  </a:lnTo>
                  <a:lnTo>
                    <a:pt x="39" y="28"/>
                  </a:lnTo>
                  <a:lnTo>
                    <a:pt x="38" y="22"/>
                  </a:lnTo>
                  <a:lnTo>
                    <a:pt x="38" y="17"/>
                  </a:lnTo>
                  <a:lnTo>
                    <a:pt x="38" y="14"/>
                  </a:lnTo>
                  <a:lnTo>
                    <a:pt x="38" y="10"/>
                  </a:lnTo>
                  <a:lnTo>
                    <a:pt x="38" y="7"/>
                  </a:lnTo>
                  <a:lnTo>
                    <a:pt x="36" y="3"/>
                  </a:lnTo>
                  <a:lnTo>
                    <a:pt x="35" y="0"/>
                  </a:lnTo>
                  <a:lnTo>
                    <a:pt x="31" y="2"/>
                  </a:lnTo>
                  <a:lnTo>
                    <a:pt x="29" y="5"/>
                  </a:lnTo>
                  <a:lnTo>
                    <a:pt x="27" y="8"/>
                  </a:lnTo>
                  <a:lnTo>
                    <a:pt x="26" y="13"/>
                  </a:lnTo>
                  <a:lnTo>
                    <a:pt x="26" y="17"/>
                  </a:lnTo>
                  <a:lnTo>
                    <a:pt x="26" y="23"/>
                  </a:lnTo>
                  <a:lnTo>
                    <a:pt x="27" y="30"/>
                  </a:lnTo>
                  <a:lnTo>
                    <a:pt x="30" y="39"/>
                  </a:lnTo>
                  <a:lnTo>
                    <a:pt x="31" y="45"/>
                  </a:lnTo>
                  <a:lnTo>
                    <a:pt x="34" y="51"/>
                  </a:lnTo>
                  <a:lnTo>
                    <a:pt x="35" y="52"/>
                  </a:lnTo>
                  <a:lnTo>
                    <a:pt x="35" y="54"/>
                  </a:lnTo>
                  <a:lnTo>
                    <a:pt x="35" y="55"/>
                  </a:lnTo>
                  <a:lnTo>
                    <a:pt x="35" y="59"/>
                  </a:lnTo>
                  <a:lnTo>
                    <a:pt x="33" y="59"/>
                  </a:lnTo>
                  <a:lnTo>
                    <a:pt x="32" y="60"/>
                  </a:lnTo>
                  <a:lnTo>
                    <a:pt x="27" y="60"/>
                  </a:lnTo>
                  <a:lnTo>
                    <a:pt x="22" y="59"/>
                  </a:lnTo>
                  <a:lnTo>
                    <a:pt x="18" y="58"/>
                  </a:lnTo>
                  <a:lnTo>
                    <a:pt x="15" y="57"/>
                  </a:lnTo>
                  <a:lnTo>
                    <a:pt x="11" y="55"/>
                  </a:lnTo>
                  <a:lnTo>
                    <a:pt x="9" y="54"/>
                  </a:lnTo>
                  <a:lnTo>
                    <a:pt x="3" y="54"/>
                  </a:lnTo>
                  <a:lnTo>
                    <a:pt x="0" y="53"/>
                  </a:lnTo>
                  <a:lnTo>
                    <a:pt x="0" y="57"/>
                  </a:lnTo>
                  <a:lnTo>
                    <a:pt x="2" y="62"/>
                  </a:lnTo>
                  <a:lnTo>
                    <a:pt x="4" y="65"/>
                  </a:lnTo>
                  <a:lnTo>
                    <a:pt x="9" y="68"/>
                  </a:lnTo>
                  <a:lnTo>
                    <a:pt x="13" y="69"/>
                  </a:lnTo>
                  <a:lnTo>
                    <a:pt x="19" y="72"/>
                  </a:lnTo>
                  <a:lnTo>
                    <a:pt x="27" y="73"/>
                  </a:lnTo>
                  <a:lnTo>
                    <a:pt x="36" y="72"/>
                  </a:lnTo>
                  <a:lnTo>
                    <a:pt x="40" y="70"/>
                  </a:lnTo>
                  <a:lnTo>
                    <a:pt x="44" y="68"/>
                  </a:lnTo>
                  <a:lnTo>
                    <a:pt x="44" y="67"/>
                  </a:lnTo>
                  <a:lnTo>
                    <a:pt x="47" y="65"/>
                  </a:lnTo>
                  <a:lnTo>
                    <a:pt x="48" y="62"/>
                  </a:lnTo>
                  <a:lnTo>
                    <a:pt x="49" y="5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4" name="Freeform 189"/>
            <p:cNvSpPr>
              <a:spLocks/>
            </p:cNvSpPr>
            <p:nvPr/>
          </p:nvSpPr>
          <p:spPr bwMode="auto">
            <a:xfrm>
              <a:off x="3030" y="2402"/>
              <a:ext cx="25" cy="19"/>
            </a:xfrm>
            <a:custGeom>
              <a:avLst/>
              <a:gdLst>
                <a:gd name="T0" fmla="*/ 0 w 74"/>
                <a:gd name="T1" fmla="*/ 0 h 56"/>
                <a:gd name="T2" fmla="*/ 0 w 74"/>
                <a:gd name="T3" fmla="*/ 0 h 56"/>
                <a:gd name="T4" fmla="*/ 0 w 74"/>
                <a:gd name="T5" fmla="*/ 0 h 56"/>
                <a:gd name="T6" fmla="*/ 0 w 74"/>
                <a:gd name="T7" fmla="*/ 0 h 56"/>
                <a:gd name="T8" fmla="*/ 0 w 74"/>
                <a:gd name="T9" fmla="*/ 0 h 56"/>
                <a:gd name="T10" fmla="*/ 0 w 74"/>
                <a:gd name="T11" fmla="*/ 0 h 56"/>
                <a:gd name="T12" fmla="*/ 0 w 74"/>
                <a:gd name="T13" fmla="*/ 0 h 56"/>
                <a:gd name="T14" fmla="*/ 0 w 74"/>
                <a:gd name="T15" fmla="*/ 0 h 56"/>
                <a:gd name="T16" fmla="*/ 0 w 74"/>
                <a:gd name="T17" fmla="*/ 0 h 56"/>
                <a:gd name="T18" fmla="*/ 0 w 74"/>
                <a:gd name="T19" fmla="*/ 0 h 56"/>
                <a:gd name="T20" fmla="*/ 0 w 74"/>
                <a:gd name="T21" fmla="*/ 0 h 56"/>
                <a:gd name="T22" fmla="*/ 0 w 74"/>
                <a:gd name="T23" fmla="*/ 0 h 56"/>
                <a:gd name="T24" fmla="*/ 0 w 74"/>
                <a:gd name="T25" fmla="*/ 0 h 56"/>
                <a:gd name="T26" fmla="*/ 0 w 74"/>
                <a:gd name="T27" fmla="*/ 0 h 56"/>
                <a:gd name="T28" fmla="*/ 0 w 74"/>
                <a:gd name="T29" fmla="*/ 0 h 56"/>
                <a:gd name="T30" fmla="*/ 0 w 74"/>
                <a:gd name="T31" fmla="*/ 0 h 56"/>
                <a:gd name="T32" fmla="*/ 0 w 74"/>
                <a:gd name="T33" fmla="*/ 0 h 56"/>
                <a:gd name="T34" fmla="*/ 0 w 74"/>
                <a:gd name="T35" fmla="*/ 0 h 56"/>
                <a:gd name="T36" fmla="*/ 0 w 74"/>
                <a:gd name="T37" fmla="*/ 0 h 56"/>
                <a:gd name="T38" fmla="*/ 0 w 74"/>
                <a:gd name="T39" fmla="*/ 0 h 56"/>
                <a:gd name="T40" fmla="*/ 0 w 74"/>
                <a:gd name="T41" fmla="*/ 0 h 56"/>
                <a:gd name="T42" fmla="*/ 0 w 74"/>
                <a:gd name="T43" fmla="*/ 0 h 56"/>
                <a:gd name="T44" fmla="*/ 0 w 74"/>
                <a:gd name="T45" fmla="*/ 0 h 56"/>
                <a:gd name="T46" fmla="*/ 0 w 74"/>
                <a:gd name="T47" fmla="*/ 0 h 56"/>
                <a:gd name="T48" fmla="*/ 0 w 74"/>
                <a:gd name="T49" fmla="*/ 0 h 56"/>
                <a:gd name="T50" fmla="*/ 0 w 74"/>
                <a:gd name="T51" fmla="*/ 0 h 56"/>
                <a:gd name="T52" fmla="*/ 0 w 74"/>
                <a:gd name="T53" fmla="*/ 0 h 56"/>
                <a:gd name="T54" fmla="*/ 0 w 74"/>
                <a:gd name="T55" fmla="*/ 0 h 56"/>
                <a:gd name="T56" fmla="*/ 0 w 74"/>
                <a:gd name="T57" fmla="*/ 0 h 56"/>
                <a:gd name="T58" fmla="*/ 0 w 74"/>
                <a:gd name="T59" fmla="*/ 0 h 56"/>
                <a:gd name="T60" fmla="*/ 0 w 74"/>
                <a:gd name="T61" fmla="*/ 0 h 56"/>
                <a:gd name="T62" fmla="*/ 0 w 74"/>
                <a:gd name="T63" fmla="*/ 0 h 56"/>
                <a:gd name="T64" fmla="*/ 0 w 74"/>
                <a:gd name="T65" fmla="*/ 0 h 56"/>
                <a:gd name="T66" fmla="*/ 0 w 74"/>
                <a:gd name="T67" fmla="*/ 0 h 56"/>
                <a:gd name="T68" fmla="*/ 0 w 74"/>
                <a:gd name="T69" fmla="*/ 0 h 56"/>
                <a:gd name="T70" fmla="*/ 0 w 74"/>
                <a:gd name="T71" fmla="*/ 0 h 56"/>
                <a:gd name="T72" fmla="*/ 0 w 74"/>
                <a:gd name="T73" fmla="*/ 0 h 56"/>
                <a:gd name="T74" fmla="*/ 0 w 74"/>
                <a:gd name="T75" fmla="*/ 0 h 56"/>
                <a:gd name="T76" fmla="*/ 0 w 74"/>
                <a:gd name="T77" fmla="*/ 0 h 56"/>
                <a:gd name="T78" fmla="*/ 0 w 74"/>
                <a:gd name="T79" fmla="*/ 0 h 56"/>
                <a:gd name="T80" fmla="*/ 0 w 74"/>
                <a:gd name="T81" fmla="*/ 0 h 56"/>
                <a:gd name="T82" fmla="*/ 0 w 74"/>
                <a:gd name="T83" fmla="*/ 0 h 56"/>
                <a:gd name="T84" fmla="*/ 0 w 74"/>
                <a:gd name="T85" fmla="*/ 0 h 56"/>
                <a:gd name="T86" fmla="*/ 0 w 74"/>
                <a:gd name="T87" fmla="*/ 0 h 56"/>
                <a:gd name="T88" fmla="*/ 0 w 74"/>
                <a:gd name="T89" fmla="*/ 0 h 56"/>
                <a:gd name="T90" fmla="*/ 0 w 74"/>
                <a:gd name="T91" fmla="*/ 0 h 56"/>
                <a:gd name="T92" fmla="*/ 0 w 74"/>
                <a:gd name="T93" fmla="*/ 0 h 56"/>
                <a:gd name="T94" fmla="*/ 0 w 74"/>
                <a:gd name="T95" fmla="*/ 0 h 56"/>
                <a:gd name="T96" fmla="*/ 0 w 74"/>
                <a:gd name="T97" fmla="*/ 0 h 56"/>
                <a:gd name="T98" fmla="*/ 0 w 74"/>
                <a:gd name="T99" fmla="*/ 0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
                <a:gd name="T151" fmla="*/ 0 h 56"/>
                <a:gd name="T152" fmla="*/ 74 w 74"/>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 h="56">
                  <a:moveTo>
                    <a:pt x="66" y="30"/>
                  </a:moveTo>
                  <a:lnTo>
                    <a:pt x="60" y="28"/>
                  </a:lnTo>
                  <a:lnTo>
                    <a:pt x="53" y="25"/>
                  </a:lnTo>
                  <a:lnTo>
                    <a:pt x="45" y="22"/>
                  </a:lnTo>
                  <a:lnTo>
                    <a:pt x="43" y="21"/>
                  </a:lnTo>
                  <a:lnTo>
                    <a:pt x="39" y="19"/>
                  </a:lnTo>
                  <a:lnTo>
                    <a:pt x="34" y="15"/>
                  </a:lnTo>
                  <a:lnTo>
                    <a:pt x="28" y="8"/>
                  </a:lnTo>
                  <a:lnTo>
                    <a:pt x="24" y="5"/>
                  </a:lnTo>
                  <a:lnTo>
                    <a:pt x="22" y="3"/>
                  </a:lnTo>
                  <a:lnTo>
                    <a:pt x="20" y="2"/>
                  </a:lnTo>
                  <a:lnTo>
                    <a:pt x="17" y="1"/>
                  </a:lnTo>
                  <a:lnTo>
                    <a:pt x="14" y="1"/>
                  </a:lnTo>
                  <a:lnTo>
                    <a:pt x="13" y="0"/>
                  </a:lnTo>
                  <a:lnTo>
                    <a:pt x="12" y="0"/>
                  </a:lnTo>
                  <a:lnTo>
                    <a:pt x="7" y="2"/>
                  </a:lnTo>
                  <a:lnTo>
                    <a:pt x="5" y="6"/>
                  </a:lnTo>
                  <a:lnTo>
                    <a:pt x="3" y="10"/>
                  </a:lnTo>
                  <a:lnTo>
                    <a:pt x="2" y="17"/>
                  </a:lnTo>
                  <a:lnTo>
                    <a:pt x="2" y="24"/>
                  </a:lnTo>
                  <a:lnTo>
                    <a:pt x="2" y="27"/>
                  </a:lnTo>
                  <a:lnTo>
                    <a:pt x="1" y="29"/>
                  </a:lnTo>
                  <a:lnTo>
                    <a:pt x="1" y="37"/>
                  </a:lnTo>
                  <a:lnTo>
                    <a:pt x="0" y="44"/>
                  </a:lnTo>
                  <a:lnTo>
                    <a:pt x="0" y="49"/>
                  </a:lnTo>
                  <a:lnTo>
                    <a:pt x="3" y="53"/>
                  </a:lnTo>
                  <a:lnTo>
                    <a:pt x="7" y="56"/>
                  </a:lnTo>
                  <a:lnTo>
                    <a:pt x="12" y="52"/>
                  </a:lnTo>
                  <a:lnTo>
                    <a:pt x="13" y="49"/>
                  </a:lnTo>
                  <a:lnTo>
                    <a:pt x="13" y="44"/>
                  </a:lnTo>
                  <a:lnTo>
                    <a:pt x="13" y="38"/>
                  </a:lnTo>
                  <a:lnTo>
                    <a:pt x="13" y="31"/>
                  </a:lnTo>
                  <a:lnTo>
                    <a:pt x="14" y="28"/>
                  </a:lnTo>
                  <a:lnTo>
                    <a:pt x="14" y="26"/>
                  </a:lnTo>
                  <a:lnTo>
                    <a:pt x="15" y="23"/>
                  </a:lnTo>
                  <a:lnTo>
                    <a:pt x="15" y="18"/>
                  </a:lnTo>
                  <a:lnTo>
                    <a:pt x="15" y="13"/>
                  </a:lnTo>
                  <a:lnTo>
                    <a:pt x="20" y="18"/>
                  </a:lnTo>
                  <a:lnTo>
                    <a:pt x="27" y="24"/>
                  </a:lnTo>
                  <a:lnTo>
                    <a:pt x="33" y="29"/>
                  </a:lnTo>
                  <a:lnTo>
                    <a:pt x="36" y="31"/>
                  </a:lnTo>
                  <a:lnTo>
                    <a:pt x="39" y="33"/>
                  </a:lnTo>
                  <a:lnTo>
                    <a:pt x="47" y="37"/>
                  </a:lnTo>
                  <a:lnTo>
                    <a:pt x="57" y="40"/>
                  </a:lnTo>
                  <a:lnTo>
                    <a:pt x="64" y="42"/>
                  </a:lnTo>
                  <a:lnTo>
                    <a:pt x="69" y="42"/>
                  </a:lnTo>
                  <a:lnTo>
                    <a:pt x="74" y="39"/>
                  </a:lnTo>
                  <a:lnTo>
                    <a:pt x="71" y="32"/>
                  </a:lnTo>
                  <a:lnTo>
                    <a:pt x="66"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5" name="Freeform 190"/>
            <p:cNvSpPr>
              <a:spLocks/>
            </p:cNvSpPr>
            <p:nvPr/>
          </p:nvSpPr>
          <p:spPr bwMode="auto">
            <a:xfrm>
              <a:off x="3048" y="2403"/>
              <a:ext cx="50" cy="25"/>
            </a:xfrm>
            <a:custGeom>
              <a:avLst/>
              <a:gdLst>
                <a:gd name="T0" fmla="*/ 0 w 150"/>
                <a:gd name="T1" fmla="*/ 0 h 73"/>
                <a:gd name="T2" fmla="*/ 0 w 150"/>
                <a:gd name="T3" fmla="*/ 0 h 73"/>
                <a:gd name="T4" fmla="*/ 0 w 150"/>
                <a:gd name="T5" fmla="*/ 0 h 73"/>
                <a:gd name="T6" fmla="*/ 0 w 150"/>
                <a:gd name="T7" fmla="*/ 0 h 73"/>
                <a:gd name="T8" fmla="*/ 0 w 150"/>
                <a:gd name="T9" fmla="*/ 0 h 73"/>
                <a:gd name="T10" fmla="*/ 0 w 150"/>
                <a:gd name="T11" fmla="*/ 0 h 73"/>
                <a:gd name="T12" fmla="*/ 0 w 150"/>
                <a:gd name="T13" fmla="*/ 0 h 73"/>
                <a:gd name="T14" fmla="*/ 0 w 150"/>
                <a:gd name="T15" fmla="*/ 0 h 73"/>
                <a:gd name="T16" fmla="*/ 0 w 150"/>
                <a:gd name="T17" fmla="*/ 0 h 73"/>
                <a:gd name="T18" fmla="*/ 0 w 150"/>
                <a:gd name="T19" fmla="*/ 0 h 73"/>
                <a:gd name="T20" fmla="*/ 0 w 150"/>
                <a:gd name="T21" fmla="*/ 0 h 73"/>
                <a:gd name="T22" fmla="*/ 0 w 150"/>
                <a:gd name="T23" fmla="*/ 0 h 73"/>
                <a:gd name="T24" fmla="*/ 0 w 150"/>
                <a:gd name="T25" fmla="*/ 0 h 73"/>
                <a:gd name="T26" fmla="*/ 0 w 150"/>
                <a:gd name="T27" fmla="*/ 0 h 73"/>
                <a:gd name="T28" fmla="*/ 0 w 150"/>
                <a:gd name="T29" fmla="*/ 0 h 73"/>
                <a:gd name="T30" fmla="*/ 0 w 150"/>
                <a:gd name="T31" fmla="*/ 0 h 73"/>
                <a:gd name="T32" fmla="*/ 0 w 150"/>
                <a:gd name="T33" fmla="*/ 0 h 73"/>
                <a:gd name="T34" fmla="*/ 0 w 150"/>
                <a:gd name="T35" fmla="*/ 0 h 73"/>
                <a:gd name="T36" fmla="*/ 0 w 150"/>
                <a:gd name="T37" fmla="*/ 0 h 73"/>
                <a:gd name="T38" fmla="*/ 0 w 150"/>
                <a:gd name="T39" fmla="*/ 0 h 73"/>
                <a:gd name="T40" fmla="*/ 0 w 150"/>
                <a:gd name="T41" fmla="*/ 0 h 73"/>
                <a:gd name="T42" fmla="*/ 0 w 150"/>
                <a:gd name="T43" fmla="*/ 0 h 73"/>
                <a:gd name="T44" fmla="*/ 0 w 150"/>
                <a:gd name="T45" fmla="*/ 0 h 73"/>
                <a:gd name="T46" fmla="*/ 0 w 150"/>
                <a:gd name="T47" fmla="*/ 0 h 73"/>
                <a:gd name="T48" fmla="*/ 0 w 150"/>
                <a:gd name="T49" fmla="*/ 0 h 73"/>
                <a:gd name="T50" fmla="*/ 0 w 150"/>
                <a:gd name="T51" fmla="*/ 0 h 73"/>
                <a:gd name="T52" fmla="*/ 0 w 150"/>
                <a:gd name="T53" fmla="*/ 0 h 73"/>
                <a:gd name="T54" fmla="*/ 0 w 150"/>
                <a:gd name="T55" fmla="*/ 0 h 73"/>
                <a:gd name="T56" fmla="*/ 0 w 150"/>
                <a:gd name="T57" fmla="*/ 0 h 73"/>
                <a:gd name="T58" fmla="*/ 0 w 150"/>
                <a:gd name="T59" fmla="*/ 0 h 73"/>
                <a:gd name="T60" fmla="*/ 0 w 150"/>
                <a:gd name="T61" fmla="*/ 0 h 73"/>
                <a:gd name="T62" fmla="*/ 0 w 150"/>
                <a:gd name="T63" fmla="*/ 0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73"/>
                <a:gd name="T98" fmla="*/ 150 w 150"/>
                <a:gd name="T99" fmla="*/ 73 h 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73">
                  <a:moveTo>
                    <a:pt x="0" y="50"/>
                  </a:moveTo>
                  <a:lnTo>
                    <a:pt x="8" y="46"/>
                  </a:lnTo>
                  <a:lnTo>
                    <a:pt x="16" y="42"/>
                  </a:lnTo>
                  <a:lnTo>
                    <a:pt x="25" y="37"/>
                  </a:lnTo>
                  <a:lnTo>
                    <a:pt x="35" y="33"/>
                  </a:lnTo>
                  <a:lnTo>
                    <a:pt x="41" y="27"/>
                  </a:lnTo>
                  <a:lnTo>
                    <a:pt x="55" y="21"/>
                  </a:lnTo>
                  <a:lnTo>
                    <a:pt x="70" y="16"/>
                  </a:lnTo>
                  <a:lnTo>
                    <a:pt x="87" y="13"/>
                  </a:lnTo>
                  <a:lnTo>
                    <a:pt x="104" y="12"/>
                  </a:lnTo>
                  <a:lnTo>
                    <a:pt x="117" y="14"/>
                  </a:lnTo>
                  <a:lnTo>
                    <a:pt x="127" y="16"/>
                  </a:lnTo>
                  <a:lnTo>
                    <a:pt x="130" y="17"/>
                  </a:lnTo>
                  <a:lnTo>
                    <a:pt x="132" y="19"/>
                  </a:lnTo>
                  <a:lnTo>
                    <a:pt x="135" y="20"/>
                  </a:lnTo>
                  <a:lnTo>
                    <a:pt x="138" y="23"/>
                  </a:lnTo>
                  <a:lnTo>
                    <a:pt x="138" y="25"/>
                  </a:lnTo>
                  <a:lnTo>
                    <a:pt x="137" y="31"/>
                  </a:lnTo>
                  <a:lnTo>
                    <a:pt x="132" y="36"/>
                  </a:lnTo>
                  <a:lnTo>
                    <a:pt x="125" y="42"/>
                  </a:lnTo>
                  <a:lnTo>
                    <a:pt x="111" y="51"/>
                  </a:lnTo>
                  <a:lnTo>
                    <a:pt x="95" y="57"/>
                  </a:lnTo>
                  <a:lnTo>
                    <a:pt x="83" y="60"/>
                  </a:lnTo>
                  <a:lnTo>
                    <a:pt x="75" y="61"/>
                  </a:lnTo>
                  <a:lnTo>
                    <a:pt x="63" y="61"/>
                  </a:lnTo>
                  <a:lnTo>
                    <a:pt x="54" y="63"/>
                  </a:lnTo>
                  <a:lnTo>
                    <a:pt x="45" y="67"/>
                  </a:lnTo>
                  <a:lnTo>
                    <a:pt x="36" y="73"/>
                  </a:lnTo>
                  <a:lnTo>
                    <a:pt x="45" y="73"/>
                  </a:lnTo>
                  <a:lnTo>
                    <a:pt x="55" y="73"/>
                  </a:lnTo>
                  <a:lnTo>
                    <a:pt x="64" y="73"/>
                  </a:lnTo>
                  <a:lnTo>
                    <a:pt x="76" y="73"/>
                  </a:lnTo>
                  <a:lnTo>
                    <a:pt x="79" y="72"/>
                  </a:lnTo>
                  <a:lnTo>
                    <a:pt x="85" y="71"/>
                  </a:lnTo>
                  <a:lnTo>
                    <a:pt x="92" y="70"/>
                  </a:lnTo>
                  <a:lnTo>
                    <a:pt x="100" y="68"/>
                  </a:lnTo>
                  <a:lnTo>
                    <a:pt x="109" y="65"/>
                  </a:lnTo>
                  <a:lnTo>
                    <a:pt x="118" y="61"/>
                  </a:lnTo>
                  <a:lnTo>
                    <a:pt x="125" y="56"/>
                  </a:lnTo>
                  <a:lnTo>
                    <a:pt x="133" y="52"/>
                  </a:lnTo>
                  <a:lnTo>
                    <a:pt x="137" y="48"/>
                  </a:lnTo>
                  <a:lnTo>
                    <a:pt x="140" y="46"/>
                  </a:lnTo>
                  <a:lnTo>
                    <a:pt x="143" y="42"/>
                  </a:lnTo>
                  <a:lnTo>
                    <a:pt x="147" y="38"/>
                  </a:lnTo>
                  <a:lnTo>
                    <a:pt x="149" y="33"/>
                  </a:lnTo>
                  <a:lnTo>
                    <a:pt x="150" y="27"/>
                  </a:lnTo>
                  <a:lnTo>
                    <a:pt x="150" y="21"/>
                  </a:lnTo>
                  <a:lnTo>
                    <a:pt x="148" y="17"/>
                  </a:lnTo>
                  <a:lnTo>
                    <a:pt x="143" y="11"/>
                  </a:lnTo>
                  <a:lnTo>
                    <a:pt x="138" y="8"/>
                  </a:lnTo>
                  <a:lnTo>
                    <a:pt x="135" y="6"/>
                  </a:lnTo>
                  <a:lnTo>
                    <a:pt x="130" y="4"/>
                  </a:lnTo>
                  <a:lnTo>
                    <a:pt x="120" y="2"/>
                  </a:lnTo>
                  <a:lnTo>
                    <a:pt x="104" y="0"/>
                  </a:lnTo>
                  <a:lnTo>
                    <a:pt x="86" y="1"/>
                  </a:lnTo>
                  <a:lnTo>
                    <a:pt x="66" y="4"/>
                  </a:lnTo>
                  <a:lnTo>
                    <a:pt x="50" y="10"/>
                  </a:lnTo>
                  <a:lnTo>
                    <a:pt x="36" y="16"/>
                  </a:lnTo>
                  <a:lnTo>
                    <a:pt x="28" y="22"/>
                  </a:lnTo>
                  <a:lnTo>
                    <a:pt x="19" y="27"/>
                  </a:lnTo>
                  <a:lnTo>
                    <a:pt x="11" y="34"/>
                  </a:lnTo>
                  <a:lnTo>
                    <a:pt x="5" y="41"/>
                  </a:lnTo>
                  <a:lnTo>
                    <a:pt x="0" y="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6" name="Freeform 191"/>
            <p:cNvSpPr>
              <a:spLocks/>
            </p:cNvSpPr>
            <p:nvPr/>
          </p:nvSpPr>
          <p:spPr bwMode="auto">
            <a:xfrm>
              <a:off x="3095" y="2374"/>
              <a:ext cx="15" cy="62"/>
            </a:xfrm>
            <a:custGeom>
              <a:avLst/>
              <a:gdLst>
                <a:gd name="T0" fmla="*/ 0 w 43"/>
                <a:gd name="T1" fmla="*/ 0 h 185"/>
                <a:gd name="T2" fmla="*/ 0 w 43"/>
                <a:gd name="T3" fmla="*/ 0 h 185"/>
                <a:gd name="T4" fmla="*/ 0 w 43"/>
                <a:gd name="T5" fmla="*/ 0 h 185"/>
                <a:gd name="T6" fmla="*/ 0 w 43"/>
                <a:gd name="T7" fmla="*/ 0 h 185"/>
                <a:gd name="T8" fmla="*/ 0 w 43"/>
                <a:gd name="T9" fmla="*/ 0 h 185"/>
                <a:gd name="T10" fmla="*/ 0 w 43"/>
                <a:gd name="T11" fmla="*/ 0 h 185"/>
                <a:gd name="T12" fmla="*/ 0 w 43"/>
                <a:gd name="T13" fmla="*/ 0 h 185"/>
                <a:gd name="T14" fmla="*/ 0 w 43"/>
                <a:gd name="T15" fmla="*/ 0 h 185"/>
                <a:gd name="T16" fmla="*/ 0 w 43"/>
                <a:gd name="T17" fmla="*/ 0 h 185"/>
                <a:gd name="T18" fmla="*/ 0 w 43"/>
                <a:gd name="T19" fmla="*/ 0 h 185"/>
                <a:gd name="T20" fmla="*/ 0 w 43"/>
                <a:gd name="T21" fmla="*/ 0 h 185"/>
                <a:gd name="T22" fmla="*/ 0 w 43"/>
                <a:gd name="T23" fmla="*/ 0 h 185"/>
                <a:gd name="T24" fmla="*/ 0 w 43"/>
                <a:gd name="T25" fmla="*/ 0 h 185"/>
                <a:gd name="T26" fmla="*/ 0 w 43"/>
                <a:gd name="T27" fmla="*/ 0 h 185"/>
                <a:gd name="T28" fmla="*/ 0 w 43"/>
                <a:gd name="T29" fmla="*/ 0 h 185"/>
                <a:gd name="T30" fmla="*/ 0 w 43"/>
                <a:gd name="T31" fmla="*/ 0 h 185"/>
                <a:gd name="T32" fmla="*/ 0 w 43"/>
                <a:gd name="T33" fmla="*/ 0 h 185"/>
                <a:gd name="T34" fmla="*/ 0 w 43"/>
                <a:gd name="T35" fmla="*/ 0 h 185"/>
                <a:gd name="T36" fmla="*/ 0 w 43"/>
                <a:gd name="T37" fmla="*/ 0 h 185"/>
                <a:gd name="T38" fmla="*/ 0 w 43"/>
                <a:gd name="T39" fmla="*/ 0 h 185"/>
                <a:gd name="T40" fmla="*/ 0 w 43"/>
                <a:gd name="T41" fmla="*/ 0 h 185"/>
                <a:gd name="T42" fmla="*/ 0 w 43"/>
                <a:gd name="T43" fmla="*/ 0 h 185"/>
                <a:gd name="T44" fmla="*/ 0 w 43"/>
                <a:gd name="T45" fmla="*/ 0 h 185"/>
                <a:gd name="T46" fmla="*/ 0 w 43"/>
                <a:gd name="T47" fmla="*/ 0 h 185"/>
                <a:gd name="T48" fmla="*/ 0 w 43"/>
                <a:gd name="T49" fmla="*/ 0 h 185"/>
                <a:gd name="T50" fmla="*/ 0 w 43"/>
                <a:gd name="T51" fmla="*/ 0 h 185"/>
                <a:gd name="T52" fmla="*/ 0 w 43"/>
                <a:gd name="T53" fmla="*/ 0 h 185"/>
                <a:gd name="T54" fmla="*/ 0 w 43"/>
                <a:gd name="T55" fmla="*/ 0 h 185"/>
                <a:gd name="T56" fmla="*/ 0 w 43"/>
                <a:gd name="T57" fmla="*/ 0 h 185"/>
                <a:gd name="T58" fmla="*/ 0 w 43"/>
                <a:gd name="T59" fmla="*/ 0 h 185"/>
                <a:gd name="T60" fmla="*/ 0 w 43"/>
                <a:gd name="T61" fmla="*/ 0 h 185"/>
                <a:gd name="T62" fmla="*/ 0 w 43"/>
                <a:gd name="T63" fmla="*/ 0 h 185"/>
                <a:gd name="T64" fmla="*/ 0 w 43"/>
                <a:gd name="T65" fmla="*/ 0 h 185"/>
                <a:gd name="T66" fmla="*/ 0 w 43"/>
                <a:gd name="T67" fmla="*/ 0 h 185"/>
                <a:gd name="T68" fmla="*/ 0 w 43"/>
                <a:gd name="T69" fmla="*/ 0 h 185"/>
                <a:gd name="T70" fmla="*/ 0 w 43"/>
                <a:gd name="T71" fmla="*/ 0 h 185"/>
                <a:gd name="T72" fmla="*/ 0 w 43"/>
                <a:gd name="T73" fmla="*/ 0 h 185"/>
                <a:gd name="T74" fmla="*/ 0 w 43"/>
                <a:gd name="T75" fmla="*/ 0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3"/>
                <a:gd name="T115" fmla="*/ 0 h 185"/>
                <a:gd name="T116" fmla="*/ 43 w 43"/>
                <a:gd name="T117" fmla="*/ 185 h 1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3" h="185">
                  <a:moveTo>
                    <a:pt x="6" y="185"/>
                  </a:moveTo>
                  <a:lnTo>
                    <a:pt x="8" y="178"/>
                  </a:lnTo>
                  <a:lnTo>
                    <a:pt x="12" y="172"/>
                  </a:lnTo>
                  <a:lnTo>
                    <a:pt x="13" y="165"/>
                  </a:lnTo>
                  <a:lnTo>
                    <a:pt x="14" y="158"/>
                  </a:lnTo>
                  <a:lnTo>
                    <a:pt x="14" y="141"/>
                  </a:lnTo>
                  <a:lnTo>
                    <a:pt x="14" y="118"/>
                  </a:lnTo>
                  <a:lnTo>
                    <a:pt x="15" y="95"/>
                  </a:lnTo>
                  <a:lnTo>
                    <a:pt x="16" y="86"/>
                  </a:lnTo>
                  <a:lnTo>
                    <a:pt x="17" y="77"/>
                  </a:lnTo>
                  <a:lnTo>
                    <a:pt x="18" y="54"/>
                  </a:lnTo>
                  <a:lnTo>
                    <a:pt x="20" y="30"/>
                  </a:lnTo>
                  <a:lnTo>
                    <a:pt x="24" y="18"/>
                  </a:lnTo>
                  <a:lnTo>
                    <a:pt x="27" y="14"/>
                  </a:lnTo>
                  <a:lnTo>
                    <a:pt x="33" y="11"/>
                  </a:lnTo>
                  <a:lnTo>
                    <a:pt x="38" y="6"/>
                  </a:lnTo>
                  <a:lnTo>
                    <a:pt x="43" y="0"/>
                  </a:lnTo>
                  <a:lnTo>
                    <a:pt x="35" y="1"/>
                  </a:lnTo>
                  <a:lnTo>
                    <a:pt x="29" y="2"/>
                  </a:lnTo>
                  <a:lnTo>
                    <a:pt x="22" y="4"/>
                  </a:lnTo>
                  <a:lnTo>
                    <a:pt x="15" y="11"/>
                  </a:lnTo>
                  <a:lnTo>
                    <a:pt x="11" y="17"/>
                  </a:lnTo>
                  <a:lnTo>
                    <a:pt x="7" y="29"/>
                  </a:lnTo>
                  <a:lnTo>
                    <a:pt x="5" y="40"/>
                  </a:lnTo>
                  <a:lnTo>
                    <a:pt x="5" y="53"/>
                  </a:lnTo>
                  <a:lnTo>
                    <a:pt x="3" y="65"/>
                  </a:lnTo>
                  <a:lnTo>
                    <a:pt x="3" y="75"/>
                  </a:lnTo>
                  <a:lnTo>
                    <a:pt x="3" y="82"/>
                  </a:lnTo>
                  <a:lnTo>
                    <a:pt x="3" y="85"/>
                  </a:lnTo>
                  <a:lnTo>
                    <a:pt x="2" y="94"/>
                  </a:lnTo>
                  <a:lnTo>
                    <a:pt x="1" y="116"/>
                  </a:lnTo>
                  <a:lnTo>
                    <a:pt x="0" y="141"/>
                  </a:lnTo>
                  <a:lnTo>
                    <a:pt x="0" y="158"/>
                  </a:lnTo>
                  <a:lnTo>
                    <a:pt x="0" y="165"/>
                  </a:lnTo>
                  <a:lnTo>
                    <a:pt x="2" y="172"/>
                  </a:lnTo>
                  <a:lnTo>
                    <a:pt x="3" y="178"/>
                  </a:lnTo>
                  <a:lnTo>
                    <a:pt x="6" y="1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7" name="Freeform 192"/>
            <p:cNvSpPr>
              <a:spLocks/>
            </p:cNvSpPr>
            <p:nvPr/>
          </p:nvSpPr>
          <p:spPr bwMode="auto">
            <a:xfrm>
              <a:off x="3103" y="2375"/>
              <a:ext cx="7" cy="59"/>
            </a:xfrm>
            <a:custGeom>
              <a:avLst/>
              <a:gdLst>
                <a:gd name="T0" fmla="*/ 0 w 23"/>
                <a:gd name="T1" fmla="*/ 0 h 176"/>
                <a:gd name="T2" fmla="*/ 0 w 23"/>
                <a:gd name="T3" fmla="*/ 0 h 176"/>
                <a:gd name="T4" fmla="*/ 0 w 23"/>
                <a:gd name="T5" fmla="*/ 0 h 176"/>
                <a:gd name="T6" fmla="*/ 0 w 23"/>
                <a:gd name="T7" fmla="*/ 0 h 176"/>
                <a:gd name="T8" fmla="*/ 0 w 23"/>
                <a:gd name="T9" fmla="*/ 0 h 176"/>
                <a:gd name="T10" fmla="*/ 0 w 23"/>
                <a:gd name="T11" fmla="*/ 0 h 176"/>
                <a:gd name="T12" fmla="*/ 0 w 23"/>
                <a:gd name="T13" fmla="*/ 0 h 176"/>
                <a:gd name="T14" fmla="*/ 0 w 23"/>
                <a:gd name="T15" fmla="*/ 0 h 176"/>
                <a:gd name="T16" fmla="*/ 0 w 23"/>
                <a:gd name="T17" fmla="*/ 0 h 176"/>
                <a:gd name="T18" fmla="*/ 0 w 23"/>
                <a:gd name="T19" fmla="*/ 0 h 176"/>
                <a:gd name="T20" fmla="*/ 0 w 23"/>
                <a:gd name="T21" fmla="*/ 0 h 176"/>
                <a:gd name="T22" fmla="*/ 0 w 23"/>
                <a:gd name="T23" fmla="*/ 0 h 176"/>
                <a:gd name="T24" fmla="*/ 0 w 23"/>
                <a:gd name="T25" fmla="*/ 0 h 176"/>
                <a:gd name="T26" fmla="*/ 0 w 23"/>
                <a:gd name="T27" fmla="*/ 0 h 176"/>
                <a:gd name="T28" fmla="*/ 0 w 23"/>
                <a:gd name="T29" fmla="*/ 0 h 176"/>
                <a:gd name="T30" fmla="*/ 0 w 23"/>
                <a:gd name="T31" fmla="*/ 0 h 176"/>
                <a:gd name="T32" fmla="*/ 0 w 23"/>
                <a:gd name="T33" fmla="*/ 0 h 176"/>
                <a:gd name="T34" fmla="*/ 0 w 23"/>
                <a:gd name="T35" fmla="*/ 0 h 176"/>
                <a:gd name="T36" fmla="*/ 0 w 23"/>
                <a:gd name="T37" fmla="*/ 0 h 176"/>
                <a:gd name="T38" fmla="*/ 0 w 23"/>
                <a:gd name="T39" fmla="*/ 0 h 176"/>
                <a:gd name="T40" fmla="*/ 0 w 23"/>
                <a:gd name="T41" fmla="*/ 0 h 176"/>
                <a:gd name="T42" fmla="*/ 0 w 23"/>
                <a:gd name="T43" fmla="*/ 0 h 176"/>
                <a:gd name="T44" fmla="*/ 0 w 23"/>
                <a:gd name="T45" fmla="*/ 0 h 176"/>
                <a:gd name="T46" fmla="*/ 0 w 23"/>
                <a:gd name="T47" fmla="*/ 0 h 176"/>
                <a:gd name="T48" fmla="*/ 0 w 23"/>
                <a:gd name="T49" fmla="*/ 0 h 176"/>
                <a:gd name="T50" fmla="*/ 0 w 23"/>
                <a:gd name="T51" fmla="*/ 0 h 176"/>
                <a:gd name="T52" fmla="*/ 0 w 23"/>
                <a:gd name="T53" fmla="*/ 0 h 176"/>
                <a:gd name="T54" fmla="*/ 0 w 23"/>
                <a:gd name="T55" fmla="*/ 0 h 176"/>
                <a:gd name="T56" fmla="*/ 0 w 23"/>
                <a:gd name="T57" fmla="*/ 0 h 176"/>
                <a:gd name="T58" fmla="*/ 0 w 23"/>
                <a:gd name="T59" fmla="*/ 0 h 176"/>
                <a:gd name="T60" fmla="*/ 0 w 23"/>
                <a:gd name="T61" fmla="*/ 0 h 176"/>
                <a:gd name="T62" fmla="*/ 0 w 23"/>
                <a:gd name="T63" fmla="*/ 0 h 176"/>
                <a:gd name="T64" fmla="*/ 0 w 23"/>
                <a:gd name="T65" fmla="*/ 0 h 176"/>
                <a:gd name="T66" fmla="*/ 0 w 23"/>
                <a:gd name="T67" fmla="*/ 0 h 1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176"/>
                <a:gd name="T104" fmla="*/ 23 w 23"/>
                <a:gd name="T105" fmla="*/ 176 h 1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176">
                  <a:moveTo>
                    <a:pt x="21" y="0"/>
                  </a:moveTo>
                  <a:lnTo>
                    <a:pt x="16" y="4"/>
                  </a:lnTo>
                  <a:lnTo>
                    <a:pt x="13" y="10"/>
                  </a:lnTo>
                  <a:lnTo>
                    <a:pt x="10" y="15"/>
                  </a:lnTo>
                  <a:lnTo>
                    <a:pt x="8" y="22"/>
                  </a:lnTo>
                  <a:lnTo>
                    <a:pt x="5" y="35"/>
                  </a:lnTo>
                  <a:lnTo>
                    <a:pt x="2" y="57"/>
                  </a:lnTo>
                  <a:lnTo>
                    <a:pt x="0" y="78"/>
                  </a:lnTo>
                  <a:lnTo>
                    <a:pt x="0" y="87"/>
                  </a:lnTo>
                  <a:lnTo>
                    <a:pt x="0" y="95"/>
                  </a:lnTo>
                  <a:lnTo>
                    <a:pt x="0" y="116"/>
                  </a:lnTo>
                  <a:lnTo>
                    <a:pt x="0" y="138"/>
                  </a:lnTo>
                  <a:lnTo>
                    <a:pt x="2" y="152"/>
                  </a:lnTo>
                  <a:lnTo>
                    <a:pt x="3" y="159"/>
                  </a:lnTo>
                  <a:lnTo>
                    <a:pt x="5" y="165"/>
                  </a:lnTo>
                  <a:lnTo>
                    <a:pt x="8" y="171"/>
                  </a:lnTo>
                  <a:lnTo>
                    <a:pt x="12" y="176"/>
                  </a:lnTo>
                  <a:lnTo>
                    <a:pt x="13" y="169"/>
                  </a:lnTo>
                  <a:lnTo>
                    <a:pt x="14" y="163"/>
                  </a:lnTo>
                  <a:lnTo>
                    <a:pt x="14" y="157"/>
                  </a:lnTo>
                  <a:lnTo>
                    <a:pt x="14" y="152"/>
                  </a:lnTo>
                  <a:lnTo>
                    <a:pt x="12" y="137"/>
                  </a:lnTo>
                  <a:lnTo>
                    <a:pt x="12" y="116"/>
                  </a:lnTo>
                  <a:lnTo>
                    <a:pt x="12" y="96"/>
                  </a:lnTo>
                  <a:lnTo>
                    <a:pt x="12" y="88"/>
                  </a:lnTo>
                  <a:lnTo>
                    <a:pt x="12" y="79"/>
                  </a:lnTo>
                  <a:lnTo>
                    <a:pt x="14" y="59"/>
                  </a:lnTo>
                  <a:lnTo>
                    <a:pt x="17" y="38"/>
                  </a:lnTo>
                  <a:lnTo>
                    <a:pt x="21" y="24"/>
                  </a:lnTo>
                  <a:lnTo>
                    <a:pt x="22" y="18"/>
                  </a:lnTo>
                  <a:lnTo>
                    <a:pt x="23" y="12"/>
                  </a:lnTo>
                  <a:lnTo>
                    <a:pt x="22" y="6"/>
                  </a:lnTo>
                  <a:lnTo>
                    <a:pt x="2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8" name="Freeform 193"/>
            <p:cNvSpPr>
              <a:spLocks/>
            </p:cNvSpPr>
            <p:nvPr/>
          </p:nvSpPr>
          <p:spPr bwMode="auto">
            <a:xfrm>
              <a:off x="3081" y="2433"/>
              <a:ext cx="24" cy="8"/>
            </a:xfrm>
            <a:custGeom>
              <a:avLst/>
              <a:gdLst>
                <a:gd name="T0" fmla="*/ 0 w 72"/>
                <a:gd name="T1" fmla="*/ 0 h 26"/>
                <a:gd name="T2" fmla="*/ 0 w 72"/>
                <a:gd name="T3" fmla="*/ 0 h 26"/>
                <a:gd name="T4" fmla="*/ 0 w 72"/>
                <a:gd name="T5" fmla="*/ 0 h 26"/>
                <a:gd name="T6" fmla="*/ 0 w 72"/>
                <a:gd name="T7" fmla="*/ 0 h 26"/>
                <a:gd name="T8" fmla="*/ 0 w 72"/>
                <a:gd name="T9" fmla="*/ 0 h 26"/>
                <a:gd name="T10" fmla="*/ 0 w 72"/>
                <a:gd name="T11" fmla="*/ 0 h 26"/>
                <a:gd name="T12" fmla="*/ 0 w 72"/>
                <a:gd name="T13" fmla="*/ 0 h 26"/>
                <a:gd name="T14" fmla="*/ 0 w 72"/>
                <a:gd name="T15" fmla="*/ 0 h 26"/>
                <a:gd name="T16" fmla="*/ 0 w 72"/>
                <a:gd name="T17" fmla="*/ 0 h 26"/>
                <a:gd name="T18" fmla="*/ 0 w 72"/>
                <a:gd name="T19" fmla="*/ 0 h 26"/>
                <a:gd name="T20" fmla="*/ 0 w 72"/>
                <a:gd name="T21" fmla="*/ 0 h 26"/>
                <a:gd name="T22" fmla="*/ 0 w 72"/>
                <a:gd name="T23" fmla="*/ 0 h 26"/>
                <a:gd name="T24" fmla="*/ 0 w 72"/>
                <a:gd name="T25" fmla="*/ 0 h 26"/>
                <a:gd name="T26" fmla="*/ 0 w 72"/>
                <a:gd name="T27" fmla="*/ 0 h 26"/>
                <a:gd name="T28" fmla="*/ 0 w 72"/>
                <a:gd name="T29" fmla="*/ 0 h 26"/>
                <a:gd name="T30" fmla="*/ 0 w 72"/>
                <a:gd name="T31" fmla="*/ 0 h 26"/>
                <a:gd name="T32" fmla="*/ 0 w 72"/>
                <a:gd name="T33" fmla="*/ 0 h 26"/>
                <a:gd name="T34" fmla="*/ 0 w 72"/>
                <a:gd name="T35" fmla="*/ 0 h 26"/>
                <a:gd name="T36" fmla="*/ 0 w 72"/>
                <a:gd name="T37" fmla="*/ 0 h 26"/>
                <a:gd name="T38" fmla="*/ 0 w 72"/>
                <a:gd name="T39" fmla="*/ 0 h 26"/>
                <a:gd name="T40" fmla="*/ 0 w 72"/>
                <a:gd name="T41" fmla="*/ 0 h 26"/>
                <a:gd name="T42" fmla="*/ 0 w 72"/>
                <a:gd name="T43" fmla="*/ 0 h 26"/>
                <a:gd name="T44" fmla="*/ 0 w 72"/>
                <a:gd name="T45" fmla="*/ 0 h 26"/>
                <a:gd name="T46" fmla="*/ 0 w 72"/>
                <a:gd name="T47" fmla="*/ 0 h 26"/>
                <a:gd name="T48" fmla="*/ 0 w 72"/>
                <a:gd name="T49" fmla="*/ 0 h 26"/>
                <a:gd name="T50" fmla="*/ 0 w 72"/>
                <a:gd name="T51" fmla="*/ 0 h 26"/>
                <a:gd name="T52" fmla="*/ 0 w 72"/>
                <a:gd name="T53" fmla="*/ 0 h 26"/>
                <a:gd name="T54" fmla="*/ 0 w 72"/>
                <a:gd name="T55" fmla="*/ 0 h 26"/>
                <a:gd name="T56" fmla="*/ 0 w 72"/>
                <a:gd name="T57" fmla="*/ 0 h 26"/>
                <a:gd name="T58" fmla="*/ 0 w 72"/>
                <a:gd name="T59" fmla="*/ 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26"/>
                <a:gd name="T92" fmla="*/ 72 w 72"/>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26">
                  <a:moveTo>
                    <a:pt x="0" y="26"/>
                  </a:moveTo>
                  <a:lnTo>
                    <a:pt x="7" y="26"/>
                  </a:lnTo>
                  <a:lnTo>
                    <a:pt x="12" y="25"/>
                  </a:lnTo>
                  <a:lnTo>
                    <a:pt x="17" y="22"/>
                  </a:lnTo>
                  <a:lnTo>
                    <a:pt x="25" y="20"/>
                  </a:lnTo>
                  <a:lnTo>
                    <a:pt x="32" y="17"/>
                  </a:lnTo>
                  <a:lnTo>
                    <a:pt x="36" y="17"/>
                  </a:lnTo>
                  <a:lnTo>
                    <a:pt x="39" y="15"/>
                  </a:lnTo>
                  <a:lnTo>
                    <a:pt x="47" y="14"/>
                  </a:lnTo>
                  <a:lnTo>
                    <a:pt x="56" y="13"/>
                  </a:lnTo>
                  <a:lnTo>
                    <a:pt x="63" y="13"/>
                  </a:lnTo>
                  <a:lnTo>
                    <a:pt x="68" y="10"/>
                  </a:lnTo>
                  <a:lnTo>
                    <a:pt x="72" y="6"/>
                  </a:lnTo>
                  <a:lnTo>
                    <a:pt x="69" y="3"/>
                  </a:lnTo>
                  <a:lnTo>
                    <a:pt x="68" y="1"/>
                  </a:lnTo>
                  <a:lnTo>
                    <a:pt x="64" y="1"/>
                  </a:lnTo>
                  <a:lnTo>
                    <a:pt x="62" y="1"/>
                  </a:lnTo>
                  <a:lnTo>
                    <a:pt x="55" y="0"/>
                  </a:lnTo>
                  <a:lnTo>
                    <a:pt x="45" y="2"/>
                  </a:lnTo>
                  <a:lnTo>
                    <a:pt x="36" y="4"/>
                  </a:lnTo>
                  <a:lnTo>
                    <a:pt x="33" y="5"/>
                  </a:lnTo>
                  <a:lnTo>
                    <a:pt x="29" y="5"/>
                  </a:lnTo>
                  <a:lnTo>
                    <a:pt x="21" y="9"/>
                  </a:lnTo>
                  <a:lnTo>
                    <a:pt x="12" y="12"/>
                  </a:lnTo>
                  <a:lnTo>
                    <a:pt x="7" y="15"/>
                  </a:lnTo>
                  <a:lnTo>
                    <a:pt x="3" y="17"/>
                  </a:lnTo>
                  <a:lnTo>
                    <a:pt x="1" y="19"/>
                  </a:lnTo>
                  <a:lnTo>
                    <a:pt x="0" y="22"/>
                  </a:lnTo>
                  <a:lnTo>
                    <a:pt x="0" y="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9" name="Freeform 194"/>
            <p:cNvSpPr>
              <a:spLocks/>
            </p:cNvSpPr>
            <p:nvPr/>
          </p:nvSpPr>
          <p:spPr bwMode="auto">
            <a:xfrm>
              <a:off x="2985" y="2404"/>
              <a:ext cx="97" cy="47"/>
            </a:xfrm>
            <a:custGeom>
              <a:avLst/>
              <a:gdLst>
                <a:gd name="T0" fmla="*/ 0 w 289"/>
                <a:gd name="T1" fmla="*/ 0 h 140"/>
                <a:gd name="T2" fmla="*/ 0 w 289"/>
                <a:gd name="T3" fmla="*/ 0 h 140"/>
                <a:gd name="T4" fmla="*/ 0 w 289"/>
                <a:gd name="T5" fmla="*/ 0 h 140"/>
                <a:gd name="T6" fmla="*/ 0 w 289"/>
                <a:gd name="T7" fmla="*/ 0 h 140"/>
                <a:gd name="T8" fmla="*/ 0 w 289"/>
                <a:gd name="T9" fmla="*/ 0 h 140"/>
                <a:gd name="T10" fmla="*/ 0 w 289"/>
                <a:gd name="T11" fmla="*/ 0 h 140"/>
                <a:gd name="T12" fmla="*/ 0 w 289"/>
                <a:gd name="T13" fmla="*/ 0 h 140"/>
                <a:gd name="T14" fmla="*/ 0 w 289"/>
                <a:gd name="T15" fmla="*/ 0 h 140"/>
                <a:gd name="T16" fmla="*/ 0 w 289"/>
                <a:gd name="T17" fmla="*/ 0 h 140"/>
                <a:gd name="T18" fmla="*/ 0 w 289"/>
                <a:gd name="T19" fmla="*/ 0 h 140"/>
                <a:gd name="T20" fmla="*/ 0 w 289"/>
                <a:gd name="T21" fmla="*/ 0 h 140"/>
                <a:gd name="T22" fmla="*/ 0 w 289"/>
                <a:gd name="T23" fmla="*/ 0 h 140"/>
                <a:gd name="T24" fmla="*/ 0 w 289"/>
                <a:gd name="T25" fmla="*/ 0 h 140"/>
                <a:gd name="T26" fmla="*/ 0 w 289"/>
                <a:gd name="T27" fmla="*/ 0 h 140"/>
                <a:gd name="T28" fmla="*/ 0 w 289"/>
                <a:gd name="T29" fmla="*/ 0 h 140"/>
                <a:gd name="T30" fmla="*/ 0 w 289"/>
                <a:gd name="T31" fmla="*/ 0 h 140"/>
                <a:gd name="T32" fmla="*/ 0 w 289"/>
                <a:gd name="T33" fmla="*/ 0 h 140"/>
                <a:gd name="T34" fmla="*/ 0 w 289"/>
                <a:gd name="T35" fmla="*/ 0 h 140"/>
                <a:gd name="T36" fmla="*/ 0 w 289"/>
                <a:gd name="T37" fmla="*/ 0 h 140"/>
                <a:gd name="T38" fmla="*/ 0 w 289"/>
                <a:gd name="T39" fmla="*/ 0 h 140"/>
                <a:gd name="T40" fmla="*/ 0 w 289"/>
                <a:gd name="T41" fmla="*/ 0 h 140"/>
                <a:gd name="T42" fmla="*/ 0 w 289"/>
                <a:gd name="T43" fmla="*/ 0 h 140"/>
                <a:gd name="T44" fmla="*/ 0 w 289"/>
                <a:gd name="T45" fmla="*/ 0 h 140"/>
                <a:gd name="T46" fmla="*/ 0 w 289"/>
                <a:gd name="T47" fmla="*/ 0 h 140"/>
                <a:gd name="T48" fmla="*/ 0 w 289"/>
                <a:gd name="T49" fmla="*/ 0 h 140"/>
                <a:gd name="T50" fmla="*/ 0 w 289"/>
                <a:gd name="T51" fmla="*/ 0 h 140"/>
                <a:gd name="T52" fmla="*/ 0 w 289"/>
                <a:gd name="T53" fmla="*/ 0 h 140"/>
                <a:gd name="T54" fmla="*/ 0 w 289"/>
                <a:gd name="T55" fmla="*/ 0 h 140"/>
                <a:gd name="T56" fmla="*/ 0 w 289"/>
                <a:gd name="T57" fmla="*/ 0 h 140"/>
                <a:gd name="T58" fmla="*/ 0 w 289"/>
                <a:gd name="T59" fmla="*/ 0 h 140"/>
                <a:gd name="T60" fmla="*/ 0 w 289"/>
                <a:gd name="T61" fmla="*/ 0 h 140"/>
                <a:gd name="T62" fmla="*/ 0 w 289"/>
                <a:gd name="T63" fmla="*/ 0 h 140"/>
                <a:gd name="T64" fmla="*/ 0 w 289"/>
                <a:gd name="T65" fmla="*/ 0 h 140"/>
                <a:gd name="T66" fmla="*/ 0 w 289"/>
                <a:gd name="T67" fmla="*/ 0 h 140"/>
                <a:gd name="T68" fmla="*/ 0 w 289"/>
                <a:gd name="T69" fmla="*/ 0 h 140"/>
                <a:gd name="T70" fmla="*/ 0 w 289"/>
                <a:gd name="T71" fmla="*/ 0 h 140"/>
                <a:gd name="T72" fmla="*/ 0 w 289"/>
                <a:gd name="T73" fmla="*/ 0 h 140"/>
                <a:gd name="T74" fmla="*/ 0 w 289"/>
                <a:gd name="T75" fmla="*/ 0 h 140"/>
                <a:gd name="T76" fmla="*/ 0 w 289"/>
                <a:gd name="T77" fmla="*/ 0 h 140"/>
                <a:gd name="T78" fmla="*/ 0 w 289"/>
                <a:gd name="T79" fmla="*/ 0 h 140"/>
                <a:gd name="T80" fmla="*/ 0 w 289"/>
                <a:gd name="T81" fmla="*/ 0 h 140"/>
                <a:gd name="T82" fmla="*/ 0 w 289"/>
                <a:gd name="T83" fmla="*/ 0 h 140"/>
                <a:gd name="T84" fmla="*/ 0 w 289"/>
                <a:gd name="T85" fmla="*/ 0 h 140"/>
                <a:gd name="T86" fmla="*/ 0 w 289"/>
                <a:gd name="T87" fmla="*/ 0 h 140"/>
                <a:gd name="T88" fmla="*/ 0 w 289"/>
                <a:gd name="T89" fmla="*/ 0 h 1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9"/>
                <a:gd name="T136" fmla="*/ 0 h 140"/>
                <a:gd name="T137" fmla="*/ 289 w 289"/>
                <a:gd name="T138" fmla="*/ 140 h 1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9" h="140">
                  <a:moveTo>
                    <a:pt x="244" y="88"/>
                  </a:moveTo>
                  <a:lnTo>
                    <a:pt x="246" y="84"/>
                  </a:lnTo>
                  <a:lnTo>
                    <a:pt x="247" y="82"/>
                  </a:lnTo>
                  <a:lnTo>
                    <a:pt x="247" y="80"/>
                  </a:lnTo>
                  <a:lnTo>
                    <a:pt x="249" y="77"/>
                  </a:lnTo>
                  <a:lnTo>
                    <a:pt x="250" y="75"/>
                  </a:lnTo>
                  <a:lnTo>
                    <a:pt x="252" y="73"/>
                  </a:lnTo>
                  <a:lnTo>
                    <a:pt x="252" y="72"/>
                  </a:lnTo>
                  <a:lnTo>
                    <a:pt x="252" y="67"/>
                  </a:lnTo>
                  <a:lnTo>
                    <a:pt x="249" y="63"/>
                  </a:lnTo>
                  <a:lnTo>
                    <a:pt x="245" y="65"/>
                  </a:lnTo>
                  <a:lnTo>
                    <a:pt x="242" y="66"/>
                  </a:lnTo>
                  <a:lnTo>
                    <a:pt x="239" y="70"/>
                  </a:lnTo>
                  <a:lnTo>
                    <a:pt x="236" y="73"/>
                  </a:lnTo>
                  <a:lnTo>
                    <a:pt x="236" y="75"/>
                  </a:lnTo>
                  <a:lnTo>
                    <a:pt x="234" y="75"/>
                  </a:lnTo>
                  <a:lnTo>
                    <a:pt x="233" y="78"/>
                  </a:lnTo>
                  <a:lnTo>
                    <a:pt x="232" y="82"/>
                  </a:lnTo>
                  <a:lnTo>
                    <a:pt x="230" y="86"/>
                  </a:lnTo>
                  <a:lnTo>
                    <a:pt x="216" y="82"/>
                  </a:lnTo>
                  <a:lnTo>
                    <a:pt x="199" y="76"/>
                  </a:lnTo>
                  <a:lnTo>
                    <a:pt x="177" y="70"/>
                  </a:lnTo>
                  <a:lnTo>
                    <a:pt x="158" y="62"/>
                  </a:lnTo>
                  <a:lnTo>
                    <a:pt x="135" y="52"/>
                  </a:lnTo>
                  <a:lnTo>
                    <a:pt x="117" y="44"/>
                  </a:lnTo>
                  <a:lnTo>
                    <a:pt x="104" y="37"/>
                  </a:lnTo>
                  <a:lnTo>
                    <a:pt x="99" y="34"/>
                  </a:lnTo>
                  <a:lnTo>
                    <a:pt x="97" y="33"/>
                  </a:lnTo>
                  <a:lnTo>
                    <a:pt x="94" y="31"/>
                  </a:lnTo>
                  <a:lnTo>
                    <a:pt x="89" y="28"/>
                  </a:lnTo>
                  <a:lnTo>
                    <a:pt x="82" y="24"/>
                  </a:lnTo>
                  <a:lnTo>
                    <a:pt x="78" y="21"/>
                  </a:lnTo>
                  <a:lnTo>
                    <a:pt x="74" y="19"/>
                  </a:lnTo>
                  <a:lnTo>
                    <a:pt x="69" y="16"/>
                  </a:lnTo>
                  <a:lnTo>
                    <a:pt x="64" y="13"/>
                  </a:lnTo>
                  <a:lnTo>
                    <a:pt x="59" y="9"/>
                  </a:lnTo>
                  <a:lnTo>
                    <a:pt x="55" y="6"/>
                  </a:lnTo>
                  <a:lnTo>
                    <a:pt x="50" y="3"/>
                  </a:lnTo>
                  <a:lnTo>
                    <a:pt x="47" y="2"/>
                  </a:lnTo>
                  <a:lnTo>
                    <a:pt x="45" y="1"/>
                  </a:lnTo>
                  <a:lnTo>
                    <a:pt x="44" y="1"/>
                  </a:lnTo>
                  <a:lnTo>
                    <a:pt x="44" y="0"/>
                  </a:lnTo>
                  <a:lnTo>
                    <a:pt x="42" y="0"/>
                  </a:lnTo>
                  <a:lnTo>
                    <a:pt x="37" y="3"/>
                  </a:lnTo>
                  <a:lnTo>
                    <a:pt x="33" y="4"/>
                  </a:lnTo>
                  <a:lnTo>
                    <a:pt x="35" y="4"/>
                  </a:lnTo>
                  <a:lnTo>
                    <a:pt x="28" y="30"/>
                  </a:lnTo>
                  <a:lnTo>
                    <a:pt x="20" y="52"/>
                  </a:lnTo>
                  <a:lnTo>
                    <a:pt x="15" y="72"/>
                  </a:lnTo>
                  <a:lnTo>
                    <a:pt x="12" y="86"/>
                  </a:lnTo>
                  <a:lnTo>
                    <a:pt x="7" y="100"/>
                  </a:lnTo>
                  <a:lnTo>
                    <a:pt x="4" y="113"/>
                  </a:lnTo>
                  <a:lnTo>
                    <a:pt x="2" y="125"/>
                  </a:lnTo>
                  <a:lnTo>
                    <a:pt x="0" y="140"/>
                  </a:lnTo>
                  <a:lnTo>
                    <a:pt x="7" y="127"/>
                  </a:lnTo>
                  <a:lnTo>
                    <a:pt x="13" y="116"/>
                  </a:lnTo>
                  <a:lnTo>
                    <a:pt x="19" y="103"/>
                  </a:lnTo>
                  <a:lnTo>
                    <a:pt x="24" y="89"/>
                  </a:lnTo>
                  <a:lnTo>
                    <a:pt x="28" y="76"/>
                  </a:lnTo>
                  <a:lnTo>
                    <a:pt x="33" y="59"/>
                  </a:lnTo>
                  <a:lnTo>
                    <a:pt x="38" y="39"/>
                  </a:lnTo>
                  <a:lnTo>
                    <a:pt x="44" y="16"/>
                  </a:lnTo>
                  <a:lnTo>
                    <a:pt x="48" y="17"/>
                  </a:lnTo>
                  <a:lnTo>
                    <a:pt x="53" y="20"/>
                  </a:lnTo>
                  <a:lnTo>
                    <a:pt x="58" y="24"/>
                  </a:lnTo>
                  <a:lnTo>
                    <a:pt x="62" y="28"/>
                  </a:lnTo>
                  <a:lnTo>
                    <a:pt x="67" y="31"/>
                  </a:lnTo>
                  <a:lnTo>
                    <a:pt x="71" y="33"/>
                  </a:lnTo>
                  <a:lnTo>
                    <a:pt x="76" y="35"/>
                  </a:lnTo>
                  <a:lnTo>
                    <a:pt x="83" y="39"/>
                  </a:lnTo>
                  <a:lnTo>
                    <a:pt x="88" y="43"/>
                  </a:lnTo>
                  <a:lnTo>
                    <a:pt x="91" y="44"/>
                  </a:lnTo>
                  <a:lnTo>
                    <a:pt x="93" y="46"/>
                  </a:lnTo>
                  <a:lnTo>
                    <a:pt x="97" y="48"/>
                  </a:lnTo>
                  <a:lnTo>
                    <a:pt x="110" y="55"/>
                  </a:lnTo>
                  <a:lnTo>
                    <a:pt x="131" y="63"/>
                  </a:lnTo>
                  <a:lnTo>
                    <a:pt x="153" y="73"/>
                  </a:lnTo>
                  <a:lnTo>
                    <a:pt x="177" y="83"/>
                  </a:lnTo>
                  <a:lnTo>
                    <a:pt x="201" y="90"/>
                  </a:lnTo>
                  <a:lnTo>
                    <a:pt x="221" y="95"/>
                  </a:lnTo>
                  <a:lnTo>
                    <a:pt x="236" y="98"/>
                  </a:lnTo>
                  <a:lnTo>
                    <a:pt x="250" y="100"/>
                  </a:lnTo>
                  <a:lnTo>
                    <a:pt x="263" y="103"/>
                  </a:lnTo>
                  <a:lnTo>
                    <a:pt x="275" y="105"/>
                  </a:lnTo>
                  <a:lnTo>
                    <a:pt x="289" y="108"/>
                  </a:lnTo>
                  <a:lnTo>
                    <a:pt x="278" y="100"/>
                  </a:lnTo>
                  <a:lnTo>
                    <a:pt x="268" y="95"/>
                  </a:lnTo>
                  <a:lnTo>
                    <a:pt x="257" y="91"/>
                  </a:lnTo>
                  <a:lnTo>
                    <a:pt x="244" y="8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0" name="Freeform 195"/>
            <p:cNvSpPr>
              <a:spLocks/>
            </p:cNvSpPr>
            <p:nvPr/>
          </p:nvSpPr>
          <p:spPr bwMode="auto">
            <a:xfrm>
              <a:off x="3104" y="2386"/>
              <a:ext cx="47" cy="20"/>
            </a:xfrm>
            <a:custGeom>
              <a:avLst/>
              <a:gdLst>
                <a:gd name="T0" fmla="*/ 0 w 140"/>
                <a:gd name="T1" fmla="*/ 0 h 59"/>
                <a:gd name="T2" fmla="*/ 0 w 140"/>
                <a:gd name="T3" fmla="*/ 0 h 59"/>
                <a:gd name="T4" fmla="*/ 0 w 140"/>
                <a:gd name="T5" fmla="*/ 0 h 59"/>
                <a:gd name="T6" fmla="*/ 0 w 140"/>
                <a:gd name="T7" fmla="*/ 0 h 59"/>
                <a:gd name="T8" fmla="*/ 0 w 140"/>
                <a:gd name="T9" fmla="*/ 0 h 59"/>
                <a:gd name="T10" fmla="*/ 0 w 140"/>
                <a:gd name="T11" fmla="*/ 0 h 59"/>
                <a:gd name="T12" fmla="*/ 0 w 140"/>
                <a:gd name="T13" fmla="*/ 0 h 59"/>
                <a:gd name="T14" fmla="*/ 0 w 140"/>
                <a:gd name="T15" fmla="*/ 0 h 59"/>
                <a:gd name="T16" fmla="*/ 0 w 140"/>
                <a:gd name="T17" fmla="*/ 0 h 59"/>
                <a:gd name="T18" fmla="*/ 0 w 140"/>
                <a:gd name="T19" fmla="*/ 0 h 59"/>
                <a:gd name="T20" fmla="*/ 0 w 140"/>
                <a:gd name="T21" fmla="*/ 0 h 59"/>
                <a:gd name="T22" fmla="*/ 0 w 140"/>
                <a:gd name="T23" fmla="*/ 0 h 59"/>
                <a:gd name="T24" fmla="*/ 0 w 140"/>
                <a:gd name="T25" fmla="*/ 0 h 59"/>
                <a:gd name="T26" fmla="*/ 0 w 140"/>
                <a:gd name="T27" fmla="*/ 0 h 59"/>
                <a:gd name="T28" fmla="*/ 0 w 140"/>
                <a:gd name="T29" fmla="*/ 0 h 59"/>
                <a:gd name="T30" fmla="*/ 0 w 140"/>
                <a:gd name="T31" fmla="*/ 0 h 59"/>
                <a:gd name="T32" fmla="*/ 0 w 140"/>
                <a:gd name="T33" fmla="*/ 0 h 59"/>
                <a:gd name="T34" fmla="*/ 0 w 140"/>
                <a:gd name="T35" fmla="*/ 0 h 59"/>
                <a:gd name="T36" fmla="*/ 0 w 140"/>
                <a:gd name="T37" fmla="*/ 0 h 59"/>
                <a:gd name="T38" fmla="*/ 0 w 140"/>
                <a:gd name="T39" fmla="*/ 0 h 59"/>
                <a:gd name="T40" fmla="*/ 0 w 140"/>
                <a:gd name="T41" fmla="*/ 0 h 59"/>
                <a:gd name="T42" fmla="*/ 0 w 140"/>
                <a:gd name="T43" fmla="*/ 0 h 59"/>
                <a:gd name="T44" fmla="*/ 0 w 140"/>
                <a:gd name="T45" fmla="*/ 0 h 59"/>
                <a:gd name="T46" fmla="*/ 0 w 140"/>
                <a:gd name="T47" fmla="*/ 0 h 59"/>
                <a:gd name="T48" fmla="*/ 0 w 140"/>
                <a:gd name="T49" fmla="*/ 0 h 59"/>
                <a:gd name="T50" fmla="*/ 0 w 140"/>
                <a:gd name="T51" fmla="*/ 0 h 59"/>
                <a:gd name="T52" fmla="*/ 0 w 140"/>
                <a:gd name="T53" fmla="*/ 0 h 59"/>
                <a:gd name="T54" fmla="*/ 0 w 140"/>
                <a:gd name="T55" fmla="*/ 0 h 59"/>
                <a:gd name="T56" fmla="*/ 0 w 140"/>
                <a:gd name="T57" fmla="*/ 0 h 59"/>
                <a:gd name="T58" fmla="*/ 0 w 140"/>
                <a:gd name="T59" fmla="*/ 0 h 59"/>
                <a:gd name="T60" fmla="*/ 0 w 140"/>
                <a:gd name="T61" fmla="*/ 0 h 59"/>
                <a:gd name="T62" fmla="*/ 0 w 140"/>
                <a:gd name="T63" fmla="*/ 0 h 59"/>
                <a:gd name="T64" fmla="*/ 0 w 140"/>
                <a:gd name="T65" fmla="*/ 0 h 59"/>
                <a:gd name="T66" fmla="*/ 0 w 140"/>
                <a:gd name="T67" fmla="*/ 0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
                <a:gd name="T103" fmla="*/ 0 h 59"/>
                <a:gd name="T104" fmla="*/ 140 w 140"/>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 h="59">
                  <a:moveTo>
                    <a:pt x="0" y="58"/>
                  </a:moveTo>
                  <a:lnTo>
                    <a:pt x="6" y="58"/>
                  </a:lnTo>
                  <a:lnTo>
                    <a:pt x="11" y="59"/>
                  </a:lnTo>
                  <a:lnTo>
                    <a:pt x="16" y="58"/>
                  </a:lnTo>
                  <a:lnTo>
                    <a:pt x="21" y="57"/>
                  </a:lnTo>
                  <a:lnTo>
                    <a:pt x="33" y="53"/>
                  </a:lnTo>
                  <a:lnTo>
                    <a:pt x="51" y="46"/>
                  </a:lnTo>
                  <a:lnTo>
                    <a:pt x="67" y="40"/>
                  </a:lnTo>
                  <a:lnTo>
                    <a:pt x="73" y="38"/>
                  </a:lnTo>
                  <a:lnTo>
                    <a:pt x="80" y="35"/>
                  </a:lnTo>
                  <a:lnTo>
                    <a:pt x="97" y="29"/>
                  </a:lnTo>
                  <a:lnTo>
                    <a:pt x="113" y="20"/>
                  </a:lnTo>
                  <a:lnTo>
                    <a:pt x="125" y="15"/>
                  </a:lnTo>
                  <a:lnTo>
                    <a:pt x="129" y="12"/>
                  </a:lnTo>
                  <a:lnTo>
                    <a:pt x="134" y="8"/>
                  </a:lnTo>
                  <a:lnTo>
                    <a:pt x="137" y="5"/>
                  </a:lnTo>
                  <a:lnTo>
                    <a:pt x="140" y="1"/>
                  </a:lnTo>
                  <a:lnTo>
                    <a:pt x="134" y="0"/>
                  </a:lnTo>
                  <a:lnTo>
                    <a:pt x="130" y="0"/>
                  </a:lnTo>
                  <a:lnTo>
                    <a:pt x="125" y="0"/>
                  </a:lnTo>
                  <a:lnTo>
                    <a:pt x="119" y="2"/>
                  </a:lnTo>
                  <a:lnTo>
                    <a:pt x="108" y="7"/>
                  </a:lnTo>
                  <a:lnTo>
                    <a:pt x="92" y="16"/>
                  </a:lnTo>
                  <a:lnTo>
                    <a:pt x="76" y="23"/>
                  </a:lnTo>
                  <a:lnTo>
                    <a:pt x="69" y="26"/>
                  </a:lnTo>
                  <a:lnTo>
                    <a:pt x="62" y="29"/>
                  </a:lnTo>
                  <a:lnTo>
                    <a:pt x="46" y="35"/>
                  </a:lnTo>
                  <a:lnTo>
                    <a:pt x="28" y="41"/>
                  </a:lnTo>
                  <a:lnTo>
                    <a:pt x="17" y="46"/>
                  </a:lnTo>
                  <a:lnTo>
                    <a:pt x="11" y="48"/>
                  </a:lnTo>
                  <a:lnTo>
                    <a:pt x="8" y="51"/>
                  </a:lnTo>
                  <a:lnTo>
                    <a:pt x="4" y="54"/>
                  </a:lnTo>
                  <a:lnTo>
                    <a:pt x="0" y="5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1" name="Freeform 196"/>
            <p:cNvSpPr>
              <a:spLocks/>
            </p:cNvSpPr>
            <p:nvPr/>
          </p:nvSpPr>
          <p:spPr bwMode="auto">
            <a:xfrm>
              <a:off x="3107" y="2388"/>
              <a:ext cx="49" cy="44"/>
            </a:xfrm>
            <a:custGeom>
              <a:avLst/>
              <a:gdLst>
                <a:gd name="T0" fmla="*/ 0 w 148"/>
                <a:gd name="T1" fmla="*/ 0 h 133"/>
                <a:gd name="T2" fmla="*/ 0 w 148"/>
                <a:gd name="T3" fmla="*/ 0 h 133"/>
                <a:gd name="T4" fmla="*/ 0 w 148"/>
                <a:gd name="T5" fmla="*/ 0 h 133"/>
                <a:gd name="T6" fmla="*/ 0 w 148"/>
                <a:gd name="T7" fmla="*/ 0 h 133"/>
                <a:gd name="T8" fmla="*/ 0 w 148"/>
                <a:gd name="T9" fmla="*/ 0 h 133"/>
                <a:gd name="T10" fmla="*/ 0 w 148"/>
                <a:gd name="T11" fmla="*/ 0 h 133"/>
                <a:gd name="T12" fmla="*/ 0 w 148"/>
                <a:gd name="T13" fmla="*/ 0 h 133"/>
                <a:gd name="T14" fmla="*/ 0 w 148"/>
                <a:gd name="T15" fmla="*/ 0 h 133"/>
                <a:gd name="T16" fmla="*/ 0 w 148"/>
                <a:gd name="T17" fmla="*/ 0 h 133"/>
                <a:gd name="T18" fmla="*/ 0 w 148"/>
                <a:gd name="T19" fmla="*/ 0 h 133"/>
                <a:gd name="T20" fmla="*/ 0 w 148"/>
                <a:gd name="T21" fmla="*/ 0 h 133"/>
                <a:gd name="T22" fmla="*/ 0 w 148"/>
                <a:gd name="T23" fmla="*/ 0 h 133"/>
                <a:gd name="T24" fmla="*/ 0 w 148"/>
                <a:gd name="T25" fmla="*/ 0 h 133"/>
                <a:gd name="T26" fmla="*/ 0 w 148"/>
                <a:gd name="T27" fmla="*/ 0 h 133"/>
                <a:gd name="T28" fmla="*/ 0 w 148"/>
                <a:gd name="T29" fmla="*/ 0 h 133"/>
                <a:gd name="T30" fmla="*/ 0 w 148"/>
                <a:gd name="T31" fmla="*/ 0 h 133"/>
                <a:gd name="T32" fmla="*/ 0 w 148"/>
                <a:gd name="T33" fmla="*/ 0 h 133"/>
                <a:gd name="T34" fmla="*/ 0 w 148"/>
                <a:gd name="T35" fmla="*/ 0 h 133"/>
                <a:gd name="T36" fmla="*/ 0 w 148"/>
                <a:gd name="T37" fmla="*/ 0 h 133"/>
                <a:gd name="T38" fmla="*/ 0 w 148"/>
                <a:gd name="T39" fmla="*/ 0 h 133"/>
                <a:gd name="T40" fmla="*/ 0 w 148"/>
                <a:gd name="T41" fmla="*/ 0 h 133"/>
                <a:gd name="T42" fmla="*/ 0 w 148"/>
                <a:gd name="T43" fmla="*/ 0 h 133"/>
                <a:gd name="T44" fmla="*/ 0 w 148"/>
                <a:gd name="T45" fmla="*/ 0 h 133"/>
                <a:gd name="T46" fmla="*/ 0 w 148"/>
                <a:gd name="T47" fmla="*/ 0 h 133"/>
                <a:gd name="T48" fmla="*/ 0 w 148"/>
                <a:gd name="T49" fmla="*/ 0 h 133"/>
                <a:gd name="T50" fmla="*/ 0 w 148"/>
                <a:gd name="T51" fmla="*/ 0 h 133"/>
                <a:gd name="T52" fmla="*/ 0 w 148"/>
                <a:gd name="T53" fmla="*/ 0 h 133"/>
                <a:gd name="T54" fmla="*/ 0 w 148"/>
                <a:gd name="T55" fmla="*/ 0 h 133"/>
                <a:gd name="T56" fmla="*/ 0 w 148"/>
                <a:gd name="T57" fmla="*/ 0 h 133"/>
                <a:gd name="T58" fmla="*/ 0 w 148"/>
                <a:gd name="T59" fmla="*/ 0 h 133"/>
                <a:gd name="T60" fmla="*/ 0 w 148"/>
                <a:gd name="T61" fmla="*/ 0 h 133"/>
                <a:gd name="T62" fmla="*/ 0 w 148"/>
                <a:gd name="T63" fmla="*/ 0 h 133"/>
                <a:gd name="T64" fmla="*/ 0 w 148"/>
                <a:gd name="T65" fmla="*/ 0 h 133"/>
                <a:gd name="T66" fmla="*/ 0 w 148"/>
                <a:gd name="T67" fmla="*/ 0 h 133"/>
                <a:gd name="T68" fmla="*/ 0 w 148"/>
                <a:gd name="T69" fmla="*/ 0 h 133"/>
                <a:gd name="T70" fmla="*/ 0 w 148"/>
                <a:gd name="T71" fmla="*/ 0 h 133"/>
                <a:gd name="T72" fmla="*/ 0 w 148"/>
                <a:gd name="T73" fmla="*/ 0 h 133"/>
                <a:gd name="T74" fmla="*/ 0 w 148"/>
                <a:gd name="T75" fmla="*/ 0 h 133"/>
                <a:gd name="T76" fmla="*/ 0 w 148"/>
                <a:gd name="T77" fmla="*/ 0 h 133"/>
                <a:gd name="T78" fmla="*/ 0 w 148"/>
                <a:gd name="T79" fmla="*/ 0 h 133"/>
                <a:gd name="T80" fmla="*/ 0 w 148"/>
                <a:gd name="T81" fmla="*/ 0 h 133"/>
                <a:gd name="T82" fmla="*/ 0 w 148"/>
                <a:gd name="T83" fmla="*/ 0 h 1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8"/>
                <a:gd name="T127" fmla="*/ 0 h 133"/>
                <a:gd name="T128" fmla="*/ 148 w 148"/>
                <a:gd name="T129" fmla="*/ 133 h 1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8" h="133">
                  <a:moveTo>
                    <a:pt x="0" y="125"/>
                  </a:moveTo>
                  <a:lnTo>
                    <a:pt x="5" y="129"/>
                  </a:lnTo>
                  <a:lnTo>
                    <a:pt x="12" y="132"/>
                  </a:lnTo>
                  <a:lnTo>
                    <a:pt x="19" y="133"/>
                  </a:lnTo>
                  <a:lnTo>
                    <a:pt x="29" y="132"/>
                  </a:lnTo>
                  <a:lnTo>
                    <a:pt x="36" y="129"/>
                  </a:lnTo>
                  <a:lnTo>
                    <a:pt x="47" y="125"/>
                  </a:lnTo>
                  <a:lnTo>
                    <a:pt x="59" y="120"/>
                  </a:lnTo>
                  <a:lnTo>
                    <a:pt x="70" y="112"/>
                  </a:lnTo>
                  <a:lnTo>
                    <a:pt x="80" y="104"/>
                  </a:lnTo>
                  <a:lnTo>
                    <a:pt x="89" y="98"/>
                  </a:lnTo>
                  <a:lnTo>
                    <a:pt x="94" y="92"/>
                  </a:lnTo>
                  <a:lnTo>
                    <a:pt x="97" y="91"/>
                  </a:lnTo>
                  <a:lnTo>
                    <a:pt x="104" y="84"/>
                  </a:lnTo>
                  <a:lnTo>
                    <a:pt x="121" y="66"/>
                  </a:lnTo>
                  <a:lnTo>
                    <a:pt x="138" y="46"/>
                  </a:lnTo>
                  <a:lnTo>
                    <a:pt x="147" y="30"/>
                  </a:lnTo>
                  <a:lnTo>
                    <a:pt x="148" y="20"/>
                  </a:lnTo>
                  <a:lnTo>
                    <a:pt x="148" y="12"/>
                  </a:lnTo>
                  <a:lnTo>
                    <a:pt x="144" y="5"/>
                  </a:lnTo>
                  <a:lnTo>
                    <a:pt x="139" y="0"/>
                  </a:lnTo>
                  <a:lnTo>
                    <a:pt x="140" y="6"/>
                  </a:lnTo>
                  <a:lnTo>
                    <a:pt x="139" y="12"/>
                  </a:lnTo>
                  <a:lnTo>
                    <a:pt x="137" y="17"/>
                  </a:lnTo>
                  <a:lnTo>
                    <a:pt x="136" y="25"/>
                  </a:lnTo>
                  <a:lnTo>
                    <a:pt x="127" y="39"/>
                  </a:lnTo>
                  <a:lnTo>
                    <a:pt x="111" y="58"/>
                  </a:lnTo>
                  <a:lnTo>
                    <a:pt x="96" y="74"/>
                  </a:lnTo>
                  <a:lnTo>
                    <a:pt x="89" y="82"/>
                  </a:lnTo>
                  <a:lnTo>
                    <a:pt x="87" y="83"/>
                  </a:lnTo>
                  <a:lnTo>
                    <a:pt x="80" y="88"/>
                  </a:lnTo>
                  <a:lnTo>
                    <a:pt x="72" y="95"/>
                  </a:lnTo>
                  <a:lnTo>
                    <a:pt x="62" y="102"/>
                  </a:lnTo>
                  <a:lnTo>
                    <a:pt x="51" y="109"/>
                  </a:lnTo>
                  <a:lnTo>
                    <a:pt x="41" y="114"/>
                  </a:lnTo>
                  <a:lnTo>
                    <a:pt x="32" y="118"/>
                  </a:lnTo>
                  <a:lnTo>
                    <a:pt x="26" y="120"/>
                  </a:lnTo>
                  <a:lnTo>
                    <a:pt x="18" y="121"/>
                  </a:lnTo>
                  <a:lnTo>
                    <a:pt x="13" y="122"/>
                  </a:lnTo>
                  <a:lnTo>
                    <a:pt x="6" y="124"/>
                  </a:lnTo>
                  <a:lnTo>
                    <a:pt x="0" y="1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2" name="Freeform 197"/>
            <p:cNvSpPr>
              <a:spLocks/>
            </p:cNvSpPr>
            <p:nvPr/>
          </p:nvSpPr>
          <p:spPr bwMode="auto">
            <a:xfrm>
              <a:off x="3094" y="2415"/>
              <a:ext cx="46" cy="45"/>
            </a:xfrm>
            <a:custGeom>
              <a:avLst/>
              <a:gdLst>
                <a:gd name="T0" fmla="*/ 0 w 136"/>
                <a:gd name="T1" fmla="*/ 0 h 135"/>
                <a:gd name="T2" fmla="*/ 0 w 136"/>
                <a:gd name="T3" fmla="*/ 0 h 135"/>
                <a:gd name="T4" fmla="*/ 0 w 136"/>
                <a:gd name="T5" fmla="*/ 0 h 135"/>
                <a:gd name="T6" fmla="*/ 0 w 136"/>
                <a:gd name="T7" fmla="*/ 0 h 135"/>
                <a:gd name="T8" fmla="*/ 0 w 136"/>
                <a:gd name="T9" fmla="*/ 0 h 135"/>
                <a:gd name="T10" fmla="*/ 0 w 136"/>
                <a:gd name="T11" fmla="*/ 0 h 135"/>
                <a:gd name="T12" fmla="*/ 0 w 136"/>
                <a:gd name="T13" fmla="*/ 0 h 135"/>
                <a:gd name="T14" fmla="*/ 0 w 136"/>
                <a:gd name="T15" fmla="*/ 0 h 135"/>
                <a:gd name="T16" fmla="*/ 0 w 136"/>
                <a:gd name="T17" fmla="*/ 0 h 135"/>
                <a:gd name="T18" fmla="*/ 0 w 136"/>
                <a:gd name="T19" fmla="*/ 0 h 135"/>
                <a:gd name="T20" fmla="*/ 0 w 136"/>
                <a:gd name="T21" fmla="*/ 0 h 135"/>
                <a:gd name="T22" fmla="*/ 0 w 136"/>
                <a:gd name="T23" fmla="*/ 0 h 135"/>
                <a:gd name="T24" fmla="*/ 0 w 136"/>
                <a:gd name="T25" fmla="*/ 0 h 135"/>
                <a:gd name="T26" fmla="*/ 0 w 136"/>
                <a:gd name="T27" fmla="*/ 0 h 135"/>
                <a:gd name="T28" fmla="*/ 0 w 136"/>
                <a:gd name="T29" fmla="*/ 0 h 135"/>
                <a:gd name="T30" fmla="*/ 0 w 136"/>
                <a:gd name="T31" fmla="*/ 0 h 135"/>
                <a:gd name="T32" fmla="*/ 0 w 136"/>
                <a:gd name="T33" fmla="*/ 0 h 135"/>
                <a:gd name="T34" fmla="*/ 0 w 136"/>
                <a:gd name="T35" fmla="*/ 0 h 135"/>
                <a:gd name="T36" fmla="*/ 0 w 136"/>
                <a:gd name="T37" fmla="*/ 0 h 135"/>
                <a:gd name="T38" fmla="*/ 0 w 136"/>
                <a:gd name="T39" fmla="*/ 0 h 135"/>
                <a:gd name="T40" fmla="*/ 0 w 136"/>
                <a:gd name="T41" fmla="*/ 0 h 135"/>
                <a:gd name="T42" fmla="*/ 0 w 136"/>
                <a:gd name="T43" fmla="*/ 0 h 135"/>
                <a:gd name="T44" fmla="*/ 0 w 136"/>
                <a:gd name="T45" fmla="*/ 0 h 135"/>
                <a:gd name="T46" fmla="*/ 0 w 136"/>
                <a:gd name="T47" fmla="*/ 0 h 135"/>
                <a:gd name="T48" fmla="*/ 0 w 136"/>
                <a:gd name="T49" fmla="*/ 0 h 135"/>
                <a:gd name="T50" fmla="*/ 0 w 136"/>
                <a:gd name="T51" fmla="*/ 0 h 135"/>
                <a:gd name="T52" fmla="*/ 0 w 136"/>
                <a:gd name="T53" fmla="*/ 0 h 135"/>
                <a:gd name="T54" fmla="*/ 0 w 136"/>
                <a:gd name="T55" fmla="*/ 0 h 135"/>
                <a:gd name="T56" fmla="*/ 0 w 136"/>
                <a:gd name="T57" fmla="*/ 0 h 135"/>
                <a:gd name="T58" fmla="*/ 0 w 136"/>
                <a:gd name="T59" fmla="*/ 0 h 135"/>
                <a:gd name="T60" fmla="*/ 0 w 136"/>
                <a:gd name="T61" fmla="*/ 0 h 135"/>
                <a:gd name="T62" fmla="*/ 0 w 136"/>
                <a:gd name="T63" fmla="*/ 0 h 135"/>
                <a:gd name="T64" fmla="*/ 0 w 136"/>
                <a:gd name="T65" fmla="*/ 0 h 135"/>
                <a:gd name="T66" fmla="*/ 0 w 136"/>
                <a:gd name="T67" fmla="*/ 0 h 135"/>
                <a:gd name="T68" fmla="*/ 0 w 136"/>
                <a:gd name="T69" fmla="*/ 0 h 135"/>
                <a:gd name="T70" fmla="*/ 0 w 136"/>
                <a:gd name="T71" fmla="*/ 0 h 135"/>
                <a:gd name="T72" fmla="*/ 0 w 136"/>
                <a:gd name="T73" fmla="*/ 0 h 135"/>
                <a:gd name="T74" fmla="*/ 0 w 136"/>
                <a:gd name="T75" fmla="*/ 0 h 135"/>
                <a:gd name="T76" fmla="*/ 0 w 136"/>
                <a:gd name="T77" fmla="*/ 0 h 135"/>
                <a:gd name="T78" fmla="*/ 0 w 136"/>
                <a:gd name="T79" fmla="*/ 0 h 135"/>
                <a:gd name="T80" fmla="*/ 0 w 136"/>
                <a:gd name="T81" fmla="*/ 0 h 135"/>
                <a:gd name="T82" fmla="*/ 0 w 136"/>
                <a:gd name="T83" fmla="*/ 0 h 1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135"/>
                <a:gd name="T128" fmla="*/ 136 w 136"/>
                <a:gd name="T129" fmla="*/ 135 h 1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135">
                  <a:moveTo>
                    <a:pt x="0" y="133"/>
                  </a:moveTo>
                  <a:lnTo>
                    <a:pt x="6" y="134"/>
                  </a:lnTo>
                  <a:lnTo>
                    <a:pt x="14" y="135"/>
                  </a:lnTo>
                  <a:lnTo>
                    <a:pt x="21" y="135"/>
                  </a:lnTo>
                  <a:lnTo>
                    <a:pt x="29" y="134"/>
                  </a:lnTo>
                  <a:lnTo>
                    <a:pt x="35" y="131"/>
                  </a:lnTo>
                  <a:lnTo>
                    <a:pt x="45" y="127"/>
                  </a:lnTo>
                  <a:lnTo>
                    <a:pt x="56" y="121"/>
                  </a:lnTo>
                  <a:lnTo>
                    <a:pt x="68" y="114"/>
                  </a:lnTo>
                  <a:lnTo>
                    <a:pt x="77" y="105"/>
                  </a:lnTo>
                  <a:lnTo>
                    <a:pt x="84" y="97"/>
                  </a:lnTo>
                  <a:lnTo>
                    <a:pt x="89" y="91"/>
                  </a:lnTo>
                  <a:lnTo>
                    <a:pt x="91" y="89"/>
                  </a:lnTo>
                  <a:lnTo>
                    <a:pt x="97" y="81"/>
                  </a:lnTo>
                  <a:lnTo>
                    <a:pt x="111" y="65"/>
                  </a:lnTo>
                  <a:lnTo>
                    <a:pt x="125" y="43"/>
                  </a:lnTo>
                  <a:lnTo>
                    <a:pt x="133" y="28"/>
                  </a:lnTo>
                  <a:lnTo>
                    <a:pt x="135" y="20"/>
                  </a:lnTo>
                  <a:lnTo>
                    <a:pt x="136" y="13"/>
                  </a:lnTo>
                  <a:lnTo>
                    <a:pt x="135" y="6"/>
                  </a:lnTo>
                  <a:lnTo>
                    <a:pt x="132" y="0"/>
                  </a:lnTo>
                  <a:lnTo>
                    <a:pt x="129" y="6"/>
                  </a:lnTo>
                  <a:lnTo>
                    <a:pt x="127" y="12"/>
                  </a:lnTo>
                  <a:lnTo>
                    <a:pt x="125" y="17"/>
                  </a:lnTo>
                  <a:lnTo>
                    <a:pt x="122" y="24"/>
                  </a:lnTo>
                  <a:lnTo>
                    <a:pt x="115" y="36"/>
                  </a:lnTo>
                  <a:lnTo>
                    <a:pt x="101" y="57"/>
                  </a:lnTo>
                  <a:lnTo>
                    <a:pt x="87" y="73"/>
                  </a:lnTo>
                  <a:lnTo>
                    <a:pt x="81" y="81"/>
                  </a:lnTo>
                  <a:lnTo>
                    <a:pt x="79" y="83"/>
                  </a:lnTo>
                  <a:lnTo>
                    <a:pt x="75" y="88"/>
                  </a:lnTo>
                  <a:lnTo>
                    <a:pt x="68" y="95"/>
                  </a:lnTo>
                  <a:lnTo>
                    <a:pt x="59" y="103"/>
                  </a:lnTo>
                  <a:lnTo>
                    <a:pt x="49" y="110"/>
                  </a:lnTo>
                  <a:lnTo>
                    <a:pt x="40" y="116"/>
                  </a:lnTo>
                  <a:lnTo>
                    <a:pt x="31" y="119"/>
                  </a:lnTo>
                  <a:lnTo>
                    <a:pt x="26" y="122"/>
                  </a:lnTo>
                  <a:lnTo>
                    <a:pt x="18" y="124"/>
                  </a:lnTo>
                  <a:lnTo>
                    <a:pt x="11" y="126"/>
                  </a:lnTo>
                  <a:lnTo>
                    <a:pt x="6" y="129"/>
                  </a:lnTo>
                  <a:lnTo>
                    <a:pt x="0" y="1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3" name="Freeform 198"/>
            <p:cNvSpPr>
              <a:spLocks/>
            </p:cNvSpPr>
            <p:nvPr/>
          </p:nvSpPr>
          <p:spPr bwMode="auto">
            <a:xfrm>
              <a:off x="3089" y="2453"/>
              <a:ext cx="30" cy="21"/>
            </a:xfrm>
            <a:custGeom>
              <a:avLst/>
              <a:gdLst>
                <a:gd name="T0" fmla="*/ 0 w 88"/>
                <a:gd name="T1" fmla="*/ 0 h 63"/>
                <a:gd name="T2" fmla="*/ 0 w 88"/>
                <a:gd name="T3" fmla="*/ 0 h 63"/>
                <a:gd name="T4" fmla="*/ 0 w 88"/>
                <a:gd name="T5" fmla="*/ 0 h 63"/>
                <a:gd name="T6" fmla="*/ 0 w 88"/>
                <a:gd name="T7" fmla="*/ 0 h 63"/>
                <a:gd name="T8" fmla="*/ 0 w 88"/>
                <a:gd name="T9" fmla="*/ 0 h 63"/>
                <a:gd name="T10" fmla="*/ 0 w 88"/>
                <a:gd name="T11" fmla="*/ 0 h 63"/>
                <a:gd name="T12" fmla="*/ 0 w 88"/>
                <a:gd name="T13" fmla="*/ 0 h 63"/>
                <a:gd name="T14" fmla="*/ 0 w 88"/>
                <a:gd name="T15" fmla="*/ 0 h 63"/>
                <a:gd name="T16" fmla="*/ 0 w 88"/>
                <a:gd name="T17" fmla="*/ 0 h 63"/>
                <a:gd name="T18" fmla="*/ 0 w 88"/>
                <a:gd name="T19" fmla="*/ 0 h 63"/>
                <a:gd name="T20" fmla="*/ 0 w 88"/>
                <a:gd name="T21" fmla="*/ 0 h 63"/>
                <a:gd name="T22" fmla="*/ 0 w 88"/>
                <a:gd name="T23" fmla="*/ 0 h 63"/>
                <a:gd name="T24" fmla="*/ 0 w 88"/>
                <a:gd name="T25" fmla="*/ 0 h 63"/>
                <a:gd name="T26" fmla="*/ 0 w 88"/>
                <a:gd name="T27" fmla="*/ 0 h 63"/>
                <a:gd name="T28" fmla="*/ 0 w 88"/>
                <a:gd name="T29" fmla="*/ 0 h 63"/>
                <a:gd name="T30" fmla="*/ 0 w 88"/>
                <a:gd name="T31" fmla="*/ 0 h 63"/>
                <a:gd name="T32" fmla="*/ 0 w 88"/>
                <a:gd name="T33" fmla="*/ 0 h 63"/>
                <a:gd name="T34" fmla="*/ 0 w 88"/>
                <a:gd name="T35" fmla="*/ 0 h 63"/>
                <a:gd name="T36" fmla="*/ 0 w 88"/>
                <a:gd name="T37" fmla="*/ 0 h 63"/>
                <a:gd name="T38" fmla="*/ 0 w 88"/>
                <a:gd name="T39" fmla="*/ 0 h 63"/>
                <a:gd name="T40" fmla="*/ 0 w 88"/>
                <a:gd name="T41" fmla="*/ 0 h 63"/>
                <a:gd name="T42" fmla="*/ 0 w 88"/>
                <a:gd name="T43" fmla="*/ 0 h 63"/>
                <a:gd name="T44" fmla="*/ 0 w 88"/>
                <a:gd name="T45" fmla="*/ 0 h 63"/>
                <a:gd name="T46" fmla="*/ 0 w 88"/>
                <a:gd name="T47" fmla="*/ 0 h 63"/>
                <a:gd name="T48" fmla="*/ 0 w 88"/>
                <a:gd name="T49" fmla="*/ 0 h 63"/>
                <a:gd name="T50" fmla="*/ 0 w 88"/>
                <a:gd name="T51" fmla="*/ 0 h 63"/>
                <a:gd name="T52" fmla="*/ 0 w 88"/>
                <a:gd name="T53" fmla="*/ 0 h 63"/>
                <a:gd name="T54" fmla="*/ 0 w 88"/>
                <a:gd name="T55" fmla="*/ 0 h 63"/>
                <a:gd name="T56" fmla="*/ 0 w 88"/>
                <a:gd name="T57" fmla="*/ 0 h 63"/>
                <a:gd name="T58" fmla="*/ 0 w 88"/>
                <a:gd name="T59" fmla="*/ 0 h 63"/>
                <a:gd name="T60" fmla="*/ 0 w 88"/>
                <a:gd name="T61" fmla="*/ 0 h 63"/>
                <a:gd name="T62" fmla="*/ 0 w 88"/>
                <a:gd name="T63" fmla="*/ 0 h 63"/>
                <a:gd name="T64" fmla="*/ 0 w 88"/>
                <a:gd name="T65" fmla="*/ 0 h 63"/>
                <a:gd name="T66" fmla="*/ 0 w 88"/>
                <a:gd name="T67" fmla="*/ 0 h 63"/>
                <a:gd name="T68" fmla="*/ 0 w 88"/>
                <a:gd name="T69" fmla="*/ 0 h 63"/>
                <a:gd name="T70" fmla="*/ 0 w 88"/>
                <a:gd name="T71" fmla="*/ 0 h 63"/>
                <a:gd name="T72" fmla="*/ 0 w 88"/>
                <a:gd name="T73" fmla="*/ 0 h 63"/>
                <a:gd name="T74" fmla="*/ 0 w 88"/>
                <a:gd name="T75" fmla="*/ 0 h 63"/>
                <a:gd name="T76" fmla="*/ 0 w 88"/>
                <a:gd name="T77" fmla="*/ 0 h 63"/>
                <a:gd name="T78" fmla="*/ 0 w 88"/>
                <a:gd name="T79" fmla="*/ 0 h 63"/>
                <a:gd name="T80" fmla="*/ 0 w 88"/>
                <a:gd name="T81" fmla="*/ 0 h 63"/>
                <a:gd name="T82" fmla="*/ 0 w 88"/>
                <a:gd name="T83" fmla="*/ 0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8"/>
                <a:gd name="T127" fmla="*/ 0 h 63"/>
                <a:gd name="T128" fmla="*/ 88 w 88"/>
                <a:gd name="T129" fmla="*/ 63 h 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8" h="63">
                  <a:moveTo>
                    <a:pt x="0" y="63"/>
                  </a:moveTo>
                  <a:lnTo>
                    <a:pt x="4" y="63"/>
                  </a:lnTo>
                  <a:lnTo>
                    <a:pt x="8" y="63"/>
                  </a:lnTo>
                  <a:lnTo>
                    <a:pt x="12" y="63"/>
                  </a:lnTo>
                  <a:lnTo>
                    <a:pt x="16" y="63"/>
                  </a:lnTo>
                  <a:lnTo>
                    <a:pt x="19" y="62"/>
                  </a:lnTo>
                  <a:lnTo>
                    <a:pt x="24" y="61"/>
                  </a:lnTo>
                  <a:lnTo>
                    <a:pt x="32" y="60"/>
                  </a:lnTo>
                  <a:lnTo>
                    <a:pt x="40" y="58"/>
                  </a:lnTo>
                  <a:lnTo>
                    <a:pt x="46" y="54"/>
                  </a:lnTo>
                  <a:lnTo>
                    <a:pt x="51" y="51"/>
                  </a:lnTo>
                  <a:lnTo>
                    <a:pt x="55" y="49"/>
                  </a:lnTo>
                  <a:lnTo>
                    <a:pt x="56" y="49"/>
                  </a:lnTo>
                  <a:lnTo>
                    <a:pt x="61" y="45"/>
                  </a:lnTo>
                  <a:lnTo>
                    <a:pt x="70" y="35"/>
                  </a:lnTo>
                  <a:lnTo>
                    <a:pt x="79" y="24"/>
                  </a:lnTo>
                  <a:lnTo>
                    <a:pt x="86" y="16"/>
                  </a:lnTo>
                  <a:lnTo>
                    <a:pt x="88" y="12"/>
                  </a:lnTo>
                  <a:lnTo>
                    <a:pt x="88" y="8"/>
                  </a:lnTo>
                  <a:lnTo>
                    <a:pt x="88" y="4"/>
                  </a:lnTo>
                  <a:lnTo>
                    <a:pt x="88" y="0"/>
                  </a:lnTo>
                  <a:lnTo>
                    <a:pt x="83" y="2"/>
                  </a:lnTo>
                  <a:lnTo>
                    <a:pt x="79" y="4"/>
                  </a:lnTo>
                  <a:lnTo>
                    <a:pt x="76" y="6"/>
                  </a:lnTo>
                  <a:lnTo>
                    <a:pt x="74" y="10"/>
                  </a:lnTo>
                  <a:lnTo>
                    <a:pt x="70" y="16"/>
                  </a:lnTo>
                  <a:lnTo>
                    <a:pt x="62" y="26"/>
                  </a:lnTo>
                  <a:lnTo>
                    <a:pt x="53" y="34"/>
                  </a:lnTo>
                  <a:lnTo>
                    <a:pt x="50" y="37"/>
                  </a:lnTo>
                  <a:lnTo>
                    <a:pt x="48" y="38"/>
                  </a:lnTo>
                  <a:lnTo>
                    <a:pt x="45" y="40"/>
                  </a:lnTo>
                  <a:lnTo>
                    <a:pt x="40" y="42"/>
                  </a:lnTo>
                  <a:lnTo>
                    <a:pt x="35" y="47"/>
                  </a:lnTo>
                  <a:lnTo>
                    <a:pt x="29" y="48"/>
                  </a:lnTo>
                  <a:lnTo>
                    <a:pt x="22" y="49"/>
                  </a:lnTo>
                  <a:lnTo>
                    <a:pt x="16" y="50"/>
                  </a:lnTo>
                  <a:lnTo>
                    <a:pt x="13" y="51"/>
                  </a:lnTo>
                  <a:lnTo>
                    <a:pt x="8" y="53"/>
                  </a:lnTo>
                  <a:lnTo>
                    <a:pt x="5" y="55"/>
                  </a:lnTo>
                  <a:lnTo>
                    <a:pt x="2" y="58"/>
                  </a:lnTo>
                  <a:lnTo>
                    <a:pt x="0" y="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4" name="Freeform 199"/>
            <p:cNvSpPr>
              <a:spLocks/>
            </p:cNvSpPr>
            <p:nvPr/>
          </p:nvSpPr>
          <p:spPr bwMode="auto">
            <a:xfrm>
              <a:off x="3053" y="2443"/>
              <a:ext cx="27" cy="63"/>
            </a:xfrm>
            <a:custGeom>
              <a:avLst/>
              <a:gdLst>
                <a:gd name="T0" fmla="*/ 0 w 80"/>
                <a:gd name="T1" fmla="*/ 0 h 191"/>
                <a:gd name="T2" fmla="*/ 0 w 80"/>
                <a:gd name="T3" fmla="*/ 0 h 191"/>
                <a:gd name="T4" fmla="*/ 0 w 80"/>
                <a:gd name="T5" fmla="*/ 0 h 191"/>
                <a:gd name="T6" fmla="*/ 0 w 80"/>
                <a:gd name="T7" fmla="*/ 0 h 191"/>
                <a:gd name="T8" fmla="*/ 0 w 80"/>
                <a:gd name="T9" fmla="*/ 0 h 191"/>
                <a:gd name="T10" fmla="*/ 0 w 80"/>
                <a:gd name="T11" fmla="*/ 0 h 191"/>
                <a:gd name="T12" fmla="*/ 0 w 80"/>
                <a:gd name="T13" fmla="*/ 0 h 191"/>
                <a:gd name="T14" fmla="*/ 0 w 80"/>
                <a:gd name="T15" fmla="*/ 0 h 191"/>
                <a:gd name="T16" fmla="*/ 0 w 80"/>
                <a:gd name="T17" fmla="*/ 0 h 191"/>
                <a:gd name="T18" fmla="*/ 0 w 80"/>
                <a:gd name="T19" fmla="*/ 0 h 191"/>
                <a:gd name="T20" fmla="*/ 0 w 80"/>
                <a:gd name="T21" fmla="*/ 0 h 191"/>
                <a:gd name="T22" fmla="*/ 0 w 80"/>
                <a:gd name="T23" fmla="*/ 0 h 191"/>
                <a:gd name="T24" fmla="*/ 0 w 80"/>
                <a:gd name="T25" fmla="*/ 0 h 191"/>
                <a:gd name="T26" fmla="*/ 0 w 80"/>
                <a:gd name="T27" fmla="*/ 0 h 191"/>
                <a:gd name="T28" fmla="*/ 0 w 80"/>
                <a:gd name="T29" fmla="*/ 0 h 191"/>
                <a:gd name="T30" fmla="*/ 0 w 80"/>
                <a:gd name="T31" fmla="*/ 0 h 191"/>
                <a:gd name="T32" fmla="*/ 0 w 80"/>
                <a:gd name="T33" fmla="*/ 0 h 191"/>
                <a:gd name="T34" fmla="*/ 0 w 80"/>
                <a:gd name="T35" fmla="*/ 0 h 191"/>
                <a:gd name="T36" fmla="*/ 0 w 80"/>
                <a:gd name="T37" fmla="*/ 0 h 191"/>
                <a:gd name="T38" fmla="*/ 0 w 80"/>
                <a:gd name="T39" fmla="*/ 0 h 191"/>
                <a:gd name="T40" fmla="*/ 0 w 80"/>
                <a:gd name="T41" fmla="*/ 0 h 191"/>
                <a:gd name="T42" fmla="*/ 0 w 80"/>
                <a:gd name="T43" fmla="*/ 0 h 191"/>
                <a:gd name="T44" fmla="*/ 0 w 80"/>
                <a:gd name="T45" fmla="*/ 0 h 191"/>
                <a:gd name="T46" fmla="*/ 0 w 80"/>
                <a:gd name="T47" fmla="*/ 0 h 191"/>
                <a:gd name="T48" fmla="*/ 0 w 80"/>
                <a:gd name="T49" fmla="*/ 0 h 191"/>
                <a:gd name="T50" fmla="*/ 0 w 80"/>
                <a:gd name="T51" fmla="*/ 0 h 191"/>
                <a:gd name="T52" fmla="*/ 0 w 80"/>
                <a:gd name="T53" fmla="*/ 0 h 191"/>
                <a:gd name="T54" fmla="*/ 0 w 80"/>
                <a:gd name="T55" fmla="*/ 0 h 191"/>
                <a:gd name="T56" fmla="*/ 0 w 80"/>
                <a:gd name="T57" fmla="*/ 0 h 191"/>
                <a:gd name="T58" fmla="*/ 0 w 80"/>
                <a:gd name="T59" fmla="*/ 0 h 191"/>
                <a:gd name="T60" fmla="*/ 0 w 80"/>
                <a:gd name="T61" fmla="*/ 0 h 191"/>
                <a:gd name="T62" fmla="*/ 0 w 80"/>
                <a:gd name="T63" fmla="*/ 0 h 191"/>
                <a:gd name="T64" fmla="*/ 0 w 80"/>
                <a:gd name="T65" fmla="*/ 0 h 191"/>
                <a:gd name="T66" fmla="*/ 0 w 80"/>
                <a:gd name="T67" fmla="*/ 0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191"/>
                <a:gd name="T104" fmla="*/ 80 w 80"/>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191">
                  <a:moveTo>
                    <a:pt x="80" y="0"/>
                  </a:moveTo>
                  <a:lnTo>
                    <a:pt x="74" y="4"/>
                  </a:lnTo>
                  <a:lnTo>
                    <a:pt x="69" y="9"/>
                  </a:lnTo>
                  <a:lnTo>
                    <a:pt x="65" y="14"/>
                  </a:lnTo>
                  <a:lnTo>
                    <a:pt x="62" y="23"/>
                  </a:lnTo>
                  <a:lnTo>
                    <a:pt x="55" y="38"/>
                  </a:lnTo>
                  <a:lnTo>
                    <a:pt x="47" y="61"/>
                  </a:lnTo>
                  <a:lnTo>
                    <a:pt x="40" y="83"/>
                  </a:lnTo>
                  <a:lnTo>
                    <a:pt x="36" y="93"/>
                  </a:lnTo>
                  <a:lnTo>
                    <a:pt x="32" y="102"/>
                  </a:lnTo>
                  <a:lnTo>
                    <a:pt x="22" y="123"/>
                  </a:lnTo>
                  <a:lnTo>
                    <a:pt x="12" y="146"/>
                  </a:lnTo>
                  <a:lnTo>
                    <a:pt x="5" y="163"/>
                  </a:lnTo>
                  <a:lnTo>
                    <a:pt x="2" y="169"/>
                  </a:lnTo>
                  <a:lnTo>
                    <a:pt x="1" y="175"/>
                  </a:lnTo>
                  <a:lnTo>
                    <a:pt x="0" y="182"/>
                  </a:lnTo>
                  <a:lnTo>
                    <a:pt x="0" y="191"/>
                  </a:lnTo>
                  <a:lnTo>
                    <a:pt x="5" y="185"/>
                  </a:lnTo>
                  <a:lnTo>
                    <a:pt x="10" y="179"/>
                  </a:lnTo>
                  <a:lnTo>
                    <a:pt x="13" y="173"/>
                  </a:lnTo>
                  <a:lnTo>
                    <a:pt x="18" y="167"/>
                  </a:lnTo>
                  <a:lnTo>
                    <a:pt x="24" y="151"/>
                  </a:lnTo>
                  <a:lnTo>
                    <a:pt x="35" y="128"/>
                  </a:lnTo>
                  <a:lnTo>
                    <a:pt x="43" y="107"/>
                  </a:lnTo>
                  <a:lnTo>
                    <a:pt x="48" y="98"/>
                  </a:lnTo>
                  <a:lnTo>
                    <a:pt x="51" y="88"/>
                  </a:lnTo>
                  <a:lnTo>
                    <a:pt x="58" y="65"/>
                  </a:lnTo>
                  <a:lnTo>
                    <a:pt x="66" y="42"/>
                  </a:lnTo>
                  <a:lnTo>
                    <a:pt x="73" y="27"/>
                  </a:lnTo>
                  <a:lnTo>
                    <a:pt x="75" y="19"/>
                  </a:lnTo>
                  <a:lnTo>
                    <a:pt x="77" y="13"/>
                  </a:lnTo>
                  <a:lnTo>
                    <a:pt x="78" y="6"/>
                  </a:lnTo>
                  <a:lnTo>
                    <a:pt x="8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5" name="Freeform 200"/>
            <p:cNvSpPr>
              <a:spLocks/>
            </p:cNvSpPr>
            <p:nvPr/>
          </p:nvSpPr>
          <p:spPr bwMode="auto">
            <a:xfrm>
              <a:off x="3064" y="2434"/>
              <a:ext cx="41" cy="89"/>
            </a:xfrm>
            <a:custGeom>
              <a:avLst/>
              <a:gdLst>
                <a:gd name="T0" fmla="*/ 0 w 122"/>
                <a:gd name="T1" fmla="*/ 0 h 267"/>
                <a:gd name="T2" fmla="*/ 0 w 122"/>
                <a:gd name="T3" fmla="*/ 0 h 267"/>
                <a:gd name="T4" fmla="*/ 0 w 122"/>
                <a:gd name="T5" fmla="*/ 0 h 267"/>
                <a:gd name="T6" fmla="*/ 0 w 122"/>
                <a:gd name="T7" fmla="*/ 0 h 267"/>
                <a:gd name="T8" fmla="*/ 0 w 122"/>
                <a:gd name="T9" fmla="*/ 0 h 267"/>
                <a:gd name="T10" fmla="*/ 0 w 122"/>
                <a:gd name="T11" fmla="*/ 0 h 267"/>
                <a:gd name="T12" fmla="*/ 0 w 122"/>
                <a:gd name="T13" fmla="*/ 0 h 267"/>
                <a:gd name="T14" fmla="*/ 0 w 122"/>
                <a:gd name="T15" fmla="*/ 0 h 267"/>
                <a:gd name="T16" fmla="*/ 0 w 122"/>
                <a:gd name="T17" fmla="*/ 0 h 267"/>
                <a:gd name="T18" fmla="*/ 0 w 122"/>
                <a:gd name="T19" fmla="*/ 0 h 267"/>
                <a:gd name="T20" fmla="*/ 0 w 122"/>
                <a:gd name="T21" fmla="*/ 0 h 267"/>
                <a:gd name="T22" fmla="*/ 0 w 122"/>
                <a:gd name="T23" fmla="*/ 0 h 267"/>
                <a:gd name="T24" fmla="*/ 0 w 122"/>
                <a:gd name="T25" fmla="*/ 0 h 267"/>
                <a:gd name="T26" fmla="*/ 0 w 122"/>
                <a:gd name="T27" fmla="*/ 0 h 267"/>
                <a:gd name="T28" fmla="*/ 0 w 122"/>
                <a:gd name="T29" fmla="*/ 0 h 267"/>
                <a:gd name="T30" fmla="*/ 0 w 122"/>
                <a:gd name="T31" fmla="*/ 0 h 267"/>
                <a:gd name="T32" fmla="*/ 0 w 122"/>
                <a:gd name="T33" fmla="*/ 0 h 267"/>
                <a:gd name="T34" fmla="*/ 0 w 122"/>
                <a:gd name="T35" fmla="*/ 0 h 267"/>
                <a:gd name="T36" fmla="*/ 0 w 122"/>
                <a:gd name="T37" fmla="*/ 0 h 267"/>
                <a:gd name="T38" fmla="*/ 0 w 122"/>
                <a:gd name="T39" fmla="*/ 0 h 267"/>
                <a:gd name="T40" fmla="*/ 0 w 122"/>
                <a:gd name="T41" fmla="*/ 0 h 267"/>
                <a:gd name="T42" fmla="*/ 0 w 122"/>
                <a:gd name="T43" fmla="*/ 0 h 267"/>
                <a:gd name="T44" fmla="*/ 0 w 122"/>
                <a:gd name="T45" fmla="*/ 0 h 267"/>
                <a:gd name="T46" fmla="*/ 0 w 122"/>
                <a:gd name="T47" fmla="*/ 0 h 267"/>
                <a:gd name="T48" fmla="*/ 0 w 122"/>
                <a:gd name="T49" fmla="*/ 0 h 267"/>
                <a:gd name="T50" fmla="*/ 0 w 122"/>
                <a:gd name="T51" fmla="*/ 0 h 267"/>
                <a:gd name="T52" fmla="*/ 0 w 122"/>
                <a:gd name="T53" fmla="*/ 0 h 267"/>
                <a:gd name="T54" fmla="*/ 0 w 122"/>
                <a:gd name="T55" fmla="*/ 0 h 267"/>
                <a:gd name="T56" fmla="*/ 0 w 122"/>
                <a:gd name="T57" fmla="*/ 0 h 267"/>
                <a:gd name="T58" fmla="*/ 0 w 122"/>
                <a:gd name="T59" fmla="*/ 0 h 267"/>
                <a:gd name="T60" fmla="*/ 0 w 122"/>
                <a:gd name="T61" fmla="*/ 0 h 267"/>
                <a:gd name="T62" fmla="*/ 0 w 122"/>
                <a:gd name="T63" fmla="*/ 0 h 267"/>
                <a:gd name="T64" fmla="*/ 0 w 122"/>
                <a:gd name="T65" fmla="*/ 0 h 267"/>
                <a:gd name="T66" fmla="*/ 0 w 122"/>
                <a:gd name="T67" fmla="*/ 0 h 2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
                <a:gd name="T103" fmla="*/ 0 h 267"/>
                <a:gd name="T104" fmla="*/ 122 w 122"/>
                <a:gd name="T105" fmla="*/ 267 h 2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 h="267">
                  <a:moveTo>
                    <a:pt x="122" y="0"/>
                  </a:moveTo>
                  <a:lnTo>
                    <a:pt x="116" y="7"/>
                  </a:lnTo>
                  <a:lnTo>
                    <a:pt x="110" y="14"/>
                  </a:lnTo>
                  <a:lnTo>
                    <a:pt x="105" y="22"/>
                  </a:lnTo>
                  <a:lnTo>
                    <a:pt x="99" y="32"/>
                  </a:lnTo>
                  <a:lnTo>
                    <a:pt x="89" y="54"/>
                  </a:lnTo>
                  <a:lnTo>
                    <a:pt x="74" y="87"/>
                  </a:lnTo>
                  <a:lnTo>
                    <a:pt x="60" y="118"/>
                  </a:lnTo>
                  <a:lnTo>
                    <a:pt x="54" y="130"/>
                  </a:lnTo>
                  <a:lnTo>
                    <a:pt x="46" y="142"/>
                  </a:lnTo>
                  <a:lnTo>
                    <a:pt x="33" y="172"/>
                  </a:lnTo>
                  <a:lnTo>
                    <a:pt x="19" y="204"/>
                  </a:lnTo>
                  <a:lnTo>
                    <a:pt x="11" y="228"/>
                  </a:lnTo>
                  <a:lnTo>
                    <a:pt x="6" y="239"/>
                  </a:lnTo>
                  <a:lnTo>
                    <a:pt x="4" y="248"/>
                  </a:lnTo>
                  <a:lnTo>
                    <a:pt x="1" y="257"/>
                  </a:lnTo>
                  <a:lnTo>
                    <a:pt x="0" y="267"/>
                  </a:lnTo>
                  <a:lnTo>
                    <a:pt x="6" y="258"/>
                  </a:lnTo>
                  <a:lnTo>
                    <a:pt x="13" y="251"/>
                  </a:lnTo>
                  <a:lnTo>
                    <a:pt x="17" y="242"/>
                  </a:lnTo>
                  <a:lnTo>
                    <a:pt x="22" y="233"/>
                  </a:lnTo>
                  <a:lnTo>
                    <a:pt x="30" y="209"/>
                  </a:lnTo>
                  <a:lnTo>
                    <a:pt x="44" y="178"/>
                  </a:lnTo>
                  <a:lnTo>
                    <a:pt x="59" y="148"/>
                  </a:lnTo>
                  <a:lnTo>
                    <a:pt x="65" y="135"/>
                  </a:lnTo>
                  <a:lnTo>
                    <a:pt x="71" y="122"/>
                  </a:lnTo>
                  <a:lnTo>
                    <a:pt x="85" y="92"/>
                  </a:lnTo>
                  <a:lnTo>
                    <a:pt x="100" y="60"/>
                  </a:lnTo>
                  <a:lnTo>
                    <a:pt x="111" y="38"/>
                  </a:lnTo>
                  <a:lnTo>
                    <a:pt x="115" y="27"/>
                  </a:lnTo>
                  <a:lnTo>
                    <a:pt x="118" y="18"/>
                  </a:lnTo>
                  <a:lnTo>
                    <a:pt x="120" y="9"/>
                  </a:lnTo>
                  <a:lnTo>
                    <a:pt x="1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6" name="Freeform 201"/>
            <p:cNvSpPr>
              <a:spLocks/>
            </p:cNvSpPr>
            <p:nvPr/>
          </p:nvSpPr>
          <p:spPr bwMode="auto">
            <a:xfrm>
              <a:off x="3040" y="2521"/>
              <a:ext cx="23" cy="12"/>
            </a:xfrm>
            <a:custGeom>
              <a:avLst/>
              <a:gdLst>
                <a:gd name="T0" fmla="*/ 0 w 69"/>
                <a:gd name="T1" fmla="*/ 0 h 36"/>
                <a:gd name="T2" fmla="*/ 0 w 69"/>
                <a:gd name="T3" fmla="*/ 0 h 36"/>
                <a:gd name="T4" fmla="*/ 0 w 69"/>
                <a:gd name="T5" fmla="*/ 0 h 36"/>
                <a:gd name="T6" fmla="*/ 0 w 69"/>
                <a:gd name="T7" fmla="*/ 0 h 36"/>
                <a:gd name="T8" fmla="*/ 0 w 69"/>
                <a:gd name="T9" fmla="*/ 0 h 36"/>
                <a:gd name="T10" fmla="*/ 0 w 69"/>
                <a:gd name="T11" fmla="*/ 0 h 36"/>
                <a:gd name="T12" fmla="*/ 0 w 69"/>
                <a:gd name="T13" fmla="*/ 0 h 36"/>
                <a:gd name="T14" fmla="*/ 0 w 69"/>
                <a:gd name="T15" fmla="*/ 0 h 36"/>
                <a:gd name="T16" fmla="*/ 0 w 69"/>
                <a:gd name="T17" fmla="*/ 0 h 36"/>
                <a:gd name="T18" fmla="*/ 0 w 69"/>
                <a:gd name="T19" fmla="*/ 0 h 36"/>
                <a:gd name="T20" fmla="*/ 0 w 69"/>
                <a:gd name="T21" fmla="*/ 0 h 36"/>
                <a:gd name="T22" fmla="*/ 0 w 69"/>
                <a:gd name="T23" fmla="*/ 0 h 36"/>
                <a:gd name="T24" fmla="*/ 0 w 69"/>
                <a:gd name="T25" fmla="*/ 0 h 36"/>
                <a:gd name="T26" fmla="*/ 0 w 69"/>
                <a:gd name="T27" fmla="*/ 0 h 36"/>
                <a:gd name="T28" fmla="*/ 0 w 69"/>
                <a:gd name="T29" fmla="*/ 0 h 36"/>
                <a:gd name="T30" fmla="*/ 0 w 69"/>
                <a:gd name="T31" fmla="*/ 0 h 36"/>
                <a:gd name="T32" fmla="*/ 0 w 69"/>
                <a:gd name="T33" fmla="*/ 0 h 36"/>
                <a:gd name="T34" fmla="*/ 0 w 69"/>
                <a:gd name="T35" fmla="*/ 0 h 36"/>
                <a:gd name="T36" fmla="*/ 0 w 69"/>
                <a:gd name="T37" fmla="*/ 0 h 36"/>
                <a:gd name="T38" fmla="*/ 0 w 69"/>
                <a:gd name="T39" fmla="*/ 0 h 36"/>
                <a:gd name="T40" fmla="*/ 0 w 69"/>
                <a:gd name="T41" fmla="*/ 0 h 36"/>
                <a:gd name="T42" fmla="*/ 0 w 69"/>
                <a:gd name="T43" fmla="*/ 0 h 36"/>
                <a:gd name="T44" fmla="*/ 0 w 69"/>
                <a:gd name="T45" fmla="*/ 0 h 36"/>
                <a:gd name="T46" fmla="*/ 0 w 69"/>
                <a:gd name="T47" fmla="*/ 0 h 36"/>
                <a:gd name="T48" fmla="*/ 0 w 69"/>
                <a:gd name="T49" fmla="*/ 0 h 36"/>
                <a:gd name="T50" fmla="*/ 0 w 69"/>
                <a:gd name="T51" fmla="*/ 0 h 36"/>
                <a:gd name="T52" fmla="*/ 0 w 69"/>
                <a:gd name="T53" fmla="*/ 0 h 36"/>
                <a:gd name="T54" fmla="*/ 0 w 69"/>
                <a:gd name="T55" fmla="*/ 0 h 36"/>
                <a:gd name="T56" fmla="*/ 0 w 69"/>
                <a:gd name="T57" fmla="*/ 0 h 36"/>
                <a:gd name="T58" fmla="*/ 0 w 69"/>
                <a:gd name="T59" fmla="*/ 0 h 36"/>
                <a:gd name="T60" fmla="*/ 0 w 69"/>
                <a:gd name="T61" fmla="*/ 0 h 36"/>
                <a:gd name="T62" fmla="*/ 0 w 69"/>
                <a:gd name="T63" fmla="*/ 0 h 36"/>
                <a:gd name="T64" fmla="*/ 0 w 69"/>
                <a:gd name="T65" fmla="*/ 0 h 36"/>
                <a:gd name="T66" fmla="*/ 0 w 69"/>
                <a:gd name="T67" fmla="*/ 0 h 36"/>
                <a:gd name="T68" fmla="*/ 0 w 69"/>
                <a:gd name="T69" fmla="*/ 0 h 36"/>
                <a:gd name="T70" fmla="*/ 0 w 69"/>
                <a:gd name="T71" fmla="*/ 0 h 36"/>
                <a:gd name="T72" fmla="*/ 0 w 69"/>
                <a:gd name="T73" fmla="*/ 0 h 36"/>
                <a:gd name="T74" fmla="*/ 0 w 69"/>
                <a:gd name="T75" fmla="*/ 0 h 36"/>
                <a:gd name="T76" fmla="*/ 0 w 69"/>
                <a:gd name="T77" fmla="*/ 0 h 36"/>
                <a:gd name="T78" fmla="*/ 0 w 69"/>
                <a:gd name="T79" fmla="*/ 0 h 36"/>
                <a:gd name="T80" fmla="*/ 0 w 69"/>
                <a:gd name="T81" fmla="*/ 0 h 36"/>
                <a:gd name="T82" fmla="*/ 0 w 69"/>
                <a:gd name="T83" fmla="*/ 0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36"/>
                <a:gd name="T128" fmla="*/ 69 w 69"/>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36">
                  <a:moveTo>
                    <a:pt x="3" y="17"/>
                  </a:moveTo>
                  <a:lnTo>
                    <a:pt x="1" y="21"/>
                  </a:lnTo>
                  <a:lnTo>
                    <a:pt x="0" y="25"/>
                  </a:lnTo>
                  <a:lnTo>
                    <a:pt x="1" y="29"/>
                  </a:lnTo>
                  <a:lnTo>
                    <a:pt x="4" y="32"/>
                  </a:lnTo>
                  <a:lnTo>
                    <a:pt x="7" y="34"/>
                  </a:lnTo>
                  <a:lnTo>
                    <a:pt x="12" y="35"/>
                  </a:lnTo>
                  <a:lnTo>
                    <a:pt x="18" y="36"/>
                  </a:lnTo>
                  <a:lnTo>
                    <a:pt x="26" y="35"/>
                  </a:lnTo>
                  <a:lnTo>
                    <a:pt x="31" y="34"/>
                  </a:lnTo>
                  <a:lnTo>
                    <a:pt x="35" y="32"/>
                  </a:lnTo>
                  <a:lnTo>
                    <a:pt x="39" y="31"/>
                  </a:lnTo>
                  <a:lnTo>
                    <a:pt x="40" y="31"/>
                  </a:lnTo>
                  <a:lnTo>
                    <a:pt x="43" y="29"/>
                  </a:lnTo>
                  <a:lnTo>
                    <a:pt x="52" y="23"/>
                  </a:lnTo>
                  <a:lnTo>
                    <a:pt x="59" y="17"/>
                  </a:lnTo>
                  <a:lnTo>
                    <a:pt x="65" y="13"/>
                  </a:lnTo>
                  <a:lnTo>
                    <a:pt x="67" y="10"/>
                  </a:lnTo>
                  <a:lnTo>
                    <a:pt x="68" y="8"/>
                  </a:lnTo>
                  <a:lnTo>
                    <a:pt x="68" y="4"/>
                  </a:lnTo>
                  <a:lnTo>
                    <a:pt x="69" y="0"/>
                  </a:lnTo>
                  <a:lnTo>
                    <a:pt x="64" y="0"/>
                  </a:lnTo>
                  <a:lnTo>
                    <a:pt x="61" y="0"/>
                  </a:lnTo>
                  <a:lnTo>
                    <a:pt x="58" y="1"/>
                  </a:lnTo>
                  <a:lnTo>
                    <a:pt x="56" y="4"/>
                  </a:lnTo>
                  <a:lnTo>
                    <a:pt x="51" y="8"/>
                  </a:lnTo>
                  <a:lnTo>
                    <a:pt x="43" y="13"/>
                  </a:lnTo>
                  <a:lnTo>
                    <a:pt x="37" y="17"/>
                  </a:lnTo>
                  <a:lnTo>
                    <a:pt x="34" y="20"/>
                  </a:lnTo>
                  <a:lnTo>
                    <a:pt x="33" y="20"/>
                  </a:lnTo>
                  <a:lnTo>
                    <a:pt x="30" y="21"/>
                  </a:lnTo>
                  <a:lnTo>
                    <a:pt x="27" y="22"/>
                  </a:lnTo>
                  <a:lnTo>
                    <a:pt x="24" y="23"/>
                  </a:lnTo>
                  <a:lnTo>
                    <a:pt x="18" y="24"/>
                  </a:lnTo>
                  <a:lnTo>
                    <a:pt x="15" y="24"/>
                  </a:lnTo>
                  <a:lnTo>
                    <a:pt x="12" y="22"/>
                  </a:lnTo>
                  <a:lnTo>
                    <a:pt x="10" y="21"/>
                  </a:lnTo>
                  <a:lnTo>
                    <a:pt x="9" y="21"/>
                  </a:lnTo>
                  <a:lnTo>
                    <a:pt x="6" y="19"/>
                  </a:lnTo>
                  <a:lnTo>
                    <a:pt x="3"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7" name="Freeform 202"/>
            <p:cNvSpPr>
              <a:spLocks/>
            </p:cNvSpPr>
            <p:nvPr/>
          </p:nvSpPr>
          <p:spPr bwMode="auto">
            <a:xfrm>
              <a:off x="2997" y="2514"/>
              <a:ext cx="40" cy="15"/>
            </a:xfrm>
            <a:custGeom>
              <a:avLst/>
              <a:gdLst>
                <a:gd name="T0" fmla="*/ 0 w 122"/>
                <a:gd name="T1" fmla="*/ 0 h 45"/>
                <a:gd name="T2" fmla="*/ 0 w 122"/>
                <a:gd name="T3" fmla="*/ 0 h 45"/>
                <a:gd name="T4" fmla="*/ 0 w 122"/>
                <a:gd name="T5" fmla="*/ 0 h 45"/>
                <a:gd name="T6" fmla="*/ 0 w 122"/>
                <a:gd name="T7" fmla="*/ 0 h 45"/>
                <a:gd name="T8" fmla="*/ 0 w 122"/>
                <a:gd name="T9" fmla="*/ 0 h 45"/>
                <a:gd name="T10" fmla="*/ 0 w 122"/>
                <a:gd name="T11" fmla="*/ 0 h 45"/>
                <a:gd name="T12" fmla="*/ 0 w 122"/>
                <a:gd name="T13" fmla="*/ 0 h 45"/>
                <a:gd name="T14" fmla="*/ 0 w 122"/>
                <a:gd name="T15" fmla="*/ 0 h 45"/>
                <a:gd name="T16" fmla="*/ 0 w 122"/>
                <a:gd name="T17" fmla="*/ 0 h 45"/>
                <a:gd name="T18" fmla="*/ 0 w 122"/>
                <a:gd name="T19" fmla="*/ 0 h 45"/>
                <a:gd name="T20" fmla="*/ 0 w 122"/>
                <a:gd name="T21" fmla="*/ 0 h 45"/>
                <a:gd name="T22" fmla="*/ 0 w 122"/>
                <a:gd name="T23" fmla="*/ 0 h 45"/>
                <a:gd name="T24" fmla="*/ 0 w 122"/>
                <a:gd name="T25" fmla="*/ 0 h 45"/>
                <a:gd name="T26" fmla="*/ 0 w 122"/>
                <a:gd name="T27" fmla="*/ 0 h 45"/>
                <a:gd name="T28" fmla="*/ 0 w 122"/>
                <a:gd name="T29" fmla="*/ 0 h 45"/>
                <a:gd name="T30" fmla="*/ 0 w 122"/>
                <a:gd name="T31" fmla="*/ 0 h 45"/>
                <a:gd name="T32" fmla="*/ 0 w 122"/>
                <a:gd name="T33" fmla="*/ 0 h 45"/>
                <a:gd name="T34" fmla="*/ 0 w 122"/>
                <a:gd name="T35" fmla="*/ 0 h 45"/>
                <a:gd name="T36" fmla="*/ 0 w 122"/>
                <a:gd name="T37" fmla="*/ 0 h 45"/>
                <a:gd name="T38" fmla="*/ 0 w 122"/>
                <a:gd name="T39" fmla="*/ 0 h 45"/>
                <a:gd name="T40" fmla="*/ 0 w 122"/>
                <a:gd name="T41" fmla="*/ 0 h 45"/>
                <a:gd name="T42" fmla="*/ 0 w 122"/>
                <a:gd name="T43" fmla="*/ 0 h 45"/>
                <a:gd name="T44" fmla="*/ 0 w 122"/>
                <a:gd name="T45" fmla="*/ 0 h 45"/>
                <a:gd name="T46" fmla="*/ 0 w 122"/>
                <a:gd name="T47" fmla="*/ 0 h 45"/>
                <a:gd name="T48" fmla="*/ 0 w 122"/>
                <a:gd name="T49" fmla="*/ 0 h 45"/>
                <a:gd name="T50" fmla="*/ 0 w 122"/>
                <a:gd name="T51" fmla="*/ 0 h 45"/>
                <a:gd name="T52" fmla="*/ 0 w 122"/>
                <a:gd name="T53" fmla="*/ 0 h 45"/>
                <a:gd name="T54" fmla="*/ 0 w 122"/>
                <a:gd name="T55" fmla="*/ 0 h 45"/>
                <a:gd name="T56" fmla="*/ 0 w 122"/>
                <a:gd name="T57" fmla="*/ 0 h 45"/>
                <a:gd name="T58" fmla="*/ 0 w 122"/>
                <a:gd name="T59" fmla="*/ 0 h 45"/>
                <a:gd name="T60" fmla="*/ 0 w 122"/>
                <a:gd name="T61" fmla="*/ 0 h 45"/>
                <a:gd name="T62" fmla="*/ 0 w 122"/>
                <a:gd name="T63" fmla="*/ 0 h 45"/>
                <a:gd name="T64" fmla="*/ 0 w 122"/>
                <a:gd name="T65" fmla="*/ 0 h 45"/>
                <a:gd name="T66" fmla="*/ 0 w 122"/>
                <a:gd name="T67" fmla="*/ 0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
                <a:gd name="T103" fmla="*/ 0 h 45"/>
                <a:gd name="T104" fmla="*/ 122 w 122"/>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 h="45">
                  <a:moveTo>
                    <a:pt x="0" y="1"/>
                  </a:moveTo>
                  <a:lnTo>
                    <a:pt x="3" y="4"/>
                  </a:lnTo>
                  <a:lnTo>
                    <a:pt x="6" y="8"/>
                  </a:lnTo>
                  <a:lnTo>
                    <a:pt x="9" y="11"/>
                  </a:lnTo>
                  <a:lnTo>
                    <a:pt x="14" y="13"/>
                  </a:lnTo>
                  <a:lnTo>
                    <a:pt x="22" y="17"/>
                  </a:lnTo>
                  <a:lnTo>
                    <a:pt x="37" y="25"/>
                  </a:lnTo>
                  <a:lnTo>
                    <a:pt x="51" y="30"/>
                  </a:lnTo>
                  <a:lnTo>
                    <a:pt x="57" y="33"/>
                  </a:lnTo>
                  <a:lnTo>
                    <a:pt x="63" y="34"/>
                  </a:lnTo>
                  <a:lnTo>
                    <a:pt x="77" y="39"/>
                  </a:lnTo>
                  <a:lnTo>
                    <a:pt x="92" y="43"/>
                  </a:lnTo>
                  <a:lnTo>
                    <a:pt x="104" y="45"/>
                  </a:lnTo>
                  <a:lnTo>
                    <a:pt x="109" y="44"/>
                  </a:lnTo>
                  <a:lnTo>
                    <a:pt x="113" y="43"/>
                  </a:lnTo>
                  <a:lnTo>
                    <a:pt x="118" y="41"/>
                  </a:lnTo>
                  <a:lnTo>
                    <a:pt x="122" y="39"/>
                  </a:lnTo>
                  <a:lnTo>
                    <a:pt x="118" y="36"/>
                  </a:lnTo>
                  <a:lnTo>
                    <a:pt x="114" y="34"/>
                  </a:lnTo>
                  <a:lnTo>
                    <a:pt x="110" y="33"/>
                  </a:lnTo>
                  <a:lnTo>
                    <a:pt x="106" y="33"/>
                  </a:lnTo>
                  <a:lnTo>
                    <a:pt x="94" y="31"/>
                  </a:lnTo>
                  <a:lnTo>
                    <a:pt x="80" y="27"/>
                  </a:lnTo>
                  <a:lnTo>
                    <a:pt x="67" y="22"/>
                  </a:lnTo>
                  <a:lnTo>
                    <a:pt x="62" y="20"/>
                  </a:lnTo>
                  <a:lnTo>
                    <a:pt x="56" y="17"/>
                  </a:lnTo>
                  <a:lnTo>
                    <a:pt x="42" y="12"/>
                  </a:lnTo>
                  <a:lnTo>
                    <a:pt x="27" y="6"/>
                  </a:lnTo>
                  <a:lnTo>
                    <a:pt x="18" y="2"/>
                  </a:lnTo>
                  <a:lnTo>
                    <a:pt x="13" y="0"/>
                  </a:lnTo>
                  <a:lnTo>
                    <a:pt x="9" y="0"/>
                  </a:lnTo>
                  <a:lnTo>
                    <a:pt x="4" y="0"/>
                  </a:ln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8" name="Freeform 203"/>
            <p:cNvSpPr>
              <a:spLocks/>
            </p:cNvSpPr>
            <p:nvPr/>
          </p:nvSpPr>
          <p:spPr bwMode="auto">
            <a:xfrm>
              <a:off x="2944" y="2397"/>
              <a:ext cx="7" cy="27"/>
            </a:xfrm>
            <a:custGeom>
              <a:avLst/>
              <a:gdLst>
                <a:gd name="T0" fmla="*/ 0 w 21"/>
                <a:gd name="T1" fmla="*/ 0 h 81"/>
                <a:gd name="T2" fmla="*/ 0 w 21"/>
                <a:gd name="T3" fmla="*/ 0 h 81"/>
                <a:gd name="T4" fmla="*/ 0 w 21"/>
                <a:gd name="T5" fmla="*/ 0 h 81"/>
                <a:gd name="T6" fmla="*/ 0 w 21"/>
                <a:gd name="T7" fmla="*/ 0 h 81"/>
                <a:gd name="T8" fmla="*/ 0 w 21"/>
                <a:gd name="T9" fmla="*/ 0 h 81"/>
                <a:gd name="T10" fmla="*/ 0 w 21"/>
                <a:gd name="T11" fmla="*/ 0 h 81"/>
                <a:gd name="T12" fmla="*/ 0 w 21"/>
                <a:gd name="T13" fmla="*/ 0 h 81"/>
                <a:gd name="T14" fmla="*/ 0 w 21"/>
                <a:gd name="T15" fmla="*/ 0 h 81"/>
                <a:gd name="T16" fmla="*/ 0 w 21"/>
                <a:gd name="T17" fmla="*/ 0 h 81"/>
                <a:gd name="T18" fmla="*/ 0 w 21"/>
                <a:gd name="T19" fmla="*/ 0 h 81"/>
                <a:gd name="T20" fmla="*/ 0 w 21"/>
                <a:gd name="T21" fmla="*/ 0 h 81"/>
                <a:gd name="T22" fmla="*/ 0 w 21"/>
                <a:gd name="T23" fmla="*/ 0 h 81"/>
                <a:gd name="T24" fmla="*/ 0 w 21"/>
                <a:gd name="T25" fmla="*/ 0 h 81"/>
                <a:gd name="T26" fmla="*/ 0 w 21"/>
                <a:gd name="T27" fmla="*/ 0 h 81"/>
                <a:gd name="T28" fmla="*/ 0 w 21"/>
                <a:gd name="T29" fmla="*/ 0 h 81"/>
                <a:gd name="T30" fmla="*/ 0 w 21"/>
                <a:gd name="T31" fmla="*/ 0 h 81"/>
                <a:gd name="T32" fmla="*/ 0 w 21"/>
                <a:gd name="T33" fmla="*/ 0 h 81"/>
                <a:gd name="T34" fmla="*/ 0 w 21"/>
                <a:gd name="T35" fmla="*/ 0 h 81"/>
                <a:gd name="T36" fmla="*/ 0 w 21"/>
                <a:gd name="T37" fmla="*/ 0 h 81"/>
                <a:gd name="T38" fmla="*/ 0 w 21"/>
                <a:gd name="T39" fmla="*/ 0 h 81"/>
                <a:gd name="T40" fmla="*/ 0 w 21"/>
                <a:gd name="T41" fmla="*/ 0 h 81"/>
                <a:gd name="T42" fmla="*/ 0 w 21"/>
                <a:gd name="T43" fmla="*/ 0 h 81"/>
                <a:gd name="T44" fmla="*/ 0 w 21"/>
                <a:gd name="T45" fmla="*/ 0 h 81"/>
                <a:gd name="T46" fmla="*/ 0 w 21"/>
                <a:gd name="T47" fmla="*/ 0 h 81"/>
                <a:gd name="T48" fmla="*/ 0 w 21"/>
                <a:gd name="T49" fmla="*/ 0 h 81"/>
                <a:gd name="T50" fmla="*/ 0 w 21"/>
                <a:gd name="T51" fmla="*/ 0 h 81"/>
                <a:gd name="T52" fmla="*/ 0 w 21"/>
                <a:gd name="T53" fmla="*/ 0 h 81"/>
                <a:gd name="T54" fmla="*/ 0 w 21"/>
                <a:gd name="T55" fmla="*/ 0 h 81"/>
                <a:gd name="T56" fmla="*/ 0 w 21"/>
                <a:gd name="T57" fmla="*/ 0 h 81"/>
                <a:gd name="T58" fmla="*/ 0 w 21"/>
                <a:gd name="T59" fmla="*/ 0 h 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81"/>
                <a:gd name="T92" fmla="*/ 21 w 21"/>
                <a:gd name="T93" fmla="*/ 81 h 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81">
                  <a:moveTo>
                    <a:pt x="9" y="0"/>
                  </a:moveTo>
                  <a:lnTo>
                    <a:pt x="5" y="2"/>
                  </a:lnTo>
                  <a:lnTo>
                    <a:pt x="3" y="4"/>
                  </a:lnTo>
                  <a:lnTo>
                    <a:pt x="2" y="6"/>
                  </a:lnTo>
                  <a:lnTo>
                    <a:pt x="2" y="10"/>
                  </a:lnTo>
                  <a:lnTo>
                    <a:pt x="0" y="17"/>
                  </a:lnTo>
                  <a:lnTo>
                    <a:pt x="0" y="28"/>
                  </a:lnTo>
                  <a:lnTo>
                    <a:pt x="1" y="38"/>
                  </a:lnTo>
                  <a:lnTo>
                    <a:pt x="2" y="42"/>
                  </a:lnTo>
                  <a:lnTo>
                    <a:pt x="2" y="46"/>
                  </a:lnTo>
                  <a:lnTo>
                    <a:pt x="4" y="56"/>
                  </a:lnTo>
                  <a:lnTo>
                    <a:pt x="7" y="66"/>
                  </a:lnTo>
                  <a:lnTo>
                    <a:pt x="9" y="73"/>
                  </a:lnTo>
                  <a:lnTo>
                    <a:pt x="10" y="75"/>
                  </a:lnTo>
                  <a:lnTo>
                    <a:pt x="13" y="77"/>
                  </a:lnTo>
                  <a:lnTo>
                    <a:pt x="15" y="79"/>
                  </a:lnTo>
                  <a:lnTo>
                    <a:pt x="19" y="81"/>
                  </a:lnTo>
                  <a:lnTo>
                    <a:pt x="21" y="74"/>
                  </a:lnTo>
                  <a:lnTo>
                    <a:pt x="21" y="69"/>
                  </a:lnTo>
                  <a:lnTo>
                    <a:pt x="19" y="62"/>
                  </a:lnTo>
                  <a:lnTo>
                    <a:pt x="16" y="53"/>
                  </a:lnTo>
                  <a:lnTo>
                    <a:pt x="14" y="42"/>
                  </a:lnTo>
                  <a:lnTo>
                    <a:pt x="13" y="39"/>
                  </a:lnTo>
                  <a:lnTo>
                    <a:pt x="13" y="35"/>
                  </a:lnTo>
                  <a:lnTo>
                    <a:pt x="12" y="27"/>
                  </a:lnTo>
                  <a:lnTo>
                    <a:pt x="12" y="17"/>
                  </a:lnTo>
                  <a:lnTo>
                    <a:pt x="13" y="12"/>
                  </a:lnTo>
                  <a:lnTo>
                    <a:pt x="12" y="6"/>
                  </a:lnTo>
                  <a:lnTo>
                    <a:pt x="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9" name="Freeform 204"/>
            <p:cNvSpPr>
              <a:spLocks/>
            </p:cNvSpPr>
            <p:nvPr/>
          </p:nvSpPr>
          <p:spPr bwMode="auto">
            <a:xfrm>
              <a:off x="2939" y="2414"/>
              <a:ext cx="45" cy="26"/>
            </a:xfrm>
            <a:custGeom>
              <a:avLst/>
              <a:gdLst>
                <a:gd name="T0" fmla="*/ 0 w 134"/>
                <a:gd name="T1" fmla="*/ 0 h 80"/>
                <a:gd name="T2" fmla="*/ 0 w 134"/>
                <a:gd name="T3" fmla="*/ 0 h 80"/>
                <a:gd name="T4" fmla="*/ 0 w 134"/>
                <a:gd name="T5" fmla="*/ 0 h 80"/>
                <a:gd name="T6" fmla="*/ 0 w 134"/>
                <a:gd name="T7" fmla="*/ 0 h 80"/>
                <a:gd name="T8" fmla="*/ 0 w 134"/>
                <a:gd name="T9" fmla="*/ 0 h 80"/>
                <a:gd name="T10" fmla="*/ 0 w 134"/>
                <a:gd name="T11" fmla="*/ 0 h 80"/>
                <a:gd name="T12" fmla="*/ 0 w 134"/>
                <a:gd name="T13" fmla="*/ 0 h 80"/>
                <a:gd name="T14" fmla="*/ 0 w 134"/>
                <a:gd name="T15" fmla="*/ 0 h 80"/>
                <a:gd name="T16" fmla="*/ 0 w 134"/>
                <a:gd name="T17" fmla="*/ 0 h 80"/>
                <a:gd name="T18" fmla="*/ 0 w 134"/>
                <a:gd name="T19" fmla="*/ 0 h 80"/>
                <a:gd name="T20" fmla="*/ 0 w 134"/>
                <a:gd name="T21" fmla="*/ 0 h 80"/>
                <a:gd name="T22" fmla="*/ 0 w 134"/>
                <a:gd name="T23" fmla="*/ 0 h 80"/>
                <a:gd name="T24" fmla="*/ 0 w 134"/>
                <a:gd name="T25" fmla="*/ 0 h 80"/>
                <a:gd name="T26" fmla="*/ 0 w 134"/>
                <a:gd name="T27" fmla="*/ 0 h 80"/>
                <a:gd name="T28" fmla="*/ 0 w 134"/>
                <a:gd name="T29" fmla="*/ 0 h 80"/>
                <a:gd name="T30" fmla="*/ 0 w 134"/>
                <a:gd name="T31" fmla="*/ 0 h 80"/>
                <a:gd name="T32" fmla="*/ 0 w 134"/>
                <a:gd name="T33" fmla="*/ 0 h 80"/>
                <a:gd name="T34" fmla="*/ 0 w 134"/>
                <a:gd name="T35" fmla="*/ 0 h 80"/>
                <a:gd name="T36" fmla="*/ 0 w 134"/>
                <a:gd name="T37" fmla="*/ 0 h 80"/>
                <a:gd name="T38" fmla="*/ 0 w 134"/>
                <a:gd name="T39" fmla="*/ 0 h 80"/>
                <a:gd name="T40" fmla="*/ 0 w 134"/>
                <a:gd name="T41" fmla="*/ 0 h 80"/>
                <a:gd name="T42" fmla="*/ 0 w 134"/>
                <a:gd name="T43" fmla="*/ 0 h 80"/>
                <a:gd name="T44" fmla="*/ 0 w 134"/>
                <a:gd name="T45" fmla="*/ 0 h 80"/>
                <a:gd name="T46" fmla="*/ 0 w 134"/>
                <a:gd name="T47" fmla="*/ 0 h 80"/>
                <a:gd name="T48" fmla="*/ 0 w 134"/>
                <a:gd name="T49" fmla="*/ 0 h 80"/>
                <a:gd name="T50" fmla="*/ 0 w 134"/>
                <a:gd name="T51" fmla="*/ 0 h 80"/>
                <a:gd name="T52" fmla="*/ 0 w 134"/>
                <a:gd name="T53" fmla="*/ 0 h 80"/>
                <a:gd name="T54" fmla="*/ 0 w 134"/>
                <a:gd name="T55" fmla="*/ 0 h 80"/>
                <a:gd name="T56" fmla="*/ 0 w 134"/>
                <a:gd name="T57" fmla="*/ 0 h 80"/>
                <a:gd name="T58" fmla="*/ 0 w 134"/>
                <a:gd name="T59" fmla="*/ 0 h 80"/>
                <a:gd name="T60" fmla="*/ 0 w 134"/>
                <a:gd name="T61" fmla="*/ 0 h 80"/>
                <a:gd name="T62" fmla="*/ 0 w 134"/>
                <a:gd name="T63" fmla="*/ 0 h 80"/>
                <a:gd name="T64" fmla="*/ 0 w 134"/>
                <a:gd name="T65" fmla="*/ 0 h 80"/>
                <a:gd name="T66" fmla="*/ 0 w 134"/>
                <a:gd name="T67" fmla="*/ 0 h 80"/>
                <a:gd name="T68" fmla="*/ 0 w 134"/>
                <a:gd name="T69" fmla="*/ 0 h 80"/>
                <a:gd name="T70" fmla="*/ 0 w 134"/>
                <a:gd name="T71" fmla="*/ 0 h 80"/>
                <a:gd name="T72" fmla="*/ 0 w 134"/>
                <a:gd name="T73" fmla="*/ 0 h 80"/>
                <a:gd name="T74" fmla="*/ 0 w 134"/>
                <a:gd name="T75" fmla="*/ 0 h 80"/>
                <a:gd name="T76" fmla="*/ 0 w 134"/>
                <a:gd name="T77" fmla="*/ 0 h 80"/>
                <a:gd name="T78" fmla="*/ 0 w 134"/>
                <a:gd name="T79" fmla="*/ 0 h 80"/>
                <a:gd name="T80" fmla="*/ 0 w 134"/>
                <a:gd name="T81" fmla="*/ 0 h 80"/>
                <a:gd name="T82" fmla="*/ 0 w 134"/>
                <a:gd name="T83" fmla="*/ 0 h 80"/>
                <a:gd name="T84" fmla="*/ 0 w 134"/>
                <a:gd name="T85" fmla="*/ 0 h 80"/>
                <a:gd name="T86" fmla="*/ 0 w 134"/>
                <a:gd name="T87" fmla="*/ 0 h 80"/>
                <a:gd name="T88" fmla="*/ 0 w 134"/>
                <a:gd name="T89" fmla="*/ 0 h 80"/>
                <a:gd name="T90" fmla="*/ 0 w 134"/>
                <a:gd name="T91" fmla="*/ 0 h 80"/>
                <a:gd name="T92" fmla="*/ 0 w 134"/>
                <a:gd name="T93" fmla="*/ 0 h 80"/>
                <a:gd name="T94" fmla="*/ 0 w 134"/>
                <a:gd name="T95" fmla="*/ 0 h 80"/>
                <a:gd name="T96" fmla="*/ 0 w 134"/>
                <a:gd name="T97" fmla="*/ 0 h 80"/>
                <a:gd name="T98" fmla="*/ 0 w 134"/>
                <a:gd name="T99" fmla="*/ 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
                <a:gd name="T151" fmla="*/ 0 h 80"/>
                <a:gd name="T152" fmla="*/ 134 w 13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 h="80">
                  <a:moveTo>
                    <a:pt x="2" y="0"/>
                  </a:moveTo>
                  <a:lnTo>
                    <a:pt x="0" y="5"/>
                  </a:lnTo>
                  <a:lnTo>
                    <a:pt x="0" y="11"/>
                  </a:lnTo>
                  <a:lnTo>
                    <a:pt x="0" y="16"/>
                  </a:lnTo>
                  <a:lnTo>
                    <a:pt x="3" y="23"/>
                  </a:lnTo>
                  <a:lnTo>
                    <a:pt x="8" y="28"/>
                  </a:lnTo>
                  <a:lnTo>
                    <a:pt x="12" y="35"/>
                  </a:lnTo>
                  <a:lnTo>
                    <a:pt x="19" y="44"/>
                  </a:lnTo>
                  <a:lnTo>
                    <a:pt x="27" y="51"/>
                  </a:lnTo>
                  <a:lnTo>
                    <a:pt x="35" y="58"/>
                  </a:lnTo>
                  <a:lnTo>
                    <a:pt x="43" y="62"/>
                  </a:lnTo>
                  <a:lnTo>
                    <a:pt x="48" y="66"/>
                  </a:lnTo>
                  <a:lnTo>
                    <a:pt x="51" y="67"/>
                  </a:lnTo>
                  <a:lnTo>
                    <a:pt x="53" y="67"/>
                  </a:lnTo>
                  <a:lnTo>
                    <a:pt x="59" y="70"/>
                  </a:lnTo>
                  <a:lnTo>
                    <a:pt x="67" y="72"/>
                  </a:lnTo>
                  <a:lnTo>
                    <a:pt x="76" y="75"/>
                  </a:lnTo>
                  <a:lnTo>
                    <a:pt x="87" y="77"/>
                  </a:lnTo>
                  <a:lnTo>
                    <a:pt x="97" y="79"/>
                  </a:lnTo>
                  <a:lnTo>
                    <a:pt x="106" y="79"/>
                  </a:lnTo>
                  <a:lnTo>
                    <a:pt x="113" y="80"/>
                  </a:lnTo>
                  <a:lnTo>
                    <a:pt x="119" y="79"/>
                  </a:lnTo>
                  <a:lnTo>
                    <a:pt x="124" y="77"/>
                  </a:lnTo>
                  <a:lnTo>
                    <a:pt x="129" y="74"/>
                  </a:lnTo>
                  <a:lnTo>
                    <a:pt x="134" y="71"/>
                  </a:lnTo>
                  <a:lnTo>
                    <a:pt x="128" y="69"/>
                  </a:lnTo>
                  <a:lnTo>
                    <a:pt x="123" y="68"/>
                  </a:lnTo>
                  <a:lnTo>
                    <a:pt x="117" y="67"/>
                  </a:lnTo>
                  <a:lnTo>
                    <a:pt x="112" y="67"/>
                  </a:lnTo>
                  <a:lnTo>
                    <a:pt x="105" y="67"/>
                  </a:lnTo>
                  <a:lnTo>
                    <a:pt x="98" y="67"/>
                  </a:lnTo>
                  <a:lnTo>
                    <a:pt x="89" y="66"/>
                  </a:lnTo>
                  <a:lnTo>
                    <a:pt x="80" y="64"/>
                  </a:lnTo>
                  <a:lnTo>
                    <a:pt x="71" y="61"/>
                  </a:lnTo>
                  <a:lnTo>
                    <a:pt x="63" y="58"/>
                  </a:lnTo>
                  <a:lnTo>
                    <a:pt x="57" y="56"/>
                  </a:lnTo>
                  <a:lnTo>
                    <a:pt x="56" y="55"/>
                  </a:lnTo>
                  <a:lnTo>
                    <a:pt x="53" y="54"/>
                  </a:lnTo>
                  <a:lnTo>
                    <a:pt x="49" y="50"/>
                  </a:lnTo>
                  <a:lnTo>
                    <a:pt x="42" y="47"/>
                  </a:lnTo>
                  <a:lnTo>
                    <a:pt x="35" y="41"/>
                  </a:lnTo>
                  <a:lnTo>
                    <a:pt x="28" y="34"/>
                  </a:lnTo>
                  <a:lnTo>
                    <a:pt x="22" y="28"/>
                  </a:lnTo>
                  <a:lnTo>
                    <a:pt x="17" y="21"/>
                  </a:lnTo>
                  <a:lnTo>
                    <a:pt x="16" y="18"/>
                  </a:lnTo>
                  <a:lnTo>
                    <a:pt x="12" y="12"/>
                  </a:lnTo>
                  <a:lnTo>
                    <a:pt x="10" y="8"/>
                  </a:lnTo>
                  <a:lnTo>
                    <a:pt x="6" y="3"/>
                  </a:lnTo>
                  <a:lnTo>
                    <a:pt x="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0" name="Freeform 205"/>
            <p:cNvSpPr>
              <a:spLocks/>
            </p:cNvSpPr>
            <p:nvPr/>
          </p:nvSpPr>
          <p:spPr bwMode="auto">
            <a:xfrm>
              <a:off x="2980" y="2445"/>
              <a:ext cx="81" cy="34"/>
            </a:xfrm>
            <a:custGeom>
              <a:avLst/>
              <a:gdLst>
                <a:gd name="T0" fmla="*/ 0 w 245"/>
                <a:gd name="T1" fmla="*/ 0 h 100"/>
                <a:gd name="T2" fmla="*/ 0 w 245"/>
                <a:gd name="T3" fmla="*/ 0 h 100"/>
                <a:gd name="T4" fmla="*/ 0 w 245"/>
                <a:gd name="T5" fmla="*/ 0 h 100"/>
                <a:gd name="T6" fmla="*/ 0 w 245"/>
                <a:gd name="T7" fmla="*/ 0 h 100"/>
                <a:gd name="T8" fmla="*/ 0 w 245"/>
                <a:gd name="T9" fmla="*/ 0 h 100"/>
                <a:gd name="T10" fmla="*/ 0 w 245"/>
                <a:gd name="T11" fmla="*/ 0 h 100"/>
                <a:gd name="T12" fmla="*/ 0 w 245"/>
                <a:gd name="T13" fmla="*/ 0 h 100"/>
                <a:gd name="T14" fmla="*/ 0 w 245"/>
                <a:gd name="T15" fmla="*/ 0 h 100"/>
                <a:gd name="T16" fmla="*/ 0 w 245"/>
                <a:gd name="T17" fmla="*/ 0 h 100"/>
                <a:gd name="T18" fmla="*/ 0 w 245"/>
                <a:gd name="T19" fmla="*/ 0 h 100"/>
                <a:gd name="T20" fmla="*/ 0 w 245"/>
                <a:gd name="T21" fmla="*/ 0 h 100"/>
                <a:gd name="T22" fmla="*/ 0 w 245"/>
                <a:gd name="T23" fmla="*/ 0 h 100"/>
                <a:gd name="T24" fmla="*/ 0 w 245"/>
                <a:gd name="T25" fmla="*/ 0 h 100"/>
                <a:gd name="T26" fmla="*/ 0 w 245"/>
                <a:gd name="T27" fmla="*/ 0 h 100"/>
                <a:gd name="T28" fmla="*/ 0 w 245"/>
                <a:gd name="T29" fmla="*/ 0 h 100"/>
                <a:gd name="T30" fmla="*/ 0 w 245"/>
                <a:gd name="T31" fmla="*/ 0 h 100"/>
                <a:gd name="T32" fmla="*/ 0 w 245"/>
                <a:gd name="T33" fmla="*/ 0 h 100"/>
                <a:gd name="T34" fmla="*/ 0 w 245"/>
                <a:gd name="T35" fmla="*/ 0 h 100"/>
                <a:gd name="T36" fmla="*/ 0 w 245"/>
                <a:gd name="T37" fmla="*/ 0 h 100"/>
                <a:gd name="T38" fmla="*/ 0 w 245"/>
                <a:gd name="T39" fmla="*/ 0 h 100"/>
                <a:gd name="T40" fmla="*/ 0 w 245"/>
                <a:gd name="T41" fmla="*/ 0 h 100"/>
                <a:gd name="T42" fmla="*/ 0 w 245"/>
                <a:gd name="T43" fmla="*/ 0 h 100"/>
                <a:gd name="T44" fmla="*/ 0 w 245"/>
                <a:gd name="T45" fmla="*/ 0 h 100"/>
                <a:gd name="T46" fmla="*/ 0 w 245"/>
                <a:gd name="T47" fmla="*/ 0 h 100"/>
                <a:gd name="T48" fmla="*/ 0 w 245"/>
                <a:gd name="T49" fmla="*/ 0 h 100"/>
                <a:gd name="T50" fmla="*/ 0 w 245"/>
                <a:gd name="T51" fmla="*/ 0 h 100"/>
                <a:gd name="T52" fmla="*/ 0 w 245"/>
                <a:gd name="T53" fmla="*/ 0 h 100"/>
                <a:gd name="T54" fmla="*/ 0 w 245"/>
                <a:gd name="T55" fmla="*/ 0 h 100"/>
                <a:gd name="T56" fmla="*/ 0 w 245"/>
                <a:gd name="T57" fmla="*/ 0 h 100"/>
                <a:gd name="T58" fmla="*/ 0 w 245"/>
                <a:gd name="T59" fmla="*/ 0 h 100"/>
                <a:gd name="T60" fmla="*/ 0 w 245"/>
                <a:gd name="T61" fmla="*/ 0 h 100"/>
                <a:gd name="T62" fmla="*/ 0 w 245"/>
                <a:gd name="T63" fmla="*/ 0 h 100"/>
                <a:gd name="T64" fmla="*/ 0 w 245"/>
                <a:gd name="T65" fmla="*/ 0 h 100"/>
                <a:gd name="T66" fmla="*/ 0 w 245"/>
                <a:gd name="T67" fmla="*/ 0 h 100"/>
                <a:gd name="T68" fmla="*/ 0 w 245"/>
                <a:gd name="T69" fmla="*/ 0 h 100"/>
                <a:gd name="T70" fmla="*/ 0 w 245"/>
                <a:gd name="T71" fmla="*/ 0 h 100"/>
                <a:gd name="T72" fmla="*/ 0 w 245"/>
                <a:gd name="T73" fmla="*/ 0 h 100"/>
                <a:gd name="T74" fmla="*/ 0 w 245"/>
                <a:gd name="T75" fmla="*/ 0 h 100"/>
                <a:gd name="T76" fmla="*/ 0 w 245"/>
                <a:gd name="T77" fmla="*/ 0 h 100"/>
                <a:gd name="T78" fmla="*/ 0 w 245"/>
                <a:gd name="T79" fmla="*/ 0 h 100"/>
                <a:gd name="T80" fmla="*/ 0 w 245"/>
                <a:gd name="T81" fmla="*/ 0 h 100"/>
                <a:gd name="T82" fmla="*/ 0 w 245"/>
                <a:gd name="T83" fmla="*/ 0 h 100"/>
                <a:gd name="T84" fmla="*/ 0 w 245"/>
                <a:gd name="T85" fmla="*/ 0 h 100"/>
                <a:gd name="T86" fmla="*/ 0 w 245"/>
                <a:gd name="T87" fmla="*/ 0 h 100"/>
                <a:gd name="T88" fmla="*/ 0 w 245"/>
                <a:gd name="T89" fmla="*/ 0 h 100"/>
                <a:gd name="T90" fmla="*/ 0 w 245"/>
                <a:gd name="T91" fmla="*/ 0 h 100"/>
                <a:gd name="T92" fmla="*/ 0 w 245"/>
                <a:gd name="T93" fmla="*/ 0 h 100"/>
                <a:gd name="T94" fmla="*/ 0 w 245"/>
                <a:gd name="T95" fmla="*/ 0 h 100"/>
                <a:gd name="T96" fmla="*/ 0 w 245"/>
                <a:gd name="T97" fmla="*/ 0 h 100"/>
                <a:gd name="T98" fmla="*/ 0 w 245"/>
                <a:gd name="T99" fmla="*/ 0 h 100"/>
                <a:gd name="T100" fmla="*/ 0 w 245"/>
                <a:gd name="T101" fmla="*/ 0 h 100"/>
                <a:gd name="T102" fmla="*/ 0 w 245"/>
                <a:gd name="T103" fmla="*/ 0 h 100"/>
                <a:gd name="T104" fmla="*/ 0 w 245"/>
                <a:gd name="T105" fmla="*/ 0 h 100"/>
                <a:gd name="T106" fmla="*/ 0 w 245"/>
                <a:gd name="T107" fmla="*/ 0 h 100"/>
                <a:gd name="T108" fmla="*/ 0 w 245"/>
                <a:gd name="T109" fmla="*/ 0 h 100"/>
                <a:gd name="T110" fmla="*/ 0 w 245"/>
                <a:gd name="T111" fmla="*/ 0 h 100"/>
                <a:gd name="T112" fmla="*/ 0 w 245"/>
                <a:gd name="T113" fmla="*/ 0 h 100"/>
                <a:gd name="T114" fmla="*/ 0 w 245"/>
                <a:gd name="T115" fmla="*/ 0 h 100"/>
                <a:gd name="T116" fmla="*/ 0 w 245"/>
                <a:gd name="T117" fmla="*/ 0 h 100"/>
                <a:gd name="T118" fmla="*/ 0 w 245"/>
                <a:gd name="T119" fmla="*/ 0 h 100"/>
                <a:gd name="T120" fmla="*/ 0 w 245"/>
                <a:gd name="T121" fmla="*/ 0 h 100"/>
                <a:gd name="T122" fmla="*/ 0 w 245"/>
                <a:gd name="T123" fmla="*/ 0 h 1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5"/>
                <a:gd name="T187" fmla="*/ 0 h 100"/>
                <a:gd name="T188" fmla="*/ 245 w 245"/>
                <a:gd name="T189" fmla="*/ 100 h 1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5" h="100">
                  <a:moveTo>
                    <a:pt x="3" y="17"/>
                  </a:moveTo>
                  <a:lnTo>
                    <a:pt x="19" y="18"/>
                  </a:lnTo>
                  <a:lnTo>
                    <a:pt x="35" y="20"/>
                  </a:lnTo>
                  <a:lnTo>
                    <a:pt x="53" y="20"/>
                  </a:lnTo>
                  <a:lnTo>
                    <a:pt x="73" y="19"/>
                  </a:lnTo>
                  <a:lnTo>
                    <a:pt x="89" y="17"/>
                  </a:lnTo>
                  <a:lnTo>
                    <a:pt x="114" y="15"/>
                  </a:lnTo>
                  <a:lnTo>
                    <a:pt x="143" y="14"/>
                  </a:lnTo>
                  <a:lnTo>
                    <a:pt x="176" y="14"/>
                  </a:lnTo>
                  <a:lnTo>
                    <a:pt x="191" y="14"/>
                  </a:lnTo>
                  <a:lnTo>
                    <a:pt x="207" y="17"/>
                  </a:lnTo>
                  <a:lnTo>
                    <a:pt x="218" y="20"/>
                  </a:lnTo>
                  <a:lnTo>
                    <a:pt x="227" y="25"/>
                  </a:lnTo>
                  <a:lnTo>
                    <a:pt x="231" y="30"/>
                  </a:lnTo>
                  <a:lnTo>
                    <a:pt x="232" y="34"/>
                  </a:lnTo>
                  <a:lnTo>
                    <a:pt x="231" y="37"/>
                  </a:lnTo>
                  <a:lnTo>
                    <a:pt x="231" y="38"/>
                  </a:lnTo>
                  <a:lnTo>
                    <a:pt x="227" y="43"/>
                  </a:lnTo>
                  <a:lnTo>
                    <a:pt x="216" y="54"/>
                  </a:lnTo>
                  <a:lnTo>
                    <a:pt x="195" y="68"/>
                  </a:lnTo>
                  <a:lnTo>
                    <a:pt x="168" y="79"/>
                  </a:lnTo>
                  <a:lnTo>
                    <a:pt x="137" y="84"/>
                  </a:lnTo>
                  <a:lnTo>
                    <a:pt x="108" y="87"/>
                  </a:lnTo>
                  <a:lnTo>
                    <a:pt x="83" y="87"/>
                  </a:lnTo>
                  <a:lnTo>
                    <a:pt x="67" y="86"/>
                  </a:lnTo>
                  <a:lnTo>
                    <a:pt x="47" y="83"/>
                  </a:lnTo>
                  <a:lnTo>
                    <a:pt x="31" y="81"/>
                  </a:lnTo>
                  <a:lnTo>
                    <a:pt x="16" y="77"/>
                  </a:lnTo>
                  <a:lnTo>
                    <a:pt x="0" y="75"/>
                  </a:lnTo>
                  <a:lnTo>
                    <a:pt x="14" y="83"/>
                  </a:lnTo>
                  <a:lnTo>
                    <a:pt x="29" y="89"/>
                  </a:lnTo>
                  <a:lnTo>
                    <a:pt x="46" y="94"/>
                  </a:lnTo>
                  <a:lnTo>
                    <a:pt x="66" y="99"/>
                  </a:lnTo>
                  <a:lnTo>
                    <a:pt x="82" y="99"/>
                  </a:lnTo>
                  <a:lnTo>
                    <a:pt x="108" y="100"/>
                  </a:lnTo>
                  <a:lnTo>
                    <a:pt x="139" y="97"/>
                  </a:lnTo>
                  <a:lnTo>
                    <a:pt x="172" y="90"/>
                  </a:lnTo>
                  <a:lnTo>
                    <a:pt x="202" y="79"/>
                  </a:lnTo>
                  <a:lnTo>
                    <a:pt x="224" y="63"/>
                  </a:lnTo>
                  <a:lnTo>
                    <a:pt x="237" y="50"/>
                  </a:lnTo>
                  <a:lnTo>
                    <a:pt x="242" y="44"/>
                  </a:lnTo>
                  <a:lnTo>
                    <a:pt x="242" y="43"/>
                  </a:lnTo>
                  <a:lnTo>
                    <a:pt x="243" y="42"/>
                  </a:lnTo>
                  <a:lnTo>
                    <a:pt x="244" y="39"/>
                  </a:lnTo>
                  <a:lnTo>
                    <a:pt x="245" y="36"/>
                  </a:lnTo>
                  <a:lnTo>
                    <a:pt x="245" y="30"/>
                  </a:lnTo>
                  <a:lnTo>
                    <a:pt x="243" y="25"/>
                  </a:lnTo>
                  <a:lnTo>
                    <a:pt x="240" y="19"/>
                  </a:lnTo>
                  <a:lnTo>
                    <a:pt x="235" y="15"/>
                  </a:lnTo>
                  <a:lnTo>
                    <a:pt x="223" y="7"/>
                  </a:lnTo>
                  <a:lnTo>
                    <a:pt x="209" y="3"/>
                  </a:lnTo>
                  <a:lnTo>
                    <a:pt x="193" y="1"/>
                  </a:lnTo>
                  <a:lnTo>
                    <a:pt x="177" y="1"/>
                  </a:lnTo>
                  <a:lnTo>
                    <a:pt x="143" y="0"/>
                  </a:lnTo>
                  <a:lnTo>
                    <a:pt x="113" y="2"/>
                  </a:lnTo>
                  <a:lnTo>
                    <a:pt x="87" y="4"/>
                  </a:lnTo>
                  <a:lnTo>
                    <a:pt x="72" y="6"/>
                  </a:lnTo>
                  <a:lnTo>
                    <a:pt x="52" y="8"/>
                  </a:lnTo>
                  <a:lnTo>
                    <a:pt x="35" y="10"/>
                  </a:lnTo>
                  <a:lnTo>
                    <a:pt x="19" y="14"/>
                  </a:lnTo>
                  <a:lnTo>
                    <a:pt x="3"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1" name="Freeform 206"/>
            <p:cNvSpPr>
              <a:spLocks/>
            </p:cNvSpPr>
            <p:nvPr/>
          </p:nvSpPr>
          <p:spPr bwMode="auto">
            <a:xfrm>
              <a:off x="2960" y="2477"/>
              <a:ext cx="69" cy="26"/>
            </a:xfrm>
            <a:custGeom>
              <a:avLst/>
              <a:gdLst>
                <a:gd name="T0" fmla="*/ 0 w 208"/>
                <a:gd name="T1" fmla="*/ 0 h 79"/>
                <a:gd name="T2" fmla="*/ 0 w 208"/>
                <a:gd name="T3" fmla="*/ 0 h 79"/>
                <a:gd name="T4" fmla="*/ 0 w 208"/>
                <a:gd name="T5" fmla="*/ 0 h 79"/>
                <a:gd name="T6" fmla="*/ 0 w 208"/>
                <a:gd name="T7" fmla="*/ 0 h 79"/>
                <a:gd name="T8" fmla="*/ 0 w 208"/>
                <a:gd name="T9" fmla="*/ 0 h 79"/>
                <a:gd name="T10" fmla="*/ 0 w 208"/>
                <a:gd name="T11" fmla="*/ 0 h 79"/>
                <a:gd name="T12" fmla="*/ 0 w 208"/>
                <a:gd name="T13" fmla="*/ 0 h 79"/>
                <a:gd name="T14" fmla="*/ 0 w 208"/>
                <a:gd name="T15" fmla="*/ 0 h 79"/>
                <a:gd name="T16" fmla="*/ 0 w 208"/>
                <a:gd name="T17" fmla="*/ 0 h 79"/>
                <a:gd name="T18" fmla="*/ 0 w 208"/>
                <a:gd name="T19" fmla="*/ 0 h 79"/>
                <a:gd name="T20" fmla="*/ 0 w 208"/>
                <a:gd name="T21" fmla="*/ 0 h 79"/>
                <a:gd name="T22" fmla="*/ 0 w 208"/>
                <a:gd name="T23" fmla="*/ 0 h 79"/>
                <a:gd name="T24" fmla="*/ 0 w 208"/>
                <a:gd name="T25" fmla="*/ 0 h 79"/>
                <a:gd name="T26" fmla="*/ 0 w 208"/>
                <a:gd name="T27" fmla="*/ 0 h 79"/>
                <a:gd name="T28" fmla="*/ 0 w 208"/>
                <a:gd name="T29" fmla="*/ 0 h 79"/>
                <a:gd name="T30" fmla="*/ 0 w 208"/>
                <a:gd name="T31" fmla="*/ 0 h 79"/>
                <a:gd name="T32" fmla="*/ 0 w 208"/>
                <a:gd name="T33" fmla="*/ 0 h 79"/>
                <a:gd name="T34" fmla="*/ 0 w 208"/>
                <a:gd name="T35" fmla="*/ 0 h 79"/>
                <a:gd name="T36" fmla="*/ 0 w 208"/>
                <a:gd name="T37" fmla="*/ 0 h 79"/>
                <a:gd name="T38" fmla="*/ 0 w 208"/>
                <a:gd name="T39" fmla="*/ 0 h 79"/>
                <a:gd name="T40" fmla="*/ 0 w 208"/>
                <a:gd name="T41" fmla="*/ 0 h 79"/>
                <a:gd name="T42" fmla="*/ 0 w 208"/>
                <a:gd name="T43" fmla="*/ 0 h 79"/>
                <a:gd name="T44" fmla="*/ 0 w 208"/>
                <a:gd name="T45" fmla="*/ 0 h 79"/>
                <a:gd name="T46" fmla="*/ 0 w 208"/>
                <a:gd name="T47" fmla="*/ 0 h 79"/>
                <a:gd name="T48" fmla="*/ 0 w 208"/>
                <a:gd name="T49" fmla="*/ 0 h 79"/>
                <a:gd name="T50" fmla="*/ 0 w 208"/>
                <a:gd name="T51" fmla="*/ 0 h 79"/>
                <a:gd name="T52" fmla="*/ 0 w 208"/>
                <a:gd name="T53" fmla="*/ 0 h 79"/>
                <a:gd name="T54" fmla="*/ 0 w 208"/>
                <a:gd name="T55" fmla="*/ 0 h 79"/>
                <a:gd name="T56" fmla="*/ 0 w 208"/>
                <a:gd name="T57" fmla="*/ 0 h 79"/>
                <a:gd name="T58" fmla="*/ 0 w 208"/>
                <a:gd name="T59" fmla="*/ 0 h 79"/>
                <a:gd name="T60" fmla="*/ 0 w 208"/>
                <a:gd name="T61" fmla="*/ 0 h 79"/>
                <a:gd name="T62" fmla="*/ 0 w 208"/>
                <a:gd name="T63" fmla="*/ 0 h 79"/>
                <a:gd name="T64" fmla="*/ 0 w 208"/>
                <a:gd name="T65" fmla="*/ 0 h 79"/>
                <a:gd name="T66" fmla="*/ 0 w 208"/>
                <a:gd name="T67" fmla="*/ 0 h 79"/>
                <a:gd name="T68" fmla="*/ 0 w 208"/>
                <a:gd name="T69" fmla="*/ 0 h 79"/>
                <a:gd name="T70" fmla="*/ 0 w 208"/>
                <a:gd name="T71" fmla="*/ 0 h 79"/>
                <a:gd name="T72" fmla="*/ 0 w 208"/>
                <a:gd name="T73" fmla="*/ 0 h 79"/>
                <a:gd name="T74" fmla="*/ 0 w 208"/>
                <a:gd name="T75" fmla="*/ 0 h 79"/>
                <a:gd name="T76" fmla="*/ 0 w 208"/>
                <a:gd name="T77" fmla="*/ 0 h 79"/>
                <a:gd name="T78" fmla="*/ 0 w 208"/>
                <a:gd name="T79" fmla="*/ 0 h 79"/>
                <a:gd name="T80" fmla="*/ 0 w 208"/>
                <a:gd name="T81" fmla="*/ 0 h 79"/>
                <a:gd name="T82" fmla="*/ 0 w 208"/>
                <a:gd name="T83" fmla="*/ 0 h 79"/>
                <a:gd name="T84" fmla="*/ 0 w 208"/>
                <a:gd name="T85" fmla="*/ 0 h 79"/>
                <a:gd name="T86" fmla="*/ 0 w 208"/>
                <a:gd name="T87" fmla="*/ 0 h 79"/>
                <a:gd name="T88" fmla="*/ 0 w 208"/>
                <a:gd name="T89" fmla="*/ 0 h 79"/>
                <a:gd name="T90" fmla="*/ 0 w 208"/>
                <a:gd name="T91" fmla="*/ 0 h 79"/>
                <a:gd name="T92" fmla="*/ 0 w 208"/>
                <a:gd name="T93" fmla="*/ 0 h 79"/>
                <a:gd name="T94" fmla="*/ 0 w 208"/>
                <a:gd name="T95" fmla="*/ 0 h 79"/>
                <a:gd name="T96" fmla="*/ 0 w 208"/>
                <a:gd name="T97" fmla="*/ 0 h 79"/>
                <a:gd name="T98" fmla="*/ 0 w 208"/>
                <a:gd name="T99" fmla="*/ 0 h 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8"/>
                <a:gd name="T151" fmla="*/ 0 h 79"/>
                <a:gd name="T152" fmla="*/ 208 w 208"/>
                <a:gd name="T153" fmla="*/ 79 h 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8" h="79">
                  <a:moveTo>
                    <a:pt x="208" y="0"/>
                  </a:moveTo>
                  <a:lnTo>
                    <a:pt x="200" y="6"/>
                  </a:lnTo>
                  <a:lnTo>
                    <a:pt x="195" y="11"/>
                  </a:lnTo>
                  <a:lnTo>
                    <a:pt x="191" y="17"/>
                  </a:lnTo>
                  <a:lnTo>
                    <a:pt x="186" y="25"/>
                  </a:lnTo>
                  <a:lnTo>
                    <a:pt x="181" y="31"/>
                  </a:lnTo>
                  <a:lnTo>
                    <a:pt x="174" y="38"/>
                  </a:lnTo>
                  <a:lnTo>
                    <a:pt x="163" y="46"/>
                  </a:lnTo>
                  <a:lnTo>
                    <a:pt x="150" y="52"/>
                  </a:lnTo>
                  <a:lnTo>
                    <a:pt x="137" y="56"/>
                  </a:lnTo>
                  <a:lnTo>
                    <a:pt x="126" y="60"/>
                  </a:lnTo>
                  <a:lnTo>
                    <a:pt x="118" y="61"/>
                  </a:lnTo>
                  <a:lnTo>
                    <a:pt x="115" y="62"/>
                  </a:lnTo>
                  <a:lnTo>
                    <a:pt x="112" y="62"/>
                  </a:lnTo>
                  <a:lnTo>
                    <a:pt x="104" y="64"/>
                  </a:lnTo>
                  <a:lnTo>
                    <a:pt x="92" y="65"/>
                  </a:lnTo>
                  <a:lnTo>
                    <a:pt x="79" y="67"/>
                  </a:lnTo>
                  <a:lnTo>
                    <a:pt x="65" y="67"/>
                  </a:lnTo>
                  <a:lnTo>
                    <a:pt x="51" y="66"/>
                  </a:lnTo>
                  <a:lnTo>
                    <a:pt x="38" y="65"/>
                  </a:lnTo>
                  <a:lnTo>
                    <a:pt x="31" y="64"/>
                  </a:lnTo>
                  <a:lnTo>
                    <a:pt x="23" y="62"/>
                  </a:lnTo>
                  <a:lnTo>
                    <a:pt x="15" y="62"/>
                  </a:lnTo>
                  <a:lnTo>
                    <a:pt x="8" y="61"/>
                  </a:lnTo>
                  <a:lnTo>
                    <a:pt x="0" y="61"/>
                  </a:lnTo>
                  <a:lnTo>
                    <a:pt x="6" y="66"/>
                  </a:lnTo>
                  <a:lnTo>
                    <a:pt x="12" y="70"/>
                  </a:lnTo>
                  <a:lnTo>
                    <a:pt x="20" y="73"/>
                  </a:lnTo>
                  <a:lnTo>
                    <a:pt x="29" y="76"/>
                  </a:lnTo>
                  <a:lnTo>
                    <a:pt x="37" y="77"/>
                  </a:lnTo>
                  <a:lnTo>
                    <a:pt x="50" y="78"/>
                  </a:lnTo>
                  <a:lnTo>
                    <a:pt x="63" y="79"/>
                  </a:lnTo>
                  <a:lnTo>
                    <a:pt x="79" y="79"/>
                  </a:lnTo>
                  <a:lnTo>
                    <a:pt x="93" y="78"/>
                  </a:lnTo>
                  <a:lnTo>
                    <a:pt x="106" y="77"/>
                  </a:lnTo>
                  <a:lnTo>
                    <a:pt x="114" y="75"/>
                  </a:lnTo>
                  <a:lnTo>
                    <a:pt x="118" y="75"/>
                  </a:lnTo>
                  <a:lnTo>
                    <a:pt x="121" y="73"/>
                  </a:lnTo>
                  <a:lnTo>
                    <a:pt x="130" y="72"/>
                  </a:lnTo>
                  <a:lnTo>
                    <a:pt x="142" y="68"/>
                  </a:lnTo>
                  <a:lnTo>
                    <a:pt x="157" y="64"/>
                  </a:lnTo>
                  <a:lnTo>
                    <a:pt x="171" y="56"/>
                  </a:lnTo>
                  <a:lnTo>
                    <a:pt x="183" y="48"/>
                  </a:lnTo>
                  <a:lnTo>
                    <a:pt x="191" y="38"/>
                  </a:lnTo>
                  <a:lnTo>
                    <a:pt x="196" y="33"/>
                  </a:lnTo>
                  <a:lnTo>
                    <a:pt x="200" y="22"/>
                  </a:lnTo>
                  <a:lnTo>
                    <a:pt x="203" y="15"/>
                  </a:lnTo>
                  <a:lnTo>
                    <a:pt x="205" y="8"/>
                  </a:lnTo>
                  <a:lnTo>
                    <a:pt x="20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2" name="Freeform 207"/>
            <p:cNvSpPr>
              <a:spLocks/>
            </p:cNvSpPr>
            <p:nvPr/>
          </p:nvSpPr>
          <p:spPr bwMode="auto">
            <a:xfrm>
              <a:off x="2966" y="2501"/>
              <a:ext cx="32" cy="12"/>
            </a:xfrm>
            <a:custGeom>
              <a:avLst/>
              <a:gdLst>
                <a:gd name="T0" fmla="*/ 0 w 97"/>
                <a:gd name="T1" fmla="*/ 0 h 34"/>
                <a:gd name="T2" fmla="*/ 0 w 97"/>
                <a:gd name="T3" fmla="*/ 0 h 34"/>
                <a:gd name="T4" fmla="*/ 0 w 97"/>
                <a:gd name="T5" fmla="*/ 0 h 34"/>
                <a:gd name="T6" fmla="*/ 0 w 97"/>
                <a:gd name="T7" fmla="*/ 0 h 34"/>
                <a:gd name="T8" fmla="*/ 0 w 97"/>
                <a:gd name="T9" fmla="*/ 0 h 34"/>
                <a:gd name="T10" fmla="*/ 0 w 97"/>
                <a:gd name="T11" fmla="*/ 0 h 34"/>
                <a:gd name="T12" fmla="*/ 0 w 97"/>
                <a:gd name="T13" fmla="*/ 0 h 34"/>
                <a:gd name="T14" fmla="*/ 0 w 97"/>
                <a:gd name="T15" fmla="*/ 0 h 34"/>
                <a:gd name="T16" fmla="*/ 0 w 97"/>
                <a:gd name="T17" fmla="*/ 0 h 34"/>
                <a:gd name="T18" fmla="*/ 0 w 97"/>
                <a:gd name="T19" fmla="*/ 0 h 34"/>
                <a:gd name="T20" fmla="*/ 0 w 97"/>
                <a:gd name="T21" fmla="*/ 0 h 34"/>
                <a:gd name="T22" fmla="*/ 0 w 97"/>
                <a:gd name="T23" fmla="*/ 0 h 34"/>
                <a:gd name="T24" fmla="*/ 0 w 97"/>
                <a:gd name="T25" fmla="*/ 0 h 34"/>
                <a:gd name="T26" fmla="*/ 0 w 97"/>
                <a:gd name="T27" fmla="*/ 0 h 34"/>
                <a:gd name="T28" fmla="*/ 0 w 97"/>
                <a:gd name="T29" fmla="*/ 0 h 34"/>
                <a:gd name="T30" fmla="*/ 0 w 97"/>
                <a:gd name="T31" fmla="*/ 0 h 34"/>
                <a:gd name="T32" fmla="*/ 0 w 97"/>
                <a:gd name="T33" fmla="*/ 0 h 34"/>
                <a:gd name="T34" fmla="*/ 0 w 97"/>
                <a:gd name="T35" fmla="*/ 0 h 34"/>
                <a:gd name="T36" fmla="*/ 0 w 97"/>
                <a:gd name="T37" fmla="*/ 0 h 34"/>
                <a:gd name="T38" fmla="*/ 0 w 97"/>
                <a:gd name="T39" fmla="*/ 0 h 34"/>
                <a:gd name="T40" fmla="*/ 0 w 97"/>
                <a:gd name="T41" fmla="*/ 0 h 34"/>
                <a:gd name="T42" fmla="*/ 0 w 97"/>
                <a:gd name="T43" fmla="*/ 0 h 34"/>
                <a:gd name="T44" fmla="*/ 0 w 97"/>
                <a:gd name="T45" fmla="*/ 0 h 34"/>
                <a:gd name="T46" fmla="*/ 0 w 97"/>
                <a:gd name="T47" fmla="*/ 0 h 34"/>
                <a:gd name="T48" fmla="*/ 0 w 97"/>
                <a:gd name="T49" fmla="*/ 0 h 34"/>
                <a:gd name="T50" fmla="*/ 0 w 97"/>
                <a:gd name="T51" fmla="*/ 0 h 34"/>
                <a:gd name="T52" fmla="*/ 0 w 97"/>
                <a:gd name="T53" fmla="*/ 0 h 34"/>
                <a:gd name="T54" fmla="*/ 0 w 97"/>
                <a:gd name="T55" fmla="*/ 0 h 34"/>
                <a:gd name="T56" fmla="*/ 0 w 97"/>
                <a:gd name="T57" fmla="*/ 0 h 34"/>
                <a:gd name="T58" fmla="*/ 0 w 97"/>
                <a:gd name="T59" fmla="*/ 0 h 34"/>
                <a:gd name="T60" fmla="*/ 0 w 97"/>
                <a:gd name="T61" fmla="*/ 0 h 34"/>
                <a:gd name="T62" fmla="*/ 0 w 97"/>
                <a:gd name="T63" fmla="*/ 0 h 34"/>
                <a:gd name="T64" fmla="*/ 0 w 97"/>
                <a:gd name="T65" fmla="*/ 0 h 34"/>
                <a:gd name="T66" fmla="*/ 0 w 97"/>
                <a:gd name="T67" fmla="*/ 0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34"/>
                <a:gd name="T104" fmla="*/ 97 w 97"/>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34">
                  <a:moveTo>
                    <a:pt x="0" y="2"/>
                  </a:moveTo>
                  <a:lnTo>
                    <a:pt x="1" y="5"/>
                  </a:lnTo>
                  <a:lnTo>
                    <a:pt x="3" y="10"/>
                  </a:lnTo>
                  <a:lnTo>
                    <a:pt x="5" y="12"/>
                  </a:lnTo>
                  <a:lnTo>
                    <a:pt x="10" y="14"/>
                  </a:lnTo>
                  <a:lnTo>
                    <a:pt x="17" y="17"/>
                  </a:lnTo>
                  <a:lnTo>
                    <a:pt x="30" y="21"/>
                  </a:lnTo>
                  <a:lnTo>
                    <a:pt x="41" y="25"/>
                  </a:lnTo>
                  <a:lnTo>
                    <a:pt x="47" y="26"/>
                  </a:lnTo>
                  <a:lnTo>
                    <a:pt x="51" y="27"/>
                  </a:lnTo>
                  <a:lnTo>
                    <a:pt x="61" y="30"/>
                  </a:lnTo>
                  <a:lnTo>
                    <a:pt x="74" y="32"/>
                  </a:lnTo>
                  <a:lnTo>
                    <a:pt x="82" y="34"/>
                  </a:lnTo>
                  <a:lnTo>
                    <a:pt x="86" y="34"/>
                  </a:lnTo>
                  <a:lnTo>
                    <a:pt x="89" y="34"/>
                  </a:lnTo>
                  <a:lnTo>
                    <a:pt x="93" y="33"/>
                  </a:lnTo>
                  <a:lnTo>
                    <a:pt x="97" y="31"/>
                  </a:lnTo>
                  <a:lnTo>
                    <a:pt x="94" y="27"/>
                  </a:lnTo>
                  <a:lnTo>
                    <a:pt x="92" y="25"/>
                  </a:lnTo>
                  <a:lnTo>
                    <a:pt x="89" y="23"/>
                  </a:lnTo>
                  <a:lnTo>
                    <a:pt x="86" y="22"/>
                  </a:lnTo>
                  <a:lnTo>
                    <a:pt x="76" y="20"/>
                  </a:lnTo>
                  <a:lnTo>
                    <a:pt x="64" y="17"/>
                  </a:lnTo>
                  <a:lnTo>
                    <a:pt x="53" y="15"/>
                  </a:lnTo>
                  <a:lnTo>
                    <a:pt x="49" y="14"/>
                  </a:lnTo>
                  <a:lnTo>
                    <a:pt x="44" y="12"/>
                  </a:lnTo>
                  <a:lnTo>
                    <a:pt x="34" y="9"/>
                  </a:lnTo>
                  <a:lnTo>
                    <a:pt x="21" y="4"/>
                  </a:lnTo>
                  <a:lnTo>
                    <a:pt x="14" y="2"/>
                  </a:lnTo>
                  <a:lnTo>
                    <a:pt x="10" y="0"/>
                  </a:lnTo>
                  <a:lnTo>
                    <a:pt x="7" y="0"/>
                  </a:lnTo>
                  <a:lnTo>
                    <a:pt x="4" y="1"/>
                  </a:lnTo>
                  <a:lnTo>
                    <a:pt x="0"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3" name="Freeform 208"/>
            <p:cNvSpPr>
              <a:spLocks/>
            </p:cNvSpPr>
            <p:nvPr/>
          </p:nvSpPr>
          <p:spPr bwMode="auto">
            <a:xfrm>
              <a:off x="2859" y="2387"/>
              <a:ext cx="20" cy="92"/>
            </a:xfrm>
            <a:custGeom>
              <a:avLst/>
              <a:gdLst>
                <a:gd name="T0" fmla="*/ 0 w 61"/>
                <a:gd name="T1" fmla="*/ 0 h 277"/>
                <a:gd name="T2" fmla="*/ 0 w 61"/>
                <a:gd name="T3" fmla="*/ 0 h 277"/>
                <a:gd name="T4" fmla="*/ 0 w 61"/>
                <a:gd name="T5" fmla="*/ 0 h 277"/>
                <a:gd name="T6" fmla="*/ 0 w 61"/>
                <a:gd name="T7" fmla="*/ 0 h 277"/>
                <a:gd name="T8" fmla="*/ 0 w 61"/>
                <a:gd name="T9" fmla="*/ 0 h 277"/>
                <a:gd name="T10" fmla="*/ 0 w 61"/>
                <a:gd name="T11" fmla="*/ 0 h 277"/>
                <a:gd name="T12" fmla="*/ 0 w 61"/>
                <a:gd name="T13" fmla="*/ 0 h 277"/>
                <a:gd name="T14" fmla="*/ 0 w 61"/>
                <a:gd name="T15" fmla="*/ 0 h 277"/>
                <a:gd name="T16" fmla="*/ 0 w 61"/>
                <a:gd name="T17" fmla="*/ 0 h 277"/>
                <a:gd name="T18" fmla="*/ 0 w 61"/>
                <a:gd name="T19" fmla="*/ 0 h 277"/>
                <a:gd name="T20" fmla="*/ 0 w 61"/>
                <a:gd name="T21" fmla="*/ 0 h 277"/>
                <a:gd name="T22" fmla="*/ 0 w 61"/>
                <a:gd name="T23" fmla="*/ 0 h 277"/>
                <a:gd name="T24" fmla="*/ 0 w 61"/>
                <a:gd name="T25" fmla="*/ 0 h 277"/>
                <a:gd name="T26" fmla="*/ 0 w 61"/>
                <a:gd name="T27" fmla="*/ 0 h 277"/>
                <a:gd name="T28" fmla="*/ 0 w 61"/>
                <a:gd name="T29" fmla="*/ 0 h 277"/>
                <a:gd name="T30" fmla="*/ 0 w 61"/>
                <a:gd name="T31" fmla="*/ 0 h 277"/>
                <a:gd name="T32" fmla="*/ 0 w 61"/>
                <a:gd name="T33" fmla="*/ 0 h 277"/>
                <a:gd name="T34" fmla="*/ 0 w 61"/>
                <a:gd name="T35" fmla="*/ 0 h 277"/>
                <a:gd name="T36" fmla="*/ 0 w 61"/>
                <a:gd name="T37" fmla="*/ 0 h 277"/>
                <a:gd name="T38" fmla="*/ 0 w 61"/>
                <a:gd name="T39" fmla="*/ 0 h 277"/>
                <a:gd name="T40" fmla="*/ 0 w 61"/>
                <a:gd name="T41" fmla="*/ 0 h 277"/>
                <a:gd name="T42" fmla="*/ 0 w 61"/>
                <a:gd name="T43" fmla="*/ 0 h 277"/>
                <a:gd name="T44" fmla="*/ 0 w 61"/>
                <a:gd name="T45" fmla="*/ 0 h 277"/>
                <a:gd name="T46" fmla="*/ 0 w 61"/>
                <a:gd name="T47" fmla="*/ 0 h 277"/>
                <a:gd name="T48" fmla="*/ 0 w 61"/>
                <a:gd name="T49" fmla="*/ 0 h 277"/>
                <a:gd name="T50" fmla="*/ 0 w 61"/>
                <a:gd name="T51" fmla="*/ 0 h 277"/>
                <a:gd name="T52" fmla="*/ 0 w 61"/>
                <a:gd name="T53" fmla="*/ 0 h 277"/>
                <a:gd name="T54" fmla="*/ 0 w 61"/>
                <a:gd name="T55" fmla="*/ 0 h 277"/>
                <a:gd name="T56" fmla="*/ 0 w 61"/>
                <a:gd name="T57" fmla="*/ 0 h 277"/>
                <a:gd name="T58" fmla="*/ 0 w 61"/>
                <a:gd name="T59" fmla="*/ 0 h 277"/>
                <a:gd name="T60" fmla="*/ 0 w 61"/>
                <a:gd name="T61" fmla="*/ 0 h 277"/>
                <a:gd name="T62" fmla="*/ 0 w 61"/>
                <a:gd name="T63" fmla="*/ 0 h 277"/>
                <a:gd name="T64" fmla="*/ 0 w 61"/>
                <a:gd name="T65" fmla="*/ 0 h 277"/>
                <a:gd name="T66" fmla="*/ 0 w 61"/>
                <a:gd name="T67" fmla="*/ 0 h 277"/>
                <a:gd name="T68" fmla="*/ 0 w 61"/>
                <a:gd name="T69" fmla="*/ 0 h 277"/>
                <a:gd name="T70" fmla="*/ 0 w 61"/>
                <a:gd name="T71" fmla="*/ 0 h 277"/>
                <a:gd name="T72" fmla="*/ 0 w 61"/>
                <a:gd name="T73" fmla="*/ 0 h 277"/>
                <a:gd name="T74" fmla="*/ 0 w 61"/>
                <a:gd name="T75" fmla="*/ 0 h 277"/>
                <a:gd name="T76" fmla="*/ 0 w 61"/>
                <a:gd name="T77" fmla="*/ 0 h 277"/>
                <a:gd name="T78" fmla="*/ 0 w 61"/>
                <a:gd name="T79" fmla="*/ 0 h 277"/>
                <a:gd name="T80" fmla="*/ 0 w 61"/>
                <a:gd name="T81" fmla="*/ 0 h 277"/>
                <a:gd name="T82" fmla="*/ 0 w 61"/>
                <a:gd name="T83" fmla="*/ 0 h 277"/>
                <a:gd name="T84" fmla="*/ 0 w 61"/>
                <a:gd name="T85" fmla="*/ 0 h 277"/>
                <a:gd name="T86" fmla="*/ 0 w 61"/>
                <a:gd name="T87" fmla="*/ 0 h 277"/>
                <a:gd name="T88" fmla="*/ 0 w 61"/>
                <a:gd name="T89" fmla="*/ 0 h 277"/>
                <a:gd name="T90" fmla="*/ 0 w 61"/>
                <a:gd name="T91" fmla="*/ 0 h 277"/>
                <a:gd name="T92" fmla="*/ 0 w 61"/>
                <a:gd name="T93" fmla="*/ 0 h 277"/>
                <a:gd name="T94" fmla="*/ 0 w 61"/>
                <a:gd name="T95" fmla="*/ 0 h 277"/>
                <a:gd name="T96" fmla="*/ 0 w 61"/>
                <a:gd name="T97" fmla="*/ 0 h 277"/>
                <a:gd name="T98" fmla="*/ 0 w 61"/>
                <a:gd name="T99" fmla="*/ 0 h 2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
                <a:gd name="T151" fmla="*/ 0 h 277"/>
                <a:gd name="T152" fmla="*/ 61 w 61"/>
                <a:gd name="T153" fmla="*/ 277 h 2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 h="277">
                  <a:moveTo>
                    <a:pt x="39" y="0"/>
                  </a:moveTo>
                  <a:lnTo>
                    <a:pt x="31" y="7"/>
                  </a:lnTo>
                  <a:lnTo>
                    <a:pt x="25" y="15"/>
                  </a:lnTo>
                  <a:lnTo>
                    <a:pt x="20" y="23"/>
                  </a:lnTo>
                  <a:lnTo>
                    <a:pt x="16" y="36"/>
                  </a:lnTo>
                  <a:lnTo>
                    <a:pt x="12" y="44"/>
                  </a:lnTo>
                  <a:lnTo>
                    <a:pt x="8" y="59"/>
                  </a:lnTo>
                  <a:lnTo>
                    <a:pt x="5" y="77"/>
                  </a:lnTo>
                  <a:lnTo>
                    <a:pt x="2" y="97"/>
                  </a:lnTo>
                  <a:lnTo>
                    <a:pt x="0" y="115"/>
                  </a:lnTo>
                  <a:lnTo>
                    <a:pt x="0" y="131"/>
                  </a:lnTo>
                  <a:lnTo>
                    <a:pt x="0" y="142"/>
                  </a:lnTo>
                  <a:lnTo>
                    <a:pt x="1" y="147"/>
                  </a:lnTo>
                  <a:lnTo>
                    <a:pt x="1" y="150"/>
                  </a:lnTo>
                  <a:lnTo>
                    <a:pt x="1" y="161"/>
                  </a:lnTo>
                  <a:lnTo>
                    <a:pt x="2" y="176"/>
                  </a:lnTo>
                  <a:lnTo>
                    <a:pt x="5" y="195"/>
                  </a:lnTo>
                  <a:lnTo>
                    <a:pt x="8" y="214"/>
                  </a:lnTo>
                  <a:lnTo>
                    <a:pt x="14" y="231"/>
                  </a:lnTo>
                  <a:lnTo>
                    <a:pt x="20" y="246"/>
                  </a:lnTo>
                  <a:lnTo>
                    <a:pt x="26" y="255"/>
                  </a:lnTo>
                  <a:lnTo>
                    <a:pt x="33" y="265"/>
                  </a:lnTo>
                  <a:lnTo>
                    <a:pt x="42" y="271"/>
                  </a:lnTo>
                  <a:lnTo>
                    <a:pt x="51" y="275"/>
                  </a:lnTo>
                  <a:lnTo>
                    <a:pt x="61" y="277"/>
                  </a:lnTo>
                  <a:lnTo>
                    <a:pt x="54" y="270"/>
                  </a:lnTo>
                  <a:lnTo>
                    <a:pt x="48" y="264"/>
                  </a:lnTo>
                  <a:lnTo>
                    <a:pt x="43" y="257"/>
                  </a:lnTo>
                  <a:lnTo>
                    <a:pt x="37" y="249"/>
                  </a:lnTo>
                  <a:lnTo>
                    <a:pt x="31" y="240"/>
                  </a:lnTo>
                  <a:lnTo>
                    <a:pt x="26" y="227"/>
                  </a:lnTo>
                  <a:lnTo>
                    <a:pt x="21" y="211"/>
                  </a:lnTo>
                  <a:lnTo>
                    <a:pt x="17" y="193"/>
                  </a:lnTo>
                  <a:lnTo>
                    <a:pt x="14" y="174"/>
                  </a:lnTo>
                  <a:lnTo>
                    <a:pt x="13" y="160"/>
                  </a:lnTo>
                  <a:lnTo>
                    <a:pt x="13" y="149"/>
                  </a:lnTo>
                  <a:lnTo>
                    <a:pt x="13" y="145"/>
                  </a:lnTo>
                  <a:lnTo>
                    <a:pt x="12" y="142"/>
                  </a:lnTo>
                  <a:lnTo>
                    <a:pt x="12" y="131"/>
                  </a:lnTo>
                  <a:lnTo>
                    <a:pt x="12" y="116"/>
                  </a:lnTo>
                  <a:lnTo>
                    <a:pt x="15" y="99"/>
                  </a:lnTo>
                  <a:lnTo>
                    <a:pt x="17" y="79"/>
                  </a:lnTo>
                  <a:lnTo>
                    <a:pt x="21" y="62"/>
                  </a:lnTo>
                  <a:lnTo>
                    <a:pt x="25" y="48"/>
                  </a:lnTo>
                  <a:lnTo>
                    <a:pt x="28" y="40"/>
                  </a:lnTo>
                  <a:lnTo>
                    <a:pt x="31" y="29"/>
                  </a:lnTo>
                  <a:lnTo>
                    <a:pt x="33" y="19"/>
                  </a:lnTo>
                  <a:lnTo>
                    <a:pt x="37" y="10"/>
                  </a:lnTo>
                  <a:lnTo>
                    <a:pt x="3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4" name="Freeform 209"/>
            <p:cNvSpPr>
              <a:spLocks/>
            </p:cNvSpPr>
            <p:nvPr/>
          </p:nvSpPr>
          <p:spPr bwMode="auto">
            <a:xfrm>
              <a:off x="2876" y="2468"/>
              <a:ext cx="64" cy="47"/>
            </a:xfrm>
            <a:custGeom>
              <a:avLst/>
              <a:gdLst>
                <a:gd name="T0" fmla="*/ 0 w 191"/>
                <a:gd name="T1" fmla="*/ 0 h 140"/>
                <a:gd name="T2" fmla="*/ 0 w 191"/>
                <a:gd name="T3" fmla="*/ 0 h 140"/>
                <a:gd name="T4" fmla="*/ 0 w 191"/>
                <a:gd name="T5" fmla="*/ 0 h 140"/>
                <a:gd name="T6" fmla="*/ 0 w 191"/>
                <a:gd name="T7" fmla="*/ 0 h 140"/>
                <a:gd name="T8" fmla="*/ 0 w 191"/>
                <a:gd name="T9" fmla="*/ 0 h 140"/>
                <a:gd name="T10" fmla="*/ 0 w 191"/>
                <a:gd name="T11" fmla="*/ 0 h 140"/>
                <a:gd name="T12" fmla="*/ 0 w 191"/>
                <a:gd name="T13" fmla="*/ 0 h 140"/>
                <a:gd name="T14" fmla="*/ 0 w 191"/>
                <a:gd name="T15" fmla="*/ 0 h 140"/>
                <a:gd name="T16" fmla="*/ 0 w 191"/>
                <a:gd name="T17" fmla="*/ 0 h 140"/>
                <a:gd name="T18" fmla="*/ 0 w 191"/>
                <a:gd name="T19" fmla="*/ 0 h 140"/>
                <a:gd name="T20" fmla="*/ 0 w 191"/>
                <a:gd name="T21" fmla="*/ 0 h 140"/>
                <a:gd name="T22" fmla="*/ 0 w 191"/>
                <a:gd name="T23" fmla="*/ 0 h 140"/>
                <a:gd name="T24" fmla="*/ 0 w 191"/>
                <a:gd name="T25" fmla="*/ 0 h 140"/>
                <a:gd name="T26" fmla="*/ 0 w 191"/>
                <a:gd name="T27" fmla="*/ 0 h 140"/>
                <a:gd name="T28" fmla="*/ 0 w 191"/>
                <a:gd name="T29" fmla="*/ 0 h 140"/>
                <a:gd name="T30" fmla="*/ 0 w 191"/>
                <a:gd name="T31" fmla="*/ 0 h 140"/>
                <a:gd name="T32" fmla="*/ 0 w 191"/>
                <a:gd name="T33" fmla="*/ 0 h 140"/>
                <a:gd name="T34" fmla="*/ 0 w 191"/>
                <a:gd name="T35" fmla="*/ 0 h 140"/>
                <a:gd name="T36" fmla="*/ 0 w 191"/>
                <a:gd name="T37" fmla="*/ 0 h 140"/>
                <a:gd name="T38" fmla="*/ 0 w 191"/>
                <a:gd name="T39" fmla="*/ 0 h 140"/>
                <a:gd name="T40" fmla="*/ 0 w 191"/>
                <a:gd name="T41" fmla="*/ 0 h 140"/>
                <a:gd name="T42" fmla="*/ 0 w 191"/>
                <a:gd name="T43" fmla="*/ 0 h 140"/>
                <a:gd name="T44" fmla="*/ 0 w 191"/>
                <a:gd name="T45" fmla="*/ 0 h 140"/>
                <a:gd name="T46" fmla="*/ 0 w 191"/>
                <a:gd name="T47" fmla="*/ 0 h 140"/>
                <a:gd name="T48" fmla="*/ 0 w 191"/>
                <a:gd name="T49" fmla="*/ 0 h 140"/>
                <a:gd name="T50" fmla="*/ 0 w 191"/>
                <a:gd name="T51" fmla="*/ 0 h 140"/>
                <a:gd name="T52" fmla="*/ 0 w 191"/>
                <a:gd name="T53" fmla="*/ 0 h 140"/>
                <a:gd name="T54" fmla="*/ 0 w 191"/>
                <a:gd name="T55" fmla="*/ 0 h 140"/>
                <a:gd name="T56" fmla="*/ 0 w 191"/>
                <a:gd name="T57" fmla="*/ 0 h 140"/>
                <a:gd name="T58" fmla="*/ 0 w 191"/>
                <a:gd name="T59" fmla="*/ 0 h 140"/>
                <a:gd name="T60" fmla="*/ 0 w 191"/>
                <a:gd name="T61" fmla="*/ 0 h 140"/>
                <a:gd name="T62" fmla="*/ 0 w 191"/>
                <a:gd name="T63" fmla="*/ 0 h 140"/>
                <a:gd name="T64" fmla="*/ 0 w 191"/>
                <a:gd name="T65" fmla="*/ 0 h 140"/>
                <a:gd name="T66" fmla="*/ 0 w 191"/>
                <a:gd name="T67" fmla="*/ 0 h 140"/>
                <a:gd name="T68" fmla="*/ 0 w 191"/>
                <a:gd name="T69" fmla="*/ 0 h 140"/>
                <a:gd name="T70" fmla="*/ 0 w 191"/>
                <a:gd name="T71" fmla="*/ 0 h 140"/>
                <a:gd name="T72" fmla="*/ 0 w 191"/>
                <a:gd name="T73" fmla="*/ 0 h 140"/>
                <a:gd name="T74" fmla="*/ 0 w 191"/>
                <a:gd name="T75" fmla="*/ 0 h 140"/>
                <a:gd name="T76" fmla="*/ 0 w 191"/>
                <a:gd name="T77" fmla="*/ 0 h 140"/>
                <a:gd name="T78" fmla="*/ 0 w 191"/>
                <a:gd name="T79" fmla="*/ 0 h 140"/>
                <a:gd name="T80" fmla="*/ 0 w 191"/>
                <a:gd name="T81" fmla="*/ 0 h 140"/>
                <a:gd name="T82" fmla="*/ 0 w 191"/>
                <a:gd name="T83" fmla="*/ 0 h 1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1"/>
                <a:gd name="T127" fmla="*/ 0 h 140"/>
                <a:gd name="T128" fmla="*/ 191 w 191"/>
                <a:gd name="T129" fmla="*/ 140 h 1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1" h="140">
                  <a:moveTo>
                    <a:pt x="2" y="0"/>
                  </a:moveTo>
                  <a:lnTo>
                    <a:pt x="0" y="8"/>
                  </a:lnTo>
                  <a:lnTo>
                    <a:pt x="1" y="17"/>
                  </a:lnTo>
                  <a:lnTo>
                    <a:pt x="3" y="25"/>
                  </a:lnTo>
                  <a:lnTo>
                    <a:pt x="6" y="35"/>
                  </a:lnTo>
                  <a:lnTo>
                    <a:pt x="9" y="42"/>
                  </a:lnTo>
                  <a:lnTo>
                    <a:pt x="17" y="53"/>
                  </a:lnTo>
                  <a:lnTo>
                    <a:pt x="26" y="66"/>
                  </a:lnTo>
                  <a:lnTo>
                    <a:pt x="39" y="78"/>
                  </a:lnTo>
                  <a:lnTo>
                    <a:pt x="49" y="88"/>
                  </a:lnTo>
                  <a:lnTo>
                    <a:pt x="59" y="97"/>
                  </a:lnTo>
                  <a:lnTo>
                    <a:pt x="66" y="103"/>
                  </a:lnTo>
                  <a:lnTo>
                    <a:pt x="68" y="105"/>
                  </a:lnTo>
                  <a:lnTo>
                    <a:pt x="79" y="113"/>
                  </a:lnTo>
                  <a:lnTo>
                    <a:pt x="106" y="125"/>
                  </a:lnTo>
                  <a:lnTo>
                    <a:pt x="135" y="136"/>
                  </a:lnTo>
                  <a:lnTo>
                    <a:pt x="157" y="140"/>
                  </a:lnTo>
                  <a:lnTo>
                    <a:pt x="168" y="139"/>
                  </a:lnTo>
                  <a:lnTo>
                    <a:pt x="176" y="138"/>
                  </a:lnTo>
                  <a:lnTo>
                    <a:pt x="184" y="133"/>
                  </a:lnTo>
                  <a:lnTo>
                    <a:pt x="191" y="128"/>
                  </a:lnTo>
                  <a:lnTo>
                    <a:pt x="183" y="128"/>
                  </a:lnTo>
                  <a:lnTo>
                    <a:pt x="175" y="128"/>
                  </a:lnTo>
                  <a:lnTo>
                    <a:pt x="167" y="128"/>
                  </a:lnTo>
                  <a:lnTo>
                    <a:pt x="159" y="128"/>
                  </a:lnTo>
                  <a:lnTo>
                    <a:pt x="138" y="123"/>
                  </a:lnTo>
                  <a:lnTo>
                    <a:pt x="111" y="113"/>
                  </a:lnTo>
                  <a:lnTo>
                    <a:pt x="86" y="101"/>
                  </a:lnTo>
                  <a:lnTo>
                    <a:pt x="76" y="95"/>
                  </a:lnTo>
                  <a:lnTo>
                    <a:pt x="73" y="93"/>
                  </a:lnTo>
                  <a:lnTo>
                    <a:pt x="66" y="88"/>
                  </a:lnTo>
                  <a:lnTo>
                    <a:pt x="57" y="80"/>
                  </a:lnTo>
                  <a:lnTo>
                    <a:pt x="47" y="70"/>
                  </a:lnTo>
                  <a:lnTo>
                    <a:pt x="37" y="59"/>
                  </a:lnTo>
                  <a:lnTo>
                    <a:pt x="27" y="47"/>
                  </a:lnTo>
                  <a:lnTo>
                    <a:pt x="20" y="36"/>
                  </a:lnTo>
                  <a:lnTo>
                    <a:pt x="17" y="29"/>
                  </a:lnTo>
                  <a:lnTo>
                    <a:pt x="13" y="21"/>
                  </a:lnTo>
                  <a:lnTo>
                    <a:pt x="9" y="14"/>
                  </a:lnTo>
                  <a:lnTo>
                    <a:pt x="6" y="7"/>
                  </a:lnTo>
                  <a:lnTo>
                    <a:pt x="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5" name="Freeform 210"/>
            <p:cNvSpPr>
              <a:spLocks/>
            </p:cNvSpPr>
            <p:nvPr/>
          </p:nvSpPr>
          <p:spPr bwMode="auto">
            <a:xfrm>
              <a:off x="2923" y="2501"/>
              <a:ext cx="81" cy="27"/>
            </a:xfrm>
            <a:custGeom>
              <a:avLst/>
              <a:gdLst>
                <a:gd name="T0" fmla="*/ 0 w 242"/>
                <a:gd name="T1" fmla="*/ 0 h 80"/>
                <a:gd name="T2" fmla="*/ 0 w 242"/>
                <a:gd name="T3" fmla="*/ 0 h 80"/>
                <a:gd name="T4" fmla="*/ 0 w 242"/>
                <a:gd name="T5" fmla="*/ 0 h 80"/>
                <a:gd name="T6" fmla="*/ 0 w 242"/>
                <a:gd name="T7" fmla="*/ 0 h 80"/>
                <a:gd name="T8" fmla="*/ 0 w 242"/>
                <a:gd name="T9" fmla="*/ 0 h 80"/>
                <a:gd name="T10" fmla="*/ 0 w 242"/>
                <a:gd name="T11" fmla="*/ 0 h 80"/>
                <a:gd name="T12" fmla="*/ 0 w 242"/>
                <a:gd name="T13" fmla="*/ 0 h 80"/>
                <a:gd name="T14" fmla="*/ 0 w 242"/>
                <a:gd name="T15" fmla="*/ 0 h 80"/>
                <a:gd name="T16" fmla="*/ 0 w 242"/>
                <a:gd name="T17" fmla="*/ 0 h 80"/>
                <a:gd name="T18" fmla="*/ 0 w 242"/>
                <a:gd name="T19" fmla="*/ 0 h 80"/>
                <a:gd name="T20" fmla="*/ 0 w 242"/>
                <a:gd name="T21" fmla="*/ 0 h 80"/>
                <a:gd name="T22" fmla="*/ 0 w 242"/>
                <a:gd name="T23" fmla="*/ 0 h 80"/>
                <a:gd name="T24" fmla="*/ 0 w 242"/>
                <a:gd name="T25" fmla="*/ 0 h 80"/>
                <a:gd name="T26" fmla="*/ 0 w 242"/>
                <a:gd name="T27" fmla="*/ 0 h 80"/>
                <a:gd name="T28" fmla="*/ 0 w 242"/>
                <a:gd name="T29" fmla="*/ 0 h 80"/>
                <a:gd name="T30" fmla="*/ 0 w 242"/>
                <a:gd name="T31" fmla="*/ 0 h 80"/>
                <a:gd name="T32" fmla="*/ 0 w 242"/>
                <a:gd name="T33" fmla="*/ 0 h 80"/>
                <a:gd name="T34" fmla="*/ 0 w 242"/>
                <a:gd name="T35" fmla="*/ 0 h 80"/>
                <a:gd name="T36" fmla="*/ 0 w 242"/>
                <a:gd name="T37" fmla="*/ 0 h 80"/>
                <a:gd name="T38" fmla="*/ 0 w 242"/>
                <a:gd name="T39" fmla="*/ 0 h 80"/>
                <a:gd name="T40" fmla="*/ 0 w 242"/>
                <a:gd name="T41" fmla="*/ 0 h 80"/>
                <a:gd name="T42" fmla="*/ 0 w 242"/>
                <a:gd name="T43" fmla="*/ 0 h 80"/>
                <a:gd name="T44" fmla="*/ 0 w 242"/>
                <a:gd name="T45" fmla="*/ 0 h 80"/>
                <a:gd name="T46" fmla="*/ 0 w 242"/>
                <a:gd name="T47" fmla="*/ 0 h 80"/>
                <a:gd name="T48" fmla="*/ 0 w 242"/>
                <a:gd name="T49" fmla="*/ 0 h 80"/>
                <a:gd name="T50" fmla="*/ 0 w 242"/>
                <a:gd name="T51" fmla="*/ 0 h 80"/>
                <a:gd name="T52" fmla="*/ 0 w 242"/>
                <a:gd name="T53" fmla="*/ 0 h 80"/>
                <a:gd name="T54" fmla="*/ 0 w 242"/>
                <a:gd name="T55" fmla="*/ 0 h 80"/>
                <a:gd name="T56" fmla="*/ 0 w 242"/>
                <a:gd name="T57" fmla="*/ 0 h 80"/>
                <a:gd name="T58" fmla="*/ 0 w 242"/>
                <a:gd name="T59" fmla="*/ 0 h 80"/>
                <a:gd name="T60" fmla="*/ 0 w 242"/>
                <a:gd name="T61" fmla="*/ 0 h 80"/>
                <a:gd name="T62" fmla="*/ 0 w 242"/>
                <a:gd name="T63" fmla="*/ 0 h 80"/>
                <a:gd name="T64" fmla="*/ 0 w 242"/>
                <a:gd name="T65" fmla="*/ 0 h 80"/>
                <a:gd name="T66" fmla="*/ 0 w 242"/>
                <a:gd name="T67" fmla="*/ 0 h 80"/>
                <a:gd name="T68" fmla="*/ 0 w 242"/>
                <a:gd name="T69" fmla="*/ 0 h 80"/>
                <a:gd name="T70" fmla="*/ 0 w 242"/>
                <a:gd name="T71" fmla="*/ 0 h 80"/>
                <a:gd name="T72" fmla="*/ 0 w 242"/>
                <a:gd name="T73" fmla="*/ 0 h 80"/>
                <a:gd name="T74" fmla="*/ 0 w 242"/>
                <a:gd name="T75" fmla="*/ 0 h 80"/>
                <a:gd name="T76" fmla="*/ 0 w 242"/>
                <a:gd name="T77" fmla="*/ 0 h 80"/>
                <a:gd name="T78" fmla="*/ 0 w 242"/>
                <a:gd name="T79" fmla="*/ 0 h 80"/>
                <a:gd name="T80" fmla="*/ 0 w 242"/>
                <a:gd name="T81" fmla="*/ 0 h 80"/>
                <a:gd name="T82" fmla="*/ 0 w 242"/>
                <a:gd name="T83" fmla="*/ 0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2"/>
                <a:gd name="T127" fmla="*/ 0 h 80"/>
                <a:gd name="T128" fmla="*/ 242 w 242"/>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2" h="80">
                  <a:moveTo>
                    <a:pt x="0" y="0"/>
                  </a:moveTo>
                  <a:lnTo>
                    <a:pt x="4" y="8"/>
                  </a:lnTo>
                  <a:lnTo>
                    <a:pt x="11" y="16"/>
                  </a:lnTo>
                  <a:lnTo>
                    <a:pt x="17" y="23"/>
                  </a:lnTo>
                  <a:lnTo>
                    <a:pt x="27" y="30"/>
                  </a:lnTo>
                  <a:lnTo>
                    <a:pt x="46" y="40"/>
                  </a:lnTo>
                  <a:lnTo>
                    <a:pt x="78" y="53"/>
                  </a:lnTo>
                  <a:lnTo>
                    <a:pt x="106" y="65"/>
                  </a:lnTo>
                  <a:lnTo>
                    <a:pt x="120" y="69"/>
                  </a:lnTo>
                  <a:lnTo>
                    <a:pt x="123" y="69"/>
                  </a:lnTo>
                  <a:lnTo>
                    <a:pt x="133" y="72"/>
                  </a:lnTo>
                  <a:lnTo>
                    <a:pt x="146" y="75"/>
                  </a:lnTo>
                  <a:lnTo>
                    <a:pt x="165" y="78"/>
                  </a:lnTo>
                  <a:lnTo>
                    <a:pt x="181" y="80"/>
                  </a:lnTo>
                  <a:lnTo>
                    <a:pt x="198" y="80"/>
                  </a:lnTo>
                  <a:lnTo>
                    <a:pt x="213" y="78"/>
                  </a:lnTo>
                  <a:lnTo>
                    <a:pt x="224" y="75"/>
                  </a:lnTo>
                  <a:lnTo>
                    <a:pt x="233" y="69"/>
                  </a:lnTo>
                  <a:lnTo>
                    <a:pt x="239" y="60"/>
                  </a:lnTo>
                  <a:lnTo>
                    <a:pt x="242" y="51"/>
                  </a:lnTo>
                  <a:lnTo>
                    <a:pt x="242" y="42"/>
                  </a:lnTo>
                  <a:lnTo>
                    <a:pt x="237" y="50"/>
                  </a:lnTo>
                  <a:lnTo>
                    <a:pt x="232" y="55"/>
                  </a:lnTo>
                  <a:lnTo>
                    <a:pt x="226" y="59"/>
                  </a:lnTo>
                  <a:lnTo>
                    <a:pt x="219" y="64"/>
                  </a:lnTo>
                  <a:lnTo>
                    <a:pt x="210" y="65"/>
                  </a:lnTo>
                  <a:lnTo>
                    <a:pt x="197" y="67"/>
                  </a:lnTo>
                  <a:lnTo>
                    <a:pt x="182" y="67"/>
                  </a:lnTo>
                  <a:lnTo>
                    <a:pt x="166" y="67"/>
                  </a:lnTo>
                  <a:lnTo>
                    <a:pt x="149" y="62"/>
                  </a:lnTo>
                  <a:lnTo>
                    <a:pt x="136" y="59"/>
                  </a:lnTo>
                  <a:lnTo>
                    <a:pt x="127" y="56"/>
                  </a:lnTo>
                  <a:lnTo>
                    <a:pt x="124" y="56"/>
                  </a:lnTo>
                  <a:lnTo>
                    <a:pt x="111" y="52"/>
                  </a:lnTo>
                  <a:lnTo>
                    <a:pt x="82" y="42"/>
                  </a:lnTo>
                  <a:lnTo>
                    <a:pt x="51" y="29"/>
                  </a:lnTo>
                  <a:lnTo>
                    <a:pt x="32" y="19"/>
                  </a:lnTo>
                  <a:lnTo>
                    <a:pt x="23" y="13"/>
                  </a:lnTo>
                  <a:lnTo>
                    <a:pt x="15" y="10"/>
                  </a:lnTo>
                  <a:lnTo>
                    <a:pt x="8" y="4"/>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6" name="Freeform 211"/>
            <p:cNvSpPr>
              <a:spLocks/>
            </p:cNvSpPr>
            <p:nvPr/>
          </p:nvSpPr>
          <p:spPr bwMode="auto">
            <a:xfrm>
              <a:off x="2931" y="2513"/>
              <a:ext cx="8" cy="16"/>
            </a:xfrm>
            <a:custGeom>
              <a:avLst/>
              <a:gdLst>
                <a:gd name="T0" fmla="*/ 0 w 24"/>
                <a:gd name="T1" fmla="*/ 0 h 48"/>
                <a:gd name="T2" fmla="*/ 0 w 24"/>
                <a:gd name="T3" fmla="*/ 0 h 48"/>
                <a:gd name="T4" fmla="*/ 0 w 24"/>
                <a:gd name="T5" fmla="*/ 0 h 48"/>
                <a:gd name="T6" fmla="*/ 0 w 24"/>
                <a:gd name="T7" fmla="*/ 0 h 48"/>
                <a:gd name="T8" fmla="*/ 0 w 24"/>
                <a:gd name="T9" fmla="*/ 0 h 48"/>
                <a:gd name="T10" fmla="*/ 0 w 24"/>
                <a:gd name="T11" fmla="*/ 0 h 48"/>
                <a:gd name="T12" fmla="*/ 0 w 24"/>
                <a:gd name="T13" fmla="*/ 0 h 48"/>
                <a:gd name="T14" fmla="*/ 0 w 24"/>
                <a:gd name="T15" fmla="*/ 0 h 48"/>
                <a:gd name="T16" fmla="*/ 0 w 24"/>
                <a:gd name="T17" fmla="*/ 0 h 48"/>
                <a:gd name="T18" fmla="*/ 0 w 24"/>
                <a:gd name="T19" fmla="*/ 0 h 48"/>
                <a:gd name="T20" fmla="*/ 0 w 24"/>
                <a:gd name="T21" fmla="*/ 0 h 48"/>
                <a:gd name="T22" fmla="*/ 0 w 24"/>
                <a:gd name="T23" fmla="*/ 0 h 48"/>
                <a:gd name="T24" fmla="*/ 0 w 24"/>
                <a:gd name="T25" fmla="*/ 0 h 48"/>
                <a:gd name="T26" fmla="*/ 0 w 24"/>
                <a:gd name="T27" fmla="*/ 0 h 48"/>
                <a:gd name="T28" fmla="*/ 0 w 24"/>
                <a:gd name="T29" fmla="*/ 0 h 48"/>
                <a:gd name="T30" fmla="*/ 0 w 24"/>
                <a:gd name="T31" fmla="*/ 0 h 48"/>
                <a:gd name="T32" fmla="*/ 0 w 24"/>
                <a:gd name="T33" fmla="*/ 0 h 48"/>
                <a:gd name="T34" fmla="*/ 0 w 24"/>
                <a:gd name="T35" fmla="*/ 0 h 48"/>
                <a:gd name="T36" fmla="*/ 0 w 24"/>
                <a:gd name="T37" fmla="*/ 0 h 48"/>
                <a:gd name="T38" fmla="*/ 0 w 24"/>
                <a:gd name="T39" fmla="*/ 0 h 48"/>
                <a:gd name="T40" fmla="*/ 0 w 24"/>
                <a:gd name="T41" fmla="*/ 0 h 48"/>
                <a:gd name="T42" fmla="*/ 0 w 24"/>
                <a:gd name="T43" fmla="*/ 0 h 48"/>
                <a:gd name="T44" fmla="*/ 0 w 24"/>
                <a:gd name="T45" fmla="*/ 0 h 48"/>
                <a:gd name="T46" fmla="*/ 0 w 24"/>
                <a:gd name="T47" fmla="*/ 0 h 48"/>
                <a:gd name="T48" fmla="*/ 0 w 24"/>
                <a:gd name="T49" fmla="*/ 0 h 48"/>
                <a:gd name="T50" fmla="*/ 0 w 24"/>
                <a:gd name="T51" fmla="*/ 0 h 48"/>
                <a:gd name="T52" fmla="*/ 0 w 24"/>
                <a:gd name="T53" fmla="*/ 0 h 48"/>
                <a:gd name="T54" fmla="*/ 0 w 24"/>
                <a:gd name="T55" fmla="*/ 0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48"/>
                <a:gd name="T86" fmla="*/ 24 w 24"/>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48">
                  <a:moveTo>
                    <a:pt x="8" y="48"/>
                  </a:moveTo>
                  <a:lnTo>
                    <a:pt x="12" y="44"/>
                  </a:lnTo>
                  <a:lnTo>
                    <a:pt x="12" y="41"/>
                  </a:lnTo>
                  <a:lnTo>
                    <a:pt x="12" y="37"/>
                  </a:lnTo>
                  <a:lnTo>
                    <a:pt x="13" y="31"/>
                  </a:lnTo>
                  <a:lnTo>
                    <a:pt x="14" y="25"/>
                  </a:lnTo>
                  <a:lnTo>
                    <a:pt x="15" y="24"/>
                  </a:lnTo>
                  <a:lnTo>
                    <a:pt x="15" y="21"/>
                  </a:lnTo>
                  <a:lnTo>
                    <a:pt x="18" y="17"/>
                  </a:lnTo>
                  <a:lnTo>
                    <a:pt x="21" y="13"/>
                  </a:lnTo>
                  <a:lnTo>
                    <a:pt x="23" y="11"/>
                  </a:lnTo>
                  <a:lnTo>
                    <a:pt x="23" y="9"/>
                  </a:lnTo>
                  <a:lnTo>
                    <a:pt x="24" y="7"/>
                  </a:lnTo>
                  <a:lnTo>
                    <a:pt x="23" y="4"/>
                  </a:lnTo>
                  <a:lnTo>
                    <a:pt x="23" y="1"/>
                  </a:lnTo>
                  <a:lnTo>
                    <a:pt x="17" y="0"/>
                  </a:lnTo>
                  <a:lnTo>
                    <a:pt x="13" y="3"/>
                  </a:lnTo>
                  <a:lnTo>
                    <a:pt x="10" y="6"/>
                  </a:lnTo>
                  <a:lnTo>
                    <a:pt x="7" y="12"/>
                  </a:lnTo>
                  <a:lnTo>
                    <a:pt x="4" y="17"/>
                  </a:lnTo>
                  <a:lnTo>
                    <a:pt x="4" y="20"/>
                  </a:lnTo>
                  <a:lnTo>
                    <a:pt x="2" y="22"/>
                  </a:lnTo>
                  <a:lnTo>
                    <a:pt x="1" y="29"/>
                  </a:lnTo>
                  <a:lnTo>
                    <a:pt x="0" y="37"/>
                  </a:lnTo>
                  <a:lnTo>
                    <a:pt x="1" y="42"/>
                  </a:lnTo>
                  <a:lnTo>
                    <a:pt x="3" y="46"/>
                  </a:lnTo>
                  <a:lnTo>
                    <a:pt x="8" y="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7" name="Freeform 212"/>
            <p:cNvSpPr>
              <a:spLocks/>
            </p:cNvSpPr>
            <p:nvPr/>
          </p:nvSpPr>
          <p:spPr bwMode="auto">
            <a:xfrm>
              <a:off x="2912" y="2511"/>
              <a:ext cx="5" cy="23"/>
            </a:xfrm>
            <a:custGeom>
              <a:avLst/>
              <a:gdLst>
                <a:gd name="T0" fmla="*/ 0 w 15"/>
                <a:gd name="T1" fmla="*/ 0 h 67"/>
                <a:gd name="T2" fmla="*/ 0 w 15"/>
                <a:gd name="T3" fmla="*/ 0 h 67"/>
                <a:gd name="T4" fmla="*/ 0 w 15"/>
                <a:gd name="T5" fmla="*/ 0 h 67"/>
                <a:gd name="T6" fmla="*/ 0 w 15"/>
                <a:gd name="T7" fmla="*/ 0 h 67"/>
                <a:gd name="T8" fmla="*/ 0 w 15"/>
                <a:gd name="T9" fmla="*/ 0 h 67"/>
                <a:gd name="T10" fmla="*/ 0 w 15"/>
                <a:gd name="T11" fmla="*/ 0 h 67"/>
                <a:gd name="T12" fmla="*/ 0 w 15"/>
                <a:gd name="T13" fmla="*/ 0 h 67"/>
                <a:gd name="T14" fmla="*/ 0 w 15"/>
                <a:gd name="T15" fmla="*/ 0 h 67"/>
                <a:gd name="T16" fmla="*/ 0 w 15"/>
                <a:gd name="T17" fmla="*/ 0 h 67"/>
                <a:gd name="T18" fmla="*/ 0 w 15"/>
                <a:gd name="T19" fmla="*/ 0 h 67"/>
                <a:gd name="T20" fmla="*/ 0 w 15"/>
                <a:gd name="T21" fmla="*/ 0 h 67"/>
                <a:gd name="T22" fmla="*/ 0 w 15"/>
                <a:gd name="T23" fmla="*/ 0 h 67"/>
                <a:gd name="T24" fmla="*/ 0 w 15"/>
                <a:gd name="T25" fmla="*/ 0 h 67"/>
                <a:gd name="T26" fmla="*/ 0 w 15"/>
                <a:gd name="T27" fmla="*/ 0 h 67"/>
                <a:gd name="T28" fmla="*/ 0 w 15"/>
                <a:gd name="T29" fmla="*/ 0 h 67"/>
                <a:gd name="T30" fmla="*/ 0 w 15"/>
                <a:gd name="T31" fmla="*/ 0 h 67"/>
                <a:gd name="T32" fmla="*/ 0 w 15"/>
                <a:gd name="T33" fmla="*/ 0 h 67"/>
                <a:gd name="T34" fmla="*/ 0 w 15"/>
                <a:gd name="T35" fmla="*/ 0 h 67"/>
                <a:gd name="T36" fmla="*/ 0 w 15"/>
                <a:gd name="T37" fmla="*/ 0 h 67"/>
                <a:gd name="T38" fmla="*/ 0 w 15"/>
                <a:gd name="T39" fmla="*/ 0 h 67"/>
                <a:gd name="T40" fmla="*/ 0 w 15"/>
                <a:gd name="T41" fmla="*/ 0 h 67"/>
                <a:gd name="T42" fmla="*/ 0 w 15"/>
                <a:gd name="T43" fmla="*/ 0 h 67"/>
                <a:gd name="T44" fmla="*/ 0 w 15"/>
                <a:gd name="T45" fmla="*/ 0 h 67"/>
                <a:gd name="T46" fmla="*/ 0 w 15"/>
                <a:gd name="T47" fmla="*/ 0 h 67"/>
                <a:gd name="T48" fmla="*/ 0 w 15"/>
                <a:gd name="T49" fmla="*/ 0 h 67"/>
                <a:gd name="T50" fmla="*/ 0 w 15"/>
                <a:gd name="T51" fmla="*/ 0 h 67"/>
                <a:gd name="T52" fmla="*/ 0 w 15"/>
                <a:gd name="T53" fmla="*/ 0 h 67"/>
                <a:gd name="T54" fmla="*/ 0 w 15"/>
                <a:gd name="T55" fmla="*/ 0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67"/>
                <a:gd name="T86" fmla="*/ 15 w 15"/>
                <a:gd name="T87" fmla="*/ 67 h 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67">
                  <a:moveTo>
                    <a:pt x="9" y="67"/>
                  </a:moveTo>
                  <a:lnTo>
                    <a:pt x="12" y="64"/>
                  </a:lnTo>
                  <a:lnTo>
                    <a:pt x="14" y="62"/>
                  </a:lnTo>
                  <a:lnTo>
                    <a:pt x="14" y="60"/>
                  </a:lnTo>
                  <a:lnTo>
                    <a:pt x="15" y="58"/>
                  </a:lnTo>
                  <a:lnTo>
                    <a:pt x="14" y="52"/>
                  </a:lnTo>
                  <a:lnTo>
                    <a:pt x="14" y="44"/>
                  </a:lnTo>
                  <a:lnTo>
                    <a:pt x="14" y="36"/>
                  </a:lnTo>
                  <a:lnTo>
                    <a:pt x="14" y="33"/>
                  </a:lnTo>
                  <a:lnTo>
                    <a:pt x="14" y="29"/>
                  </a:lnTo>
                  <a:lnTo>
                    <a:pt x="14" y="21"/>
                  </a:lnTo>
                  <a:lnTo>
                    <a:pt x="13" y="13"/>
                  </a:lnTo>
                  <a:lnTo>
                    <a:pt x="13" y="9"/>
                  </a:lnTo>
                  <a:lnTo>
                    <a:pt x="10" y="3"/>
                  </a:lnTo>
                  <a:lnTo>
                    <a:pt x="6" y="0"/>
                  </a:lnTo>
                  <a:lnTo>
                    <a:pt x="1" y="3"/>
                  </a:lnTo>
                  <a:lnTo>
                    <a:pt x="1" y="9"/>
                  </a:lnTo>
                  <a:lnTo>
                    <a:pt x="0" y="13"/>
                  </a:lnTo>
                  <a:lnTo>
                    <a:pt x="1" y="22"/>
                  </a:lnTo>
                  <a:lnTo>
                    <a:pt x="1" y="30"/>
                  </a:lnTo>
                  <a:lnTo>
                    <a:pt x="1" y="34"/>
                  </a:lnTo>
                  <a:lnTo>
                    <a:pt x="1" y="38"/>
                  </a:lnTo>
                  <a:lnTo>
                    <a:pt x="2" y="44"/>
                  </a:lnTo>
                  <a:lnTo>
                    <a:pt x="2" y="52"/>
                  </a:lnTo>
                  <a:lnTo>
                    <a:pt x="2" y="58"/>
                  </a:lnTo>
                  <a:lnTo>
                    <a:pt x="5" y="62"/>
                  </a:lnTo>
                  <a:lnTo>
                    <a:pt x="9" y="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8" name="Freeform 213"/>
            <p:cNvSpPr>
              <a:spLocks/>
            </p:cNvSpPr>
            <p:nvPr/>
          </p:nvSpPr>
          <p:spPr bwMode="auto">
            <a:xfrm>
              <a:off x="2898" y="2529"/>
              <a:ext cx="16" cy="14"/>
            </a:xfrm>
            <a:custGeom>
              <a:avLst/>
              <a:gdLst>
                <a:gd name="T0" fmla="*/ 0 w 48"/>
                <a:gd name="T1" fmla="*/ 0 h 40"/>
                <a:gd name="T2" fmla="*/ 0 w 48"/>
                <a:gd name="T3" fmla="*/ 0 h 40"/>
                <a:gd name="T4" fmla="*/ 0 w 48"/>
                <a:gd name="T5" fmla="*/ 0 h 40"/>
                <a:gd name="T6" fmla="*/ 0 w 48"/>
                <a:gd name="T7" fmla="*/ 0 h 40"/>
                <a:gd name="T8" fmla="*/ 0 w 48"/>
                <a:gd name="T9" fmla="*/ 0 h 40"/>
                <a:gd name="T10" fmla="*/ 0 w 48"/>
                <a:gd name="T11" fmla="*/ 0 h 40"/>
                <a:gd name="T12" fmla="*/ 0 w 48"/>
                <a:gd name="T13" fmla="*/ 0 h 40"/>
                <a:gd name="T14" fmla="*/ 0 w 48"/>
                <a:gd name="T15" fmla="*/ 0 h 40"/>
                <a:gd name="T16" fmla="*/ 0 w 48"/>
                <a:gd name="T17" fmla="*/ 0 h 40"/>
                <a:gd name="T18" fmla="*/ 0 w 48"/>
                <a:gd name="T19" fmla="*/ 0 h 40"/>
                <a:gd name="T20" fmla="*/ 0 w 48"/>
                <a:gd name="T21" fmla="*/ 0 h 40"/>
                <a:gd name="T22" fmla="*/ 0 w 48"/>
                <a:gd name="T23" fmla="*/ 0 h 40"/>
                <a:gd name="T24" fmla="*/ 0 w 48"/>
                <a:gd name="T25" fmla="*/ 0 h 40"/>
                <a:gd name="T26" fmla="*/ 0 w 48"/>
                <a:gd name="T27" fmla="*/ 0 h 40"/>
                <a:gd name="T28" fmla="*/ 0 w 48"/>
                <a:gd name="T29" fmla="*/ 0 h 40"/>
                <a:gd name="T30" fmla="*/ 0 w 48"/>
                <a:gd name="T31" fmla="*/ 0 h 40"/>
                <a:gd name="T32" fmla="*/ 0 w 48"/>
                <a:gd name="T33" fmla="*/ 0 h 40"/>
                <a:gd name="T34" fmla="*/ 0 w 48"/>
                <a:gd name="T35" fmla="*/ 0 h 40"/>
                <a:gd name="T36" fmla="*/ 0 w 48"/>
                <a:gd name="T37" fmla="*/ 0 h 40"/>
                <a:gd name="T38" fmla="*/ 0 w 48"/>
                <a:gd name="T39" fmla="*/ 0 h 40"/>
                <a:gd name="T40" fmla="*/ 0 w 48"/>
                <a:gd name="T41" fmla="*/ 0 h 40"/>
                <a:gd name="T42" fmla="*/ 0 w 48"/>
                <a:gd name="T43" fmla="*/ 0 h 40"/>
                <a:gd name="T44" fmla="*/ 0 w 48"/>
                <a:gd name="T45" fmla="*/ 0 h 40"/>
                <a:gd name="T46" fmla="*/ 0 w 48"/>
                <a:gd name="T47" fmla="*/ 0 h 40"/>
                <a:gd name="T48" fmla="*/ 0 w 48"/>
                <a:gd name="T49" fmla="*/ 0 h 40"/>
                <a:gd name="T50" fmla="*/ 0 w 48"/>
                <a:gd name="T51" fmla="*/ 0 h 40"/>
                <a:gd name="T52" fmla="*/ 0 w 48"/>
                <a:gd name="T53" fmla="*/ 0 h 40"/>
                <a:gd name="T54" fmla="*/ 0 w 48"/>
                <a:gd name="T55" fmla="*/ 0 h 40"/>
                <a:gd name="T56" fmla="*/ 0 w 48"/>
                <a:gd name="T57" fmla="*/ 0 h 40"/>
                <a:gd name="T58" fmla="*/ 0 w 48"/>
                <a:gd name="T59" fmla="*/ 0 h 40"/>
                <a:gd name="T60" fmla="*/ 0 w 48"/>
                <a:gd name="T61" fmla="*/ 0 h 40"/>
                <a:gd name="T62" fmla="*/ 0 w 48"/>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40"/>
                <a:gd name="T98" fmla="*/ 48 w 48"/>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40">
                  <a:moveTo>
                    <a:pt x="48" y="10"/>
                  </a:moveTo>
                  <a:lnTo>
                    <a:pt x="48" y="6"/>
                  </a:lnTo>
                  <a:lnTo>
                    <a:pt x="46" y="3"/>
                  </a:lnTo>
                  <a:lnTo>
                    <a:pt x="44" y="1"/>
                  </a:lnTo>
                  <a:lnTo>
                    <a:pt x="41" y="0"/>
                  </a:lnTo>
                  <a:lnTo>
                    <a:pt x="38" y="0"/>
                  </a:lnTo>
                  <a:lnTo>
                    <a:pt x="35" y="0"/>
                  </a:lnTo>
                  <a:lnTo>
                    <a:pt x="30" y="1"/>
                  </a:lnTo>
                  <a:lnTo>
                    <a:pt x="26" y="3"/>
                  </a:lnTo>
                  <a:lnTo>
                    <a:pt x="21" y="4"/>
                  </a:lnTo>
                  <a:lnTo>
                    <a:pt x="18" y="6"/>
                  </a:lnTo>
                  <a:lnTo>
                    <a:pt x="16" y="8"/>
                  </a:lnTo>
                  <a:lnTo>
                    <a:pt x="16" y="10"/>
                  </a:lnTo>
                  <a:lnTo>
                    <a:pt x="13" y="11"/>
                  </a:lnTo>
                  <a:lnTo>
                    <a:pt x="8" y="16"/>
                  </a:lnTo>
                  <a:lnTo>
                    <a:pt x="3" y="23"/>
                  </a:lnTo>
                  <a:lnTo>
                    <a:pt x="0" y="27"/>
                  </a:lnTo>
                  <a:lnTo>
                    <a:pt x="0" y="32"/>
                  </a:lnTo>
                  <a:lnTo>
                    <a:pt x="3" y="40"/>
                  </a:lnTo>
                  <a:lnTo>
                    <a:pt x="8" y="37"/>
                  </a:lnTo>
                  <a:lnTo>
                    <a:pt x="11" y="35"/>
                  </a:lnTo>
                  <a:lnTo>
                    <a:pt x="13" y="30"/>
                  </a:lnTo>
                  <a:lnTo>
                    <a:pt x="18" y="24"/>
                  </a:lnTo>
                  <a:lnTo>
                    <a:pt x="21" y="19"/>
                  </a:lnTo>
                  <a:lnTo>
                    <a:pt x="25" y="18"/>
                  </a:lnTo>
                  <a:lnTo>
                    <a:pt x="27" y="16"/>
                  </a:lnTo>
                  <a:lnTo>
                    <a:pt x="31" y="14"/>
                  </a:lnTo>
                  <a:lnTo>
                    <a:pt x="35" y="12"/>
                  </a:lnTo>
                  <a:lnTo>
                    <a:pt x="39" y="13"/>
                  </a:lnTo>
                  <a:lnTo>
                    <a:pt x="43" y="11"/>
                  </a:lnTo>
                  <a:lnTo>
                    <a:pt x="48"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9" name="Freeform 214"/>
            <p:cNvSpPr>
              <a:spLocks/>
            </p:cNvSpPr>
            <p:nvPr/>
          </p:nvSpPr>
          <p:spPr bwMode="auto">
            <a:xfrm>
              <a:off x="2913" y="2546"/>
              <a:ext cx="7" cy="6"/>
            </a:xfrm>
            <a:custGeom>
              <a:avLst/>
              <a:gdLst>
                <a:gd name="T0" fmla="*/ 0 w 21"/>
                <a:gd name="T1" fmla="*/ 0 h 18"/>
                <a:gd name="T2" fmla="*/ 0 w 21"/>
                <a:gd name="T3" fmla="*/ 0 h 18"/>
                <a:gd name="T4" fmla="*/ 0 w 21"/>
                <a:gd name="T5" fmla="*/ 0 h 18"/>
                <a:gd name="T6" fmla="*/ 0 w 21"/>
                <a:gd name="T7" fmla="*/ 0 h 18"/>
                <a:gd name="T8" fmla="*/ 0 w 21"/>
                <a:gd name="T9" fmla="*/ 0 h 18"/>
                <a:gd name="T10" fmla="*/ 0 w 21"/>
                <a:gd name="T11" fmla="*/ 0 h 18"/>
                <a:gd name="T12" fmla="*/ 0 w 21"/>
                <a:gd name="T13" fmla="*/ 0 h 18"/>
                <a:gd name="T14" fmla="*/ 0 w 21"/>
                <a:gd name="T15" fmla="*/ 0 h 18"/>
                <a:gd name="T16" fmla="*/ 0 w 21"/>
                <a:gd name="T17" fmla="*/ 0 h 18"/>
                <a:gd name="T18" fmla="*/ 0 w 21"/>
                <a:gd name="T19" fmla="*/ 0 h 18"/>
                <a:gd name="T20" fmla="*/ 0 w 21"/>
                <a:gd name="T21" fmla="*/ 0 h 18"/>
                <a:gd name="T22" fmla="*/ 0 w 21"/>
                <a:gd name="T23" fmla="*/ 0 h 18"/>
                <a:gd name="T24" fmla="*/ 0 w 21"/>
                <a:gd name="T25" fmla="*/ 0 h 18"/>
                <a:gd name="T26" fmla="*/ 0 w 21"/>
                <a:gd name="T27" fmla="*/ 0 h 18"/>
                <a:gd name="T28" fmla="*/ 0 w 21"/>
                <a:gd name="T29" fmla="*/ 0 h 18"/>
                <a:gd name="T30" fmla="*/ 0 w 21"/>
                <a:gd name="T31" fmla="*/ 0 h 18"/>
                <a:gd name="T32" fmla="*/ 0 w 21"/>
                <a:gd name="T33" fmla="*/ 0 h 18"/>
                <a:gd name="T34" fmla="*/ 0 w 21"/>
                <a:gd name="T35" fmla="*/ 0 h 18"/>
                <a:gd name="T36" fmla="*/ 0 w 21"/>
                <a:gd name="T37" fmla="*/ 0 h 18"/>
                <a:gd name="T38" fmla="*/ 0 w 21"/>
                <a:gd name="T39" fmla="*/ 0 h 18"/>
                <a:gd name="T40" fmla="*/ 0 w 21"/>
                <a:gd name="T41" fmla="*/ 0 h 18"/>
                <a:gd name="T42" fmla="*/ 0 w 21"/>
                <a:gd name="T43" fmla="*/ 0 h 18"/>
                <a:gd name="T44" fmla="*/ 0 w 21"/>
                <a:gd name="T45" fmla="*/ 0 h 18"/>
                <a:gd name="T46" fmla="*/ 0 w 21"/>
                <a:gd name="T47" fmla="*/ 0 h 18"/>
                <a:gd name="T48" fmla="*/ 0 w 21"/>
                <a:gd name="T49" fmla="*/ 0 h 18"/>
                <a:gd name="T50" fmla="*/ 0 w 21"/>
                <a:gd name="T51" fmla="*/ 0 h 18"/>
                <a:gd name="T52" fmla="*/ 0 w 21"/>
                <a:gd name="T53" fmla="*/ 0 h 18"/>
                <a:gd name="T54" fmla="*/ 0 w 21"/>
                <a:gd name="T55" fmla="*/ 0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
                <a:gd name="T85" fmla="*/ 0 h 18"/>
                <a:gd name="T86" fmla="*/ 21 w 21"/>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 h="18">
                  <a:moveTo>
                    <a:pt x="0" y="14"/>
                  </a:moveTo>
                  <a:lnTo>
                    <a:pt x="2" y="17"/>
                  </a:lnTo>
                  <a:lnTo>
                    <a:pt x="5" y="18"/>
                  </a:lnTo>
                  <a:lnTo>
                    <a:pt x="6" y="17"/>
                  </a:lnTo>
                  <a:lnTo>
                    <a:pt x="10" y="17"/>
                  </a:lnTo>
                  <a:lnTo>
                    <a:pt x="12" y="15"/>
                  </a:lnTo>
                  <a:lnTo>
                    <a:pt x="13" y="15"/>
                  </a:lnTo>
                  <a:lnTo>
                    <a:pt x="14" y="14"/>
                  </a:lnTo>
                  <a:lnTo>
                    <a:pt x="16" y="13"/>
                  </a:lnTo>
                  <a:lnTo>
                    <a:pt x="19" y="12"/>
                  </a:lnTo>
                  <a:lnTo>
                    <a:pt x="21" y="12"/>
                  </a:lnTo>
                  <a:lnTo>
                    <a:pt x="21" y="9"/>
                  </a:lnTo>
                  <a:lnTo>
                    <a:pt x="20" y="5"/>
                  </a:lnTo>
                  <a:lnTo>
                    <a:pt x="16" y="1"/>
                  </a:lnTo>
                  <a:lnTo>
                    <a:pt x="14" y="0"/>
                  </a:lnTo>
                  <a:lnTo>
                    <a:pt x="13" y="0"/>
                  </a:lnTo>
                  <a:lnTo>
                    <a:pt x="10" y="2"/>
                  </a:lnTo>
                  <a:lnTo>
                    <a:pt x="8" y="2"/>
                  </a:lnTo>
                  <a:lnTo>
                    <a:pt x="8" y="4"/>
                  </a:lnTo>
                  <a:lnTo>
                    <a:pt x="6" y="4"/>
                  </a:lnTo>
                  <a:lnTo>
                    <a:pt x="5" y="5"/>
                  </a:lnTo>
                  <a:lnTo>
                    <a:pt x="2" y="5"/>
                  </a:lnTo>
                  <a:lnTo>
                    <a:pt x="1" y="6"/>
                  </a:lnTo>
                  <a:lnTo>
                    <a:pt x="0" y="7"/>
                  </a:lnTo>
                  <a:lnTo>
                    <a:pt x="0" y="8"/>
                  </a:lnTo>
                  <a:lnTo>
                    <a:pt x="0" y="10"/>
                  </a:lnTo>
                  <a:lnTo>
                    <a:pt x="0"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0" name="Freeform 215"/>
            <p:cNvSpPr>
              <a:spLocks/>
            </p:cNvSpPr>
            <p:nvPr/>
          </p:nvSpPr>
          <p:spPr bwMode="auto">
            <a:xfrm>
              <a:off x="2919" y="2548"/>
              <a:ext cx="24" cy="12"/>
            </a:xfrm>
            <a:custGeom>
              <a:avLst/>
              <a:gdLst>
                <a:gd name="T0" fmla="*/ 0 w 74"/>
                <a:gd name="T1" fmla="*/ 0 h 37"/>
                <a:gd name="T2" fmla="*/ 0 w 74"/>
                <a:gd name="T3" fmla="*/ 0 h 37"/>
                <a:gd name="T4" fmla="*/ 0 w 74"/>
                <a:gd name="T5" fmla="*/ 0 h 37"/>
                <a:gd name="T6" fmla="*/ 0 w 74"/>
                <a:gd name="T7" fmla="*/ 0 h 37"/>
                <a:gd name="T8" fmla="*/ 0 w 74"/>
                <a:gd name="T9" fmla="*/ 0 h 37"/>
                <a:gd name="T10" fmla="*/ 0 w 74"/>
                <a:gd name="T11" fmla="*/ 0 h 37"/>
                <a:gd name="T12" fmla="*/ 0 w 74"/>
                <a:gd name="T13" fmla="*/ 0 h 37"/>
                <a:gd name="T14" fmla="*/ 0 w 74"/>
                <a:gd name="T15" fmla="*/ 0 h 37"/>
                <a:gd name="T16" fmla="*/ 0 w 74"/>
                <a:gd name="T17" fmla="*/ 0 h 37"/>
                <a:gd name="T18" fmla="*/ 0 w 74"/>
                <a:gd name="T19" fmla="*/ 0 h 37"/>
                <a:gd name="T20" fmla="*/ 0 w 74"/>
                <a:gd name="T21" fmla="*/ 0 h 37"/>
                <a:gd name="T22" fmla="*/ 0 w 74"/>
                <a:gd name="T23" fmla="*/ 0 h 37"/>
                <a:gd name="T24" fmla="*/ 0 w 74"/>
                <a:gd name="T25" fmla="*/ 0 h 37"/>
                <a:gd name="T26" fmla="*/ 0 w 74"/>
                <a:gd name="T27" fmla="*/ 0 h 37"/>
                <a:gd name="T28" fmla="*/ 0 w 74"/>
                <a:gd name="T29" fmla="*/ 0 h 37"/>
                <a:gd name="T30" fmla="*/ 0 w 74"/>
                <a:gd name="T31" fmla="*/ 0 h 37"/>
                <a:gd name="T32" fmla="*/ 0 w 74"/>
                <a:gd name="T33" fmla="*/ 0 h 37"/>
                <a:gd name="T34" fmla="*/ 0 w 74"/>
                <a:gd name="T35" fmla="*/ 0 h 37"/>
                <a:gd name="T36" fmla="*/ 0 w 74"/>
                <a:gd name="T37" fmla="*/ 0 h 37"/>
                <a:gd name="T38" fmla="*/ 0 w 74"/>
                <a:gd name="T39" fmla="*/ 0 h 37"/>
                <a:gd name="T40" fmla="*/ 0 w 74"/>
                <a:gd name="T41" fmla="*/ 0 h 37"/>
                <a:gd name="T42" fmla="*/ 0 w 74"/>
                <a:gd name="T43" fmla="*/ 0 h 37"/>
                <a:gd name="T44" fmla="*/ 0 w 74"/>
                <a:gd name="T45" fmla="*/ 0 h 37"/>
                <a:gd name="T46" fmla="*/ 0 w 74"/>
                <a:gd name="T47" fmla="*/ 0 h 37"/>
                <a:gd name="T48" fmla="*/ 0 w 74"/>
                <a:gd name="T49" fmla="*/ 0 h 37"/>
                <a:gd name="T50" fmla="*/ 0 w 74"/>
                <a:gd name="T51" fmla="*/ 0 h 37"/>
                <a:gd name="T52" fmla="*/ 0 w 74"/>
                <a:gd name="T53" fmla="*/ 0 h 37"/>
                <a:gd name="T54" fmla="*/ 0 w 74"/>
                <a:gd name="T55" fmla="*/ 0 h 37"/>
                <a:gd name="T56" fmla="*/ 0 w 74"/>
                <a:gd name="T57" fmla="*/ 0 h 37"/>
                <a:gd name="T58" fmla="*/ 0 w 74"/>
                <a:gd name="T59" fmla="*/ 0 h 37"/>
                <a:gd name="T60" fmla="*/ 0 w 74"/>
                <a:gd name="T61" fmla="*/ 0 h 37"/>
                <a:gd name="T62" fmla="*/ 0 w 74"/>
                <a:gd name="T63" fmla="*/ 0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37"/>
                <a:gd name="T98" fmla="*/ 74 w 74"/>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37">
                  <a:moveTo>
                    <a:pt x="3" y="0"/>
                  </a:moveTo>
                  <a:lnTo>
                    <a:pt x="0" y="3"/>
                  </a:lnTo>
                  <a:lnTo>
                    <a:pt x="0" y="6"/>
                  </a:lnTo>
                  <a:lnTo>
                    <a:pt x="0" y="10"/>
                  </a:lnTo>
                  <a:lnTo>
                    <a:pt x="2" y="14"/>
                  </a:lnTo>
                  <a:lnTo>
                    <a:pt x="6" y="20"/>
                  </a:lnTo>
                  <a:lnTo>
                    <a:pt x="17" y="26"/>
                  </a:lnTo>
                  <a:lnTo>
                    <a:pt x="26" y="30"/>
                  </a:lnTo>
                  <a:lnTo>
                    <a:pt x="30" y="33"/>
                  </a:lnTo>
                  <a:lnTo>
                    <a:pt x="35" y="35"/>
                  </a:lnTo>
                  <a:lnTo>
                    <a:pt x="44" y="36"/>
                  </a:lnTo>
                  <a:lnTo>
                    <a:pt x="55" y="37"/>
                  </a:lnTo>
                  <a:lnTo>
                    <a:pt x="63" y="37"/>
                  </a:lnTo>
                  <a:lnTo>
                    <a:pt x="66" y="35"/>
                  </a:lnTo>
                  <a:lnTo>
                    <a:pt x="70" y="33"/>
                  </a:lnTo>
                  <a:lnTo>
                    <a:pt x="72" y="30"/>
                  </a:lnTo>
                  <a:lnTo>
                    <a:pt x="74" y="27"/>
                  </a:lnTo>
                  <a:lnTo>
                    <a:pt x="70" y="25"/>
                  </a:lnTo>
                  <a:lnTo>
                    <a:pt x="66" y="24"/>
                  </a:lnTo>
                  <a:lnTo>
                    <a:pt x="63" y="24"/>
                  </a:lnTo>
                  <a:lnTo>
                    <a:pt x="61" y="24"/>
                  </a:lnTo>
                  <a:lnTo>
                    <a:pt x="54" y="24"/>
                  </a:lnTo>
                  <a:lnTo>
                    <a:pt x="46" y="23"/>
                  </a:lnTo>
                  <a:lnTo>
                    <a:pt x="37" y="22"/>
                  </a:lnTo>
                  <a:lnTo>
                    <a:pt x="34" y="21"/>
                  </a:lnTo>
                  <a:lnTo>
                    <a:pt x="30" y="20"/>
                  </a:lnTo>
                  <a:lnTo>
                    <a:pt x="24" y="16"/>
                  </a:lnTo>
                  <a:lnTo>
                    <a:pt x="16" y="11"/>
                  </a:lnTo>
                  <a:lnTo>
                    <a:pt x="11" y="7"/>
                  </a:lnTo>
                  <a:lnTo>
                    <a:pt x="8" y="3"/>
                  </a:lnTo>
                  <a:lnTo>
                    <a:pt x="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1" name="Freeform 216"/>
            <p:cNvSpPr>
              <a:spLocks/>
            </p:cNvSpPr>
            <p:nvPr/>
          </p:nvSpPr>
          <p:spPr bwMode="auto">
            <a:xfrm>
              <a:off x="2939" y="2558"/>
              <a:ext cx="17" cy="12"/>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w 52"/>
                <a:gd name="T51" fmla="*/ 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36"/>
                <a:gd name="T80" fmla="*/ 52 w 52"/>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36">
                  <a:moveTo>
                    <a:pt x="2" y="0"/>
                  </a:moveTo>
                  <a:lnTo>
                    <a:pt x="0" y="6"/>
                  </a:lnTo>
                  <a:lnTo>
                    <a:pt x="1" y="11"/>
                  </a:lnTo>
                  <a:lnTo>
                    <a:pt x="4" y="15"/>
                  </a:lnTo>
                  <a:lnTo>
                    <a:pt x="11" y="21"/>
                  </a:lnTo>
                  <a:lnTo>
                    <a:pt x="16" y="27"/>
                  </a:lnTo>
                  <a:lnTo>
                    <a:pt x="18" y="29"/>
                  </a:lnTo>
                  <a:lnTo>
                    <a:pt x="22" y="30"/>
                  </a:lnTo>
                  <a:lnTo>
                    <a:pt x="29" y="34"/>
                  </a:lnTo>
                  <a:lnTo>
                    <a:pt x="38" y="35"/>
                  </a:lnTo>
                  <a:lnTo>
                    <a:pt x="44" y="36"/>
                  </a:lnTo>
                  <a:lnTo>
                    <a:pt x="48" y="33"/>
                  </a:lnTo>
                  <a:lnTo>
                    <a:pt x="52" y="28"/>
                  </a:lnTo>
                  <a:lnTo>
                    <a:pt x="47" y="24"/>
                  </a:lnTo>
                  <a:lnTo>
                    <a:pt x="43" y="24"/>
                  </a:lnTo>
                  <a:lnTo>
                    <a:pt x="39" y="23"/>
                  </a:lnTo>
                  <a:lnTo>
                    <a:pt x="33" y="22"/>
                  </a:lnTo>
                  <a:lnTo>
                    <a:pt x="28" y="19"/>
                  </a:lnTo>
                  <a:lnTo>
                    <a:pt x="26" y="18"/>
                  </a:lnTo>
                  <a:lnTo>
                    <a:pt x="23" y="17"/>
                  </a:lnTo>
                  <a:lnTo>
                    <a:pt x="19" y="13"/>
                  </a:lnTo>
                  <a:lnTo>
                    <a:pt x="14" y="8"/>
                  </a:lnTo>
                  <a:lnTo>
                    <a:pt x="12" y="5"/>
                  </a:lnTo>
                  <a:lnTo>
                    <a:pt x="9" y="0"/>
                  </a:lnTo>
                  <a:lnTo>
                    <a:pt x="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2" name="Freeform 217"/>
            <p:cNvSpPr>
              <a:spLocks/>
            </p:cNvSpPr>
            <p:nvPr/>
          </p:nvSpPr>
          <p:spPr bwMode="auto">
            <a:xfrm>
              <a:off x="2956" y="2564"/>
              <a:ext cx="16" cy="22"/>
            </a:xfrm>
            <a:custGeom>
              <a:avLst/>
              <a:gdLst>
                <a:gd name="T0" fmla="*/ 0 w 48"/>
                <a:gd name="T1" fmla="*/ 0 h 65"/>
                <a:gd name="T2" fmla="*/ 0 w 48"/>
                <a:gd name="T3" fmla="*/ 0 h 65"/>
                <a:gd name="T4" fmla="*/ 0 w 48"/>
                <a:gd name="T5" fmla="*/ 0 h 65"/>
                <a:gd name="T6" fmla="*/ 0 w 48"/>
                <a:gd name="T7" fmla="*/ 0 h 65"/>
                <a:gd name="T8" fmla="*/ 0 w 48"/>
                <a:gd name="T9" fmla="*/ 0 h 65"/>
                <a:gd name="T10" fmla="*/ 0 w 48"/>
                <a:gd name="T11" fmla="*/ 0 h 65"/>
                <a:gd name="T12" fmla="*/ 0 w 48"/>
                <a:gd name="T13" fmla="*/ 0 h 65"/>
                <a:gd name="T14" fmla="*/ 0 w 48"/>
                <a:gd name="T15" fmla="*/ 0 h 65"/>
                <a:gd name="T16" fmla="*/ 0 w 48"/>
                <a:gd name="T17" fmla="*/ 0 h 65"/>
                <a:gd name="T18" fmla="*/ 0 w 48"/>
                <a:gd name="T19" fmla="*/ 0 h 65"/>
                <a:gd name="T20" fmla="*/ 0 w 48"/>
                <a:gd name="T21" fmla="*/ 0 h 65"/>
                <a:gd name="T22" fmla="*/ 0 w 48"/>
                <a:gd name="T23" fmla="*/ 0 h 65"/>
                <a:gd name="T24" fmla="*/ 0 w 48"/>
                <a:gd name="T25" fmla="*/ 0 h 65"/>
                <a:gd name="T26" fmla="*/ 0 w 48"/>
                <a:gd name="T27" fmla="*/ 0 h 65"/>
                <a:gd name="T28" fmla="*/ 0 w 48"/>
                <a:gd name="T29" fmla="*/ 0 h 65"/>
                <a:gd name="T30" fmla="*/ 0 w 48"/>
                <a:gd name="T31" fmla="*/ 0 h 65"/>
                <a:gd name="T32" fmla="*/ 0 w 48"/>
                <a:gd name="T33" fmla="*/ 0 h 65"/>
                <a:gd name="T34" fmla="*/ 0 w 48"/>
                <a:gd name="T35" fmla="*/ 0 h 65"/>
                <a:gd name="T36" fmla="*/ 0 w 48"/>
                <a:gd name="T37" fmla="*/ 0 h 65"/>
                <a:gd name="T38" fmla="*/ 0 w 48"/>
                <a:gd name="T39" fmla="*/ 0 h 65"/>
                <a:gd name="T40" fmla="*/ 0 w 48"/>
                <a:gd name="T41" fmla="*/ 0 h 65"/>
                <a:gd name="T42" fmla="*/ 0 w 48"/>
                <a:gd name="T43" fmla="*/ 0 h 65"/>
                <a:gd name="T44" fmla="*/ 0 w 48"/>
                <a:gd name="T45" fmla="*/ 0 h 65"/>
                <a:gd name="T46" fmla="*/ 0 w 48"/>
                <a:gd name="T47" fmla="*/ 0 h 65"/>
                <a:gd name="T48" fmla="*/ 0 w 48"/>
                <a:gd name="T49" fmla="*/ 0 h 65"/>
                <a:gd name="T50" fmla="*/ 0 w 48"/>
                <a:gd name="T51" fmla="*/ 0 h 65"/>
                <a:gd name="T52" fmla="*/ 0 w 48"/>
                <a:gd name="T53" fmla="*/ 0 h 65"/>
                <a:gd name="T54" fmla="*/ 0 w 48"/>
                <a:gd name="T55" fmla="*/ 0 h 65"/>
                <a:gd name="T56" fmla="*/ 0 w 48"/>
                <a:gd name="T57" fmla="*/ 0 h 65"/>
                <a:gd name="T58" fmla="*/ 0 w 48"/>
                <a:gd name="T59" fmla="*/ 0 h 65"/>
                <a:gd name="T60" fmla="*/ 0 w 48"/>
                <a:gd name="T61" fmla="*/ 0 h 65"/>
                <a:gd name="T62" fmla="*/ 0 w 48"/>
                <a:gd name="T63" fmla="*/ 0 h 65"/>
                <a:gd name="T64" fmla="*/ 0 w 48"/>
                <a:gd name="T65" fmla="*/ 0 h 65"/>
                <a:gd name="T66" fmla="*/ 0 w 48"/>
                <a:gd name="T67" fmla="*/ 0 h 65"/>
                <a:gd name="T68" fmla="*/ 0 w 48"/>
                <a:gd name="T69" fmla="*/ 0 h 65"/>
                <a:gd name="T70" fmla="*/ 0 w 48"/>
                <a:gd name="T71" fmla="*/ 0 h 65"/>
                <a:gd name="T72" fmla="*/ 0 w 48"/>
                <a:gd name="T73" fmla="*/ 0 h 65"/>
                <a:gd name="T74" fmla="*/ 0 w 48"/>
                <a:gd name="T75" fmla="*/ 0 h 65"/>
                <a:gd name="T76" fmla="*/ 0 w 48"/>
                <a:gd name="T77" fmla="*/ 0 h 65"/>
                <a:gd name="T78" fmla="*/ 0 w 48"/>
                <a:gd name="T79" fmla="*/ 0 h 65"/>
                <a:gd name="T80" fmla="*/ 0 w 48"/>
                <a:gd name="T81" fmla="*/ 0 h 65"/>
                <a:gd name="T82" fmla="*/ 0 w 48"/>
                <a:gd name="T83" fmla="*/ 0 h 65"/>
                <a:gd name="T84" fmla="*/ 0 w 48"/>
                <a:gd name="T85" fmla="*/ 0 h 65"/>
                <a:gd name="T86" fmla="*/ 0 w 48"/>
                <a:gd name="T87" fmla="*/ 0 h 65"/>
                <a:gd name="T88" fmla="*/ 0 w 48"/>
                <a:gd name="T89" fmla="*/ 0 h 65"/>
                <a:gd name="T90" fmla="*/ 0 w 48"/>
                <a:gd name="T91" fmla="*/ 0 h 65"/>
                <a:gd name="T92" fmla="*/ 0 w 48"/>
                <a:gd name="T93" fmla="*/ 0 h 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65"/>
                <a:gd name="T143" fmla="*/ 48 w 48"/>
                <a:gd name="T144" fmla="*/ 65 h 6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65">
                  <a:moveTo>
                    <a:pt x="48" y="41"/>
                  </a:moveTo>
                  <a:lnTo>
                    <a:pt x="46" y="32"/>
                  </a:lnTo>
                  <a:lnTo>
                    <a:pt x="45" y="24"/>
                  </a:lnTo>
                  <a:lnTo>
                    <a:pt x="42" y="17"/>
                  </a:lnTo>
                  <a:lnTo>
                    <a:pt x="41" y="14"/>
                  </a:lnTo>
                  <a:lnTo>
                    <a:pt x="39" y="9"/>
                  </a:lnTo>
                  <a:lnTo>
                    <a:pt x="36" y="6"/>
                  </a:lnTo>
                  <a:lnTo>
                    <a:pt x="33" y="3"/>
                  </a:lnTo>
                  <a:lnTo>
                    <a:pt x="30" y="0"/>
                  </a:lnTo>
                  <a:lnTo>
                    <a:pt x="28" y="4"/>
                  </a:lnTo>
                  <a:lnTo>
                    <a:pt x="28" y="9"/>
                  </a:lnTo>
                  <a:lnTo>
                    <a:pt x="28" y="13"/>
                  </a:lnTo>
                  <a:lnTo>
                    <a:pt x="30" y="18"/>
                  </a:lnTo>
                  <a:lnTo>
                    <a:pt x="31" y="21"/>
                  </a:lnTo>
                  <a:lnTo>
                    <a:pt x="33" y="27"/>
                  </a:lnTo>
                  <a:lnTo>
                    <a:pt x="34" y="34"/>
                  </a:lnTo>
                  <a:lnTo>
                    <a:pt x="36" y="43"/>
                  </a:lnTo>
                  <a:lnTo>
                    <a:pt x="31" y="34"/>
                  </a:lnTo>
                  <a:lnTo>
                    <a:pt x="26" y="27"/>
                  </a:lnTo>
                  <a:lnTo>
                    <a:pt x="22" y="20"/>
                  </a:lnTo>
                  <a:lnTo>
                    <a:pt x="19" y="17"/>
                  </a:lnTo>
                  <a:lnTo>
                    <a:pt x="14" y="13"/>
                  </a:lnTo>
                  <a:lnTo>
                    <a:pt x="10" y="11"/>
                  </a:lnTo>
                  <a:lnTo>
                    <a:pt x="4" y="11"/>
                  </a:lnTo>
                  <a:lnTo>
                    <a:pt x="0" y="12"/>
                  </a:lnTo>
                  <a:lnTo>
                    <a:pt x="2" y="16"/>
                  </a:lnTo>
                  <a:lnTo>
                    <a:pt x="4" y="19"/>
                  </a:lnTo>
                  <a:lnTo>
                    <a:pt x="6" y="22"/>
                  </a:lnTo>
                  <a:lnTo>
                    <a:pt x="10" y="25"/>
                  </a:lnTo>
                  <a:lnTo>
                    <a:pt x="15" y="32"/>
                  </a:lnTo>
                  <a:lnTo>
                    <a:pt x="23" y="46"/>
                  </a:lnTo>
                  <a:lnTo>
                    <a:pt x="30" y="58"/>
                  </a:lnTo>
                  <a:lnTo>
                    <a:pt x="35" y="64"/>
                  </a:lnTo>
                  <a:lnTo>
                    <a:pt x="35" y="65"/>
                  </a:lnTo>
                  <a:lnTo>
                    <a:pt x="35" y="64"/>
                  </a:lnTo>
                  <a:lnTo>
                    <a:pt x="33" y="65"/>
                  </a:lnTo>
                  <a:lnTo>
                    <a:pt x="35" y="64"/>
                  </a:lnTo>
                  <a:lnTo>
                    <a:pt x="46" y="62"/>
                  </a:lnTo>
                  <a:lnTo>
                    <a:pt x="46" y="59"/>
                  </a:lnTo>
                  <a:lnTo>
                    <a:pt x="47" y="57"/>
                  </a:lnTo>
                  <a:lnTo>
                    <a:pt x="47" y="53"/>
                  </a:lnTo>
                  <a:lnTo>
                    <a:pt x="47" y="49"/>
                  </a:lnTo>
                  <a:lnTo>
                    <a:pt x="47" y="45"/>
                  </a:lnTo>
                  <a:lnTo>
                    <a:pt x="48"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3" name="Freeform 218"/>
            <p:cNvSpPr>
              <a:spLocks/>
            </p:cNvSpPr>
            <p:nvPr/>
          </p:nvSpPr>
          <p:spPr bwMode="auto">
            <a:xfrm>
              <a:off x="2950" y="2546"/>
              <a:ext cx="20" cy="20"/>
            </a:xfrm>
            <a:custGeom>
              <a:avLst/>
              <a:gdLst>
                <a:gd name="T0" fmla="*/ 0 w 59"/>
                <a:gd name="T1" fmla="*/ 0 h 61"/>
                <a:gd name="T2" fmla="*/ 0 w 59"/>
                <a:gd name="T3" fmla="*/ 0 h 61"/>
                <a:gd name="T4" fmla="*/ 0 w 59"/>
                <a:gd name="T5" fmla="*/ 0 h 61"/>
                <a:gd name="T6" fmla="*/ 0 w 59"/>
                <a:gd name="T7" fmla="*/ 0 h 61"/>
                <a:gd name="T8" fmla="*/ 0 w 59"/>
                <a:gd name="T9" fmla="*/ 0 h 61"/>
                <a:gd name="T10" fmla="*/ 0 w 59"/>
                <a:gd name="T11" fmla="*/ 0 h 61"/>
                <a:gd name="T12" fmla="*/ 0 w 59"/>
                <a:gd name="T13" fmla="*/ 0 h 61"/>
                <a:gd name="T14" fmla="*/ 0 w 59"/>
                <a:gd name="T15" fmla="*/ 0 h 61"/>
                <a:gd name="T16" fmla="*/ 0 w 59"/>
                <a:gd name="T17" fmla="*/ 0 h 61"/>
                <a:gd name="T18" fmla="*/ 0 w 59"/>
                <a:gd name="T19" fmla="*/ 0 h 61"/>
                <a:gd name="T20" fmla="*/ 0 w 59"/>
                <a:gd name="T21" fmla="*/ 0 h 61"/>
                <a:gd name="T22" fmla="*/ 0 w 59"/>
                <a:gd name="T23" fmla="*/ 0 h 61"/>
                <a:gd name="T24" fmla="*/ 0 w 59"/>
                <a:gd name="T25" fmla="*/ 0 h 61"/>
                <a:gd name="T26" fmla="*/ 0 w 59"/>
                <a:gd name="T27" fmla="*/ 0 h 61"/>
                <a:gd name="T28" fmla="*/ 0 w 59"/>
                <a:gd name="T29" fmla="*/ 0 h 61"/>
                <a:gd name="T30" fmla="*/ 0 w 59"/>
                <a:gd name="T31" fmla="*/ 0 h 61"/>
                <a:gd name="T32" fmla="*/ 0 w 59"/>
                <a:gd name="T33" fmla="*/ 0 h 61"/>
                <a:gd name="T34" fmla="*/ 0 w 59"/>
                <a:gd name="T35" fmla="*/ 0 h 61"/>
                <a:gd name="T36" fmla="*/ 0 w 59"/>
                <a:gd name="T37" fmla="*/ 0 h 61"/>
                <a:gd name="T38" fmla="*/ 0 w 59"/>
                <a:gd name="T39" fmla="*/ 0 h 61"/>
                <a:gd name="T40" fmla="*/ 0 w 59"/>
                <a:gd name="T41" fmla="*/ 0 h 61"/>
                <a:gd name="T42" fmla="*/ 0 w 59"/>
                <a:gd name="T43" fmla="*/ 0 h 61"/>
                <a:gd name="T44" fmla="*/ 0 w 59"/>
                <a:gd name="T45" fmla="*/ 0 h 61"/>
                <a:gd name="T46" fmla="*/ 0 w 59"/>
                <a:gd name="T47" fmla="*/ 0 h 61"/>
                <a:gd name="T48" fmla="*/ 0 w 59"/>
                <a:gd name="T49" fmla="*/ 0 h 61"/>
                <a:gd name="T50" fmla="*/ 0 w 59"/>
                <a:gd name="T51" fmla="*/ 0 h 61"/>
                <a:gd name="T52" fmla="*/ 0 w 59"/>
                <a:gd name="T53" fmla="*/ 0 h 61"/>
                <a:gd name="T54" fmla="*/ 0 w 59"/>
                <a:gd name="T55" fmla="*/ 0 h 61"/>
                <a:gd name="T56" fmla="*/ 0 w 59"/>
                <a:gd name="T57" fmla="*/ 0 h 61"/>
                <a:gd name="T58" fmla="*/ 0 w 59"/>
                <a:gd name="T59" fmla="*/ 0 h 61"/>
                <a:gd name="T60" fmla="*/ 0 w 59"/>
                <a:gd name="T61" fmla="*/ 0 h 61"/>
                <a:gd name="T62" fmla="*/ 0 w 59"/>
                <a:gd name="T63" fmla="*/ 0 h 61"/>
                <a:gd name="T64" fmla="*/ 0 w 59"/>
                <a:gd name="T65" fmla="*/ 0 h 61"/>
                <a:gd name="T66" fmla="*/ 0 w 59"/>
                <a:gd name="T67" fmla="*/ 0 h 61"/>
                <a:gd name="T68" fmla="*/ 0 w 59"/>
                <a:gd name="T69" fmla="*/ 0 h 61"/>
                <a:gd name="T70" fmla="*/ 0 w 59"/>
                <a:gd name="T71" fmla="*/ 0 h 61"/>
                <a:gd name="T72" fmla="*/ 0 w 59"/>
                <a:gd name="T73" fmla="*/ 0 h 61"/>
                <a:gd name="T74" fmla="*/ 0 w 59"/>
                <a:gd name="T75" fmla="*/ 0 h 61"/>
                <a:gd name="T76" fmla="*/ 0 w 59"/>
                <a:gd name="T77" fmla="*/ 0 h 61"/>
                <a:gd name="T78" fmla="*/ 0 w 59"/>
                <a:gd name="T79" fmla="*/ 0 h 61"/>
                <a:gd name="T80" fmla="*/ 0 w 59"/>
                <a:gd name="T81" fmla="*/ 0 h 61"/>
                <a:gd name="T82" fmla="*/ 0 w 59"/>
                <a:gd name="T83" fmla="*/ 0 h 61"/>
                <a:gd name="T84" fmla="*/ 0 w 59"/>
                <a:gd name="T85" fmla="*/ 0 h 61"/>
                <a:gd name="T86" fmla="*/ 0 w 59"/>
                <a:gd name="T87" fmla="*/ 0 h 61"/>
                <a:gd name="T88" fmla="*/ 0 w 59"/>
                <a:gd name="T89" fmla="*/ 0 h 61"/>
                <a:gd name="T90" fmla="*/ 0 w 59"/>
                <a:gd name="T91" fmla="*/ 0 h 61"/>
                <a:gd name="T92" fmla="*/ 0 w 59"/>
                <a:gd name="T93" fmla="*/ 0 h 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
                <a:gd name="T142" fmla="*/ 0 h 61"/>
                <a:gd name="T143" fmla="*/ 59 w 59"/>
                <a:gd name="T144" fmla="*/ 61 h 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 h="61">
                  <a:moveTo>
                    <a:pt x="49" y="61"/>
                  </a:moveTo>
                  <a:lnTo>
                    <a:pt x="52" y="58"/>
                  </a:lnTo>
                  <a:lnTo>
                    <a:pt x="55" y="56"/>
                  </a:lnTo>
                  <a:lnTo>
                    <a:pt x="57" y="53"/>
                  </a:lnTo>
                  <a:lnTo>
                    <a:pt x="59" y="50"/>
                  </a:lnTo>
                  <a:lnTo>
                    <a:pt x="59" y="46"/>
                  </a:lnTo>
                  <a:lnTo>
                    <a:pt x="59" y="41"/>
                  </a:lnTo>
                  <a:lnTo>
                    <a:pt x="59" y="33"/>
                  </a:lnTo>
                  <a:lnTo>
                    <a:pt x="58" y="27"/>
                  </a:lnTo>
                  <a:lnTo>
                    <a:pt x="54" y="21"/>
                  </a:lnTo>
                  <a:lnTo>
                    <a:pt x="51" y="17"/>
                  </a:lnTo>
                  <a:lnTo>
                    <a:pt x="48" y="13"/>
                  </a:lnTo>
                  <a:lnTo>
                    <a:pt x="47" y="12"/>
                  </a:lnTo>
                  <a:lnTo>
                    <a:pt x="43" y="9"/>
                  </a:lnTo>
                  <a:lnTo>
                    <a:pt x="39" y="6"/>
                  </a:lnTo>
                  <a:lnTo>
                    <a:pt x="34" y="4"/>
                  </a:lnTo>
                  <a:lnTo>
                    <a:pt x="27" y="1"/>
                  </a:lnTo>
                  <a:lnTo>
                    <a:pt x="20" y="0"/>
                  </a:lnTo>
                  <a:lnTo>
                    <a:pt x="15" y="0"/>
                  </a:lnTo>
                  <a:lnTo>
                    <a:pt x="12" y="0"/>
                  </a:lnTo>
                  <a:lnTo>
                    <a:pt x="8" y="0"/>
                  </a:lnTo>
                  <a:lnTo>
                    <a:pt x="5" y="2"/>
                  </a:lnTo>
                  <a:lnTo>
                    <a:pt x="2" y="4"/>
                  </a:lnTo>
                  <a:lnTo>
                    <a:pt x="0" y="7"/>
                  </a:lnTo>
                  <a:lnTo>
                    <a:pt x="6" y="11"/>
                  </a:lnTo>
                  <a:lnTo>
                    <a:pt x="12" y="13"/>
                  </a:lnTo>
                  <a:lnTo>
                    <a:pt x="15" y="13"/>
                  </a:lnTo>
                  <a:lnTo>
                    <a:pt x="19" y="13"/>
                  </a:lnTo>
                  <a:lnTo>
                    <a:pt x="23" y="13"/>
                  </a:lnTo>
                  <a:lnTo>
                    <a:pt x="29" y="15"/>
                  </a:lnTo>
                  <a:lnTo>
                    <a:pt x="34" y="17"/>
                  </a:lnTo>
                  <a:lnTo>
                    <a:pt x="37" y="19"/>
                  </a:lnTo>
                  <a:lnTo>
                    <a:pt x="39" y="20"/>
                  </a:lnTo>
                  <a:lnTo>
                    <a:pt x="40" y="21"/>
                  </a:lnTo>
                  <a:lnTo>
                    <a:pt x="42" y="24"/>
                  </a:lnTo>
                  <a:lnTo>
                    <a:pt x="43" y="27"/>
                  </a:lnTo>
                  <a:lnTo>
                    <a:pt x="46" y="32"/>
                  </a:lnTo>
                  <a:lnTo>
                    <a:pt x="47" y="36"/>
                  </a:lnTo>
                  <a:lnTo>
                    <a:pt x="47" y="41"/>
                  </a:lnTo>
                  <a:lnTo>
                    <a:pt x="47" y="45"/>
                  </a:lnTo>
                  <a:lnTo>
                    <a:pt x="47" y="47"/>
                  </a:lnTo>
                  <a:lnTo>
                    <a:pt x="47" y="50"/>
                  </a:lnTo>
                  <a:lnTo>
                    <a:pt x="47" y="53"/>
                  </a:lnTo>
                  <a:lnTo>
                    <a:pt x="47" y="56"/>
                  </a:lnTo>
                  <a:lnTo>
                    <a:pt x="49" y="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4" name="Freeform 219"/>
            <p:cNvSpPr>
              <a:spLocks/>
            </p:cNvSpPr>
            <p:nvPr/>
          </p:nvSpPr>
          <p:spPr bwMode="auto">
            <a:xfrm>
              <a:off x="2934" y="2534"/>
              <a:ext cx="18" cy="13"/>
            </a:xfrm>
            <a:custGeom>
              <a:avLst/>
              <a:gdLst>
                <a:gd name="T0" fmla="*/ 0 w 55"/>
                <a:gd name="T1" fmla="*/ 0 h 38"/>
                <a:gd name="T2" fmla="*/ 0 w 55"/>
                <a:gd name="T3" fmla="*/ 0 h 38"/>
                <a:gd name="T4" fmla="*/ 0 w 55"/>
                <a:gd name="T5" fmla="*/ 0 h 38"/>
                <a:gd name="T6" fmla="*/ 0 w 55"/>
                <a:gd name="T7" fmla="*/ 0 h 38"/>
                <a:gd name="T8" fmla="*/ 0 w 55"/>
                <a:gd name="T9" fmla="*/ 0 h 38"/>
                <a:gd name="T10" fmla="*/ 0 w 55"/>
                <a:gd name="T11" fmla="*/ 0 h 38"/>
                <a:gd name="T12" fmla="*/ 0 w 55"/>
                <a:gd name="T13" fmla="*/ 0 h 38"/>
                <a:gd name="T14" fmla="*/ 0 w 55"/>
                <a:gd name="T15" fmla="*/ 0 h 38"/>
                <a:gd name="T16" fmla="*/ 0 w 55"/>
                <a:gd name="T17" fmla="*/ 0 h 38"/>
                <a:gd name="T18" fmla="*/ 0 w 55"/>
                <a:gd name="T19" fmla="*/ 0 h 38"/>
                <a:gd name="T20" fmla="*/ 0 w 55"/>
                <a:gd name="T21" fmla="*/ 0 h 38"/>
                <a:gd name="T22" fmla="*/ 0 w 55"/>
                <a:gd name="T23" fmla="*/ 0 h 38"/>
                <a:gd name="T24" fmla="*/ 0 w 55"/>
                <a:gd name="T25" fmla="*/ 0 h 38"/>
                <a:gd name="T26" fmla="*/ 0 w 55"/>
                <a:gd name="T27" fmla="*/ 0 h 38"/>
                <a:gd name="T28" fmla="*/ 0 w 55"/>
                <a:gd name="T29" fmla="*/ 0 h 38"/>
                <a:gd name="T30" fmla="*/ 0 w 55"/>
                <a:gd name="T31" fmla="*/ 0 h 38"/>
                <a:gd name="T32" fmla="*/ 0 w 55"/>
                <a:gd name="T33" fmla="*/ 0 h 38"/>
                <a:gd name="T34" fmla="*/ 0 w 55"/>
                <a:gd name="T35" fmla="*/ 0 h 38"/>
                <a:gd name="T36" fmla="*/ 0 w 55"/>
                <a:gd name="T37" fmla="*/ 0 h 38"/>
                <a:gd name="T38" fmla="*/ 0 w 55"/>
                <a:gd name="T39" fmla="*/ 0 h 38"/>
                <a:gd name="T40" fmla="*/ 0 w 55"/>
                <a:gd name="T41" fmla="*/ 0 h 38"/>
                <a:gd name="T42" fmla="*/ 0 w 55"/>
                <a:gd name="T43" fmla="*/ 0 h 38"/>
                <a:gd name="T44" fmla="*/ 0 w 55"/>
                <a:gd name="T45" fmla="*/ 0 h 38"/>
                <a:gd name="T46" fmla="*/ 0 w 55"/>
                <a:gd name="T47" fmla="*/ 0 h 38"/>
                <a:gd name="T48" fmla="*/ 0 w 55"/>
                <a:gd name="T49" fmla="*/ 0 h 38"/>
                <a:gd name="T50" fmla="*/ 0 w 55"/>
                <a:gd name="T51" fmla="*/ 0 h 38"/>
                <a:gd name="T52" fmla="*/ 0 w 55"/>
                <a:gd name="T53" fmla="*/ 0 h 38"/>
                <a:gd name="T54" fmla="*/ 0 w 55"/>
                <a:gd name="T55" fmla="*/ 0 h 38"/>
                <a:gd name="T56" fmla="*/ 0 w 55"/>
                <a:gd name="T57" fmla="*/ 0 h 38"/>
                <a:gd name="T58" fmla="*/ 0 w 55"/>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
                <a:gd name="T91" fmla="*/ 0 h 38"/>
                <a:gd name="T92" fmla="*/ 55 w 55"/>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 h="38">
                  <a:moveTo>
                    <a:pt x="51" y="38"/>
                  </a:moveTo>
                  <a:lnTo>
                    <a:pt x="53" y="35"/>
                  </a:lnTo>
                  <a:lnTo>
                    <a:pt x="55" y="33"/>
                  </a:lnTo>
                  <a:lnTo>
                    <a:pt x="55" y="29"/>
                  </a:lnTo>
                  <a:lnTo>
                    <a:pt x="55" y="26"/>
                  </a:lnTo>
                  <a:lnTo>
                    <a:pt x="51" y="20"/>
                  </a:lnTo>
                  <a:lnTo>
                    <a:pt x="45" y="14"/>
                  </a:lnTo>
                  <a:lnTo>
                    <a:pt x="38" y="9"/>
                  </a:lnTo>
                  <a:lnTo>
                    <a:pt x="35" y="8"/>
                  </a:lnTo>
                  <a:lnTo>
                    <a:pt x="32" y="6"/>
                  </a:lnTo>
                  <a:lnTo>
                    <a:pt x="25" y="3"/>
                  </a:lnTo>
                  <a:lnTo>
                    <a:pt x="15" y="1"/>
                  </a:lnTo>
                  <a:lnTo>
                    <a:pt x="9" y="0"/>
                  </a:lnTo>
                  <a:lnTo>
                    <a:pt x="6" y="0"/>
                  </a:lnTo>
                  <a:lnTo>
                    <a:pt x="4" y="1"/>
                  </a:lnTo>
                  <a:lnTo>
                    <a:pt x="2" y="3"/>
                  </a:lnTo>
                  <a:lnTo>
                    <a:pt x="0" y="7"/>
                  </a:lnTo>
                  <a:lnTo>
                    <a:pt x="4" y="11"/>
                  </a:lnTo>
                  <a:lnTo>
                    <a:pt x="8" y="12"/>
                  </a:lnTo>
                  <a:lnTo>
                    <a:pt x="13" y="13"/>
                  </a:lnTo>
                  <a:lnTo>
                    <a:pt x="20" y="15"/>
                  </a:lnTo>
                  <a:lnTo>
                    <a:pt x="27" y="17"/>
                  </a:lnTo>
                  <a:lnTo>
                    <a:pt x="30" y="20"/>
                  </a:lnTo>
                  <a:lnTo>
                    <a:pt x="32" y="21"/>
                  </a:lnTo>
                  <a:lnTo>
                    <a:pt x="37" y="24"/>
                  </a:lnTo>
                  <a:lnTo>
                    <a:pt x="41" y="28"/>
                  </a:lnTo>
                  <a:lnTo>
                    <a:pt x="43" y="32"/>
                  </a:lnTo>
                  <a:lnTo>
                    <a:pt x="47" y="34"/>
                  </a:lnTo>
                  <a:lnTo>
                    <a:pt x="51" y="3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5" name="Freeform 220"/>
            <p:cNvSpPr>
              <a:spLocks/>
            </p:cNvSpPr>
            <p:nvPr/>
          </p:nvSpPr>
          <p:spPr bwMode="auto">
            <a:xfrm>
              <a:off x="2934" y="2527"/>
              <a:ext cx="37" cy="15"/>
            </a:xfrm>
            <a:custGeom>
              <a:avLst/>
              <a:gdLst>
                <a:gd name="T0" fmla="*/ 0 w 112"/>
                <a:gd name="T1" fmla="*/ 0 h 44"/>
                <a:gd name="T2" fmla="*/ 0 w 112"/>
                <a:gd name="T3" fmla="*/ 0 h 44"/>
                <a:gd name="T4" fmla="*/ 0 w 112"/>
                <a:gd name="T5" fmla="*/ 0 h 44"/>
                <a:gd name="T6" fmla="*/ 0 w 112"/>
                <a:gd name="T7" fmla="*/ 0 h 44"/>
                <a:gd name="T8" fmla="*/ 0 w 112"/>
                <a:gd name="T9" fmla="*/ 0 h 44"/>
                <a:gd name="T10" fmla="*/ 0 w 112"/>
                <a:gd name="T11" fmla="*/ 0 h 44"/>
                <a:gd name="T12" fmla="*/ 0 w 112"/>
                <a:gd name="T13" fmla="*/ 0 h 44"/>
                <a:gd name="T14" fmla="*/ 0 w 112"/>
                <a:gd name="T15" fmla="*/ 0 h 44"/>
                <a:gd name="T16" fmla="*/ 0 w 112"/>
                <a:gd name="T17" fmla="*/ 0 h 44"/>
                <a:gd name="T18" fmla="*/ 0 w 112"/>
                <a:gd name="T19" fmla="*/ 0 h 44"/>
                <a:gd name="T20" fmla="*/ 0 w 112"/>
                <a:gd name="T21" fmla="*/ 0 h 44"/>
                <a:gd name="T22" fmla="*/ 0 w 112"/>
                <a:gd name="T23" fmla="*/ 0 h 44"/>
                <a:gd name="T24" fmla="*/ 0 w 112"/>
                <a:gd name="T25" fmla="*/ 0 h 44"/>
                <a:gd name="T26" fmla="*/ 0 w 112"/>
                <a:gd name="T27" fmla="*/ 0 h 44"/>
                <a:gd name="T28" fmla="*/ 0 w 112"/>
                <a:gd name="T29" fmla="*/ 0 h 44"/>
                <a:gd name="T30" fmla="*/ 0 w 112"/>
                <a:gd name="T31" fmla="*/ 0 h 44"/>
                <a:gd name="T32" fmla="*/ 0 w 112"/>
                <a:gd name="T33" fmla="*/ 0 h 44"/>
                <a:gd name="T34" fmla="*/ 0 w 112"/>
                <a:gd name="T35" fmla="*/ 0 h 44"/>
                <a:gd name="T36" fmla="*/ 0 w 112"/>
                <a:gd name="T37" fmla="*/ 0 h 44"/>
                <a:gd name="T38" fmla="*/ 0 w 112"/>
                <a:gd name="T39" fmla="*/ 0 h 44"/>
                <a:gd name="T40" fmla="*/ 0 w 112"/>
                <a:gd name="T41" fmla="*/ 0 h 44"/>
                <a:gd name="T42" fmla="*/ 0 w 112"/>
                <a:gd name="T43" fmla="*/ 0 h 44"/>
                <a:gd name="T44" fmla="*/ 0 w 112"/>
                <a:gd name="T45" fmla="*/ 0 h 44"/>
                <a:gd name="T46" fmla="*/ 0 w 112"/>
                <a:gd name="T47" fmla="*/ 0 h 44"/>
                <a:gd name="T48" fmla="*/ 0 w 112"/>
                <a:gd name="T49" fmla="*/ 0 h 44"/>
                <a:gd name="T50" fmla="*/ 0 w 112"/>
                <a:gd name="T51" fmla="*/ 0 h 44"/>
                <a:gd name="T52" fmla="*/ 0 w 112"/>
                <a:gd name="T53" fmla="*/ 0 h 44"/>
                <a:gd name="T54" fmla="*/ 0 w 112"/>
                <a:gd name="T55" fmla="*/ 0 h 44"/>
                <a:gd name="T56" fmla="*/ 0 w 112"/>
                <a:gd name="T57" fmla="*/ 0 h 44"/>
                <a:gd name="T58" fmla="*/ 0 w 112"/>
                <a:gd name="T59" fmla="*/ 0 h 44"/>
                <a:gd name="T60" fmla="*/ 0 w 112"/>
                <a:gd name="T61" fmla="*/ 0 h 44"/>
                <a:gd name="T62" fmla="*/ 0 w 112"/>
                <a:gd name="T63" fmla="*/ 0 h 44"/>
                <a:gd name="T64" fmla="*/ 0 w 112"/>
                <a:gd name="T65" fmla="*/ 0 h 44"/>
                <a:gd name="T66" fmla="*/ 0 w 112"/>
                <a:gd name="T67" fmla="*/ 0 h 44"/>
                <a:gd name="T68" fmla="*/ 0 w 112"/>
                <a:gd name="T69" fmla="*/ 0 h 44"/>
                <a:gd name="T70" fmla="*/ 0 w 112"/>
                <a:gd name="T71" fmla="*/ 0 h 44"/>
                <a:gd name="T72" fmla="*/ 0 w 112"/>
                <a:gd name="T73" fmla="*/ 0 h 44"/>
                <a:gd name="T74" fmla="*/ 0 w 112"/>
                <a:gd name="T75" fmla="*/ 0 h 44"/>
                <a:gd name="T76" fmla="*/ 0 w 112"/>
                <a:gd name="T77" fmla="*/ 0 h 44"/>
                <a:gd name="T78" fmla="*/ 0 w 112"/>
                <a:gd name="T79" fmla="*/ 0 h 44"/>
                <a:gd name="T80" fmla="*/ 0 w 112"/>
                <a:gd name="T81" fmla="*/ 0 h 44"/>
                <a:gd name="T82" fmla="*/ 0 w 112"/>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44"/>
                <a:gd name="T128" fmla="*/ 112 w 112"/>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44">
                  <a:moveTo>
                    <a:pt x="0" y="7"/>
                  </a:moveTo>
                  <a:lnTo>
                    <a:pt x="4" y="9"/>
                  </a:lnTo>
                  <a:lnTo>
                    <a:pt x="8" y="12"/>
                  </a:lnTo>
                  <a:lnTo>
                    <a:pt x="12" y="12"/>
                  </a:lnTo>
                  <a:lnTo>
                    <a:pt x="17" y="13"/>
                  </a:lnTo>
                  <a:lnTo>
                    <a:pt x="28" y="12"/>
                  </a:lnTo>
                  <a:lnTo>
                    <a:pt x="42" y="13"/>
                  </a:lnTo>
                  <a:lnTo>
                    <a:pt x="56" y="14"/>
                  </a:lnTo>
                  <a:lnTo>
                    <a:pt x="62" y="16"/>
                  </a:lnTo>
                  <a:lnTo>
                    <a:pt x="63" y="16"/>
                  </a:lnTo>
                  <a:lnTo>
                    <a:pt x="68" y="16"/>
                  </a:lnTo>
                  <a:lnTo>
                    <a:pt x="73" y="17"/>
                  </a:lnTo>
                  <a:lnTo>
                    <a:pt x="81" y="20"/>
                  </a:lnTo>
                  <a:lnTo>
                    <a:pt x="87" y="22"/>
                  </a:lnTo>
                  <a:lnTo>
                    <a:pt x="93" y="25"/>
                  </a:lnTo>
                  <a:lnTo>
                    <a:pt x="97" y="29"/>
                  </a:lnTo>
                  <a:lnTo>
                    <a:pt x="99" y="32"/>
                  </a:lnTo>
                  <a:lnTo>
                    <a:pt x="101" y="35"/>
                  </a:lnTo>
                  <a:lnTo>
                    <a:pt x="103" y="37"/>
                  </a:lnTo>
                  <a:lnTo>
                    <a:pt x="106" y="40"/>
                  </a:lnTo>
                  <a:lnTo>
                    <a:pt x="110" y="44"/>
                  </a:lnTo>
                  <a:lnTo>
                    <a:pt x="111" y="38"/>
                  </a:lnTo>
                  <a:lnTo>
                    <a:pt x="112" y="33"/>
                  </a:lnTo>
                  <a:lnTo>
                    <a:pt x="111" y="29"/>
                  </a:lnTo>
                  <a:lnTo>
                    <a:pt x="109" y="24"/>
                  </a:lnTo>
                  <a:lnTo>
                    <a:pt x="106" y="20"/>
                  </a:lnTo>
                  <a:lnTo>
                    <a:pt x="100" y="16"/>
                  </a:lnTo>
                  <a:lnTo>
                    <a:pt x="93" y="11"/>
                  </a:lnTo>
                  <a:lnTo>
                    <a:pt x="85" y="9"/>
                  </a:lnTo>
                  <a:lnTo>
                    <a:pt x="77" y="6"/>
                  </a:lnTo>
                  <a:lnTo>
                    <a:pt x="70" y="4"/>
                  </a:lnTo>
                  <a:lnTo>
                    <a:pt x="65" y="3"/>
                  </a:lnTo>
                  <a:lnTo>
                    <a:pt x="63" y="3"/>
                  </a:lnTo>
                  <a:lnTo>
                    <a:pt x="57" y="2"/>
                  </a:lnTo>
                  <a:lnTo>
                    <a:pt x="43" y="1"/>
                  </a:lnTo>
                  <a:lnTo>
                    <a:pt x="28" y="0"/>
                  </a:lnTo>
                  <a:lnTo>
                    <a:pt x="17" y="1"/>
                  </a:lnTo>
                  <a:lnTo>
                    <a:pt x="12" y="1"/>
                  </a:lnTo>
                  <a:lnTo>
                    <a:pt x="8" y="3"/>
                  </a:lnTo>
                  <a:lnTo>
                    <a:pt x="4" y="4"/>
                  </a:lnTo>
                  <a:lnTo>
                    <a:pt x="0"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6" name="Freeform 221"/>
            <p:cNvSpPr>
              <a:spLocks/>
            </p:cNvSpPr>
            <p:nvPr/>
          </p:nvSpPr>
          <p:spPr bwMode="auto">
            <a:xfrm>
              <a:off x="2965" y="2547"/>
              <a:ext cx="9" cy="5"/>
            </a:xfrm>
            <a:custGeom>
              <a:avLst/>
              <a:gdLst>
                <a:gd name="T0" fmla="*/ 0 w 29"/>
                <a:gd name="T1" fmla="*/ 0 h 15"/>
                <a:gd name="T2" fmla="*/ 0 w 29"/>
                <a:gd name="T3" fmla="*/ 0 h 15"/>
                <a:gd name="T4" fmla="*/ 0 w 29"/>
                <a:gd name="T5" fmla="*/ 0 h 15"/>
                <a:gd name="T6" fmla="*/ 0 w 29"/>
                <a:gd name="T7" fmla="*/ 0 h 15"/>
                <a:gd name="T8" fmla="*/ 0 w 29"/>
                <a:gd name="T9" fmla="*/ 0 h 15"/>
                <a:gd name="T10" fmla="*/ 0 w 29"/>
                <a:gd name="T11" fmla="*/ 0 h 15"/>
                <a:gd name="T12" fmla="*/ 0 w 29"/>
                <a:gd name="T13" fmla="*/ 0 h 15"/>
                <a:gd name="T14" fmla="*/ 0 w 29"/>
                <a:gd name="T15" fmla="*/ 0 h 15"/>
                <a:gd name="T16" fmla="*/ 0 w 29"/>
                <a:gd name="T17" fmla="*/ 0 h 15"/>
                <a:gd name="T18" fmla="*/ 0 w 29"/>
                <a:gd name="T19" fmla="*/ 0 h 15"/>
                <a:gd name="T20" fmla="*/ 0 w 29"/>
                <a:gd name="T21" fmla="*/ 0 h 15"/>
                <a:gd name="T22" fmla="*/ 0 w 29"/>
                <a:gd name="T23" fmla="*/ 0 h 15"/>
                <a:gd name="T24" fmla="*/ 0 w 29"/>
                <a:gd name="T25" fmla="*/ 0 h 15"/>
                <a:gd name="T26" fmla="*/ 0 w 29"/>
                <a:gd name="T27" fmla="*/ 0 h 15"/>
                <a:gd name="T28" fmla="*/ 0 w 29"/>
                <a:gd name="T29" fmla="*/ 0 h 15"/>
                <a:gd name="T30" fmla="*/ 0 w 29"/>
                <a:gd name="T31" fmla="*/ 0 h 15"/>
                <a:gd name="T32" fmla="*/ 0 w 29"/>
                <a:gd name="T33" fmla="*/ 0 h 15"/>
                <a:gd name="T34" fmla="*/ 0 w 29"/>
                <a:gd name="T35" fmla="*/ 0 h 15"/>
                <a:gd name="T36" fmla="*/ 0 w 29"/>
                <a:gd name="T37" fmla="*/ 0 h 15"/>
                <a:gd name="T38" fmla="*/ 0 w 29"/>
                <a:gd name="T39" fmla="*/ 0 h 15"/>
                <a:gd name="T40" fmla="*/ 0 w 29"/>
                <a:gd name="T41" fmla="*/ 0 h 15"/>
                <a:gd name="T42" fmla="*/ 0 w 29"/>
                <a:gd name="T43" fmla="*/ 0 h 15"/>
                <a:gd name="T44" fmla="*/ 0 w 29"/>
                <a:gd name="T45" fmla="*/ 0 h 15"/>
                <a:gd name="T46" fmla="*/ 0 w 29"/>
                <a:gd name="T47" fmla="*/ 0 h 15"/>
                <a:gd name="T48" fmla="*/ 0 w 29"/>
                <a:gd name="T49" fmla="*/ 0 h 15"/>
                <a:gd name="T50" fmla="*/ 0 w 29"/>
                <a:gd name="T51" fmla="*/ 0 h 15"/>
                <a:gd name="T52" fmla="*/ 0 w 29"/>
                <a:gd name="T53" fmla="*/ 0 h 15"/>
                <a:gd name="T54" fmla="*/ 0 w 29"/>
                <a:gd name="T55" fmla="*/ 0 h 15"/>
                <a:gd name="T56" fmla="*/ 0 w 29"/>
                <a:gd name="T57" fmla="*/ 0 h 15"/>
                <a:gd name="T58" fmla="*/ 0 w 29"/>
                <a:gd name="T59" fmla="*/ 0 h 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15"/>
                <a:gd name="T92" fmla="*/ 29 w 29"/>
                <a:gd name="T93" fmla="*/ 15 h 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15">
                  <a:moveTo>
                    <a:pt x="0" y="9"/>
                  </a:moveTo>
                  <a:lnTo>
                    <a:pt x="2" y="13"/>
                  </a:lnTo>
                  <a:lnTo>
                    <a:pt x="5" y="15"/>
                  </a:lnTo>
                  <a:lnTo>
                    <a:pt x="7" y="15"/>
                  </a:lnTo>
                  <a:lnTo>
                    <a:pt x="11" y="15"/>
                  </a:lnTo>
                  <a:lnTo>
                    <a:pt x="15" y="15"/>
                  </a:lnTo>
                  <a:lnTo>
                    <a:pt x="16" y="15"/>
                  </a:lnTo>
                  <a:lnTo>
                    <a:pt x="18" y="14"/>
                  </a:lnTo>
                  <a:lnTo>
                    <a:pt x="21" y="13"/>
                  </a:lnTo>
                  <a:lnTo>
                    <a:pt x="25" y="13"/>
                  </a:lnTo>
                  <a:lnTo>
                    <a:pt x="28" y="12"/>
                  </a:lnTo>
                  <a:lnTo>
                    <a:pt x="29" y="10"/>
                  </a:lnTo>
                  <a:lnTo>
                    <a:pt x="29" y="8"/>
                  </a:lnTo>
                  <a:lnTo>
                    <a:pt x="29" y="5"/>
                  </a:lnTo>
                  <a:lnTo>
                    <a:pt x="27" y="1"/>
                  </a:lnTo>
                  <a:lnTo>
                    <a:pt x="25" y="0"/>
                  </a:lnTo>
                  <a:lnTo>
                    <a:pt x="22" y="0"/>
                  </a:lnTo>
                  <a:lnTo>
                    <a:pt x="19" y="1"/>
                  </a:lnTo>
                  <a:lnTo>
                    <a:pt x="16" y="2"/>
                  </a:lnTo>
                  <a:lnTo>
                    <a:pt x="15" y="2"/>
                  </a:lnTo>
                  <a:lnTo>
                    <a:pt x="13" y="2"/>
                  </a:lnTo>
                  <a:lnTo>
                    <a:pt x="11" y="2"/>
                  </a:lnTo>
                  <a:lnTo>
                    <a:pt x="7" y="2"/>
                  </a:lnTo>
                  <a:lnTo>
                    <a:pt x="5" y="2"/>
                  </a:lnTo>
                  <a:lnTo>
                    <a:pt x="4" y="2"/>
                  </a:lnTo>
                  <a:lnTo>
                    <a:pt x="3" y="3"/>
                  </a:lnTo>
                  <a:lnTo>
                    <a:pt x="2" y="5"/>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7" name="Freeform 222"/>
            <p:cNvSpPr>
              <a:spLocks/>
            </p:cNvSpPr>
            <p:nvPr/>
          </p:nvSpPr>
          <p:spPr bwMode="auto">
            <a:xfrm>
              <a:off x="2972" y="2550"/>
              <a:ext cx="17" cy="12"/>
            </a:xfrm>
            <a:custGeom>
              <a:avLst/>
              <a:gdLst>
                <a:gd name="T0" fmla="*/ 0 w 53"/>
                <a:gd name="T1" fmla="*/ 0 h 34"/>
                <a:gd name="T2" fmla="*/ 0 w 53"/>
                <a:gd name="T3" fmla="*/ 0 h 34"/>
                <a:gd name="T4" fmla="*/ 0 w 53"/>
                <a:gd name="T5" fmla="*/ 0 h 34"/>
                <a:gd name="T6" fmla="*/ 0 w 53"/>
                <a:gd name="T7" fmla="*/ 0 h 34"/>
                <a:gd name="T8" fmla="*/ 0 w 53"/>
                <a:gd name="T9" fmla="*/ 0 h 34"/>
                <a:gd name="T10" fmla="*/ 0 w 53"/>
                <a:gd name="T11" fmla="*/ 0 h 34"/>
                <a:gd name="T12" fmla="*/ 0 w 53"/>
                <a:gd name="T13" fmla="*/ 0 h 34"/>
                <a:gd name="T14" fmla="*/ 0 w 53"/>
                <a:gd name="T15" fmla="*/ 0 h 34"/>
                <a:gd name="T16" fmla="*/ 0 w 53"/>
                <a:gd name="T17" fmla="*/ 0 h 34"/>
                <a:gd name="T18" fmla="*/ 0 w 53"/>
                <a:gd name="T19" fmla="*/ 0 h 34"/>
                <a:gd name="T20" fmla="*/ 0 w 53"/>
                <a:gd name="T21" fmla="*/ 0 h 34"/>
                <a:gd name="T22" fmla="*/ 0 w 53"/>
                <a:gd name="T23" fmla="*/ 0 h 34"/>
                <a:gd name="T24" fmla="*/ 0 w 53"/>
                <a:gd name="T25" fmla="*/ 0 h 34"/>
                <a:gd name="T26" fmla="*/ 0 w 53"/>
                <a:gd name="T27" fmla="*/ 0 h 34"/>
                <a:gd name="T28" fmla="*/ 0 w 53"/>
                <a:gd name="T29" fmla="*/ 0 h 34"/>
                <a:gd name="T30" fmla="*/ 0 w 53"/>
                <a:gd name="T31" fmla="*/ 0 h 34"/>
                <a:gd name="T32" fmla="*/ 0 w 53"/>
                <a:gd name="T33" fmla="*/ 0 h 34"/>
                <a:gd name="T34" fmla="*/ 0 w 53"/>
                <a:gd name="T35" fmla="*/ 0 h 34"/>
                <a:gd name="T36" fmla="*/ 0 w 53"/>
                <a:gd name="T37" fmla="*/ 0 h 34"/>
                <a:gd name="T38" fmla="*/ 0 w 53"/>
                <a:gd name="T39" fmla="*/ 0 h 34"/>
                <a:gd name="T40" fmla="*/ 0 w 53"/>
                <a:gd name="T41" fmla="*/ 0 h 34"/>
                <a:gd name="T42" fmla="*/ 0 w 53"/>
                <a:gd name="T43" fmla="*/ 0 h 34"/>
                <a:gd name="T44" fmla="*/ 0 w 53"/>
                <a:gd name="T45" fmla="*/ 0 h 34"/>
                <a:gd name="T46" fmla="*/ 0 w 53"/>
                <a:gd name="T47" fmla="*/ 0 h 34"/>
                <a:gd name="T48" fmla="*/ 0 w 53"/>
                <a:gd name="T49" fmla="*/ 0 h 34"/>
                <a:gd name="T50" fmla="*/ 0 w 53"/>
                <a:gd name="T51" fmla="*/ 0 h 34"/>
                <a:gd name="T52" fmla="*/ 0 w 53"/>
                <a:gd name="T53" fmla="*/ 0 h 34"/>
                <a:gd name="T54" fmla="*/ 0 w 53"/>
                <a:gd name="T55" fmla="*/ 0 h 34"/>
                <a:gd name="T56" fmla="*/ 0 w 53"/>
                <a:gd name="T57" fmla="*/ 0 h 34"/>
                <a:gd name="T58" fmla="*/ 0 w 53"/>
                <a:gd name="T59" fmla="*/ 0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
                <a:gd name="T91" fmla="*/ 0 h 34"/>
                <a:gd name="T92" fmla="*/ 53 w 53"/>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 h="34">
                  <a:moveTo>
                    <a:pt x="2" y="0"/>
                  </a:moveTo>
                  <a:lnTo>
                    <a:pt x="0" y="6"/>
                  </a:lnTo>
                  <a:lnTo>
                    <a:pt x="2" y="11"/>
                  </a:lnTo>
                  <a:lnTo>
                    <a:pt x="5" y="15"/>
                  </a:lnTo>
                  <a:lnTo>
                    <a:pt x="12" y="20"/>
                  </a:lnTo>
                  <a:lnTo>
                    <a:pt x="17" y="26"/>
                  </a:lnTo>
                  <a:lnTo>
                    <a:pt x="20" y="28"/>
                  </a:lnTo>
                  <a:lnTo>
                    <a:pt x="23" y="29"/>
                  </a:lnTo>
                  <a:lnTo>
                    <a:pt x="31" y="32"/>
                  </a:lnTo>
                  <a:lnTo>
                    <a:pt x="40" y="34"/>
                  </a:lnTo>
                  <a:lnTo>
                    <a:pt x="46" y="33"/>
                  </a:lnTo>
                  <a:lnTo>
                    <a:pt x="48" y="31"/>
                  </a:lnTo>
                  <a:lnTo>
                    <a:pt x="51" y="30"/>
                  </a:lnTo>
                  <a:lnTo>
                    <a:pt x="52" y="28"/>
                  </a:lnTo>
                  <a:lnTo>
                    <a:pt x="53" y="23"/>
                  </a:lnTo>
                  <a:lnTo>
                    <a:pt x="48" y="20"/>
                  </a:lnTo>
                  <a:lnTo>
                    <a:pt x="44" y="20"/>
                  </a:lnTo>
                  <a:lnTo>
                    <a:pt x="40" y="20"/>
                  </a:lnTo>
                  <a:lnTo>
                    <a:pt x="35" y="19"/>
                  </a:lnTo>
                  <a:lnTo>
                    <a:pt x="29" y="18"/>
                  </a:lnTo>
                  <a:lnTo>
                    <a:pt x="27" y="17"/>
                  </a:lnTo>
                  <a:lnTo>
                    <a:pt x="25" y="15"/>
                  </a:lnTo>
                  <a:lnTo>
                    <a:pt x="20" y="12"/>
                  </a:lnTo>
                  <a:lnTo>
                    <a:pt x="16" y="7"/>
                  </a:lnTo>
                  <a:lnTo>
                    <a:pt x="12" y="3"/>
                  </a:lnTo>
                  <a:lnTo>
                    <a:pt x="10" y="1"/>
                  </a:lnTo>
                  <a:lnTo>
                    <a:pt x="8" y="1"/>
                  </a:lnTo>
                  <a:lnTo>
                    <a:pt x="5" y="1"/>
                  </a:lnTo>
                  <a:lnTo>
                    <a:pt x="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8" name="Freeform 223"/>
            <p:cNvSpPr>
              <a:spLocks/>
            </p:cNvSpPr>
            <p:nvPr/>
          </p:nvSpPr>
          <p:spPr bwMode="auto">
            <a:xfrm>
              <a:off x="2989" y="2555"/>
              <a:ext cx="12" cy="16"/>
            </a:xfrm>
            <a:custGeom>
              <a:avLst/>
              <a:gdLst>
                <a:gd name="T0" fmla="*/ 0 w 36"/>
                <a:gd name="T1" fmla="*/ 0 h 47"/>
                <a:gd name="T2" fmla="*/ 0 w 36"/>
                <a:gd name="T3" fmla="*/ 0 h 47"/>
                <a:gd name="T4" fmla="*/ 0 w 36"/>
                <a:gd name="T5" fmla="*/ 0 h 47"/>
                <a:gd name="T6" fmla="*/ 0 w 36"/>
                <a:gd name="T7" fmla="*/ 0 h 47"/>
                <a:gd name="T8" fmla="*/ 0 w 36"/>
                <a:gd name="T9" fmla="*/ 0 h 47"/>
                <a:gd name="T10" fmla="*/ 0 w 36"/>
                <a:gd name="T11" fmla="*/ 0 h 47"/>
                <a:gd name="T12" fmla="*/ 0 w 36"/>
                <a:gd name="T13" fmla="*/ 0 h 47"/>
                <a:gd name="T14" fmla="*/ 0 w 36"/>
                <a:gd name="T15" fmla="*/ 0 h 47"/>
                <a:gd name="T16" fmla="*/ 0 w 36"/>
                <a:gd name="T17" fmla="*/ 0 h 47"/>
                <a:gd name="T18" fmla="*/ 0 w 36"/>
                <a:gd name="T19" fmla="*/ 0 h 47"/>
                <a:gd name="T20" fmla="*/ 0 w 36"/>
                <a:gd name="T21" fmla="*/ 0 h 47"/>
                <a:gd name="T22" fmla="*/ 0 w 36"/>
                <a:gd name="T23" fmla="*/ 0 h 47"/>
                <a:gd name="T24" fmla="*/ 0 w 36"/>
                <a:gd name="T25" fmla="*/ 0 h 47"/>
                <a:gd name="T26" fmla="*/ 0 w 36"/>
                <a:gd name="T27" fmla="*/ 0 h 47"/>
                <a:gd name="T28" fmla="*/ 0 w 36"/>
                <a:gd name="T29" fmla="*/ 0 h 47"/>
                <a:gd name="T30" fmla="*/ 0 w 36"/>
                <a:gd name="T31" fmla="*/ 0 h 47"/>
                <a:gd name="T32" fmla="*/ 0 w 36"/>
                <a:gd name="T33" fmla="*/ 0 h 47"/>
                <a:gd name="T34" fmla="*/ 0 w 36"/>
                <a:gd name="T35" fmla="*/ 0 h 47"/>
                <a:gd name="T36" fmla="*/ 0 w 36"/>
                <a:gd name="T37" fmla="*/ 0 h 47"/>
                <a:gd name="T38" fmla="*/ 0 w 36"/>
                <a:gd name="T39" fmla="*/ 0 h 47"/>
                <a:gd name="T40" fmla="*/ 0 w 36"/>
                <a:gd name="T41" fmla="*/ 0 h 47"/>
                <a:gd name="T42" fmla="*/ 0 w 36"/>
                <a:gd name="T43" fmla="*/ 0 h 47"/>
                <a:gd name="T44" fmla="*/ 0 w 36"/>
                <a:gd name="T45" fmla="*/ 0 h 47"/>
                <a:gd name="T46" fmla="*/ 0 w 36"/>
                <a:gd name="T47" fmla="*/ 0 h 47"/>
                <a:gd name="T48" fmla="*/ 0 w 36"/>
                <a:gd name="T49" fmla="*/ 0 h 47"/>
                <a:gd name="T50" fmla="*/ 0 w 36"/>
                <a:gd name="T51" fmla="*/ 0 h 47"/>
                <a:gd name="T52" fmla="*/ 0 w 36"/>
                <a:gd name="T53" fmla="*/ 0 h 47"/>
                <a:gd name="T54" fmla="*/ 0 w 36"/>
                <a:gd name="T55" fmla="*/ 0 h 47"/>
                <a:gd name="T56" fmla="*/ 0 w 36"/>
                <a:gd name="T57" fmla="*/ 0 h 47"/>
                <a:gd name="T58" fmla="*/ 0 w 36"/>
                <a:gd name="T59" fmla="*/ 0 h 47"/>
                <a:gd name="T60" fmla="*/ 0 w 36"/>
                <a:gd name="T61" fmla="*/ 0 h 47"/>
                <a:gd name="T62" fmla="*/ 0 w 36"/>
                <a:gd name="T63" fmla="*/ 0 h 47"/>
                <a:gd name="T64" fmla="*/ 0 w 36"/>
                <a:gd name="T65" fmla="*/ 0 h 47"/>
                <a:gd name="T66" fmla="*/ 0 w 36"/>
                <a:gd name="T67" fmla="*/ 0 h 47"/>
                <a:gd name="T68" fmla="*/ 0 w 36"/>
                <a:gd name="T69" fmla="*/ 0 h 47"/>
                <a:gd name="T70" fmla="*/ 0 w 36"/>
                <a:gd name="T71" fmla="*/ 0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
                <a:gd name="T109" fmla="*/ 0 h 47"/>
                <a:gd name="T110" fmla="*/ 36 w 36"/>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 h="47">
                  <a:moveTo>
                    <a:pt x="36" y="43"/>
                  </a:moveTo>
                  <a:lnTo>
                    <a:pt x="36" y="42"/>
                  </a:lnTo>
                  <a:lnTo>
                    <a:pt x="36" y="40"/>
                  </a:lnTo>
                  <a:lnTo>
                    <a:pt x="35" y="34"/>
                  </a:lnTo>
                  <a:lnTo>
                    <a:pt x="31" y="24"/>
                  </a:lnTo>
                  <a:lnTo>
                    <a:pt x="26" y="13"/>
                  </a:lnTo>
                  <a:lnTo>
                    <a:pt x="22" y="6"/>
                  </a:lnTo>
                  <a:lnTo>
                    <a:pt x="19" y="3"/>
                  </a:lnTo>
                  <a:lnTo>
                    <a:pt x="16" y="1"/>
                  </a:lnTo>
                  <a:lnTo>
                    <a:pt x="11" y="0"/>
                  </a:lnTo>
                  <a:lnTo>
                    <a:pt x="8" y="0"/>
                  </a:lnTo>
                  <a:lnTo>
                    <a:pt x="8" y="4"/>
                  </a:lnTo>
                  <a:lnTo>
                    <a:pt x="8" y="8"/>
                  </a:lnTo>
                  <a:lnTo>
                    <a:pt x="9" y="11"/>
                  </a:lnTo>
                  <a:lnTo>
                    <a:pt x="11" y="14"/>
                  </a:lnTo>
                  <a:lnTo>
                    <a:pt x="15" y="21"/>
                  </a:lnTo>
                  <a:lnTo>
                    <a:pt x="10" y="16"/>
                  </a:lnTo>
                  <a:lnTo>
                    <a:pt x="7" y="15"/>
                  </a:lnTo>
                  <a:lnTo>
                    <a:pt x="3" y="15"/>
                  </a:lnTo>
                  <a:lnTo>
                    <a:pt x="0" y="16"/>
                  </a:lnTo>
                  <a:lnTo>
                    <a:pt x="0" y="19"/>
                  </a:lnTo>
                  <a:lnTo>
                    <a:pt x="1" y="23"/>
                  </a:lnTo>
                  <a:lnTo>
                    <a:pt x="2" y="26"/>
                  </a:lnTo>
                  <a:lnTo>
                    <a:pt x="5" y="28"/>
                  </a:lnTo>
                  <a:lnTo>
                    <a:pt x="6" y="29"/>
                  </a:lnTo>
                  <a:lnTo>
                    <a:pt x="10" y="32"/>
                  </a:lnTo>
                  <a:lnTo>
                    <a:pt x="15" y="36"/>
                  </a:lnTo>
                  <a:lnTo>
                    <a:pt x="19" y="40"/>
                  </a:lnTo>
                  <a:lnTo>
                    <a:pt x="22" y="43"/>
                  </a:lnTo>
                  <a:lnTo>
                    <a:pt x="25" y="47"/>
                  </a:lnTo>
                  <a:lnTo>
                    <a:pt x="26" y="47"/>
                  </a:lnTo>
                  <a:lnTo>
                    <a:pt x="35" y="43"/>
                  </a:lnTo>
                  <a:lnTo>
                    <a:pt x="36" y="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9" name="Freeform 224"/>
            <p:cNvSpPr>
              <a:spLocks/>
            </p:cNvSpPr>
            <p:nvPr/>
          </p:nvSpPr>
          <p:spPr bwMode="auto">
            <a:xfrm>
              <a:off x="2968" y="2531"/>
              <a:ext cx="28" cy="26"/>
            </a:xfrm>
            <a:custGeom>
              <a:avLst/>
              <a:gdLst>
                <a:gd name="T0" fmla="*/ 0 w 84"/>
                <a:gd name="T1" fmla="*/ 0 h 77"/>
                <a:gd name="T2" fmla="*/ 0 w 84"/>
                <a:gd name="T3" fmla="*/ 0 h 77"/>
                <a:gd name="T4" fmla="*/ 0 w 84"/>
                <a:gd name="T5" fmla="*/ 0 h 77"/>
                <a:gd name="T6" fmla="*/ 0 w 84"/>
                <a:gd name="T7" fmla="*/ 0 h 77"/>
                <a:gd name="T8" fmla="*/ 0 w 84"/>
                <a:gd name="T9" fmla="*/ 0 h 77"/>
                <a:gd name="T10" fmla="*/ 0 w 84"/>
                <a:gd name="T11" fmla="*/ 0 h 77"/>
                <a:gd name="T12" fmla="*/ 0 w 84"/>
                <a:gd name="T13" fmla="*/ 0 h 77"/>
                <a:gd name="T14" fmla="*/ 0 w 84"/>
                <a:gd name="T15" fmla="*/ 0 h 77"/>
                <a:gd name="T16" fmla="*/ 0 w 84"/>
                <a:gd name="T17" fmla="*/ 0 h 77"/>
                <a:gd name="T18" fmla="*/ 0 w 84"/>
                <a:gd name="T19" fmla="*/ 0 h 77"/>
                <a:gd name="T20" fmla="*/ 0 w 84"/>
                <a:gd name="T21" fmla="*/ 0 h 77"/>
                <a:gd name="T22" fmla="*/ 0 w 84"/>
                <a:gd name="T23" fmla="*/ 0 h 77"/>
                <a:gd name="T24" fmla="*/ 0 w 84"/>
                <a:gd name="T25" fmla="*/ 0 h 77"/>
                <a:gd name="T26" fmla="*/ 0 w 84"/>
                <a:gd name="T27" fmla="*/ 0 h 77"/>
                <a:gd name="T28" fmla="*/ 0 w 84"/>
                <a:gd name="T29" fmla="*/ 0 h 77"/>
                <a:gd name="T30" fmla="*/ 0 w 84"/>
                <a:gd name="T31" fmla="*/ 0 h 77"/>
                <a:gd name="T32" fmla="*/ 0 w 84"/>
                <a:gd name="T33" fmla="*/ 0 h 77"/>
                <a:gd name="T34" fmla="*/ 0 w 84"/>
                <a:gd name="T35" fmla="*/ 0 h 77"/>
                <a:gd name="T36" fmla="*/ 0 w 84"/>
                <a:gd name="T37" fmla="*/ 0 h 77"/>
                <a:gd name="T38" fmla="*/ 0 w 84"/>
                <a:gd name="T39" fmla="*/ 0 h 77"/>
                <a:gd name="T40" fmla="*/ 0 w 84"/>
                <a:gd name="T41" fmla="*/ 0 h 77"/>
                <a:gd name="T42" fmla="*/ 0 w 84"/>
                <a:gd name="T43" fmla="*/ 0 h 77"/>
                <a:gd name="T44" fmla="*/ 0 w 84"/>
                <a:gd name="T45" fmla="*/ 0 h 77"/>
                <a:gd name="T46" fmla="*/ 0 w 84"/>
                <a:gd name="T47" fmla="*/ 0 h 77"/>
                <a:gd name="T48" fmla="*/ 0 w 84"/>
                <a:gd name="T49" fmla="*/ 0 h 77"/>
                <a:gd name="T50" fmla="*/ 0 w 84"/>
                <a:gd name="T51" fmla="*/ 0 h 77"/>
                <a:gd name="T52" fmla="*/ 0 w 84"/>
                <a:gd name="T53" fmla="*/ 0 h 77"/>
                <a:gd name="T54" fmla="*/ 0 w 84"/>
                <a:gd name="T55" fmla="*/ 0 h 77"/>
                <a:gd name="T56" fmla="*/ 0 w 84"/>
                <a:gd name="T57" fmla="*/ 0 h 77"/>
                <a:gd name="T58" fmla="*/ 0 w 84"/>
                <a:gd name="T59" fmla="*/ 0 h 77"/>
                <a:gd name="T60" fmla="*/ 0 w 84"/>
                <a:gd name="T61" fmla="*/ 0 h 77"/>
                <a:gd name="T62" fmla="*/ 0 w 84"/>
                <a:gd name="T63" fmla="*/ 0 h 77"/>
                <a:gd name="T64" fmla="*/ 0 w 84"/>
                <a:gd name="T65" fmla="*/ 0 h 77"/>
                <a:gd name="T66" fmla="*/ 0 w 84"/>
                <a:gd name="T67" fmla="*/ 0 h 77"/>
                <a:gd name="T68" fmla="*/ 0 w 84"/>
                <a:gd name="T69" fmla="*/ 0 h 77"/>
                <a:gd name="T70" fmla="*/ 0 w 84"/>
                <a:gd name="T71" fmla="*/ 0 h 77"/>
                <a:gd name="T72" fmla="*/ 0 w 84"/>
                <a:gd name="T73" fmla="*/ 0 h 77"/>
                <a:gd name="T74" fmla="*/ 0 w 84"/>
                <a:gd name="T75" fmla="*/ 0 h 77"/>
                <a:gd name="T76" fmla="*/ 0 w 84"/>
                <a:gd name="T77" fmla="*/ 0 h 77"/>
                <a:gd name="T78" fmla="*/ 0 w 84"/>
                <a:gd name="T79" fmla="*/ 0 h 77"/>
                <a:gd name="T80" fmla="*/ 0 w 84"/>
                <a:gd name="T81" fmla="*/ 0 h 77"/>
                <a:gd name="T82" fmla="*/ 0 w 84"/>
                <a:gd name="T83" fmla="*/ 0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77"/>
                <a:gd name="T128" fmla="*/ 84 w 84"/>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77">
                  <a:moveTo>
                    <a:pt x="75" y="77"/>
                  </a:moveTo>
                  <a:lnTo>
                    <a:pt x="79" y="73"/>
                  </a:lnTo>
                  <a:lnTo>
                    <a:pt x="82" y="69"/>
                  </a:lnTo>
                  <a:lnTo>
                    <a:pt x="84" y="64"/>
                  </a:lnTo>
                  <a:lnTo>
                    <a:pt x="84" y="60"/>
                  </a:lnTo>
                  <a:lnTo>
                    <a:pt x="81" y="48"/>
                  </a:lnTo>
                  <a:lnTo>
                    <a:pt x="72" y="35"/>
                  </a:lnTo>
                  <a:lnTo>
                    <a:pt x="64" y="21"/>
                  </a:lnTo>
                  <a:lnTo>
                    <a:pt x="60" y="17"/>
                  </a:lnTo>
                  <a:lnTo>
                    <a:pt x="59" y="15"/>
                  </a:lnTo>
                  <a:lnTo>
                    <a:pt x="56" y="11"/>
                  </a:lnTo>
                  <a:lnTo>
                    <a:pt x="50" y="7"/>
                  </a:lnTo>
                  <a:lnTo>
                    <a:pt x="43" y="3"/>
                  </a:lnTo>
                  <a:lnTo>
                    <a:pt x="33" y="0"/>
                  </a:lnTo>
                  <a:lnTo>
                    <a:pt x="25" y="0"/>
                  </a:lnTo>
                  <a:lnTo>
                    <a:pt x="17" y="1"/>
                  </a:lnTo>
                  <a:lnTo>
                    <a:pt x="13" y="2"/>
                  </a:lnTo>
                  <a:lnTo>
                    <a:pt x="8" y="4"/>
                  </a:lnTo>
                  <a:lnTo>
                    <a:pt x="4" y="7"/>
                  </a:lnTo>
                  <a:lnTo>
                    <a:pt x="1" y="10"/>
                  </a:lnTo>
                  <a:lnTo>
                    <a:pt x="0" y="14"/>
                  </a:lnTo>
                  <a:lnTo>
                    <a:pt x="4" y="14"/>
                  </a:lnTo>
                  <a:lnTo>
                    <a:pt x="8" y="15"/>
                  </a:lnTo>
                  <a:lnTo>
                    <a:pt x="12" y="14"/>
                  </a:lnTo>
                  <a:lnTo>
                    <a:pt x="16" y="13"/>
                  </a:lnTo>
                  <a:lnTo>
                    <a:pt x="19" y="12"/>
                  </a:lnTo>
                  <a:lnTo>
                    <a:pt x="26" y="12"/>
                  </a:lnTo>
                  <a:lnTo>
                    <a:pt x="32" y="12"/>
                  </a:lnTo>
                  <a:lnTo>
                    <a:pt x="38" y="14"/>
                  </a:lnTo>
                  <a:lnTo>
                    <a:pt x="43" y="17"/>
                  </a:lnTo>
                  <a:lnTo>
                    <a:pt x="47" y="20"/>
                  </a:lnTo>
                  <a:lnTo>
                    <a:pt x="49" y="23"/>
                  </a:lnTo>
                  <a:lnTo>
                    <a:pt x="51" y="24"/>
                  </a:lnTo>
                  <a:lnTo>
                    <a:pt x="54" y="29"/>
                  </a:lnTo>
                  <a:lnTo>
                    <a:pt x="62" y="41"/>
                  </a:lnTo>
                  <a:lnTo>
                    <a:pt x="68" y="53"/>
                  </a:lnTo>
                  <a:lnTo>
                    <a:pt x="71" y="62"/>
                  </a:lnTo>
                  <a:lnTo>
                    <a:pt x="71" y="65"/>
                  </a:lnTo>
                  <a:lnTo>
                    <a:pt x="73" y="69"/>
                  </a:lnTo>
                  <a:lnTo>
                    <a:pt x="74" y="72"/>
                  </a:lnTo>
                  <a:lnTo>
                    <a:pt x="75"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0" name="Freeform 225"/>
            <p:cNvSpPr>
              <a:spLocks/>
            </p:cNvSpPr>
            <p:nvPr/>
          </p:nvSpPr>
          <p:spPr bwMode="auto">
            <a:xfrm>
              <a:off x="2862" y="2500"/>
              <a:ext cx="7" cy="34"/>
            </a:xfrm>
            <a:custGeom>
              <a:avLst/>
              <a:gdLst>
                <a:gd name="T0" fmla="*/ 0 w 21"/>
                <a:gd name="T1" fmla="*/ 0 h 103"/>
                <a:gd name="T2" fmla="*/ 0 w 21"/>
                <a:gd name="T3" fmla="*/ 0 h 103"/>
                <a:gd name="T4" fmla="*/ 0 w 21"/>
                <a:gd name="T5" fmla="*/ 0 h 103"/>
                <a:gd name="T6" fmla="*/ 0 w 21"/>
                <a:gd name="T7" fmla="*/ 0 h 103"/>
                <a:gd name="T8" fmla="*/ 0 w 21"/>
                <a:gd name="T9" fmla="*/ 0 h 103"/>
                <a:gd name="T10" fmla="*/ 0 w 21"/>
                <a:gd name="T11" fmla="*/ 0 h 103"/>
                <a:gd name="T12" fmla="*/ 0 w 21"/>
                <a:gd name="T13" fmla="*/ 0 h 103"/>
                <a:gd name="T14" fmla="*/ 0 w 21"/>
                <a:gd name="T15" fmla="*/ 0 h 103"/>
                <a:gd name="T16" fmla="*/ 0 w 21"/>
                <a:gd name="T17" fmla="*/ 0 h 103"/>
                <a:gd name="T18" fmla="*/ 0 w 21"/>
                <a:gd name="T19" fmla="*/ 0 h 103"/>
                <a:gd name="T20" fmla="*/ 0 w 21"/>
                <a:gd name="T21" fmla="*/ 0 h 103"/>
                <a:gd name="T22" fmla="*/ 0 w 21"/>
                <a:gd name="T23" fmla="*/ 0 h 103"/>
                <a:gd name="T24" fmla="*/ 0 w 21"/>
                <a:gd name="T25" fmla="*/ 0 h 103"/>
                <a:gd name="T26" fmla="*/ 0 w 21"/>
                <a:gd name="T27" fmla="*/ 0 h 103"/>
                <a:gd name="T28" fmla="*/ 0 w 21"/>
                <a:gd name="T29" fmla="*/ 0 h 103"/>
                <a:gd name="T30" fmla="*/ 0 w 21"/>
                <a:gd name="T31" fmla="*/ 0 h 103"/>
                <a:gd name="T32" fmla="*/ 0 w 21"/>
                <a:gd name="T33" fmla="*/ 0 h 103"/>
                <a:gd name="T34" fmla="*/ 0 w 21"/>
                <a:gd name="T35" fmla="*/ 0 h 103"/>
                <a:gd name="T36" fmla="*/ 0 w 21"/>
                <a:gd name="T37" fmla="*/ 0 h 103"/>
                <a:gd name="T38" fmla="*/ 0 w 21"/>
                <a:gd name="T39" fmla="*/ 0 h 103"/>
                <a:gd name="T40" fmla="*/ 0 w 21"/>
                <a:gd name="T41" fmla="*/ 0 h 103"/>
                <a:gd name="T42" fmla="*/ 0 w 21"/>
                <a:gd name="T43" fmla="*/ 0 h 103"/>
                <a:gd name="T44" fmla="*/ 0 w 21"/>
                <a:gd name="T45" fmla="*/ 0 h 103"/>
                <a:gd name="T46" fmla="*/ 0 w 21"/>
                <a:gd name="T47" fmla="*/ 0 h 103"/>
                <a:gd name="T48" fmla="*/ 0 w 21"/>
                <a:gd name="T49" fmla="*/ 0 h 103"/>
                <a:gd name="T50" fmla="*/ 0 w 21"/>
                <a:gd name="T51" fmla="*/ 0 h 103"/>
                <a:gd name="T52" fmla="*/ 0 w 21"/>
                <a:gd name="T53" fmla="*/ 0 h 103"/>
                <a:gd name="T54" fmla="*/ 0 w 21"/>
                <a:gd name="T55" fmla="*/ 0 h 103"/>
                <a:gd name="T56" fmla="*/ 0 w 21"/>
                <a:gd name="T57" fmla="*/ 0 h 103"/>
                <a:gd name="T58" fmla="*/ 0 w 21"/>
                <a:gd name="T59" fmla="*/ 0 h 103"/>
                <a:gd name="T60" fmla="*/ 0 w 21"/>
                <a:gd name="T61" fmla="*/ 0 h 103"/>
                <a:gd name="T62" fmla="*/ 0 w 21"/>
                <a:gd name="T63" fmla="*/ 0 h 103"/>
                <a:gd name="T64" fmla="*/ 0 w 21"/>
                <a:gd name="T65" fmla="*/ 0 h 103"/>
                <a:gd name="T66" fmla="*/ 0 w 21"/>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
                <a:gd name="T103" fmla="*/ 0 h 103"/>
                <a:gd name="T104" fmla="*/ 21 w 21"/>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 h="103">
                  <a:moveTo>
                    <a:pt x="7" y="0"/>
                  </a:moveTo>
                  <a:lnTo>
                    <a:pt x="3" y="3"/>
                  </a:lnTo>
                  <a:lnTo>
                    <a:pt x="2" y="7"/>
                  </a:lnTo>
                  <a:lnTo>
                    <a:pt x="0" y="10"/>
                  </a:lnTo>
                  <a:lnTo>
                    <a:pt x="0" y="15"/>
                  </a:lnTo>
                  <a:lnTo>
                    <a:pt x="0" y="23"/>
                  </a:lnTo>
                  <a:lnTo>
                    <a:pt x="2" y="36"/>
                  </a:lnTo>
                  <a:lnTo>
                    <a:pt x="3" y="47"/>
                  </a:lnTo>
                  <a:lnTo>
                    <a:pt x="5" y="53"/>
                  </a:lnTo>
                  <a:lnTo>
                    <a:pt x="5" y="57"/>
                  </a:lnTo>
                  <a:lnTo>
                    <a:pt x="7" y="68"/>
                  </a:lnTo>
                  <a:lnTo>
                    <a:pt x="8" y="80"/>
                  </a:lnTo>
                  <a:lnTo>
                    <a:pt x="8" y="88"/>
                  </a:lnTo>
                  <a:lnTo>
                    <a:pt x="8" y="91"/>
                  </a:lnTo>
                  <a:lnTo>
                    <a:pt x="8" y="95"/>
                  </a:lnTo>
                  <a:lnTo>
                    <a:pt x="8" y="98"/>
                  </a:lnTo>
                  <a:lnTo>
                    <a:pt x="10" y="103"/>
                  </a:lnTo>
                  <a:lnTo>
                    <a:pt x="13" y="100"/>
                  </a:lnTo>
                  <a:lnTo>
                    <a:pt x="17" y="97"/>
                  </a:lnTo>
                  <a:lnTo>
                    <a:pt x="18" y="93"/>
                  </a:lnTo>
                  <a:lnTo>
                    <a:pt x="20" y="89"/>
                  </a:lnTo>
                  <a:lnTo>
                    <a:pt x="21" y="80"/>
                  </a:lnTo>
                  <a:lnTo>
                    <a:pt x="20" y="68"/>
                  </a:lnTo>
                  <a:lnTo>
                    <a:pt x="18" y="55"/>
                  </a:lnTo>
                  <a:lnTo>
                    <a:pt x="17" y="51"/>
                  </a:lnTo>
                  <a:lnTo>
                    <a:pt x="16" y="45"/>
                  </a:lnTo>
                  <a:lnTo>
                    <a:pt x="14" y="35"/>
                  </a:lnTo>
                  <a:lnTo>
                    <a:pt x="12" y="22"/>
                  </a:lnTo>
                  <a:lnTo>
                    <a:pt x="13" y="15"/>
                  </a:lnTo>
                  <a:lnTo>
                    <a:pt x="12" y="10"/>
                  </a:lnTo>
                  <a:lnTo>
                    <a:pt x="11" y="7"/>
                  </a:lnTo>
                  <a:lnTo>
                    <a:pt x="9" y="3"/>
                  </a:lnTo>
                  <a:lnTo>
                    <a:pt x="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1" name="Freeform 226"/>
            <p:cNvSpPr>
              <a:spLocks/>
            </p:cNvSpPr>
            <p:nvPr/>
          </p:nvSpPr>
          <p:spPr bwMode="auto">
            <a:xfrm>
              <a:off x="2879" y="2505"/>
              <a:ext cx="11" cy="40"/>
            </a:xfrm>
            <a:custGeom>
              <a:avLst/>
              <a:gdLst>
                <a:gd name="T0" fmla="*/ 0 w 34"/>
                <a:gd name="T1" fmla="*/ 0 h 120"/>
                <a:gd name="T2" fmla="*/ 0 w 34"/>
                <a:gd name="T3" fmla="*/ 0 h 120"/>
                <a:gd name="T4" fmla="*/ 0 w 34"/>
                <a:gd name="T5" fmla="*/ 0 h 120"/>
                <a:gd name="T6" fmla="*/ 0 w 34"/>
                <a:gd name="T7" fmla="*/ 0 h 120"/>
                <a:gd name="T8" fmla="*/ 0 w 34"/>
                <a:gd name="T9" fmla="*/ 0 h 120"/>
                <a:gd name="T10" fmla="*/ 0 w 34"/>
                <a:gd name="T11" fmla="*/ 0 h 120"/>
                <a:gd name="T12" fmla="*/ 0 w 34"/>
                <a:gd name="T13" fmla="*/ 0 h 120"/>
                <a:gd name="T14" fmla="*/ 0 w 34"/>
                <a:gd name="T15" fmla="*/ 0 h 120"/>
                <a:gd name="T16" fmla="*/ 0 w 34"/>
                <a:gd name="T17" fmla="*/ 0 h 120"/>
                <a:gd name="T18" fmla="*/ 0 w 34"/>
                <a:gd name="T19" fmla="*/ 0 h 120"/>
                <a:gd name="T20" fmla="*/ 0 w 34"/>
                <a:gd name="T21" fmla="*/ 0 h 120"/>
                <a:gd name="T22" fmla="*/ 0 w 34"/>
                <a:gd name="T23" fmla="*/ 0 h 120"/>
                <a:gd name="T24" fmla="*/ 0 w 34"/>
                <a:gd name="T25" fmla="*/ 0 h 120"/>
                <a:gd name="T26" fmla="*/ 0 w 34"/>
                <a:gd name="T27" fmla="*/ 0 h 120"/>
                <a:gd name="T28" fmla="*/ 0 w 34"/>
                <a:gd name="T29" fmla="*/ 0 h 120"/>
                <a:gd name="T30" fmla="*/ 0 w 34"/>
                <a:gd name="T31" fmla="*/ 0 h 120"/>
                <a:gd name="T32" fmla="*/ 0 w 34"/>
                <a:gd name="T33" fmla="*/ 0 h 120"/>
                <a:gd name="T34" fmla="*/ 0 w 34"/>
                <a:gd name="T35" fmla="*/ 0 h 120"/>
                <a:gd name="T36" fmla="*/ 0 w 34"/>
                <a:gd name="T37" fmla="*/ 0 h 120"/>
                <a:gd name="T38" fmla="*/ 0 w 34"/>
                <a:gd name="T39" fmla="*/ 0 h 120"/>
                <a:gd name="T40" fmla="*/ 0 w 34"/>
                <a:gd name="T41" fmla="*/ 0 h 120"/>
                <a:gd name="T42" fmla="*/ 0 w 34"/>
                <a:gd name="T43" fmla="*/ 0 h 120"/>
                <a:gd name="T44" fmla="*/ 0 w 34"/>
                <a:gd name="T45" fmla="*/ 0 h 120"/>
                <a:gd name="T46" fmla="*/ 0 w 34"/>
                <a:gd name="T47" fmla="*/ 0 h 120"/>
                <a:gd name="T48" fmla="*/ 0 w 34"/>
                <a:gd name="T49" fmla="*/ 0 h 120"/>
                <a:gd name="T50" fmla="*/ 0 w 34"/>
                <a:gd name="T51" fmla="*/ 0 h 120"/>
                <a:gd name="T52" fmla="*/ 0 w 34"/>
                <a:gd name="T53" fmla="*/ 0 h 120"/>
                <a:gd name="T54" fmla="*/ 0 w 34"/>
                <a:gd name="T55" fmla="*/ 0 h 120"/>
                <a:gd name="T56" fmla="*/ 0 w 34"/>
                <a:gd name="T57" fmla="*/ 0 h 120"/>
                <a:gd name="T58" fmla="*/ 0 w 34"/>
                <a:gd name="T59" fmla="*/ 0 h 120"/>
                <a:gd name="T60" fmla="*/ 0 w 34"/>
                <a:gd name="T61" fmla="*/ 0 h 120"/>
                <a:gd name="T62" fmla="*/ 0 w 34"/>
                <a:gd name="T63" fmla="*/ 0 h 120"/>
                <a:gd name="T64" fmla="*/ 0 w 34"/>
                <a:gd name="T65" fmla="*/ 0 h 120"/>
                <a:gd name="T66" fmla="*/ 0 w 34"/>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120"/>
                <a:gd name="T104" fmla="*/ 34 w 3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120">
                  <a:moveTo>
                    <a:pt x="31" y="0"/>
                  </a:moveTo>
                  <a:lnTo>
                    <a:pt x="25" y="3"/>
                  </a:lnTo>
                  <a:lnTo>
                    <a:pt x="23" y="7"/>
                  </a:lnTo>
                  <a:lnTo>
                    <a:pt x="21" y="11"/>
                  </a:lnTo>
                  <a:lnTo>
                    <a:pt x="20" y="16"/>
                  </a:lnTo>
                  <a:lnTo>
                    <a:pt x="20" y="26"/>
                  </a:lnTo>
                  <a:lnTo>
                    <a:pt x="20" y="40"/>
                  </a:lnTo>
                  <a:lnTo>
                    <a:pt x="18" y="54"/>
                  </a:lnTo>
                  <a:lnTo>
                    <a:pt x="17" y="60"/>
                  </a:lnTo>
                  <a:lnTo>
                    <a:pt x="15" y="65"/>
                  </a:lnTo>
                  <a:lnTo>
                    <a:pt x="10" y="78"/>
                  </a:lnTo>
                  <a:lnTo>
                    <a:pt x="4" y="91"/>
                  </a:lnTo>
                  <a:lnTo>
                    <a:pt x="1" y="101"/>
                  </a:lnTo>
                  <a:lnTo>
                    <a:pt x="0" y="107"/>
                  </a:lnTo>
                  <a:lnTo>
                    <a:pt x="1" y="112"/>
                  </a:lnTo>
                  <a:lnTo>
                    <a:pt x="2" y="116"/>
                  </a:lnTo>
                  <a:lnTo>
                    <a:pt x="5" y="120"/>
                  </a:lnTo>
                  <a:lnTo>
                    <a:pt x="7" y="116"/>
                  </a:lnTo>
                  <a:lnTo>
                    <a:pt x="9" y="113"/>
                  </a:lnTo>
                  <a:lnTo>
                    <a:pt x="11" y="110"/>
                  </a:lnTo>
                  <a:lnTo>
                    <a:pt x="13" y="106"/>
                  </a:lnTo>
                  <a:lnTo>
                    <a:pt x="15" y="96"/>
                  </a:lnTo>
                  <a:lnTo>
                    <a:pt x="21" y="82"/>
                  </a:lnTo>
                  <a:lnTo>
                    <a:pt x="26" y="69"/>
                  </a:lnTo>
                  <a:lnTo>
                    <a:pt x="28" y="64"/>
                  </a:lnTo>
                  <a:lnTo>
                    <a:pt x="31" y="57"/>
                  </a:lnTo>
                  <a:lnTo>
                    <a:pt x="32" y="42"/>
                  </a:lnTo>
                  <a:lnTo>
                    <a:pt x="34" y="26"/>
                  </a:lnTo>
                  <a:lnTo>
                    <a:pt x="34" y="17"/>
                  </a:lnTo>
                  <a:lnTo>
                    <a:pt x="34" y="12"/>
                  </a:lnTo>
                  <a:lnTo>
                    <a:pt x="33" y="8"/>
                  </a:lnTo>
                  <a:lnTo>
                    <a:pt x="32" y="4"/>
                  </a:lnTo>
                  <a:lnTo>
                    <a:pt x="3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2" name="Freeform 227"/>
            <p:cNvSpPr>
              <a:spLocks/>
            </p:cNvSpPr>
            <p:nvPr/>
          </p:nvSpPr>
          <p:spPr bwMode="auto">
            <a:xfrm>
              <a:off x="2846" y="2528"/>
              <a:ext cx="20" cy="14"/>
            </a:xfrm>
            <a:custGeom>
              <a:avLst/>
              <a:gdLst>
                <a:gd name="T0" fmla="*/ 0 w 61"/>
                <a:gd name="T1" fmla="*/ 0 h 42"/>
                <a:gd name="T2" fmla="*/ 0 w 61"/>
                <a:gd name="T3" fmla="*/ 0 h 42"/>
                <a:gd name="T4" fmla="*/ 0 w 61"/>
                <a:gd name="T5" fmla="*/ 0 h 42"/>
                <a:gd name="T6" fmla="*/ 0 w 61"/>
                <a:gd name="T7" fmla="*/ 0 h 42"/>
                <a:gd name="T8" fmla="*/ 0 w 61"/>
                <a:gd name="T9" fmla="*/ 0 h 42"/>
                <a:gd name="T10" fmla="*/ 0 w 61"/>
                <a:gd name="T11" fmla="*/ 0 h 42"/>
                <a:gd name="T12" fmla="*/ 0 w 61"/>
                <a:gd name="T13" fmla="*/ 0 h 42"/>
                <a:gd name="T14" fmla="*/ 0 w 61"/>
                <a:gd name="T15" fmla="*/ 0 h 42"/>
                <a:gd name="T16" fmla="*/ 0 w 61"/>
                <a:gd name="T17" fmla="*/ 0 h 42"/>
                <a:gd name="T18" fmla="*/ 0 w 61"/>
                <a:gd name="T19" fmla="*/ 0 h 42"/>
                <a:gd name="T20" fmla="*/ 0 w 61"/>
                <a:gd name="T21" fmla="*/ 0 h 42"/>
                <a:gd name="T22" fmla="*/ 0 w 61"/>
                <a:gd name="T23" fmla="*/ 0 h 42"/>
                <a:gd name="T24" fmla="*/ 0 w 61"/>
                <a:gd name="T25" fmla="*/ 0 h 42"/>
                <a:gd name="T26" fmla="*/ 0 w 61"/>
                <a:gd name="T27" fmla="*/ 0 h 42"/>
                <a:gd name="T28" fmla="*/ 0 w 61"/>
                <a:gd name="T29" fmla="*/ 0 h 42"/>
                <a:gd name="T30" fmla="*/ 0 w 61"/>
                <a:gd name="T31" fmla="*/ 0 h 42"/>
                <a:gd name="T32" fmla="*/ 0 w 61"/>
                <a:gd name="T33" fmla="*/ 0 h 42"/>
                <a:gd name="T34" fmla="*/ 0 w 61"/>
                <a:gd name="T35" fmla="*/ 0 h 42"/>
                <a:gd name="T36" fmla="*/ 0 w 61"/>
                <a:gd name="T37" fmla="*/ 0 h 42"/>
                <a:gd name="T38" fmla="*/ 0 w 61"/>
                <a:gd name="T39" fmla="*/ 0 h 42"/>
                <a:gd name="T40" fmla="*/ 0 w 61"/>
                <a:gd name="T41" fmla="*/ 0 h 42"/>
                <a:gd name="T42" fmla="*/ 0 w 61"/>
                <a:gd name="T43" fmla="*/ 0 h 42"/>
                <a:gd name="T44" fmla="*/ 0 w 61"/>
                <a:gd name="T45" fmla="*/ 0 h 42"/>
                <a:gd name="T46" fmla="*/ 0 w 61"/>
                <a:gd name="T47" fmla="*/ 0 h 42"/>
                <a:gd name="T48" fmla="*/ 0 w 61"/>
                <a:gd name="T49" fmla="*/ 0 h 42"/>
                <a:gd name="T50" fmla="*/ 0 w 61"/>
                <a:gd name="T51" fmla="*/ 0 h 42"/>
                <a:gd name="T52" fmla="*/ 0 w 61"/>
                <a:gd name="T53" fmla="*/ 0 h 42"/>
                <a:gd name="T54" fmla="*/ 0 w 61"/>
                <a:gd name="T55" fmla="*/ 0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
                <a:gd name="T85" fmla="*/ 0 h 42"/>
                <a:gd name="T86" fmla="*/ 61 w 61"/>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 h="42">
                  <a:moveTo>
                    <a:pt x="61" y="4"/>
                  </a:moveTo>
                  <a:lnTo>
                    <a:pt x="56" y="0"/>
                  </a:lnTo>
                  <a:lnTo>
                    <a:pt x="50" y="1"/>
                  </a:lnTo>
                  <a:lnTo>
                    <a:pt x="45" y="2"/>
                  </a:lnTo>
                  <a:lnTo>
                    <a:pt x="36" y="5"/>
                  </a:lnTo>
                  <a:lnTo>
                    <a:pt x="28" y="8"/>
                  </a:lnTo>
                  <a:lnTo>
                    <a:pt x="24" y="10"/>
                  </a:lnTo>
                  <a:lnTo>
                    <a:pt x="20" y="11"/>
                  </a:lnTo>
                  <a:lnTo>
                    <a:pt x="13" y="16"/>
                  </a:lnTo>
                  <a:lnTo>
                    <a:pt x="6" y="22"/>
                  </a:lnTo>
                  <a:lnTo>
                    <a:pt x="1" y="29"/>
                  </a:lnTo>
                  <a:lnTo>
                    <a:pt x="0" y="35"/>
                  </a:lnTo>
                  <a:lnTo>
                    <a:pt x="2" y="42"/>
                  </a:lnTo>
                  <a:lnTo>
                    <a:pt x="8" y="40"/>
                  </a:lnTo>
                  <a:lnTo>
                    <a:pt x="12" y="35"/>
                  </a:lnTo>
                  <a:lnTo>
                    <a:pt x="14" y="31"/>
                  </a:lnTo>
                  <a:lnTo>
                    <a:pt x="20" y="27"/>
                  </a:lnTo>
                  <a:lnTo>
                    <a:pt x="26" y="22"/>
                  </a:lnTo>
                  <a:lnTo>
                    <a:pt x="30" y="21"/>
                  </a:lnTo>
                  <a:lnTo>
                    <a:pt x="33" y="20"/>
                  </a:lnTo>
                  <a:lnTo>
                    <a:pt x="41" y="18"/>
                  </a:lnTo>
                  <a:lnTo>
                    <a:pt x="48" y="15"/>
                  </a:lnTo>
                  <a:lnTo>
                    <a:pt x="55" y="13"/>
                  </a:lnTo>
                  <a:lnTo>
                    <a:pt x="57" y="11"/>
                  </a:lnTo>
                  <a:lnTo>
                    <a:pt x="59" y="10"/>
                  </a:lnTo>
                  <a:lnTo>
                    <a:pt x="60" y="7"/>
                  </a:lnTo>
                  <a:lnTo>
                    <a:pt x="61"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3" name="Freeform 228"/>
            <p:cNvSpPr>
              <a:spLocks/>
            </p:cNvSpPr>
            <p:nvPr/>
          </p:nvSpPr>
          <p:spPr bwMode="auto">
            <a:xfrm>
              <a:off x="2828" y="2538"/>
              <a:ext cx="18" cy="14"/>
            </a:xfrm>
            <a:custGeom>
              <a:avLst/>
              <a:gdLst>
                <a:gd name="T0" fmla="*/ 0 w 52"/>
                <a:gd name="T1" fmla="*/ 0 h 42"/>
                <a:gd name="T2" fmla="*/ 0 w 52"/>
                <a:gd name="T3" fmla="*/ 0 h 42"/>
                <a:gd name="T4" fmla="*/ 0 w 52"/>
                <a:gd name="T5" fmla="*/ 0 h 42"/>
                <a:gd name="T6" fmla="*/ 0 w 52"/>
                <a:gd name="T7" fmla="*/ 0 h 42"/>
                <a:gd name="T8" fmla="*/ 0 w 52"/>
                <a:gd name="T9" fmla="*/ 0 h 42"/>
                <a:gd name="T10" fmla="*/ 0 w 52"/>
                <a:gd name="T11" fmla="*/ 0 h 42"/>
                <a:gd name="T12" fmla="*/ 0 w 52"/>
                <a:gd name="T13" fmla="*/ 0 h 42"/>
                <a:gd name="T14" fmla="*/ 0 w 52"/>
                <a:gd name="T15" fmla="*/ 0 h 42"/>
                <a:gd name="T16" fmla="*/ 0 w 52"/>
                <a:gd name="T17" fmla="*/ 0 h 42"/>
                <a:gd name="T18" fmla="*/ 0 w 52"/>
                <a:gd name="T19" fmla="*/ 0 h 42"/>
                <a:gd name="T20" fmla="*/ 0 w 52"/>
                <a:gd name="T21" fmla="*/ 0 h 42"/>
                <a:gd name="T22" fmla="*/ 0 w 52"/>
                <a:gd name="T23" fmla="*/ 0 h 42"/>
                <a:gd name="T24" fmla="*/ 0 w 52"/>
                <a:gd name="T25" fmla="*/ 0 h 42"/>
                <a:gd name="T26" fmla="*/ 0 w 52"/>
                <a:gd name="T27" fmla="*/ 0 h 42"/>
                <a:gd name="T28" fmla="*/ 0 w 52"/>
                <a:gd name="T29" fmla="*/ 0 h 42"/>
                <a:gd name="T30" fmla="*/ 0 w 52"/>
                <a:gd name="T31" fmla="*/ 0 h 42"/>
                <a:gd name="T32" fmla="*/ 0 w 52"/>
                <a:gd name="T33" fmla="*/ 0 h 42"/>
                <a:gd name="T34" fmla="*/ 0 w 52"/>
                <a:gd name="T35" fmla="*/ 0 h 42"/>
                <a:gd name="T36" fmla="*/ 0 w 52"/>
                <a:gd name="T37" fmla="*/ 0 h 42"/>
                <a:gd name="T38" fmla="*/ 0 w 52"/>
                <a:gd name="T39" fmla="*/ 0 h 42"/>
                <a:gd name="T40" fmla="*/ 0 w 52"/>
                <a:gd name="T41" fmla="*/ 0 h 42"/>
                <a:gd name="T42" fmla="*/ 0 w 52"/>
                <a:gd name="T43" fmla="*/ 0 h 42"/>
                <a:gd name="T44" fmla="*/ 0 w 52"/>
                <a:gd name="T45" fmla="*/ 0 h 42"/>
                <a:gd name="T46" fmla="*/ 0 w 52"/>
                <a:gd name="T47" fmla="*/ 0 h 42"/>
                <a:gd name="T48" fmla="*/ 0 w 52"/>
                <a:gd name="T49" fmla="*/ 0 h 42"/>
                <a:gd name="T50" fmla="*/ 0 w 52"/>
                <a:gd name="T51" fmla="*/ 0 h 42"/>
                <a:gd name="T52" fmla="*/ 0 w 52"/>
                <a:gd name="T53" fmla="*/ 0 h 42"/>
                <a:gd name="T54" fmla="*/ 0 w 52"/>
                <a:gd name="T55" fmla="*/ 0 h 42"/>
                <a:gd name="T56" fmla="*/ 0 w 52"/>
                <a:gd name="T57" fmla="*/ 0 h 42"/>
                <a:gd name="T58" fmla="*/ 0 w 52"/>
                <a:gd name="T59" fmla="*/ 0 h 42"/>
                <a:gd name="T60" fmla="*/ 0 w 52"/>
                <a:gd name="T61" fmla="*/ 0 h 42"/>
                <a:gd name="T62" fmla="*/ 0 w 52"/>
                <a:gd name="T63" fmla="*/ 0 h 42"/>
                <a:gd name="T64" fmla="*/ 0 w 52"/>
                <a:gd name="T65" fmla="*/ 0 h 42"/>
                <a:gd name="T66" fmla="*/ 0 w 52"/>
                <a:gd name="T67" fmla="*/ 0 h 42"/>
                <a:gd name="T68" fmla="*/ 0 w 52"/>
                <a:gd name="T69" fmla="*/ 0 h 42"/>
                <a:gd name="T70" fmla="*/ 0 w 52"/>
                <a:gd name="T71" fmla="*/ 0 h 42"/>
                <a:gd name="T72" fmla="*/ 0 w 52"/>
                <a:gd name="T73" fmla="*/ 0 h 42"/>
                <a:gd name="T74" fmla="*/ 0 w 52"/>
                <a:gd name="T75" fmla="*/ 0 h 42"/>
                <a:gd name="T76" fmla="*/ 0 w 52"/>
                <a:gd name="T77" fmla="*/ 0 h 42"/>
                <a:gd name="T78" fmla="*/ 0 w 52"/>
                <a:gd name="T79" fmla="*/ 0 h 42"/>
                <a:gd name="T80" fmla="*/ 0 w 52"/>
                <a:gd name="T81" fmla="*/ 0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42"/>
                <a:gd name="T125" fmla="*/ 52 w 52"/>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42">
                  <a:moveTo>
                    <a:pt x="31" y="24"/>
                  </a:moveTo>
                  <a:lnTo>
                    <a:pt x="29" y="24"/>
                  </a:lnTo>
                  <a:lnTo>
                    <a:pt x="27" y="24"/>
                  </a:lnTo>
                  <a:lnTo>
                    <a:pt x="30" y="20"/>
                  </a:lnTo>
                  <a:lnTo>
                    <a:pt x="35" y="17"/>
                  </a:lnTo>
                  <a:lnTo>
                    <a:pt x="38" y="15"/>
                  </a:lnTo>
                  <a:lnTo>
                    <a:pt x="42" y="13"/>
                  </a:lnTo>
                  <a:lnTo>
                    <a:pt x="47" y="11"/>
                  </a:lnTo>
                  <a:lnTo>
                    <a:pt x="52" y="5"/>
                  </a:lnTo>
                  <a:lnTo>
                    <a:pt x="49" y="2"/>
                  </a:lnTo>
                  <a:lnTo>
                    <a:pt x="46" y="1"/>
                  </a:lnTo>
                  <a:lnTo>
                    <a:pt x="42" y="0"/>
                  </a:lnTo>
                  <a:lnTo>
                    <a:pt x="38" y="1"/>
                  </a:lnTo>
                  <a:lnTo>
                    <a:pt x="29" y="5"/>
                  </a:lnTo>
                  <a:lnTo>
                    <a:pt x="18" y="14"/>
                  </a:lnTo>
                  <a:lnTo>
                    <a:pt x="9" y="21"/>
                  </a:lnTo>
                  <a:lnTo>
                    <a:pt x="7" y="26"/>
                  </a:lnTo>
                  <a:lnTo>
                    <a:pt x="5" y="26"/>
                  </a:lnTo>
                  <a:lnTo>
                    <a:pt x="4" y="30"/>
                  </a:lnTo>
                  <a:lnTo>
                    <a:pt x="3" y="31"/>
                  </a:lnTo>
                  <a:lnTo>
                    <a:pt x="2" y="32"/>
                  </a:lnTo>
                  <a:lnTo>
                    <a:pt x="2" y="33"/>
                  </a:lnTo>
                  <a:lnTo>
                    <a:pt x="1" y="34"/>
                  </a:lnTo>
                  <a:lnTo>
                    <a:pt x="0" y="35"/>
                  </a:lnTo>
                  <a:lnTo>
                    <a:pt x="0" y="34"/>
                  </a:lnTo>
                  <a:lnTo>
                    <a:pt x="1" y="34"/>
                  </a:lnTo>
                  <a:lnTo>
                    <a:pt x="10" y="42"/>
                  </a:lnTo>
                  <a:lnTo>
                    <a:pt x="15" y="40"/>
                  </a:lnTo>
                  <a:lnTo>
                    <a:pt x="20" y="37"/>
                  </a:lnTo>
                  <a:lnTo>
                    <a:pt x="25" y="37"/>
                  </a:lnTo>
                  <a:lnTo>
                    <a:pt x="29" y="37"/>
                  </a:lnTo>
                  <a:lnTo>
                    <a:pt x="32" y="37"/>
                  </a:lnTo>
                  <a:lnTo>
                    <a:pt x="35" y="36"/>
                  </a:lnTo>
                  <a:lnTo>
                    <a:pt x="38" y="34"/>
                  </a:lnTo>
                  <a:lnTo>
                    <a:pt x="41" y="32"/>
                  </a:lnTo>
                  <a:lnTo>
                    <a:pt x="45" y="30"/>
                  </a:lnTo>
                  <a:lnTo>
                    <a:pt x="42" y="27"/>
                  </a:lnTo>
                  <a:lnTo>
                    <a:pt x="38" y="25"/>
                  </a:lnTo>
                  <a:lnTo>
                    <a:pt x="35" y="24"/>
                  </a:lnTo>
                  <a:lnTo>
                    <a:pt x="31" y="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4" name="Freeform 229"/>
            <p:cNvSpPr>
              <a:spLocks/>
            </p:cNvSpPr>
            <p:nvPr/>
          </p:nvSpPr>
          <p:spPr bwMode="auto">
            <a:xfrm>
              <a:off x="2844" y="2547"/>
              <a:ext cx="25" cy="9"/>
            </a:xfrm>
            <a:custGeom>
              <a:avLst/>
              <a:gdLst>
                <a:gd name="T0" fmla="*/ 0 w 74"/>
                <a:gd name="T1" fmla="*/ 0 h 27"/>
                <a:gd name="T2" fmla="*/ 0 w 74"/>
                <a:gd name="T3" fmla="*/ 0 h 27"/>
                <a:gd name="T4" fmla="*/ 0 w 74"/>
                <a:gd name="T5" fmla="*/ 0 h 27"/>
                <a:gd name="T6" fmla="*/ 0 w 74"/>
                <a:gd name="T7" fmla="*/ 0 h 27"/>
                <a:gd name="T8" fmla="*/ 0 w 74"/>
                <a:gd name="T9" fmla="*/ 0 h 27"/>
                <a:gd name="T10" fmla="*/ 0 w 74"/>
                <a:gd name="T11" fmla="*/ 0 h 27"/>
                <a:gd name="T12" fmla="*/ 0 w 74"/>
                <a:gd name="T13" fmla="*/ 0 h 27"/>
                <a:gd name="T14" fmla="*/ 0 w 74"/>
                <a:gd name="T15" fmla="*/ 0 h 27"/>
                <a:gd name="T16" fmla="*/ 0 w 74"/>
                <a:gd name="T17" fmla="*/ 0 h 27"/>
                <a:gd name="T18" fmla="*/ 0 w 74"/>
                <a:gd name="T19" fmla="*/ 0 h 27"/>
                <a:gd name="T20" fmla="*/ 0 w 74"/>
                <a:gd name="T21" fmla="*/ 0 h 27"/>
                <a:gd name="T22" fmla="*/ 0 w 74"/>
                <a:gd name="T23" fmla="*/ 0 h 27"/>
                <a:gd name="T24" fmla="*/ 0 w 74"/>
                <a:gd name="T25" fmla="*/ 0 h 27"/>
                <a:gd name="T26" fmla="*/ 0 w 74"/>
                <a:gd name="T27" fmla="*/ 0 h 27"/>
                <a:gd name="T28" fmla="*/ 0 w 74"/>
                <a:gd name="T29" fmla="*/ 0 h 27"/>
                <a:gd name="T30" fmla="*/ 0 w 74"/>
                <a:gd name="T31" fmla="*/ 0 h 27"/>
                <a:gd name="T32" fmla="*/ 0 w 74"/>
                <a:gd name="T33" fmla="*/ 0 h 27"/>
                <a:gd name="T34" fmla="*/ 0 w 74"/>
                <a:gd name="T35" fmla="*/ 0 h 27"/>
                <a:gd name="T36" fmla="*/ 0 w 74"/>
                <a:gd name="T37" fmla="*/ 0 h 27"/>
                <a:gd name="T38" fmla="*/ 0 w 74"/>
                <a:gd name="T39" fmla="*/ 0 h 27"/>
                <a:gd name="T40" fmla="*/ 0 w 74"/>
                <a:gd name="T41" fmla="*/ 0 h 27"/>
                <a:gd name="T42" fmla="*/ 0 w 74"/>
                <a:gd name="T43" fmla="*/ 0 h 27"/>
                <a:gd name="T44" fmla="*/ 0 w 74"/>
                <a:gd name="T45" fmla="*/ 0 h 27"/>
                <a:gd name="T46" fmla="*/ 0 w 74"/>
                <a:gd name="T47" fmla="*/ 0 h 27"/>
                <a:gd name="T48" fmla="*/ 0 w 74"/>
                <a:gd name="T49" fmla="*/ 0 h 27"/>
                <a:gd name="T50" fmla="*/ 0 w 74"/>
                <a:gd name="T51" fmla="*/ 0 h 27"/>
                <a:gd name="T52" fmla="*/ 0 w 74"/>
                <a:gd name="T53" fmla="*/ 0 h 27"/>
                <a:gd name="T54" fmla="*/ 0 w 74"/>
                <a:gd name="T55" fmla="*/ 0 h 27"/>
                <a:gd name="T56" fmla="*/ 0 w 74"/>
                <a:gd name="T57" fmla="*/ 0 h 27"/>
                <a:gd name="T58" fmla="*/ 0 w 74"/>
                <a:gd name="T59" fmla="*/ 0 h 27"/>
                <a:gd name="T60" fmla="*/ 0 w 74"/>
                <a:gd name="T61" fmla="*/ 0 h 27"/>
                <a:gd name="T62" fmla="*/ 0 w 74"/>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27"/>
                <a:gd name="T98" fmla="*/ 74 w 74"/>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27">
                  <a:moveTo>
                    <a:pt x="2" y="0"/>
                  </a:moveTo>
                  <a:lnTo>
                    <a:pt x="0" y="3"/>
                  </a:lnTo>
                  <a:lnTo>
                    <a:pt x="0" y="6"/>
                  </a:lnTo>
                  <a:lnTo>
                    <a:pt x="1" y="9"/>
                  </a:lnTo>
                  <a:lnTo>
                    <a:pt x="4" y="12"/>
                  </a:lnTo>
                  <a:lnTo>
                    <a:pt x="10" y="17"/>
                  </a:lnTo>
                  <a:lnTo>
                    <a:pt x="20" y="23"/>
                  </a:lnTo>
                  <a:lnTo>
                    <a:pt x="30" y="26"/>
                  </a:lnTo>
                  <a:lnTo>
                    <a:pt x="35" y="27"/>
                  </a:lnTo>
                  <a:lnTo>
                    <a:pt x="40" y="27"/>
                  </a:lnTo>
                  <a:lnTo>
                    <a:pt x="49" y="27"/>
                  </a:lnTo>
                  <a:lnTo>
                    <a:pt x="61" y="24"/>
                  </a:lnTo>
                  <a:lnTo>
                    <a:pt x="68" y="22"/>
                  </a:lnTo>
                  <a:lnTo>
                    <a:pt x="70" y="19"/>
                  </a:lnTo>
                  <a:lnTo>
                    <a:pt x="72" y="17"/>
                  </a:lnTo>
                  <a:lnTo>
                    <a:pt x="74" y="13"/>
                  </a:lnTo>
                  <a:lnTo>
                    <a:pt x="74" y="10"/>
                  </a:lnTo>
                  <a:lnTo>
                    <a:pt x="70" y="10"/>
                  </a:lnTo>
                  <a:lnTo>
                    <a:pt x="67" y="10"/>
                  </a:lnTo>
                  <a:lnTo>
                    <a:pt x="65" y="10"/>
                  </a:lnTo>
                  <a:lnTo>
                    <a:pt x="62" y="11"/>
                  </a:lnTo>
                  <a:lnTo>
                    <a:pt x="56" y="13"/>
                  </a:lnTo>
                  <a:lnTo>
                    <a:pt x="48" y="15"/>
                  </a:lnTo>
                  <a:lnTo>
                    <a:pt x="40" y="15"/>
                  </a:lnTo>
                  <a:lnTo>
                    <a:pt x="36" y="15"/>
                  </a:lnTo>
                  <a:lnTo>
                    <a:pt x="33" y="14"/>
                  </a:lnTo>
                  <a:lnTo>
                    <a:pt x="24" y="12"/>
                  </a:lnTo>
                  <a:lnTo>
                    <a:pt x="16" y="8"/>
                  </a:lnTo>
                  <a:lnTo>
                    <a:pt x="12" y="4"/>
                  </a:lnTo>
                  <a:lnTo>
                    <a:pt x="8" y="1"/>
                  </a:lnTo>
                  <a:lnTo>
                    <a:pt x="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5" name="Freeform 230"/>
            <p:cNvSpPr>
              <a:spLocks/>
            </p:cNvSpPr>
            <p:nvPr/>
          </p:nvSpPr>
          <p:spPr bwMode="auto">
            <a:xfrm>
              <a:off x="2863" y="2553"/>
              <a:ext cx="18" cy="24"/>
            </a:xfrm>
            <a:custGeom>
              <a:avLst/>
              <a:gdLst>
                <a:gd name="T0" fmla="*/ 0 w 54"/>
                <a:gd name="T1" fmla="*/ 0 h 74"/>
                <a:gd name="T2" fmla="*/ 0 w 54"/>
                <a:gd name="T3" fmla="*/ 0 h 74"/>
                <a:gd name="T4" fmla="*/ 0 w 54"/>
                <a:gd name="T5" fmla="*/ 0 h 74"/>
                <a:gd name="T6" fmla="*/ 0 w 54"/>
                <a:gd name="T7" fmla="*/ 0 h 74"/>
                <a:gd name="T8" fmla="*/ 0 w 54"/>
                <a:gd name="T9" fmla="*/ 0 h 74"/>
                <a:gd name="T10" fmla="*/ 0 w 54"/>
                <a:gd name="T11" fmla="*/ 0 h 74"/>
                <a:gd name="T12" fmla="*/ 0 w 54"/>
                <a:gd name="T13" fmla="*/ 0 h 74"/>
                <a:gd name="T14" fmla="*/ 0 w 54"/>
                <a:gd name="T15" fmla="*/ 0 h 74"/>
                <a:gd name="T16" fmla="*/ 0 w 54"/>
                <a:gd name="T17" fmla="*/ 0 h 74"/>
                <a:gd name="T18" fmla="*/ 0 w 54"/>
                <a:gd name="T19" fmla="*/ 0 h 74"/>
                <a:gd name="T20" fmla="*/ 0 w 54"/>
                <a:gd name="T21" fmla="*/ 0 h 74"/>
                <a:gd name="T22" fmla="*/ 0 w 54"/>
                <a:gd name="T23" fmla="*/ 0 h 74"/>
                <a:gd name="T24" fmla="*/ 0 w 54"/>
                <a:gd name="T25" fmla="*/ 0 h 74"/>
                <a:gd name="T26" fmla="*/ 0 w 54"/>
                <a:gd name="T27" fmla="*/ 0 h 74"/>
                <a:gd name="T28" fmla="*/ 0 w 54"/>
                <a:gd name="T29" fmla="*/ 0 h 74"/>
                <a:gd name="T30" fmla="*/ 0 w 54"/>
                <a:gd name="T31" fmla="*/ 0 h 74"/>
                <a:gd name="T32" fmla="*/ 0 w 54"/>
                <a:gd name="T33" fmla="*/ 0 h 74"/>
                <a:gd name="T34" fmla="*/ 0 w 54"/>
                <a:gd name="T35" fmla="*/ 0 h 74"/>
                <a:gd name="T36" fmla="*/ 0 w 54"/>
                <a:gd name="T37" fmla="*/ 0 h 74"/>
                <a:gd name="T38" fmla="*/ 0 w 54"/>
                <a:gd name="T39" fmla="*/ 0 h 74"/>
                <a:gd name="T40" fmla="*/ 0 w 54"/>
                <a:gd name="T41" fmla="*/ 0 h 74"/>
                <a:gd name="T42" fmla="*/ 0 w 54"/>
                <a:gd name="T43" fmla="*/ 0 h 74"/>
                <a:gd name="T44" fmla="*/ 0 w 54"/>
                <a:gd name="T45" fmla="*/ 0 h 74"/>
                <a:gd name="T46" fmla="*/ 0 w 54"/>
                <a:gd name="T47" fmla="*/ 0 h 74"/>
                <a:gd name="T48" fmla="*/ 0 w 54"/>
                <a:gd name="T49" fmla="*/ 0 h 74"/>
                <a:gd name="T50" fmla="*/ 0 w 54"/>
                <a:gd name="T51" fmla="*/ 0 h 74"/>
                <a:gd name="T52" fmla="*/ 0 w 54"/>
                <a:gd name="T53" fmla="*/ 0 h 74"/>
                <a:gd name="T54" fmla="*/ 0 w 54"/>
                <a:gd name="T55" fmla="*/ 0 h 74"/>
                <a:gd name="T56" fmla="*/ 0 w 54"/>
                <a:gd name="T57" fmla="*/ 0 h 74"/>
                <a:gd name="T58" fmla="*/ 0 w 54"/>
                <a:gd name="T59" fmla="*/ 0 h 74"/>
                <a:gd name="T60" fmla="*/ 0 w 54"/>
                <a:gd name="T61" fmla="*/ 0 h 74"/>
                <a:gd name="T62" fmla="*/ 0 w 54"/>
                <a:gd name="T63" fmla="*/ 0 h 74"/>
                <a:gd name="T64" fmla="*/ 0 w 54"/>
                <a:gd name="T65" fmla="*/ 0 h 74"/>
                <a:gd name="T66" fmla="*/ 0 w 54"/>
                <a:gd name="T67" fmla="*/ 0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74"/>
                <a:gd name="T104" fmla="*/ 54 w 54"/>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74">
                  <a:moveTo>
                    <a:pt x="6" y="0"/>
                  </a:moveTo>
                  <a:lnTo>
                    <a:pt x="2" y="2"/>
                  </a:lnTo>
                  <a:lnTo>
                    <a:pt x="1" y="5"/>
                  </a:lnTo>
                  <a:lnTo>
                    <a:pt x="0" y="7"/>
                  </a:lnTo>
                  <a:lnTo>
                    <a:pt x="1" y="12"/>
                  </a:lnTo>
                  <a:lnTo>
                    <a:pt x="1" y="21"/>
                  </a:lnTo>
                  <a:lnTo>
                    <a:pt x="5" y="32"/>
                  </a:lnTo>
                  <a:lnTo>
                    <a:pt x="9" y="43"/>
                  </a:lnTo>
                  <a:lnTo>
                    <a:pt x="13" y="48"/>
                  </a:lnTo>
                  <a:lnTo>
                    <a:pt x="14" y="51"/>
                  </a:lnTo>
                  <a:lnTo>
                    <a:pt x="22" y="59"/>
                  </a:lnTo>
                  <a:lnTo>
                    <a:pt x="32" y="68"/>
                  </a:lnTo>
                  <a:lnTo>
                    <a:pt x="39" y="73"/>
                  </a:lnTo>
                  <a:lnTo>
                    <a:pt x="43" y="74"/>
                  </a:lnTo>
                  <a:lnTo>
                    <a:pt x="47" y="74"/>
                  </a:lnTo>
                  <a:lnTo>
                    <a:pt x="50" y="73"/>
                  </a:lnTo>
                  <a:lnTo>
                    <a:pt x="54" y="72"/>
                  </a:lnTo>
                  <a:lnTo>
                    <a:pt x="52" y="68"/>
                  </a:lnTo>
                  <a:lnTo>
                    <a:pt x="50" y="65"/>
                  </a:lnTo>
                  <a:lnTo>
                    <a:pt x="47" y="63"/>
                  </a:lnTo>
                  <a:lnTo>
                    <a:pt x="45" y="61"/>
                  </a:lnTo>
                  <a:lnTo>
                    <a:pt x="39" y="57"/>
                  </a:lnTo>
                  <a:lnTo>
                    <a:pt x="31" y="50"/>
                  </a:lnTo>
                  <a:lnTo>
                    <a:pt x="26" y="43"/>
                  </a:lnTo>
                  <a:lnTo>
                    <a:pt x="23" y="41"/>
                  </a:lnTo>
                  <a:lnTo>
                    <a:pt x="20" y="37"/>
                  </a:lnTo>
                  <a:lnTo>
                    <a:pt x="17" y="28"/>
                  </a:lnTo>
                  <a:lnTo>
                    <a:pt x="14" y="18"/>
                  </a:lnTo>
                  <a:lnTo>
                    <a:pt x="13" y="11"/>
                  </a:lnTo>
                  <a:lnTo>
                    <a:pt x="11" y="7"/>
                  </a:lnTo>
                  <a:lnTo>
                    <a:pt x="10" y="5"/>
                  </a:lnTo>
                  <a:lnTo>
                    <a:pt x="8" y="2"/>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6" name="Freeform 231"/>
            <p:cNvSpPr>
              <a:spLocks/>
            </p:cNvSpPr>
            <p:nvPr/>
          </p:nvSpPr>
          <p:spPr bwMode="auto">
            <a:xfrm>
              <a:off x="2878" y="2575"/>
              <a:ext cx="15" cy="18"/>
            </a:xfrm>
            <a:custGeom>
              <a:avLst/>
              <a:gdLst>
                <a:gd name="T0" fmla="*/ 0 w 45"/>
                <a:gd name="T1" fmla="*/ 0 h 56"/>
                <a:gd name="T2" fmla="*/ 0 w 45"/>
                <a:gd name="T3" fmla="*/ 0 h 56"/>
                <a:gd name="T4" fmla="*/ 0 w 45"/>
                <a:gd name="T5" fmla="*/ 0 h 56"/>
                <a:gd name="T6" fmla="*/ 0 w 45"/>
                <a:gd name="T7" fmla="*/ 0 h 56"/>
                <a:gd name="T8" fmla="*/ 0 w 45"/>
                <a:gd name="T9" fmla="*/ 0 h 56"/>
                <a:gd name="T10" fmla="*/ 0 w 45"/>
                <a:gd name="T11" fmla="*/ 0 h 56"/>
                <a:gd name="T12" fmla="*/ 0 w 45"/>
                <a:gd name="T13" fmla="*/ 0 h 56"/>
                <a:gd name="T14" fmla="*/ 0 w 45"/>
                <a:gd name="T15" fmla="*/ 0 h 56"/>
                <a:gd name="T16" fmla="*/ 0 w 45"/>
                <a:gd name="T17" fmla="*/ 0 h 56"/>
                <a:gd name="T18" fmla="*/ 0 w 45"/>
                <a:gd name="T19" fmla="*/ 0 h 56"/>
                <a:gd name="T20" fmla="*/ 0 w 45"/>
                <a:gd name="T21" fmla="*/ 0 h 56"/>
                <a:gd name="T22" fmla="*/ 0 w 45"/>
                <a:gd name="T23" fmla="*/ 0 h 56"/>
                <a:gd name="T24" fmla="*/ 0 w 45"/>
                <a:gd name="T25" fmla="*/ 0 h 56"/>
                <a:gd name="T26" fmla="*/ 0 w 45"/>
                <a:gd name="T27" fmla="*/ 0 h 56"/>
                <a:gd name="T28" fmla="*/ 0 w 45"/>
                <a:gd name="T29" fmla="*/ 0 h 56"/>
                <a:gd name="T30" fmla="*/ 0 w 45"/>
                <a:gd name="T31" fmla="*/ 0 h 56"/>
                <a:gd name="T32" fmla="*/ 0 w 45"/>
                <a:gd name="T33" fmla="*/ 0 h 56"/>
                <a:gd name="T34" fmla="*/ 0 w 45"/>
                <a:gd name="T35" fmla="*/ 0 h 56"/>
                <a:gd name="T36" fmla="*/ 0 w 45"/>
                <a:gd name="T37" fmla="*/ 0 h 56"/>
                <a:gd name="T38" fmla="*/ 0 w 45"/>
                <a:gd name="T39" fmla="*/ 0 h 56"/>
                <a:gd name="T40" fmla="*/ 0 w 45"/>
                <a:gd name="T41" fmla="*/ 0 h 56"/>
                <a:gd name="T42" fmla="*/ 0 w 45"/>
                <a:gd name="T43" fmla="*/ 0 h 56"/>
                <a:gd name="T44" fmla="*/ 0 w 45"/>
                <a:gd name="T45" fmla="*/ 0 h 56"/>
                <a:gd name="T46" fmla="*/ 0 w 45"/>
                <a:gd name="T47" fmla="*/ 0 h 56"/>
                <a:gd name="T48" fmla="*/ 0 w 45"/>
                <a:gd name="T49" fmla="*/ 0 h 56"/>
                <a:gd name="T50" fmla="*/ 0 w 45"/>
                <a:gd name="T51" fmla="*/ 0 h 56"/>
                <a:gd name="T52" fmla="*/ 0 w 45"/>
                <a:gd name="T53" fmla="*/ 0 h 56"/>
                <a:gd name="T54" fmla="*/ 0 w 45"/>
                <a:gd name="T55" fmla="*/ 0 h 56"/>
                <a:gd name="T56" fmla="*/ 0 w 45"/>
                <a:gd name="T57" fmla="*/ 0 h 56"/>
                <a:gd name="T58" fmla="*/ 0 w 45"/>
                <a:gd name="T59" fmla="*/ 0 h 56"/>
                <a:gd name="T60" fmla="*/ 0 w 45"/>
                <a:gd name="T61" fmla="*/ 0 h 56"/>
                <a:gd name="T62" fmla="*/ 0 w 45"/>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
                <a:gd name="T97" fmla="*/ 0 h 56"/>
                <a:gd name="T98" fmla="*/ 45 w 45"/>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 h="56">
                  <a:moveTo>
                    <a:pt x="6" y="0"/>
                  </a:moveTo>
                  <a:lnTo>
                    <a:pt x="3" y="2"/>
                  </a:lnTo>
                  <a:lnTo>
                    <a:pt x="1" y="6"/>
                  </a:lnTo>
                  <a:lnTo>
                    <a:pt x="0" y="8"/>
                  </a:lnTo>
                  <a:lnTo>
                    <a:pt x="0" y="12"/>
                  </a:lnTo>
                  <a:lnTo>
                    <a:pt x="1" y="18"/>
                  </a:lnTo>
                  <a:lnTo>
                    <a:pt x="4" y="27"/>
                  </a:lnTo>
                  <a:lnTo>
                    <a:pt x="7" y="35"/>
                  </a:lnTo>
                  <a:lnTo>
                    <a:pt x="9" y="38"/>
                  </a:lnTo>
                  <a:lnTo>
                    <a:pt x="9" y="39"/>
                  </a:lnTo>
                  <a:lnTo>
                    <a:pt x="11" y="41"/>
                  </a:lnTo>
                  <a:lnTo>
                    <a:pt x="14" y="44"/>
                  </a:lnTo>
                  <a:lnTo>
                    <a:pt x="18" y="48"/>
                  </a:lnTo>
                  <a:lnTo>
                    <a:pt x="21" y="51"/>
                  </a:lnTo>
                  <a:lnTo>
                    <a:pt x="26" y="54"/>
                  </a:lnTo>
                  <a:lnTo>
                    <a:pt x="30" y="55"/>
                  </a:lnTo>
                  <a:lnTo>
                    <a:pt x="34" y="56"/>
                  </a:lnTo>
                  <a:lnTo>
                    <a:pt x="39" y="56"/>
                  </a:lnTo>
                  <a:lnTo>
                    <a:pt x="45" y="52"/>
                  </a:lnTo>
                  <a:lnTo>
                    <a:pt x="40" y="48"/>
                  </a:lnTo>
                  <a:lnTo>
                    <a:pt x="37" y="45"/>
                  </a:lnTo>
                  <a:lnTo>
                    <a:pt x="32" y="43"/>
                  </a:lnTo>
                  <a:lnTo>
                    <a:pt x="25" y="38"/>
                  </a:lnTo>
                  <a:lnTo>
                    <a:pt x="21" y="34"/>
                  </a:lnTo>
                  <a:lnTo>
                    <a:pt x="19" y="32"/>
                  </a:lnTo>
                  <a:lnTo>
                    <a:pt x="17" y="29"/>
                  </a:lnTo>
                  <a:lnTo>
                    <a:pt x="15" y="23"/>
                  </a:lnTo>
                  <a:lnTo>
                    <a:pt x="12" y="15"/>
                  </a:lnTo>
                  <a:lnTo>
                    <a:pt x="12" y="11"/>
                  </a:lnTo>
                  <a:lnTo>
                    <a:pt x="10" y="6"/>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7" name="Freeform 232"/>
            <p:cNvSpPr>
              <a:spLocks/>
            </p:cNvSpPr>
            <p:nvPr/>
          </p:nvSpPr>
          <p:spPr bwMode="auto">
            <a:xfrm>
              <a:off x="2894" y="2587"/>
              <a:ext cx="9" cy="15"/>
            </a:xfrm>
            <a:custGeom>
              <a:avLst/>
              <a:gdLst>
                <a:gd name="T0" fmla="*/ 0 w 28"/>
                <a:gd name="T1" fmla="*/ 0 h 47"/>
                <a:gd name="T2" fmla="*/ 0 w 28"/>
                <a:gd name="T3" fmla="*/ 0 h 47"/>
                <a:gd name="T4" fmla="*/ 0 w 28"/>
                <a:gd name="T5" fmla="*/ 0 h 47"/>
                <a:gd name="T6" fmla="*/ 0 w 28"/>
                <a:gd name="T7" fmla="*/ 0 h 47"/>
                <a:gd name="T8" fmla="*/ 0 w 28"/>
                <a:gd name="T9" fmla="*/ 0 h 47"/>
                <a:gd name="T10" fmla="*/ 0 w 28"/>
                <a:gd name="T11" fmla="*/ 0 h 47"/>
                <a:gd name="T12" fmla="*/ 0 w 28"/>
                <a:gd name="T13" fmla="*/ 0 h 47"/>
                <a:gd name="T14" fmla="*/ 0 w 28"/>
                <a:gd name="T15" fmla="*/ 0 h 47"/>
                <a:gd name="T16" fmla="*/ 0 w 28"/>
                <a:gd name="T17" fmla="*/ 0 h 47"/>
                <a:gd name="T18" fmla="*/ 0 w 28"/>
                <a:gd name="T19" fmla="*/ 0 h 47"/>
                <a:gd name="T20" fmla="*/ 0 w 28"/>
                <a:gd name="T21" fmla="*/ 0 h 47"/>
                <a:gd name="T22" fmla="*/ 0 w 28"/>
                <a:gd name="T23" fmla="*/ 0 h 47"/>
                <a:gd name="T24" fmla="*/ 0 w 28"/>
                <a:gd name="T25" fmla="*/ 0 h 47"/>
                <a:gd name="T26" fmla="*/ 0 w 28"/>
                <a:gd name="T27" fmla="*/ 0 h 47"/>
                <a:gd name="T28" fmla="*/ 0 w 28"/>
                <a:gd name="T29" fmla="*/ 0 h 47"/>
                <a:gd name="T30" fmla="*/ 0 w 28"/>
                <a:gd name="T31" fmla="*/ 0 h 47"/>
                <a:gd name="T32" fmla="*/ 0 w 28"/>
                <a:gd name="T33" fmla="*/ 0 h 47"/>
                <a:gd name="T34" fmla="*/ 0 w 28"/>
                <a:gd name="T35" fmla="*/ 0 h 47"/>
                <a:gd name="T36" fmla="*/ 0 w 28"/>
                <a:gd name="T37" fmla="*/ 0 h 47"/>
                <a:gd name="T38" fmla="*/ 0 w 28"/>
                <a:gd name="T39" fmla="*/ 0 h 47"/>
                <a:gd name="T40" fmla="*/ 0 w 28"/>
                <a:gd name="T41" fmla="*/ 0 h 47"/>
                <a:gd name="T42" fmla="*/ 0 w 28"/>
                <a:gd name="T43" fmla="*/ 0 h 47"/>
                <a:gd name="T44" fmla="*/ 0 w 28"/>
                <a:gd name="T45" fmla="*/ 0 h 47"/>
                <a:gd name="T46" fmla="*/ 0 w 28"/>
                <a:gd name="T47" fmla="*/ 0 h 47"/>
                <a:gd name="T48" fmla="*/ 0 w 28"/>
                <a:gd name="T49" fmla="*/ 0 h 47"/>
                <a:gd name="T50" fmla="*/ 0 w 28"/>
                <a:gd name="T51" fmla="*/ 0 h 47"/>
                <a:gd name="T52" fmla="*/ 0 w 28"/>
                <a:gd name="T53" fmla="*/ 0 h 47"/>
                <a:gd name="T54" fmla="*/ 0 w 28"/>
                <a:gd name="T55" fmla="*/ 0 h 47"/>
                <a:gd name="T56" fmla="*/ 0 w 28"/>
                <a:gd name="T57" fmla="*/ 0 h 47"/>
                <a:gd name="T58" fmla="*/ 0 w 28"/>
                <a:gd name="T59" fmla="*/ 0 h 47"/>
                <a:gd name="T60" fmla="*/ 0 w 28"/>
                <a:gd name="T61" fmla="*/ 0 h 47"/>
                <a:gd name="T62" fmla="*/ 0 w 28"/>
                <a:gd name="T63" fmla="*/ 0 h 47"/>
                <a:gd name="T64" fmla="*/ 0 w 28"/>
                <a:gd name="T65" fmla="*/ 0 h 47"/>
                <a:gd name="T66" fmla="*/ 0 w 28"/>
                <a:gd name="T67" fmla="*/ 0 h 47"/>
                <a:gd name="T68" fmla="*/ 0 w 28"/>
                <a:gd name="T69" fmla="*/ 0 h 47"/>
                <a:gd name="T70" fmla="*/ 0 w 28"/>
                <a:gd name="T71" fmla="*/ 0 h 47"/>
                <a:gd name="T72" fmla="*/ 0 w 28"/>
                <a:gd name="T73" fmla="*/ 0 h 47"/>
                <a:gd name="T74" fmla="*/ 0 w 28"/>
                <a:gd name="T75" fmla="*/ 0 h 47"/>
                <a:gd name="T76" fmla="*/ 0 w 28"/>
                <a:gd name="T77" fmla="*/ 0 h 47"/>
                <a:gd name="T78" fmla="*/ 0 w 28"/>
                <a:gd name="T79" fmla="*/ 0 h 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
                <a:gd name="T121" fmla="*/ 0 h 47"/>
                <a:gd name="T122" fmla="*/ 28 w 28"/>
                <a:gd name="T123" fmla="*/ 47 h 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 h="47">
                  <a:moveTo>
                    <a:pt x="26" y="43"/>
                  </a:moveTo>
                  <a:lnTo>
                    <a:pt x="26" y="42"/>
                  </a:lnTo>
                  <a:lnTo>
                    <a:pt x="26" y="41"/>
                  </a:lnTo>
                  <a:lnTo>
                    <a:pt x="26" y="40"/>
                  </a:lnTo>
                  <a:lnTo>
                    <a:pt x="28" y="40"/>
                  </a:lnTo>
                  <a:lnTo>
                    <a:pt x="26" y="40"/>
                  </a:lnTo>
                  <a:lnTo>
                    <a:pt x="26" y="35"/>
                  </a:lnTo>
                  <a:lnTo>
                    <a:pt x="26" y="26"/>
                  </a:lnTo>
                  <a:lnTo>
                    <a:pt x="25" y="15"/>
                  </a:lnTo>
                  <a:lnTo>
                    <a:pt x="25" y="9"/>
                  </a:lnTo>
                  <a:lnTo>
                    <a:pt x="20" y="4"/>
                  </a:lnTo>
                  <a:lnTo>
                    <a:pt x="15" y="0"/>
                  </a:lnTo>
                  <a:lnTo>
                    <a:pt x="13" y="3"/>
                  </a:lnTo>
                  <a:lnTo>
                    <a:pt x="12" y="6"/>
                  </a:lnTo>
                  <a:lnTo>
                    <a:pt x="12" y="8"/>
                  </a:lnTo>
                  <a:lnTo>
                    <a:pt x="12" y="12"/>
                  </a:lnTo>
                  <a:lnTo>
                    <a:pt x="13" y="14"/>
                  </a:lnTo>
                  <a:lnTo>
                    <a:pt x="13" y="17"/>
                  </a:lnTo>
                  <a:lnTo>
                    <a:pt x="12" y="15"/>
                  </a:lnTo>
                  <a:lnTo>
                    <a:pt x="9" y="12"/>
                  </a:lnTo>
                  <a:lnTo>
                    <a:pt x="6" y="11"/>
                  </a:lnTo>
                  <a:lnTo>
                    <a:pt x="3" y="11"/>
                  </a:lnTo>
                  <a:lnTo>
                    <a:pt x="0" y="11"/>
                  </a:lnTo>
                  <a:lnTo>
                    <a:pt x="0" y="14"/>
                  </a:lnTo>
                  <a:lnTo>
                    <a:pt x="0" y="18"/>
                  </a:lnTo>
                  <a:lnTo>
                    <a:pt x="1" y="20"/>
                  </a:lnTo>
                  <a:lnTo>
                    <a:pt x="2" y="23"/>
                  </a:lnTo>
                  <a:lnTo>
                    <a:pt x="3" y="25"/>
                  </a:lnTo>
                  <a:lnTo>
                    <a:pt x="5" y="29"/>
                  </a:lnTo>
                  <a:lnTo>
                    <a:pt x="8" y="32"/>
                  </a:lnTo>
                  <a:lnTo>
                    <a:pt x="11" y="37"/>
                  </a:lnTo>
                  <a:lnTo>
                    <a:pt x="13" y="41"/>
                  </a:lnTo>
                  <a:lnTo>
                    <a:pt x="15" y="45"/>
                  </a:lnTo>
                  <a:lnTo>
                    <a:pt x="15" y="46"/>
                  </a:lnTo>
                  <a:lnTo>
                    <a:pt x="13" y="47"/>
                  </a:lnTo>
                  <a:lnTo>
                    <a:pt x="18" y="45"/>
                  </a:lnTo>
                  <a:lnTo>
                    <a:pt x="25" y="43"/>
                  </a:lnTo>
                  <a:lnTo>
                    <a:pt x="26" y="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8" name="Freeform 233"/>
            <p:cNvSpPr>
              <a:spLocks/>
            </p:cNvSpPr>
            <p:nvPr/>
          </p:nvSpPr>
          <p:spPr bwMode="auto">
            <a:xfrm>
              <a:off x="2888" y="2560"/>
              <a:ext cx="14" cy="26"/>
            </a:xfrm>
            <a:custGeom>
              <a:avLst/>
              <a:gdLst>
                <a:gd name="T0" fmla="*/ 0 w 41"/>
                <a:gd name="T1" fmla="*/ 0 h 79"/>
                <a:gd name="T2" fmla="*/ 0 w 41"/>
                <a:gd name="T3" fmla="*/ 0 h 79"/>
                <a:gd name="T4" fmla="*/ 0 w 41"/>
                <a:gd name="T5" fmla="*/ 0 h 79"/>
                <a:gd name="T6" fmla="*/ 0 w 41"/>
                <a:gd name="T7" fmla="*/ 0 h 79"/>
                <a:gd name="T8" fmla="*/ 0 w 41"/>
                <a:gd name="T9" fmla="*/ 0 h 79"/>
                <a:gd name="T10" fmla="*/ 0 w 41"/>
                <a:gd name="T11" fmla="*/ 0 h 79"/>
                <a:gd name="T12" fmla="*/ 0 w 41"/>
                <a:gd name="T13" fmla="*/ 0 h 79"/>
                <a:gd name="T14" fmla="*/ 0 w 41"/>
                <a:gd name="T15" fmla="*/ 0 h 79"/>
                <a:gd name="T16" fmla="*/ 0 w 41"/>
                <a:gd name="T17" fmla="*/ 0 h 79"/>
                <a:gd name="T18" fmla="*/ 0 w 41"/>
                <a:gd name="T19" fmla="*/ 0 h 79"/>
                <a:gd name="T20" fmla="*/ 0 w 41"/>
                <a:gd name="T21" fmla="*/ 0 h 79"/>
                <a:gd name="T22" fmla="*/ 0 w 41"/>
                <a:gd name="T23" fmla="*/ 0 h 79"/>
                <a:gd name="T24" fmla="*/ 0 w 41"/>
                <a:gd name="T25" fmla="*/ 0 h 79"/>
                <a:gd name="T26" fmla="*/ 0 w 41"/>
                <a:gd name="T27" fmla="*/ 0 h 79"/>
                <a:gd name="T28" fmla="*/ 0 w 41"/>
                <a:gd name="T29" fmla="*/ 0 h 79"/>
                <a:gd name="T30" fmla="*/ 0 w 41"/>
                <a:gd name="T31" fmla="*/ 0 h 79"/>
                <a:gd name="T32" fmla="*/ 0 w 41"/>
                <a:gd name="T33" fmla="*/ 0 h 79"/>
                <a:gd name="T34" fmla="*/ 0 w 41"/>
                <a:gd name="T35" fmla="*/ 0 h 79"/>
                <a:gd name="T36" fmla="*/ 0 w 41"/>
                <a:gd name="T37" fmla="*/ 0 h 79"/>
                <a:gd name="T38" fmla="*/ 0 w 41"/>
                <a:gd name="T39" fmla="*/ 0 h 79"/>
                <a:gd name="T40" fmla="*/ 0 w 41"/>
                <a:gd name="T41" fmla="*/ 0 h 79"/>
                <a:gd name="T42" fmla="*/ 0 w 41"/>
                <a:gd name="T43" fmla="*/ 0 h 79"/>
                <a:gd name="T44" fmla="*/ 0 w 41"/>
                <a:gd name="T45" fmla="*/ 0 h 79"/>
                <a:gd name="T46" fmla="*/ 0 w 41"/>
                <a:gd name="T47" fmla="*/ 0 h 79"/>
                <a:gd name="T48" fmla="*/ 0 w 41"/>
                <a:gd name="T49" fmla="*/ 0 h 79"/>
                <a:gd name="T50" fmla="*/ 0 w 41"/>
                <a:gd name="T51" fmla="*/ 0 h 79"/>
                <a:gd name="T52" fmla="*/ 0 w 41"/>
                <a:gd name="T53" fmla="*/ 0 h 79"/>
                <a:gd name="T54" fmla="*/ 0 w 41"/>
                <a:gd name="T55" fmla="*/ 0 h 79"/>
                <a:gd name="T56" fmla="*/ 0 w 41"/>
                <a:gd name="T57" fmla="*/ 0 h 79"/>
                <a:gd name="T58" fmla="*/ 0 w 41"/>
                <a:gd name="T59" fmla="*/ 0 h 79"/>
                <a:gd name="T60" fmla="*/ 0 w 41"/>
                <a:gd name="T61" fmla="*/ 0 h 79"/>
                <a:gd name="T62" fmla="*/ 0 w 41"/>
                <a:gd name="T63" fmla="*/ 0 h 79"/>
                <a:gd name="T64" fmla="*/ 0 w 41"/>
                <a:gd name="T65" fmla="*/ 0 h 79"/>
                <a:gd name="T66" fmla="*/ 0 w 41"/>
                <a:gd name="T67" fmla="*/ 0 h 79"/>
                <a:gd name="T68" fmla="*/ 0 w 41"/>
                <a:gd name="T69" fmla="*/ 0 h 79"/>
                <a:gd name="T70" fmla="*/ 0 w 41"/>
                <a:gd name="T71" fmla="*/ 0 h 79"/>
                <a:gd name="T72" fmla="*/ 0 w 41"/>
                <a:gd name="T73" fmla="*/ 0 h 79"/>
                <a:gd name="T74" fmla="*/ 0 w 41"/>
                <a:gd name="T75" fmla="*/ 0 h 79"/>
                <a:gd name="T76" fmla="*/ 0 w 41"/>
                <a:gd name="T77" fmla="*/ 0 h 79"/>
                <a:gd name="T78" fmla="*/ 0 w 41"/>
                <a:gd name="T79" fmla="*/ 0 h 79"/>
                <a:gd name="T80" fmla="*/ 0 w 41"/>
                <a:gd name="T81" fmla="*/ 0 h 79"/>
                <a:gd name="T82" fmla="*/ 0 w 41"/>
                <a:gd name="T83" fmla="*/ 0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79"/>
                <a:gd name="T128" fmla="*/ 41 w 41"/>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79">
                  <a:moveTo>
                    <a:pt x="33" y="79"/>
                  </a:moveTo>
                  <a:lnTo>
                    <a:pt x="35" y="76"/>
                  </a:lnTo>
                  <a:lnTo>
                    <a:pt x="38" y="74"/>
                  </a:lnTo>
                  <a:lnTo>
                    <a:pt x="39" y="71"/>
                  </a:lnTo>
                  <a:lnTo>
                    <a:pt x="41" y="68"/>
                  </a:lnTo>
                  <a:lnTo>
                    <a:pt x="41" y="64"/>
                  </a:lnTo>
                  <a:lnTo>
                    <a:pt x="41" y="59"/>
                  </a:lnTo>
                  <a:lnTo>
                    <a:pt x="41" y="53"/>
                  </a:lnTo>
                  <a:lnTo>
                    <a:pt x="40" y="47"/>
                  </a:lnTo>
                  <a:lnTo>
                    <a:pt x="39" y="41"/>
                  </a:lnTo>
                  <a:lnTo>
                    <a:pt x="38" y="36"/>
                  </a:lnTo>
                  <a:lnTo>
                    <a:pt x="36" y="33"/>
                  </a:lnTo>
                  <a:lnTo>
                    <a:pt x="37" y="31"/>
                  </a:lnTo>
                  <a:lnTo>
                    <a:pt x="35" y="30"/>
                  </a:lnTo>
                  <a:lnTo>
                    <a:pt x="34" y="27"/>
                  </a:lnTo>
                  <a:lnTo>
                    <a:pt x="31" y="22"/>
                  </a:lnTo>
                  <a:lnTo>
                    <a:pt x="29" y="18"/>
                  </a:lnTo>
                  <a:lnTo>
                    <a:pt x="25" y="12"/>
                  </a:lnTo>
                  <a:lnTo>
                    <a:pt x="21" y="8"/>
                  </a:lnTo>
                  <a:lnTo>
                    <a:pt x="17" y="5"/>
                  </a:lnTo>
                  <a:lnTo>
                    <a:pt x="15" y="3"/>
                  </a:lnTo>
                  <a:lnTo>
                    <a:pt x="11" y="0"/>
                  </a:lnTo>
                  <a:lnTo>
                    <a:pt x="8" y="0"/>
                  </a:lnTo>
                  <a:lnTo>
                    <a:pt x="4" y="1"/>
                  </a:lnTo>
                  <a:lnTo>
                    <a:pt x="0" y="2"/>
                  </a:lnTo>
                  <a:lnTo>
                    <a:pt x="2" y="5"/>
                  </a:lnTo>
                  <a:lnTo>
                    <a:pt x="3" y="8"/>
                  </a:lnTo>
                  <a:lnTo>
                    <a:pt x="5" y="10"/>
                  </a:lnTo>
                  <a:lnTo>
                    <a:pt x="8" y="13"/>
                  </a:lnTo>
                  <a:lnTo>
                    <a:pt x="12" y="17"/>
                  </a:lnTo>
                  <a:lnTo>
                    <a:pt x="18" y="25"/>
                  </a:lnTo>
                  <a:lnTo>
                    <a:pt x="23" y="33"/>
                  </a:lnTo>
                  <a:lnTo>
                    <a:pt x="25" y="37"/>
                  </a:lnTo>
                  <a:lnTo>
                    <a:pt x="26" y="40"/>
                  </a:lnTo>
                  <a:lnTo>
                    <a:pt x="28" y="50"/>
                  </a:lnTo>
                  <a:lnTo>
                    <a:pt x="29" y="59"/>
                  </a:lnTo>
                  <a:lnTo>
                    <a:pt x="29" y="66"/>
                  </a:lnTo>
                  <a:lnTo>
                    <a:pt x="28" y="68"/>
                  </a:lnTo>
                  <a:lnTo>
                    <a:pt x="29" y="72"/>
                  </a:lnTo>
                  <a:lnTo>
                    <a:pt x="30" y="75"/>
                  </a:lnTo>
                  <a:lnTo>
                    <a:pt x="33" y="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9" name="Freeform 234"/>
            <p:cNvSpPr>
              <a:spLocks/>
            </p:cNvSpPr>
            <p:nvPr/>
          </p:nvSpPr>
          <p:spPr bwMode="auto">
            <a:xfrm>
              <a:off x="2893" y="2561"/>
              <a:ext cx="17" cy="7"/>
            </a:xfrm>
            <a:custGeom>
              <a:avLst/>
              <a:gdLst>
                <a:gd name="T0" fmla="*/ 0 w 51"/>
                <a:gd name="T1" fmla="*/ 0 h 19"/>
                <a:gd name="T2" fmla="*/ 0 w 51"/>
                <a:gd name="T3" fmla="*/ 0 h 19"/>
                <a:gd name="T4" fmla="*/ 0 w 51"/>
                <a:gd name="T5" fmla="*/ 0 h 19"/>
                <a:gd name="T6" fmla="*/ 0 w 51"/>
                <a:gd name="T7" fmla="*/ 0 h 19"/>
                <a:gd name="T8" fmla="*/ 0 w 51"/>
                <a:gd name="T9" fmla="*/ 0 h 19"/>
                <a:gd name="T10" fmla="*/ 0 w 51"/>
                <a:gd name="T11" fmla="*/ 0 h 19"/>
                <a:gd name="T12" fmla="*/ 0 w 51"/>
                <a:gd name="T13" fmla="*/ 0 h 19"/>
                <a:gd name="T14" fmla="*/ 0 w 51"/>
                <a:gd name="T15" fmla="*/ 0 h 19"/>
                <a:gd name="T16" fmla="*/ 0 w 51"/>
                <a:gd name="T17" fmla="*/ 0 h 19"/>
                <a:gd name="T18" fmla="*/ 0 w 51"/>
                <a:gd name="T19" fmla="*/ 0 h 19"/>
                <a:gd name="T20" fmla="*/ 0 w 51"/>
                <a:gd name="T21" fmla="*/ 0 h 19"/>
                <a:gd name="T22" fmla="*/ 0 w 51"/>
                <a:gd name="T23" fmla="*/ 0 h 19"/>
                <a:gd name="T24" fmla="*/ 0 w 51"/>
                <a:gd name="T25" fmla="*/ 0 h 19"/>
                <a:gd name="T26" fmla="*/ 0 w 51"/>
                <a:gd name="T27" fmla="*/ 0 h 19"/>
                <a:gd name="T28" fmla="*/ 0 w 51"/>
                <a:gd name="T29" fmla="*/ 0 h 19"/>
                <a:gd name="T30" fmla="*/ 0 w 51"/>
                <a:gd name="T31" fmla="*/ 0 h 19"/>
                <a:gd name="T32" fmla="*/ 0 w 51"/>
                <a:gd name="T33" fmla="*/ 0 h 19"/>
                <a:gd name="T34" fmla="*/ 0 w 51"/>
                <a:gd name="T35" fmla="*/ 0 h 19"/>
                <a:gd name="T36" fmla="*/ 0 w 51"/>
                <a:gd name="T37" fmla="*/ 0 h 19"/>
                <a:gd name="T38" fmla="*/ 0 w 51"/>
                <a:gd name="T39" fmla="*/ 0 h 19"/>
                <a:gd name="T40" fmla="*/ 0 w 51"/>
                <a:gd name="T41" fmla="*/ 0 h 19"/>
                <a:gd name="T42" fmla="*/ 0 w 51"/>
                <a:gd name="T43" fmla="*/ 0 h 19"/>
                <a:gd name="T44" fmla="*/ 0 w 51"/>
                <a:gd name="T45" fmla="*/ 0 h 19"/>
                <a:gd name="T46" fmla="*/ 0 w 51"/>
                <a:gd name="T47" fmla="*/ 0 h 19"/>
                <a:gd name="T48" fmla="*/ 0 w 51"/>
                <a:gd name="T49" fmla="*/ 0 h 19"/>
                <a:gd name="T50" fmla="*/ 0 w 51"/>
                <a:gd name="T51" fmla="*/ 0 h 19"/>
                <a:gd name="T52" fmla="*/ 0 w 51"/>
                <a:gd name="T53" fmla="*/ 0 h 19"/>
                <a:gd name="T54" fmla="*/ 0 w 51"/>
                <a:gd name="T55" fmla="*/ 0 h 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1"/>
                <a:gd name="T85" fmla="*/ 0 h 19"/>
                <a:gd name="T86" fmla="*/ 51 w 51"/>
                <a:gd name="T87" fmla="*/ 19 h 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1" h="19">
                  <a:moveTo>
                    <a:pt x="0" y="3"/>
                  </a:moveTo>
                  <a:lnTo>
                    <a:pt x="0" y="8"/>
                  </a:lnTo>
                  <a:lnTo>
                    <a:pt x="3" y="11"/>
                  </a:lnTo>
                  <a:lnTo>
                    <a:pt x="7" y="13"/>
                  </a:lnTo>
                  <a:lnTo>
                    <a:pt x="14" y="16"/>
                  </a:lnTo>
                  <a:lnTo>
                    <a:pt x="20" y="17"/>
                  </a:lnTo>
                  <a:lnTo>
                    <a:pt x="23" y="18"/>
                  </a:lnTo>
                  <a:lnTo>
                    <a:pt x="26" y="18"/>
                  </a:lnTo>
                  <a:lnTo>
                    <a:pt x="32" y="19"/>
                  </a:lnTo>
                  <a:lnTo>
                    <a:pt x="38" y="19"/>
                  </a:lnTo>
                  <a:lnTo>
                    <a:pt x="44" y="19"/>
                  </a:lnTo>
                  <a:lnTo>
                    <a:pt x="47" y="16"/>
                  </a:lnTo>
                  <a:lnTo>
                    <a:pt x="51" y="12"/>
                  </a:lnTo>
                  <a:lnTo>
                    <a:pt x="46" y="7"/>
                  </a:lnTo>
                  <a:lnTo>
                    <a:pt x="43" y="6"/>
                  </a:lnTo>
                  <a:lnTo>
                    <a:pt x="37" y="6"/>
                  </a:lnTo>
                  <a:lnTo>
                    <a:pt x="32" y="6"/>
                  </a:lnTo>
                  <a:lnTo>
                    <a:pt x="27" y="6"/>
                  </a:lnTo>
                  <a:lnTo>
                    <a:pt x="25" y="6"/>
                  </a:lnTo>
                  <a:lnTo>
                    <a:pt x="22" y="4"/>
                  </a:lnTo>
                  <a:lnTo>
                    <a:pt x="18" y="4"/>
                  </a:lnTo>
                  <a:lnTo>
                    <a:pt x="13" y="2"/>
                  </a:lnTo>
                  <a:lnTo>
                    <a:pt x="10" y="0"/>
                  </a:lnTo>
                  <a:lnTo>
                    <a:pt x="8" y="0"/>
                  </a:lnTo>
                  <a:lnTo>
                    <a:pt x="6" y="0"/>
                  </a:lnTo>
                  <a:lnTo>
                    <a:pt x="3" y="1"/>
                  </a:lnTo>
                  <a:lnTo>
                    <a:pt x="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0" name="Freeform 235"/>
            <p:cNvSpPr>
              <a:spLocks/>
            </p:cNvSpPr>
            <p:nvPr/>
          </p:nvSpPr>
          <p:spPr bwMode="auto">
            <a:xfrm>
              <a:off x="2903" y="2566"/>
              <a:ext cx="18" cy="13"/>
            </a:xfrm>
            <a:custGeom>
              <a:avLst/>
              <a:gdLst>
                <a:gd name="T0" fmla="*/ 0 w 56"/>
                <a:gd name="T1" fmla="*/ 0 h 38"/>
                <a:gd name="T2" fmla="*/ 0 w 56"/>
                <a:gd name="T3" fmla="*/ 0 h 38"/>
                <a:gd name="T4" fmla="*/ 0 w 56"/>
                <a:gd name="T5" fmla="*/ 0 h 38"/>
                <a:gd name="T6" fmla="*/ 0 w 56"/>
                <a:gd name="T7" fmla="*/ 0 h 38"/>
                <a:gd name="T8" fmla="*/ 0 w 56"/>
                <a:gd name="T9" fmla="*/ 0 h 38"/>
                <a:gd name="T10" fmla="*/ 0 w 56"/>
                <a:gd name="T11" fmla="*/ 0 h 38"/>
                <a:gd name="T12" fmla="*/ 0 w 56"/>
                <a:gd name="T13" fmla="*/ 0 h 38"/>
                <a:gd name="T14" fmla="*/ 0 w 56"/>
                <a:gd name="T15" fmla="*/ 0 h 38"/>
                <a:gd name="T16" fmla="*/ 0 w 56"/>
                <a:gd name="T17" fmla="*/ 0 h 38"/>
                <a:gd name="T18" fmla="*/ 0 w 56"/>
                <a:gd name="T19" fmla="*/ 0 h 38"/>
                <a:gd name="T20" fmla="*/ 0 w 56"/>
                <a:gd name="T21" fmla="*/ 0 h 38"/>
                <a:gd name="T22" fmla="*/ 0 w 56"/>
                <a:gd name="T23" fmla="*/ 0 h 38"/>
                <a:gd name="T24" fmla="*/ 0 w 56"/>
                <a:gd name="T25" fmla="*/ 0 h 38"/>
                <a:gd name="T26" fmla="*/ 0 w 56"/>
                <a:gd name="T27" fmla="*/ 0 h 38"/>
                <a:gd name="T28" fmla="*/ 0 w 56"/>
                <a:gd name="T29" fmla="*/ 0 h 38"/>
                <a:gd name="T30" fmla="*/ 0 w 56"/>
                <a:gd name="T31" fmla="*/ 0 h 38"/>
                <a:gd name="T32" fmla="*/ 0 w 56"/>
                <a:gd name="T33" fmla="*/ 0 h 38"/>
                <a:gd name="T34" fmla="*/ 0 w 56"/>
                <a:gd name="T35" fmla="*/ 0 h 38"/>
                <a:gd name="T36" fmla="*/ 0 w 56"/>
                <a:gd name="T37" fmla="*/ 0 h 38"/>
                <a:gd name="T38" fmla="*/ 0 w 56"/>
                <a:gd name="T39" fmla="*/ 0 h 38"/>
                <a:gd name="T40" fmla="*/ 0 w 56"/>
                <a:gd name="T41" fmla="*/ 0 h 38"/>
                <a:gd name="T42" fmla="*/ 0 w 56"/>
                <a:gd name="T43" fmla="*/ 0 h 38"/>
                <a:gd name="T44" fmla="*/ 0 w 56"/>
                <a:gd name="T45" fmla="*/ 0 h 38"/>
                <a:gd name="T46" fmla="*/ 0 w 56"/>
                <a:gd name="T47" fmla="*/ 0 h 38"/>
                <a:gd name="T48" fmla="*/ 0 w 56"/>
                <a:gd name="T49" fmla="*/ 0 h 38"/>
                <a:gd name="T50" fmla="*/ 0 w 56"/>
                <a:gd name="T51" fmla="*/ 0 h 38"/>
                <a:gd name="T52" fmla="*/ 0 w 56"/>
                <a:gd name="T53" fmla="*/ 0 h 38"/>
                <a:gd name="T54" fmla="*/ 0 w 56"/>
                <a:gd name="T55" fmla="*/ 0 h 38"/>
                <a:gd name="T56" fmla="*/ 0 w 56"/>
                <a:gd name="T57" fmla="*/ 0 h 38"/>
                <a:gd name="T58" fmla="*/ 0 w 56"/>
                <a:gd name="T59" fmla="*/ 0 h 38"/>
                <a:gd name="T60" fmla="*/ 0 w 56"/>
                <a:gd name="T61" fmla="*/ 0 h 38"/>
                <a:gd name="T62" fmla="*/ 0 w 56"/>
                <a:gd name="T63" fmla="*/ 0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38"/>
                <a:gd name="T98" fmla="*/ 56 w 56"/>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38">
                  <a:moveTo>
                    <a:pt x="0" y="0"/>
                  </a:moveTo>
                  <a:lnTo>
                    <a:pt x="0" y="3"/>
                  </a:lnTo>
                  <a:lnTo>
                    <a:pt x="0" y="6"/>
                  </a:lnTo>
                  <a:lnTo>
                    <a:pt x="0" y="8"/>
                  </a:lnTo>
                  <a:lnTo>
                    <a:pt x="3" y="11"/>
                  </a:lnTo>
                  <a:lnTo>
                    <a:pt x="7" y="15"/>
                  </a:lnTo>
                  <a:lnTo>
                    <a:pt x="14" y="20"/>
                  </a:lnTo>
                  <a:lnTo>
                    <a:pt x="19" y="24"/>
                  </a:lnTo>
                  <a:lnTo>
                    <a:pt x="23" y="26"/>
                  </a:lnTo>
                  <a:lnTo>
                    <a:pt x="25" y="28"/>
                  </a:lnTo>
                  <a:lnTo>
                    <a:pt x="32" y="33"/>
                  </a:lnTo>
                  <a:lnTo>
                    <a:pt x="41" y="36"/>
                  </a:lnTo>
                  <a:lnTo>
                    <a:pt x="48" y="38"/>
                  </a:lnTo>
                  <a:lnTo>
                    <a:pt x="52" y="36"/>
                  </a:lnTo>
                  <a:lnTo>
                    <a:pt x="56" y="32"/>
                  </a:lnTo>
                  <a:lnTo>
                    <a:pt x="54" y="28"/>
                  </a:lnTo>
                  <a:lnTo>
                    <a:pt x="52" y="26"/>
                  </a:lnTo>
                  <a:lnTo>
                    <a:pt x="50" y="24"/>
                  </a:lnTo>
                  <a:lnTo>
                    <a:pt x="48" y="24"/>
                  </a:lnTo>
                  <a:lnTo>
                    <a:pt x="44" y="23"/>
                  </a:lnTo>
                  <a:lnTo>
                    <a:pt x="38" y="21"/>
                  </a:lnTo>
                  <a:lnTo>
                    <a:pt x="32" y="18"/>
                  </a:lnTo>
                  <a:lnTo>
                    <a:pt x="30" y="16"/>
                  </a:lnTo>
                  <a:lnTo>
                    <a:pt x="27" y="14"/>
                  </a:lnTo>
                  <a:lnTo>
                    <a:pt x="22" y="10"/>
                  </a:lnTo>
                  <a:lnTo>
                    <a:pt x="16" y="5"/>
                  </a:lnTo>
                  <a:lnTo>
                    <a:pt x="12" y="2"/>
                  </a:lnTo>
                  <a:lnTo>
                    <a:pt x="8" y="0"/>
                  </a:lnTo>
                  <a:lnTo>
                    <a:pt x="7" y="0"/>
                  </a:lnTo>
                  <a:lnTo>
                    <a:pt x="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1" name="Freeform 236"/>
            <p:cNvSpPr>
              <a:spLocks/>
            </p:cNvSpPr>
            <p:nvPr/>
          </p:nvSpPr>
          <p:spPr bwMode="auto">
            <a:xfrm>
              <a:off x="2921" y="2574"/>
              <a:ext cx="10" cy="13"/>
            </a:xfrm>
            <a:custGeom>
              <a:avLst/>
              <a:gdLst>
                <a:gd name="T0" fmla="*/ 0 w 32"/>
                <a:gd name="T1" fmla="*/ 0 h 41"/>
                <a:gd name="T2" fmla="*/ 0 w 32"/>
                <a:gd name="T3" fmla="*/ 0 h 41"/>
                <a:gd name="T4" fmla="*/ 0 w 32"/>
                <a:gd name="T5" fmla="*/ 0 h 41"/>
                <a:gd name="T6" fmla="*/ 0 w 32"/>
                <a:gd name="T7" fmla="*/ 0 h 41"/>
                <a:gd name="T8" fmla="*/ 0 w 32"/>
                <a:gd name="T9" fmla="*/ 0 h 41"/>
                <a:gd name="T10" fmla="*/ 0 w 32"/>
                <a:gd name="T11" fmla="*/ 0 h 41"/>
                <a:gd name="T12" fmla="*/ 0 w 32"/>
                <a:gd name="T13" fmla="*/ 0 h 41"/>
                <a:gd name="T14" fmla="*/ 0 w 32"/>
                <a:gd name="T15" fmla="*/ 0 h 41"/>
                <a:gd name="T16" fmla="*/ 0 w 32"/>
                <a:gd name="T17" fmla="*/ 0 h 41"/>
                <a:gd name="T18" fmla="*/ 0 w 32"/>
                <a:gd name="T19" fmla="*/ 0 h 41"/>
                <a:gd name="T20" fmla="*/ 0 w 32"/>
                <a:gd name="T21" fmla="*/ 0 h 41"/>
                <a:gd name="T22" fmla="*/ 0 w 32"/>
                <a:gd name="T23" fmla="*/ 0 h 41"/>
                <a:gd name="T24" fmla="*/ 0 w 32"/>
                <a:gd name="T25" fmla="*/ 0 h 41"/>
                <a:gd name="T26" fmla="*/ 0 w 32"/>
                <a:gd name="T27" fmla="*/ 0 h 41"/>
                <a:gd name="T28" fmla="*/ 0 w 32"/>
                <a:gd name="T29" fmla="*/ 0 h 41"/>
                <a:gd name="T30" fmla="*/ 0 w 32"/>
                <a:gd name="T31" fmla="*/ 0 h 41"/>
                <a:gd name="T32" fmla="*/ 0 w 32"/>
                <a:gd name="T33" fmla="*/ 0 h 41"/>
                <a:gd name="T34" fmla="*/ 0 w 32"/>
                <a:gd name="T35" fmla="*/ 0 h 41"/>
                <a:gd name="T36" fmla="*/ 0 w 32"/>
                <a:gd name="T37" fmla="*/ 0 h 41"/>
                <a:gd name="T38" fmla="*/ 0 w 32"/>
                <a:gd name="T39" fmla="*/ 0 h 41"/>
                <a:gd name="T40" fmla="*/ 0 w 32"/>
                <a:gd name="T41" fmla="*/ 0 h 41"/>
                <a:gd name="T42" fmla="*/ 0 w 32"/>
                <a:gd name="T43" fmla="*/ 0 h 41"/>
                <a:gd name="T44" fmla="*/ 0 w 32"/>
                <a:gd name="T45" fmla="*/ 0 h 41"/>
                <a:gd name="T46" fmla="*/ 0 w 32"/>
                <a:gd name="T47" fmla="*/ 0 h 41"/>
                <a:gd name="T48" fmla="*/ 0 w 32"/>
                <a:gd name="T49" fmla="*/ 0 h 41"/>
                <a:gd name="T50" fmla="*/ 0 w 32"/>
                <a:gd name="T51" fmla="*/ 0 h 41"/>
                <a:gd name="T52" fmla="*/ 0 w 32"/>
                <a:gd name="T53" fmla="*/ 0 h 41"/>
                <a:gd name="T54" fmla="*/ 0 w 32"/>
                <a:gd name="T55" fmla="*/ 0 h 41"/>
                <a:gd name="T56" fmla="*/ 0 w 32"/>
                <a:gd name="T57" fmla="*/ 0 h 41"/>
                <a:gd name="T58" fmla="*/ 0 w 32"/>
                <a:gd name="T59" fmla="*/ 0 h 41"/>
                <a:gd name="T60" fmla="*/ 0 w 32"/>
                <a:gd name="T61" fmla="*/ 0 h 41"/>
                <a:gd name="T62" fmla="*/ 0 w 32"/>
                <a:gd name="T63" fmla="*/ 0 h 41"/>
                <a:gd name="T64" fmla="*/ 0 w 32"/>
                <a:gd name="T65" fmla="*/ 0 h 41"/>
                <a:gd name="T66" fmla="*/ 0 w 32"/>
                <a:gd name="T67" fmla="*/ 0 h 41"/>
                <a:gd name="T68" fmla="*/ 0 w 32"/>
                <a:gd name="T69" fmla="*/ 0 h 41"/>
                <a:gd name="T70" fmla="*/ 0 w 32"/>
                <a:gd name="T71" fmla="*/ 0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
                <a:gd name="T109" fmla="*/ 0 h 41"/>
                <a:gd name="T110" fmla="*/ 32 w 32"/>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 h="41">
                  <a:moveTo>
                    <a:pt x="32" y="40"/>
                  </a:moveTo>
                  <a:lnTo>
                    <a:pt x="32" y="39"/>
                  </a:lnTo>
                  <a:lnTo>
                    <a:pt x="32" y="34"/>
                  </a:lnTo>
                  <a:lnTo>
                    <a:pt x="31" y="24"/>
                  </a:lnTo>
                  <a:lnTo>
                    <a:pt x="28" y="14"/>
                  </a:lnTo>
                  <a:lnTo>
                    <a:pt x="26" y="7"/>
                  </a:lnTo>
                  <a:lnTo>
                    <a:pt x="23" y="3"/>
                  </a:lnTo>
                  <a:lnTo>
                    <a:pt x="21" y="2"/>
                  </a:lnTo>
                  <a:lnTo>
                    <a:pt x="18" y="1"/>
                  </a:lnTo>
                  <a:lnTo>
                    <a:pt x="14" y="0"/>
                  </a:lnTo>
                  <a:lnTo>
                    <a:pt x="13" y="6"/>
                  </a:lnTo>
                  <a:lnTo>
                    <a:pt x="14" y="14"/>
                  </a:lnTo>
                  <a:lnTo>
                    <a:pt x="16" y="15"/>
                  </a:lnTo>
                  <a:lnTo>
                    <a:pt x="14" y="14"/>
                  </a:lnTo>
                  <a:lnTo>
                    <a:pt x="13" y="14"/>
                  </a:lnTo>
                  <a:lnTo>
                    <a:pt x="10" y="11"/>
                  </a:lnTo>
                  <a:lnTo>
                    <a:pt x="7" y="10"/>
                  </a:lnTo>
                  <a:lnTo>
                    <a:pt x="3" y="10"/>
                  </a:lnTo>
                  <a:lnTo>
                    <a:pt x="0" y="10"/>
                  </a:lnTo>
                  <a:lnTo>
                    <a:pt x="0" y="13"/>
                  </a:lnTo>
                  <a:lnTo>
                    <a:pt x="0" y="17"/>
                  </a:lnTo>
                  <a:lnTo>
                    <a:pt x="2" y="19"/>
                  </a:lnTo>
                  <a:lnTo>
                    <a:pt x="5" y="22"/>
                  </a:lnTo>
                  <a:lnTo>
                    <a:pt x="5" y="23"/>
                  </a:lnTo>
                  <a:lnTo>
                    <a:pt x="8" y="27"/>
                  </a:lnTo>
                  <a:lnTo>
                    <a:pt x="13" y="30"/>
                  </a:lnTo>
                  <a:lnTo>
                    <a:pt x="16" y="33"/>
                  </a:lnTo>
                  <a:lnTo>
                    <a:pt x="18" y="36"/>
                  </a:lnTo>
                  <a:lnTo>
                    <a:pt x="20" y="39"/>
                  </a:lnTo>
                  <a:lnTo>
                    <a:pt x="20" y="40"/>
                  </a:lnTo>
                  <a:lnTo>
                    <a:pt x="20" y="41"/>
                  </a:lnTo>
                  <a:lnTo>
                    <a:pt x="21" y="41"/>
                  </a:lnTo>
                  <a:lnTo>
                    <a:pt x="22" y="41"/>
                  </a:lnTo>
                  <a:lnTo>
                    <a:pt x="32" y="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2" name="Freeform 237"/>
            <p:cNvSpPr>
              <a:spLocks/>
            </p:cNvSpPr>
            <p:nvPr/>
          </p:nvSpPr>
          <p:spPr bwMode="auto">
            <a:xfrm>
              <a:off x="2907" y="2551"/>
              <a:ext cx="23" cy="22"/>
            </a:xfrm>
            <a:custGeom>
              <a:avLst/>
              <a:gdLst>
                <a:gd name="T0" fmla="*/ 0 w 69"/>
                <a:gd name="T1" fmla="*/ 0 h 66"/>
                <a:gd name="T2" fmla="*/ 0 w 69"/>
                <a:gd name="T3" fmla="*/ 0 h 66"/>
                <a:gd name="T4" fmla="*/ 0 w 69"/>
                <a:gd name="T5" fmla="*/ 0 h 66"/>
                <a:gd name="T6" fmla="*/ 0 w 69"/>
                <a:gd name="T7" fmla="*/ 0 h 66"/>
                <a:gd name="T8" fmla="*/ 0 w 69"/>
                <a:gd name="T9" fmla="*/ 0 h 66"/>
                <a:gd name="T10" fmla="*/ 0 w 69"/>
                <a:gd name="T11" fmla="*/ 0 h 66"/>
                <a:gd name="T12" fmla="*/ 0 w 69"/>
                <a:gd name="T13" fmla="*/ 0 h 66"/>
                <a:gd name="T14" fmla="*/ 0 w 69"/>
                <a:gd name="T15" fmla="*/ 0 h 66"/>
                <a:gd name="T16" fmla="*/ 0 w 69"/>
                <a:gd name="T17" fmla="*/ 0 h 66"/>
                <a:gd name="T18" fmla="*/ 0 w 69"/>
                <a:gd name="T19" fmla="*/ 0 h 66"/>
                <a:gd name="T20" fmla="*/ 0 w 69"/>
                <a:gd name="T21" fmla="*/ 0 h 66"/>
                <a:gd name="T22" fmla="*/ 0 w 69"/>
                <a:gd name="T23" fmla="*/ 0 h 66"/>
                <a:gd name="T24" fmla="*/ 0 w 69"/>
                <a:gd name="T25" fmla="*/ 0 h 66"/>
                <a:gd name="T26" fmla="*/ 0 w 69"/>
                <a:gd name="T27" fmla="*/ 0 h 66"/>
                <a:gd name="T28" fmla="*/ 0 w 69"/>
                <a:gd name="T29" fmla="*/ 0 h 66"/>
                <a:gd name="T30" fmla="*/ 0 w 69"/>
                <a:gd name="T31" fmla="*/ 0 h 66"/>
                <a:gd name="T32" fmla="*/ 0 w 69"/>
                <a:gd name="T33" fmla="*/ 0 h 66"/>
                <a:gd name="T34" fmla="*/ 0 w 69"/>
                <a:gd name="T35" fmla="*/ 0 h 66"/>
                <a:gd name="T36" fmla="*/ 0 w 69"/>
                <a:gd name="T37" fmla="*/ 0 h 66"/>
                <a:gd name="T38" fmla="*/ 0 w 69"/>
                <a:gd name="T39" fmla="*/ 0 h 66"/>
                <a:gd name="T40" fmla="*/ 0 w 69"/>
                <a:gd name="T41" fmla="*/ 0 h 66"/>
                <a:gd name="T42" fmla="*/ 0 w 69"/>
                <a:gd name="T43" fmla="*/ 0 h 66"/>
                <a:gd name="T44" fmla="*/ 0 w 69"/>
                <a:gd name="T45" fmla="*/ 0 h 66"/>
                <a:gd name="T46" fmla="*/ 0 w 69"/>
                <a:gd name="T47" fmla="*/ 0 h 66"/>
                <a:gd name="T48" fmla="*/ 0 w 69"/>
                <a:gd name="T49" fmla="*/ 0 h 66"/>
                <a:gd name="T50" fmla="*/ 0 w 69"/>
                <a:gd name="T51" fmla="*/ 0 h 66"/>
                <a:gd name="T52" fmla="*/ 0 w 69"/>
                <a:gd name="T53" fmla="*/ 0 h 66"/>
                <a:gd name="T54" fmla="*/ 0 w 69"/>
                <a:gd name="T55" fmla="*/ 0 h 66"/>
                <a:gd name="T56" fmla="*/ 0 w 69"/>
                <a:gd name="T57" fmla="*/ 0 h 66"/>
                <a:gd name="T58" fmla="*/ 0 w 69"/>
                <a:gd name="T59" fmla="*/ 0 h 66"/>
                <a:gd name="T60" fmla="*/ 0 w 69"/>
                <a:gd name="T61" fmla="*/ 0 h 66"/>
                <a:gd name="T62" fmla="*/ 0 w 69"/>
                <a:gd name="T63" fmla="*/ 0 h 66"/>
                <a:gd name="T64" fmla="*/ 0 w 69"/>
                <a:gd name="T65" fmla="*/ 0 h 66"/>
                <a:gd name="T66" fmla="*/ 0 w 69"/>
                <a:gd name="T67" fmla="*/ 0 h 66"/>
                <a:gd name="T68" fmla="*/ 0 w 69"/>
                <a:gd name="T69" fmla="*/ 0 h 66"/>
                <a:gd name="T70" fmla="*/ 0 w 69"/>
                <a:gd name="T71" fmla="*/ 0 h 66"/>
                <a:gd name="T72" fmla="*/ 0 w 69"/>
                <a:gd name="T73" fmla="*/ 0 h 66"/>
                <a:gd name="T74" fmla="*/ 0 w 69"/>
                <a:gd name="T75" fmla="*/ 0 h 66"/>
                <a:gd name="T76" fmla="*/ 0 w 69"/>
                <a:gd name="T77" fmla="*/ 0 h 66"/>
                <a:gd name="T78" fmla="*/ 0 w 69"/>
                <a:gd name="T79" fmla="*/ 0 h 66"/>
                <a:gd name="T80" fmla="*/ 0 w 69"/>
                <a:gd name="T81" fmla="*/ 0 h 66"/>
                <a:gd name="T82" fmla="*/ 0 w 69"/>
                <a:gd name="T83" fmla="*/ 0 h 66"/>
                <a:gd name="T84" fmla="*/ 0 w 69"/>
                <a:gd name="T85" fmla="*/ 0 h 66"/>
                <a:gd name="T86" fmla="*/ 0 w 69"/>
                <a:gd name="T87" fmla="*/ 0 h 66"/>
                <a:gd name="T88" fmla="*/ 0 w 69"/>
                <a:gd name="T89" fmla="*/ 0 h 66"/>
                <a:gd name="T90" fmla="*/ 0 w 69"/>
                <a:gd name="T91" fmla="*/ 0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
                <a:gd name="T139" fmla="*/ 0 h 66"/>
                <a:gd name="T140" fmla="*/ 69 w 69"/>
                <a:gd name="T141" fmla="*/ 66 h 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 h="66">
                  <a:moveTo>
                    <a:pt x="62" y="66"/>
                  </a:moveTo>
                  <a:lnTo>
                    <a:pt x="65" y="62"/>
                  </a:lnTo>
                  <a:lnTo>
                    <a:pt x="67" y="59"/>
                  </a:lnTo>
                  <a:lnTo>
                    <a:pt x="69" y="55"/>
                  </a:lnTo>
                  <a:lnTo>
                    <a:pt x="69" y="52"/>
                  </a:lnTo>
                  <a:lnTo>
                    <a:pt x="69" y="47"/>
                  </a:lnTo>
                  <a:lnTo>
                    <a:pt x="67" y="42"/>
                  </a:lnTo>
                  <a:lnTo>
                    <a:pt x="66" y="36"/>
                  </a:lnTo>
                  <a:lnTo>
                    <a:pt x="62" y="30"/>
                  </a:lnTo>
                  <a:lnTo>
                    <a:pt x="59" y="24"/>
                  </a:lnTo>
                  <a:lnTo>
                    <a:pt x="55" y="19"/>
                  </a:lnTo>
                  <a:lnTo>
                    <a:pt x="52" y="16"/>
                  </a:lnTo>
                  <a:lnTo>
                    <a:pt x="51" y="15"/>
                  </a:lnTo>
                  <a:lnTo>
                    <a:pt x="48" y="14"/>
                  </a:lnTo>
                  <a:lnTo>
                    <a:pt x="45" y="12"/>
                  </a:lnTo>
                  <a:lnTo>
                    <a:pt x="40" y="9"/>
                  </a:lnTo>
                  <a:lnTo>
                    <a:pt x="34" y="6"/>
                  </a:lnTo>
                  <a:lnTo>
                    <a:pt x="28" y="3"/>
                  </a:lnTo>
                  <a:lnTo>
                    <a:pt x="22" y="1"/>
                  </a:lnTo>
                  <a:lnTo>
                    <a:pt x="16" y="0"/>
                  </a:lnTo>
                  <a:lnTo>
                    <a:pt x="13" y="0"/>
                  </a:lnTo>
                  <a:lnTo>
                    <a:pt x="9" y="0"/>
                  </a:lnTo>
                  <a:lnTo>
                    <a:pt x="5" y="1"/>
                  </a:lnTo>
                  <a:lnTo>
                    <a:pt x="2" y="3"/>
                  </a:lnTo>
                  <a:lnTo>
                    <a:pt x="0" y="6"/>
                  </a:lnTo>
                  <a:lnTo>
                    <a:pt x="2" y="7"/>
                  </a:lnTo>
                  <a:lnTo>
                    <a:pt x="5" y="10"/>
                  </a:lnTo>
                  <a:lnTo>
                    <a:pt x="8" y="11"/>
                  </a:lnTo>
                  <a:lnTo>
                    <a:pt x="12" y="12"/>
                  </a:lnTo>
                  <a:lnTo>
                    <a:pt x="19" y="13"/>
                  </a:lnTo>
                  <a:lnTo>
                    <a:pt x="29" y="17"/>
                  </a:lnTo>
                  <a:lnTo>
                    <a:pt x="39" y="23"/>
                  </a:lnTo>
                  <a:lnTo>
                    <a:pt x="42" y="26"/>
                  </a:lnTo>
                  <a:lnTo>
                    <a:pt x="43" y="26"/>
                  </a:lnTo>
                  <a:lnTo>
                    <a:pt x="45" y="28"/>
                  </a:lnTo>
                  <a:lnTo>
                    <a:pt x="48" y="31"/>
                  </a:lnTo>
                  <a:lnTo>
                    <a:pt x="53" y="36"/>
                  </a:lnTo>
                  <a:lnTo>
                    <a:pt x="54" y="41"/>
                  </a:lnTo>
                  <a:lnTo>
                    <a:pt x="56" y="46"/>
                  </a:lnTo>
                  <a:lnTo>
                    <a:pt x="56" y="49"/>
                  </a:lnTo>
                  <a:lnTo>
                    <a:pt x="57" y="52"/>
                  </a:lnTo>
                  <a:lnTo>
                    <a:pt x="57" y="55"/>
                  </a:lnTo>
                  <a:lnTo>
                    <a:pt x="58" y="59"/>
                  </a:lnTo>
                  <a:lnTo>
                    <a:pt x="59" y="62"/>
                  </a:lnTo>
                  <a:lnTo>
                    <a:pt x="62" y="6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3" name="Freeform 238"/>
            <p:cNvSpPr>
              <a:spLocks/>
            </p:cNvSpPr>
            <p:nvPr/>
          </p:nvSpPr>
          <p:spPr bwMode="auto">
            <a:xfrm>
              <a:off x="2878" y="2538"/>
              <a:ext cx="34" cy="14"/>
            </a:xfrm>
            <a:custGeom>
              <a:avLst/>
              <a:gdLst>
                <a:gd name="T0" fmla="*/ 0 w 104"/>
                <a:gd name="T1" fmla="*/ 0 h 44"/>
                <a:gd name="T2" fmla="*/ 0 w 104"/>
                <a:gd name="T3" fmla="*/ 0 h 44"/>
                <a:gd name="T4" fmla="*/ 0 w 104"/>
                <a:gd name="T5" fmla="*/ 0 h 44"/>
                <a:gd name="T6" fmla="*/ 0 w 104"/>
                <a:gd name="T7" fmla="*/ 0 h 44"/>
                <a:gd name="T8" fmla="*/ 0 w 104"/>
                <a:gd name="T9" fmla="*/ 0 h 44"/>
                <a:gd name="T10" fmla="*/ 0 w 104"/>
                <a:gd name="T11" fmla="*/ 0 h 44"/>
                <a:gd name="T12" fmla="*/ 0 w 104"/>
                <a:gd name="T13" fmla="*/ 0 h 44"/>
                <a:gd name="T14" fmla="*/ 0 w 104"/>
                <a:gd name="T15" fmla="*/ 0 h 44"/>
                <a:gd name="T16" fmla="*/ 0 w 104"/>
                <a:gd name="T17" fmla="*/ 0 h 44"/>
                <a:gd name="T18" fmla="*/ 0 w 104"/>
                <a:gd name="T19" fmla="*/ 0 h 44"/>
                <a:gd name="T20" fmla="*/ 0 w 104"/>
                <a:gd name="T21" fmla="*/ 0 h 44"/>
                <a:gd name="T22" fmla="*/ 0 w 104"/>
                <a:gd name="T23" fmla="*/ 0 h 44"/>
                <a:gd name="T24" fmla="*/ 0 w 104"/>
                <a:gd name="T25" fmla="*/ 0 h 44"/>
                <a:gd name="T26" fmla="*/ 0 w 104"/>
                <a:gd name="T27" fmla="*/ 0 h 44"/>
                <a:gd name="T28" fmla="*/ 0 w 104"/>
                <a:gd name="T29" fmla="*/ 0 h 44"/>
                <a:gd name="T30" fmla="*/ 0 w 104"/>
                <a:gd name="T31" fmla="*/ 0 h 44"/>
                <a:gd name="T32" fmla="*/ 0 w 104"/>
                <a:gd name="T33" fmla="*/ 0 h 44"/>
                <a:gd name="T34" fmla="*/ 0 w 104"/>
                <a:gd name="T35" fmla="*/ 0 h 44"/>
                <a:gd name="T36" fmla="*/ 0 w 104"/>
                <a:gd name="T37" fmla="*/ 0 h 44"/>
                <a:gd name="T38" fmla="*/ 0 w 104"/>
                <a:gd name="T39" fmla="*/ 0 h 44"/>
                <a:gd name="T40" fmla="*/ 0 w 104"/>
                <a:gd name="T41" fmla="*/ 0 h 44"/>
                <a:gd name="T42" fmla="*/ 0 w 104"/>
                <a:gd name="T43" fmla="*/ 0 h 44"/>
                <a:gd name="T44" fmla="*/ 0 w 104"/>
                <a:gd name="T45" fmla="*/ 0 h 44"/>
                <a:gd name="T46" fmla="*/ 0 w 104"/>
                <a:gd name="T47" fmla="*/ 0 h 44"/>
                <a:gd name="T48" fmla="*/ 0 w 104"/>
                <a:gd name="T49" fmla="*/ 0 h 44"/>
                <a:gd name="T50" fmla="*/ 0 w 104"/>
                <a:gd name="T51" fmla="*/ 0 h 44"/>
                <a:gd name="T52" fmla="*/ 0 w 104"/>
                <a:gd name="T53" fmla="*/ 0 h 44"/>
                <a:gd name="T54" fmla="*/ 0 w 104"/>
                <a:gd name="T55" fmla="*/ 0 h 44"/>
                <a:gd name="T56" fmla="*/ 0 w 104"/>
                <a:gd name="T57" fmla="*/ 0 h 44"/>
                <a:gd name="T58" fmla="*/ 0 w 104"/>
                <a:gd name="T59" fmla="*/ 0 h 44"/>
                <a:gd name="T60" fmla="*/ 0 w 104"/>
                <a:gd name="T61" fmla="*/ 0 h 44"/>
                <a:gd name="T62" fmla="*/ 0 w 104"/>
                <a:gd name="T63" fmla="*/ 0 h 44"/>
                <a:gd name="T64" fmla="*/ 0 w 104"/>
                <a:gd name="T65" fmla="*/ 0 h 44"/>
                <a:gd name="T66" fmla="*/ 0 w 104"/>
                <a:gd name="T67" fmla="*/ 0 h 44"/>
                <a:gd name="T68" fmla="*/ 0 w 104"/>
                <a:gd name="T69" fmla="*/ 0 h 44"/>
                <a:gd name="T70" fmla="*/ 0 w 104"/>
                <a:gd name="T71" fmla="*/ 0 h 44"/>
                <a:gd name="T72" fmla="*/ 0 w 104"/>
                <a:gd name="T73" fmla="*/ 0 h 44"/>
                <a:gd name="T74" fmla="*/ 0 w 104"/>
                <a:gd name="T75" fmla="*/ 0 h 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4"/>
                <a:gd name="T115" fmla="*/ 0 h 44"/>
                <a:gd name="T116" fmla="*/ 104 w 104"/>
                <a:gd name="T117" fmla="*/ 44 h 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4" h="44">
                  <a:moveTo>
                    <a:pt x="104" y="44"/>
                  </a:moveTo>
                  <a:lnTo>
                    <a:pt x="104" y="38"/>
                  </a:lnTo>
                  <a:lnTo>
                    <a:pt x="104" y="34"/>
                  </a:lnTo>
                  <a:lnTo>
                    <a:pt x="102" y="29"/>
                  </a:lnTo>
                  <a:lnTo>
                    <a:pt x="100" y="26"/>
                  </a:lnTo>
                  <a:lnTo>
                    <a:pt x="97" y="22"/>
                  </a:lnTo>
                  <a:lnTo>
                    <a:pt x="92" y="18"/>
                  </a:lnTo>
                  <a:lnTo>
                    <a:pt x="84" y="14"/>
                  </a:lnTo>
                  <a:lnTo>
                    <a:pt x="78" y="11"/>
                  </a:lnTo>
                  <a:lnTo>
                    <a:pt x="70" y="6"/>
                  </a:lnTo>
                  <a:lnTo>
                    <a:pt x="64" y="4"/>
                  </a:lnTo>
                  <a:lnTo>
                    <a:pt x="60" y="3"/>
                  </a:lnTo>
                  <a:lnTo>
                    <a:pt x="59" y="3"/>
                  </a:lnTo>
                  <a:lnTo>
                    <a:pt x="53" y="2"/>
                  </a:lnTo>
                  <a:lnTo>
                    <a:pt x="40" y="1"/>
                  </a:lnTo>
                  <a:lnTo>
                    <a:pt x="24" y="0"/>
                  </a:lnTo>
                  <a:lnTo>
                    <a:pt x="15" y="1"/>
                  </a:lnTo>
                  <a:lnTo>
                    <a:pt x="10" y="2"/>
                  </a:lnTo>
                  <a:lnTo>
                    <a:pt x="6" y="4"/>
                  </a:lnTo>
                  <a:lnTo>
                    <a:pt x="2" y="7"/>
                  </a:lnTo>
                  <a:lnTo>
                    <a:pt x="0" y="12"/>
                  </a:lnTo>
                  <a:lnTo>
                    <a:pt x="4" y="13"/>
                  </a:lnTo>
                  <a:lnTo>
                    <a:pt x="8" y="15"/>
                  </a:lnTo>
                  <a:lnTo>
                    <a:pt x="11" y="15"/>
                  </a:lnTo>
                  <a:lnTo>
                    <a:pt x="16" y="15"/>
                  </a:lnTo>
                  <a:lnTo>
                    <a:pt x="24" y="13"/>
                  </a:lnTo>
                  <a:lnTo>
                    <a:pt x="39" y="14"/>
                  </a:lnTo>
                  <a:lnTo>
                    <a:pt x="51" y="15"/>
                  </a:lnTo>
                  <a:lnTo>
                    <a:pt x="57" y="16"/>
                  </a:lnTo>
                  <a:lnTo>
                    <a:pt x="61" y="18"/>
                  </a:lnTo>
                  <a:lnTo>
                    <a:pt x="72" y="23"/>
                  </a:lnTo>
                  <a:lnTo>
                    <a:pt x="83" y="28"/>
                  </a:lnTo>
                  <a:lnTo>
                    <a:pt x="90" y="34"/>
                  </a:lnTo>
                  <a:lnTo>
                    <a:pt x="92" y="36"/>
                  </a:lnTo>
                  <a:lnTo>
                    <a:pt x="96" y="39"/>
                  </a:lnTo>
                  <a:lnTo>
                    <a:pt x="99" y="41"/>
                  </a:lnTo>
                  <a:lnTo>
                    <a:pt x="104" y="4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4" name="Freeform 239"/>
            <p:cNvSpPr>
              <a:spLocks/>
            </p:cNvSpPr>
            <p:nvPr/>
          </p:nvSpPr>
          <p:spPr bwMode="auto">
            <a:xfrm>
              <a:off x="2854" y="2491"/>
              <a:ext cx="47" cy="21"/>
            </a:xfrm>
            <a:custGeom>
              <a:avLst/>
              <a:gdLst>
                <a:gd name="T0" fmla="*/ 0 w 139"/>
                <a:gd name="T1" fmla="*/ 0 h 61"/>
                <a:gd name="T2" fmla="*/ 0 w 139"/>
                <a:gd name="T3" fmla="*/ 0 h 61"/>
                <a:gd name="T4" fmla="*/ 0 w 139"/>
                <a:gd name="T5" fmla="*/ 0 h 61"/>
                <a:gd name="T6" fmla="*/ 0 w 139"/>
                <a:gd name="T7" fmla="*/ 0 h 61"/>
                <a:gd name="T8" fmla="*/ 0 w 139"/>
                <a:gd name="T9" fmla="*/ 0 h 61"/>
                <a:gd name="T10" fmla="*/ 0 w 139"/>
                <a:gd name="T11" fmla="*/ 0 h 61"/>
                <a:gd name="T12" fmla="*/ 0 w 139"/>
                <a:gd name="T13" fmla="*/ 0 h 61"/>
                <a:gd name="T14" fmla="*/ 0 w 139"/>
                <a:gd name="T15" fmla="*/ 0 h 61"/>
                <a:gd name="T16" fmla="*/ 0 w 139"/>
                <a:gd name="T17" fmla="*/ 0 h 61"/>
                <a:gd name="T18" fmla="*/ 0 w 139"/>
                <a:gd name="T19" fmla="*/ 0 h 61"/>
                <a:gd name="T20" fmla="*/ 0 w 139"/>
                <a:gd name="T21" fmla="*/ 0 h 61"/>
                <a:gd name="T22" fmla="*/ 0 w 139"/>
                <a:gd name="T23" fmla="*/ 0 h 61"/>
                <a:gd name="T24" fmla="*/ 0 w 139"/>
                <a:gd name="T25" fmla="*/ 0 h 61"/>
                <a:gd name="T26" fmla="*/ 0 w 139"/>
                <a:gd name="T27" fmla="*/ 0 h 61"/>
                <a:gd name="T28" fmla="*/ 0 w 139"/>
                <a:gd name="T29" fmla="*/ 0 h 61"/>
                <a:gd name="T30" fmla="*/ 0 w 139"/>
                <a:gd name="T31" fmla="*/ 0 h 61"/>
                <a:gd name="T32" fmla="*/ 0 w 139"/>
                <a:gd name="T33" fmla="*/ 0 h 61"/>
                <a:gd name="T34" fmla="*/ 0 w 139"/>
                <a:gd name="T35" fmla="*/ 0 h 61"/>
                <a:gd name="T36" fmla="*/ 0 w 139"/>
                <a:gd name="T37" fmla="*/ 0 h 61"/>
                <a:gd name="T38" fmla="*/ 0 w 139"/>
                <a:gd name="T39" fmla="*/ 0 h 61"/>
                <a:gd name="T40" fmla="*/ 0 w 139"/>
                <a:gd name="T41" fmla="*/ 0 h 61"/>
                <a:gd name="T42" fmla="*/ 0 w 139"/>
                <a:gd name="T43" fmla="*/ 0 h 61"/>
                <a:gd name="T44" fmla="*/ 0 w 139"/>
                <a:gd name="T45" fmla="*/ 0 h 61"/>
                <a:gd name="T46" fmla="*/ 0 w 139"/>
                <a:gd name="T47" fmla="*/ 0 h 61"/>
                <a:gd name="T48" fmla="*/ 0 w 139"/>
                <a:gd name="T49" fmla="*/ 0 h 61"/>
                <a:gd name="T50" fmla="*/ 0 w 139"/>
                <a:gd name="T51" fmla="*/ 0 h 61"/>
                <a:gd name="T52" fmla="*/ 0 w 139"/>
                <a:gd name="T53" fmla="*/ 0 h 61"/>
                <a:gd name="T54" fmla="*/ 0 w 139"/>
                <a:gd name="T55" fmla="*/ 0 h 61"/>
                <a:gd name="T56" fmla="*/ 0 w 139"/>
                <a:gd name="T57" fmla="*/ 0 h 61"/>
                <a:gd name="T58" fmla="*/ 0 w 139"/>
                <a:gd name="T59" fmla="*/ 0 h 61"/>
                <a:gd name="T60" fmla="*/ 0 w 139"/>
                <a:gd name="T61" fmla="*/ 0 h 61"/>
                <a:gd name="T62" fmla="*/ 0 w 139"/>
                <a:gd name="T63" fmla="*/ 0 h 61"/>
                <a:gd name="T64" fmla="*/ 0 w 139"/>
                <a:gd name="T65" fmla="*/ 0 h 61"/>
                <a:gd name="T66" fmla="*/ 0 w 139"/>
                <a:gd name="T67" fmla="*/ 0 h 61"/>
                <a:gd name="T68" fmla="*/ 0 w 139"/>
                <a:gd name="T69" fmla="*/ 0 h 61"/>
                <a:gd name="T70" fmla="*/ 0 w 139"/>
                <a:gd name="T71" fmla="*/ 0 h 61"/>
                <a:gd name="T72" fmla="*/ 0 w 139"/>
                <a:gd name="T73" fmla="*/ 0 h 61"/>
                <a:gd name="T74" fmla="*/ 0 w 139"/>
                <a:gd name="T75" fmla="*/ 0 h 61"/>
                <a:gd name="T76" fmla="*/ 0 w 139"/>
                <a:gd name="T77" fmla="*/ 0 h 61"/>
                <a:gd name="T78" fmla="*/ 0 w 139"/>
                <a:gd name="T79" fmla="*/ 0 h 61"/>
                <a:gd name="T80" fmla="*/ 0 w 139"/>
                <a:gd name="T81" fmla="*/ 0 h 61"/>
                <a:gd name="T82" fmla="*/ 0 w 139"/>
                <a:gd name="T83" fmla="*/ 0 h 61"/>
                <a:gd name="T84" fmla="*/ 0 w 139"/>
                <a:gd name="T85" fmla="*/ 0 h 61"/>
                <a:gd name="T86" fmla="*/ 0 w 139"/>
                <a:gd name="T87" fmla="*/ 0 h 61"/>
                <a:gd name="T88" fmla="*/ 0 w 139"/>
                <a:gd name="T89" fmla="*/ 0 h 61"/>
                <a:gd name="T90" fmla="*/ 0 w 139"/>
                <a:gd name="T91" fmla="*/ 0 h 61"/>
                <a:gd name="T92" fmla="*/ 0 w 139"/>
                <a:gd name="T93" fmla="*/ 0 h 61"/>
                <a:gd name="T94" fmla="*/ 0 w 139"/>
                <a:gd name="T95" fmla="*/ 0 h 61"/>
                <a:gd name="T96" fmla="*/ 0 w 139"/>
                <a:gd name="T97" fmla="*/ 0 h 61"/>
                <a:gd name="T98" fmla="*/ 0 w 139"/>
                <a:gd name="T99" fmla="*/ 0 h 61"/>
                <a:gd name="T100" fmla="*/ 0 w 139"/>
                <a:gd name="T101" fmla="*/ 0 h 61"/>
                <a:gd name="T102" fmla="*/ 0 w 139"/>
                <a:gd name="T103" fmla="*/ 0 h 61"/>
                <a:gd name="T104" fmla="*/ 0 w 139"/>
                <a:gd name="T105" fmla="*/ 0 h 61"/>
                <a:gd name="T106" fmla="*/ 0 w 139"/>
                <a:gd name="T107" fmla="*/ 0 h 61"/>
                <a:gd name="T108" fmla="*/ 0 w 139"/>
                <a:gd name="T109" fmla="*/ 0 h 61"/>
                <a:gd name="T110" fmla="*/ 0 w 139"/>
                <a:gd name="T111" fmla="*/ 0 h 61"/>
                <a:gd name="T112" fmla="*/ 0 w 139"/>
                <a:gd name="T113" fmla="*/ 0 h 61"/>
                <a:gd name="T114" fmla="*/ 0 w 139"/>
                <a:gd name="T115" fmla="*/ 0 h 61"/>
                <a:gd name="T116" fmla="*/ 0 w 139"/>
                <a:gd name="T117" fmla="*/ 0 h 61"/>
                <a:gd name="T118" fmla="*/ 0 w 139"/>
                <a:gd name="T119" fmla="*/ 0 h 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
                <a:gd name="T181" fmla="*/ 0 h 61"/>
                <a:gd name="T182" fmla="*/ 139 w 139"/>
                <a:gd name="T183" fmla="*/ 61 h 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 h="61">
                  <a:moveTo>
                    <a:pt x="134" y="25"/>
                  </a:moveTo>
                  <a:lnTo>
                    <a:pt x="130" y="29"/>
                  </a:lnTo>
                  <a:lnTo>
                    <a:pt x="128" y="33"/>
                  </a:lnTo>
                  <a:lnTo>
                    <a:pt x="126" y="34"/>
                  </a:lnTo>
                  <a:lnTo>
                    <a:pt x="125" y="37"/>
                  </a:lnTo>
                  <a:lnTo>
                    <a:pt x="123" y="40"/>
                  </a:lnTo>
                  <a:lnTo>
                    <a:pt x="120" y="43"/>
                  </a:lnTo>
                  <a:lnTo>
                    <a:pt x="116" y="45"/>
                  </a:lnTo>
                  <a:lnTo>
                    <a:pt x="113" y="46"/>
                  </a:lnTo>
                  <a:lnTo>
                    <a:pt x="111" y="46"/>
                  </a:lnTo>
                  <a:lnTo>
                    <a:pt x="111" y="47"/>
                  </a:lnTo>
                  <a:lnTo>
                    <a:pt x="110" y="46"/>
                  </a:lnTo>
                  <a:lnTo>
                    <a:pt x="108" y="46"/>
                  </a:lnTo>
                  <a:lnTo>
                    <a:pt x="104" y="45"/>
                  </a:lnTo>
                  <a:lnTo>
                    <a:pt x="100" y="45"/>
                  </a:lnTo>
                  <a:lnTo>
                    <a:pt x="94" y="41"/>
                  </a:lnTo>
                  <a:lnTo>
                    <a:pt x="92" y="36"/>
                  </a:lnTo>
                  <a:lnTo>
                    <a:pt x="91" y="36"/>
                  </a:lnTo>
                  <a:lnTo>
                    <a:pt x="90" y="35"/>
                  </a:lnTo>
                  <a:lnTo>
                    <a:pt x="90" y="29"/>
                  </a:lnTo>
                  <a:lnTo>
                    <a:pt x="86" y="23"/>
                  </a:lnTo>
                  <a:lnTo>
                    <a:pt x="83" y="26"/>
                  </a:lnTo>
                  <a:lnTo>
                    <a:pt x="81" y="28"/>
                  </a:lnTo>
                  <a:lnTo>
                    <a:pt x="79" y="31"/>
                  </a:lnTo>
                  <a:lnTo>
                    <a:pt x="78" y="34"/>
                  </a:lnTo>
                  <a:lnTo>
                    <a:pt x="77" y="36"/>
                  </a:lnTo>
                  <a:lnTo>
                    <a:pt x="75" y="42"/>
                  </a:lnTo>
                  <a:lnTo>
                    <a:pt x="73" y="45"/>
                  </a:lnTo>
                  <a:lnTo>
                    <a:pt x="70" y="48"/>
                  </a:lnTo>
                  <a:lnTo>
                    <a:pt x="67" y="48"/>
                  </a:lnTo>
                  <a:lnTo>
                    <a:pt x="64" y="48"/>
                  </a:lnTo>
                  <a:lnTo>
                    <a:pt x="61" y="48"/>
                  </a:lnTo>
                  <a:lnTo>
                    <a:pt x="60" y="47"/>
                  </a:lnTo>
                  <a:lnTo>
                    <a:pt x="59" y="46"/>
                  </a:lnTo>
                  <a:lnTo>
                    <a:pt x="56" y="43"/>
                  </a:lnTo>
                  <a:lnTo>
                    <a:pt x="54" y="39"/>
                  </a:lnTo>
                  <a:lnTo>
                    <a:pt x="52" y="32"/>
                  </a:lnTo>
                  <a:lnTo>
                    <a:pt x="51" y="27"/>
                  </a:lnTo>
                  <a:lnTo>
                    <a:pt x="51" y="23"/>
                  </a:lnTo>
                  <a:lnTo>
                    <a:pt x="49" y="20"/>
                  </a:lnTo>
                  <a:lnTo>
                    <a:pt x="48" y="15"/>
                  </a:lnTo>
                  <a:lnTo>
                    <a:pt x="47" y="12"/>
                  </a:lnTo>
                  <a:lnTo>
                    <a:pt x="45" y="11"/>
                  </a:lnTo>
                  <a:lnTo>
                    <a:pt x="44" y="11"/>
                  </a:lnTo>
                  <a:lnTo>
                    <a:pt x="44" y="9"/>
                  </a:lnTo>
                  <a:lnTo>
                    <a:pt x="41" y="7"/>
                  </a:lnTo>
                  <a:lnTo>
                    <a:pt x="39" y="11"/>
                  </a:lnTo>
                  <a:lnTo>
                    <a:pt x="38" y="14"/>
                  </a:lnTo>
                  <a:lnTo>
                    <a:pt x="36" y="16"/>
                  </a:lnTo>
                  <a:lnTo>
                    <a:pt x="35" y="18"/>
                  </a:lnTo>
                  <a:lnTo>
                    <a:pt x="34" y="19"/>
                  </a:lnTo>
                  <a:lnTo>
                    <a:pt x="31" y="22"/>
                  </a:lnTo>
                  <a:lnTo>
                    <a:pt x="27" y="25"/>
                  </a:lnTo>
                  <a:lnTo>
                    <a:pt x="24" y="29"/>
                  </a:lnTo>
                  <a:lnTo>
                    <a:pt x="18" y="30"/>
                  </a:lnTo>
                  <a:lnTo>
                    <a:pt x="16" y="31"/>
                  </a:lnTo>
                  <a:lnTo>
                    <a:pt x="13" y="29"/>
                  </a:lnTo>
                  <a:lnTo>
                    <a:pt x="12" y="28"/>
                  </a:lnTo>
                  <a:lnTo>
                    <a:pt x="12" y="23"/>
                  </a:lnTo>
                  <a:lnTo>
                    <a:pt x="13" y="19"/>
                  </a:lnTo>
                  <a:lnTo>
                    <a:pt x="15" y="15"/>
                  </a:lnTo>
                  <a:lnTo>
                    <a:pt x="16" y="13"/>
                  </a:lnTo>
                  <a:lnTo>
                    <a:pt x="16" y="9"/>
                  </a:lnTo>
                  <a:lnTo>
                    <a:pt x="16" y="7"/>
                  </a:lnTo>
                  <a:lnTo>
                    <a:pt x="15" y="3"/>
                  </a:lnTo>
                  <a:lnTo>
                    <a:pt x="15" y="0"/>
                  </a:lnTo>
                  <a:lnTo>
                    <a:pt x="11" y="2"/>
                  </a:lnTo>
                  <a:lnTo>
                    <a:pt x="8" y="4"/>
                  </a:lnTo>
                  <a:lnTo>
                    <a:pt x="6" y="5"/>
                  </a:lnTo>
                  <a:lnTo>
                    <a:pt x="4" y="8"/>
                  </a:lnTo>
                  <a:lnTo>
                    <a:pt x="3" y="11"/>
                  </a:lnTo>
                  <a:lnTo>
                    <a:pt x="2" y="15"/>
                  </a:lnTo>
                  <a:lnTo>
                    <a:pt x="0" y="21"/>
                  </a:lnTo>
                  <a:lnTo>
                    <a:pt x="0" y="29"/>
                  </a:lnTo>
                  <a:lnTo>
                    <a:pt x="0" y="32"/>
                  </a:lnTo>
                  <a:lnTo>
                    <a:pt x="2" y="36"/>
                  </a:lnTo>
                  <a:lnTo>
                    <a:pt x="5" y="40"/>
                  </a:lnTo>
                  <a:lnTo>
                    <a:pt x="9" y="42"/>
                  </a:lnTo>
                  <a:lnTo>
                    <a:pt x="13" y="43"/>
                  </a:lnTo>
                  <a:lnTo>
                    <a:pt x="15" y="44"/>
                  </a:lnTo>
                  <a:lnTo>
                    <a:pt x="15" y="43"/>
                  </a:lnTo>
                  <a:lnTo>
                    <a:pt x="19" y="43"/>
                  </a:lnTo>
                  <a:lnTo>
                    <a:pt x="25" y="42"/>
                  </a:lnTo>
                  <a:lnTo>
                    <a:pt x="31" y="40"/>
                  </a:lnTo>
                  <a:lnTo>
                    <a:pt x="35" y="35"/>
                  </a:lnTo>
                  <a:lnTo>
                    <a:pt x="39" y="32"/>
                  </a:lnTo>
                  <a:lnTo>
                    <a:pt x="40" y="37"/>
                  </a:lnTo>
                  <a:lnTo>
                    <a:pt x="42" y="43"/>
                  </a:lnTo>
                  <a:lnTo>
                    <a:pt x="45" y="50"/>
                  </a:lnTo>
                  <a:lnTo>
                    <a:pt x="49" y="55"/>
                  </a:lnTo>
                  <a:lnTo>
                    <a:pt x="54" y="58"/>
                  </a:lnTo>
                  <a:lnTo>
                    <a:pt x="56" y="59"/>
                  </a:lnTo>
                  <a:lnTo>
                    <a:pt x="57" y="60"/>
                  </a:lnTo>
                  <a:lnTo>
                    <a:pt x="61" y="61"/>
                  </a:lnTo>
                  <a:lnTo>
                    <a:pt x="68" y="61"/>
                  </a:lnTo>
                  <a:lnTo>
                    <a:pt x="77" y="59"/>
                  </a:lnTo>
                  <a:lnTo>
                    <a:pt x="81" y="55"/>
                  </a:lnTo>
                  <a:lnTo>
                    <a:pt x="86" y="50"/>
                  </a:lnTo>
                  <a:lnTo>
                    <a:pt x="87" y="51"/>
                  </a:lnTo>
                  <a:lnTo>
                    <a:pt x="90" y="53"/>
                  </a:lnTo>
                  <a:lnTo>
                    <a:pt x="93" y="55"/>
                  </a:lnTo>
                  <a:lnTo>
                    <a:pt x="97" y="56"/>
                  </a:lnTo>
                  <a:lnTo>
                    <a:pt x="101" y="58"/>
                  </a:lnTo>
                  <a:lnTo>
                    <a:pt x="107" y="58"/>
                  </a:lnTo>
                  <a:lnTo>
                    <a:pt x="110" y="58"/>
                  </a:lnTo>
                  <a:lnTo>
                    <a:pt x="112" y="59"/>
                  </a:lnTo>
                  <a:lnTo>
                    <a:pt x="113" y="58"/>
                  </a:lnTo>
                  <a:lnTo>
                    <a:pt x="116" y="58"/>
                  </a:lnTo>
                  <a:lnTo>
                    <a:pt x="121" y="55"/>
                  </a:lnTo>
                  <a:lnTo>
                    <a:pt x="127" y="53"/>
                  </a:lnTo>
                  <a:lnTo>
                    <a:pt x="131" y="50"/>
                  </a:lnTo>
                  <a:lnTo>
                    <a:pt x="135" y="45"/>
                  </a:lnTo>
                  <a:lnTo>
                    <a:pt x="137" y="41"/>
                  </a:lnTo>
                  <a:lnTo>
                    <a:pt x="139" y="39"/>
                  </a:lnTo>
                  <a:lnTo>
                    <a:pt x="139" y="34"/>
                  </a:lnTo>
                  <a:lnTo>
                    <a:pt x="139" y="31"/>
                  </a:lnTo>
                  <a:lnTo>
                    <a:pt x="137" y="28"/>
                  </a:lnTo>
                  <a:lnTo>
                    <a:pt x="134" y="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5" name="Freeform 240"/>
            <p:cNvSpPr>
              <a:spLocks/>
            </p:cNvSpPr>
            <p:nvPr/>
          </p:nvSpPr>
          <p:spPr bwMode="auto">
            <a:xfrm>
              <a:off x="2811" y="2406"/>
              <a:ext cx="63" cy="87"/>
            </a:xfrm>
            <a:custGeom>
              <a:avLst/>
              <a:gdLst>
                <a:gd name="T0" fmla="*/ 0 w 189"/>
                <a:gd name="T1" fmla="*/ 0 h 260"/>
                <a:gd name="T2" fmla="*/ 0 w 189"/>
                <a:gd name="T3" fmla="*/ 0 h 260"/>
                <a:gd name="T4" fmla="*/ 0 w 189"/>
                <a:gd name="T5" fmla="*/ 0 h 260"/>
                <a:gd name="T6" fmla="*/ 0 w 189"/>
                <a:gd name="T7" fmla="*/ 0 h 260"/>
                <a:gd name="T8" fmla="*/ 0 w 189"/>
                <a:gd name="T9" fmla="*/ 0 h 260"/>
                <a:gd name="T10" fmla="*/ 0 w 189"/>
                <a:gd name="T11" fmla="*/ 0 h 260"/>
                <a:gd name="T12" fmla="*/ 0 w 189"/>
                <a:gd name="T13" fmla="*/ 0 h 260"/>
                <a:gd name="T14" fmla="*/ 0 w 189"/>
                <a:gd name="T15" fmla="*/ 0 h 260"/>
                <a:gd name="T16" fmla="*/ 0 w 189"/>
                <a:gd name="T17" fmla="*/ 0 h 260"/>
                <a:gd name="T18" fmla="*/ 0 w 189"/>
                <a:gd name="T19" fmla="*/ 0 h 260"/>
                <a:gd name="T20" fmla="*/ 0 w 189"/>
                <a:gd name="T21" fmla="*/ 0 h 260"/>
                <a:gd name="T22" fmla="*/ 0 w 189"/>
                <a:gd name="T23" fmla="*/ 0 h 260"/>
                <a:gd name="T24" fmla="*/ 0 w 189"/>
                <a:gd name="T25" fmla="*/ 0 h 260"/>
                <a:gd name="T26" fmla="*/ 0 w 189"/>
                <a:gd name="T27" fmla="*/ 0 h 260"/>
                <a:gd name="T28" fmla="*/ 0 w 189"/>
                <a:gd name="T29" fmla="*/ 0 h 260"/>
                <a:gd name="T30" fmla="*/ 0 w 189"/>
                <a:gd name="T31" fmla="*/ 0 h 260"/>
                <a:gd name="T32" fmla="*/ 0 w 189"/>
                <a:gd name="T33" fmla="*/ 0 h 260"/>
                <a:gd name="T34" fmla="*/ 0 w 189"/>
                <a:gd name="T35" fmla="*/ 0 h 260"/>
                <a:gd name="T36" fmla="*/ 0 w 189"/>
                <a:gd name="T37" fmla="*/ 0 h 260"/>
                <a:gd name="T38" fmla="*/ 0 w 189"/>
                <a:gd name="T39" fmla="*/ 0 h 260"/>
                <a:gd name="T40" fmla="*/ 0 w 189"/>
                <a:gd name="T41" fmla="*/ 0 h 260"/>
                <a:gd name="T42" fmla="*/ 0 w 189"/>
                <a:gd name="T43" fmla="*/ 0 h 260"/>
                <a:gd name="T44" fmla="*/ 0 w 189"/>
                <a:gd name="T45" fmla="*/ 0 h 260"/>
                <a:gd name="T46" fmla="*/ 0 w 189"/>
                <a:gd name="T47" fmla="*/ 0 h 260"/>
                <a:gd name="T48" fmla="*/ 0 w 189"/>
                <a:gd name="T49" fmla="*/ 0 h 260"/>
                <a:gd name="T50" fmla="*/ 0 w 189"/>
                <a:gd name="T51" fmla="*/ 0 h 260"/>
                <a:gd name="T52" fmla="*/ 0 w 189"/>
                <a:gd name="T53" fmla="*/ 0 h 260"/>
                <a:gd name="T54" fmla="*/ 0 w 189"/>
                <a:gd name="T55" fmla="*/ 0 h 260"/>
                <a:gd name="T56" fmla="*/ 0 w 189"/>
                <a:gd name="T57" fmla="*/ 0 h 260"/>
                <a:gd name="T58" fmla="*/ 0 w 189"/>
                <a:gd name="T59" fmla="*/ 0 h 260"/>
                <a:gd name="T60" fmla="*/ 0 w 189"/>
                <a:gd name="T61" fmla="*/ 0 h 260"/>
                <a:gd name="T62" fmla="*/ 0 w 189"/>
                <a:gd name="T63" fmla="*/ 0 h 260"/>
                <a:gd name="T64" fmla="*/ 0 w 189"/>
                <a:gd name="T65" fmla="*/ 0 h 260"/>
                <a:gd name="T66" fmla="*/ 0 w 189"/>
                <a:gd name="T67" fmla="*/ 0 h 260"/>
                <a:gd name="T68" fmla="*/ 0 w 189"/>
                <a:gd name="T69" fmla="*/ 0 h 260"/>
                <a:gd name="T70" fmla="*/ 0 w 189"/>
                <a:gd name="T71" fmla="*/ 0 h 260"/>
                <a:gd name="T72" fmla="*/ 0 w 189"/>
                <a:gd name="T73" fmla="*/ 0 h 260"/>
                <a:gd name="T74" fmla="*/ 0 w 189"/>
                <a:gd name="T75" fmla="*/ 0 h 260"/>
                <a:gd name="T76" fmla="*/ 0 w 189"/>
                <a:gd name="T77" fmla="*/ 0 h 260"/>
                <a:gd name="T78" fmla="*/ 0 w 189"/>
                <a:gd name="T79" fmla="*/ 0 h 260"/>
                <a:gd name="T80" fmla="*/ 0 w 189"/>
                <a:gd name="T81" fmla="*/ 0 h 260"/>
                <a:gd name="T82" fmla="*/ 0 w 189"/>
                <a:gd name="T83" fmla="*/ 0 h 260"/>
                <a:gd name="T84" fmla="*/ 0 w 189"/>
                <a:gd name="T85" fmla="*/ 0 h 260"/>
                <a:gd name="T86" fmla="*/ 0 w 189"/>
                <a:gd name="T87" fmla="*/ 0 h 260"/>
                <a:gd name="T88" fmla="*/ 0 w 189"/>
                <a:gd name="T89" fmla="*/ 0 h 260"/>
                <a:gd name="T90" fmla="*/ 0 w 189"/>
                <a:gd name="T91" fmla="*/ 0 h 260"/>
                <a:gd name="T92" fmla="*/ 0 w 189"/>
                <a:gd name="T93" fmla="*/ 0 h 260"/>
                <a:gd name="T94" fmla="*/ 0 w 189"/>
                <a:gd name="T95" fmla="*/ 0 h 260"/>
                <a:gd name="T96" fmla="*/ 0 w 189"/>
                <a:gd name="T97" fmla="*/ 0 h 260"/>
                <a:gd name="T98" fmla="*/ 0 w 189"/>
                <a:gd name="T99" fmla="*/ 0 h 2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9"/>
                <a:gd name="T151" fmla="*/ 0 h 260"/>
                <a:gd name="T152" fmla="*/ 189 w 189"/>
                <a:gd name="T153" fmla="*/ 260 h 2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9" h="260">
                  <a:moveTo>
                    <a:pt x="5" y="0"/>
                  </a:moveTo>
                  <a:lnTo>
                    <a:pt x="2" y="11"/>
                  </a:lnTo>
                  <a:lnTo>
                    <a:pt x="1" y="23"/>
                  </a:lnTo>
                  <a:lnTo>
                    <a:pt x="0" y="34"/>
                  </a:lnTo>
                  <a:lnTo>
                    <a:pt x="1" y="48"/>
                  </a:lnTo>
                  <a:lnTo>
                    <a:pt x="2" y="59"/>
                  </a:lnTo>
                  <a:lnTo>
                    <a:pt x="5" y="77"/>
                  </a:lnTo>
                  <a:lnTo>
                    <a:pt x="10" y="98"/>
                  </a:lnTo>
                  <a:lnTo>
                    <a:pt x="18" y="119"/>
                  </a:lnTo>
                  <a:lnTo>
                    <a:pt x="27" y="139"/>
                  </a:lnTo>
                  <a:lnTo>
                    <a:pt x="35" y="154"/>
                  </a:lnTo>
                  <a:lnTo>
                    <a:pt x="41" y="164"/>
                  </a:lnTo>
                  <a:lnTo>
                    <a:pt x="44" y="169"/>
                  </a:lnTo>
                  <a:lnTo>
                    <a:pt x="46" y="172"/>
                  </a:lnTo>
                  <a:lnTo>
                    <a:pt x="54" y="182"/>
                  </a:lnTo>
                  <a:lnTo>
                    <a:pt x="66" y="197"/>
                  </a:lnTo>
                  <a:lnTo>
                    <a:pt x="82" y="212"/>
                  </a:lnTo>
                  <a:lnTo>
                    <a:pt x="98" y="226"/>
                  </a:lnTo>
                  <a:lnTo>
                    <a:pt x="115" y="239"/>
                  </a:lnTo>
                  <a:lnTo>
                    <a:pt x="130" y="249"/>
                  </a:lnTo>
                  <a:lnTo>
                    <a:pt x="141" y="255"/>
                  </a:lnTo>
                  <a:lnTo>
                    <a:pt x="154" y="258"/>
                  </a:lnTo>
                  <a:lnTo>
                    <a:pt x="166" y="260"/>
                  </a:lnTo>
                  <a:lnTo>
                    <a:pt x="177" y="258"/>
                  </a:lnTo>
                  <a:lnTo>
                    <a:pt x="189" y="252"/>
                  </a:lnTo>
                  <a:lnTo>
                    <a:pt x="177" y="252"/>
                  </a:lnTo>
                  <a:lnTo>
                    <a:pt x="167" y="251"/>
                  </a:lnTo>
                  <a:lnTo>
                    <a:pt x="157" y="248"/>
                  </a:lnTo>
                  <a:lnTo>
                    <a:pt x="146" y="244"/>
                  </a:lnTo>
                  <a:lnTo>
                    <a:pt x="136" y="237"/>
                  </a:lnTo>
                  <a:lnTo>
                    <a:pt x="122" y="228"/>
                  </a:lnTo>
                  <a:lnTo>
                    <a:pt x="106" y="217"/>
                  </a:lnTo>
                  <a:lnTo>
                    <a:pt x="91" y="203"/>
                  </a:lnTo>
                  <a:lnTo>
                    <a:pt x="76" y="188"/>
                  </a:lnTo>
                  <a:lnTo>
                    <a:pt x="64" y="175"/>
                  </a:lnTo>
                  <a:lnTo>
                    <a:pt x="56" y="165"/>
                  </a:lnTo>
                  <a:lnTo>
                    <a:pt x="54" y="162"/>
                  </a:lnTo>
                  <a:lnTo>
                    <a:pt x="52" y="158"/>
                  </a:lnTo>
                  <a:lnTo>
                    <a:pt x="46" y="148"/>
                  </a:lnTo>
                  <a:lnTo>
                    <a:pt x="38" y="133"/>
                  </a:lnTo>
                  <a:lnTo>
                    <a:pt x="30" y="114"/>
                  </a:lnTo>
                  <a:lnTo>
                    <a:pt x="23" y="94"/>
                  </a:lnTo>
                  <a:lnTo>
                    <a:pt x="17" y="74"/>
                  </a:lnTo>
                  <a:lnTo>
                    <a:pt x="14" y="58"/>
                  </a:lnTo>
                  <a:lnTo>
                    <a:pt x="13" y="47"/>
                  </a:lnTo>
                  <a:lnTo>
                    <a:pt x="11" y="34"/>
                  </a:lnTo>
                  <a:lnTo>
                    <a:pt x="9" y="23"/>
                  </a:lnTo>
                  <a:lnTo>
                    <a:pt x="7" y="11"/>
                  </a:lnTo>
                  <a:lnTo>
                    <a:pt x="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6" name="Freeform 241"/>
            <p:cNvSpPr>
              <a:spLocks/>
            </p:cNvSpPr>
            <p:nvPr/>
          </p:nvSpPr>
          <p:spPr bwMode="auto">
            <a:xfrm>
              <a:off x="2763" y="2340"/>
              <a:ext cx="53" cy="100"/>
            </a:xfrm>
            <a:custGeom>
              <a:avLst/>
              <a:gdLst>
                <a:gd name="T0" fmla="*/ 0 w 157"/>
                <a:gd name="T1" fmla="*/ 0 h 300"/>
                <a:gd name="T2" fmla="*/ 0 w 157"/>
                <a:gd name="T3" fmla="*/ 0 h 300"/>
                <a:gd name="T4" fmla="*/ 0 w 157"/>
                <a:gd name="T5" fmla="*/ 0 h 300"/>
                <a:gd name="T6" fmla="*/ 0 w 157"/>
                <a:gd name="T7" fmla="*/ 0 h 300"/>
                <a:gd name="T8" fmla="*/ 0 w 157"/>
                <a:gd name="T9" fmla="*/ 0 h 300"/>
                <a:gd name="T10" fmla="*/ 0 w 157"/>
                <a:gd name="T11" fmla="*/ 0 h 300"/>
                <a:gd name="T12" fmla="*/ 0 w 157"/>
                <a:gd name="T13" fmla="*/ 0 h 300"/>
                <a:gd name="T14" fmla="*/ 0 w 157"/>
                <a:gd name="T15" fmla="*/ 0 h 300"/>
                <a:gd name="T16" fmla="*/ 0 w 157"/>
                <a:gd name="T17" fmla="*/ 0 h 300"/>
                <a:gd name="T18" fmla="*/ 0 w 157"/>
                <a:gd name="T19" fmla="*/ 0 h 300"/>
                <a:gd name="T20" fmla="*/ 0 w 157"/>
                <a:gd name="T21" fmla="*/ 0 h 300"/>
                <a:gd name="T22" fmla="*/ 0 w 157"/>
                <a:gd name="T23" fmla="*/ 0 h 300"/>
                <a:gd name="T24" fmla="*/ 0 w 157"/>
                <a:gd name="T25" fmla="*/ 0 h 300"/>
                <a:gd name="T26" fmla="*/ 0 w 157"/>
                <a:gd name="T27" fmla="*/ 0 h 300"/>
                <a:gd name="T28" fmla="*/ 0 w 157"/>
                <a:gd name="T29" fmla="*/ 0 h 300"/>
                <a:gd name="T30" fmla="*/ 0 w 157"/>
                <a:gd name="T31" fmla="*/ 0 h 300"/>
                <a:gd name="T32" fmla="*/ 0 w 157"/>
                <a:gd name="T33" fmla="*/ 0 h 300"/>
                <a:gd name="T34" fmla="*/ 0 w 157"/>
                <a:gd name="T35" fmla="*/ 0 h 300"/>
                <a:gd name="T36" fmla="*/ 0 w 157"/>
                <a:gd name="T37" fmla="*/ 0 h 300"/>
                <a:gd name="T38" fmla="*/ 0 w 157"/>
                <a:gd name="T39" fmla="*/ 0 h 300"/>
                <a:gd name="T40" fmla="*/ 0 w 157"/>
                <a:gd name="T41" fmla="*/ 0 h 300"/>
                <a:gd name="T42" fmla="*/ 0 w 157"/>
                <a:gd name="T43" fmla="*/ 0 h 300"/>
                <a:gd name="T44" fmla="*/ 0 w 157"/>
                <a:gd name="T45" fmla="*/ 0 h 300"/>
                <a:gd name="T46" fmla="*/ 0 w 157"/>
                <a:gd name="T47" fmla="*/ 0 h 300"/>
                <a:gd name="T48" fmla="*/ 0 w 157"/>
                <a:gd name="T49" fmla="*/ 0 h 300"/>
                <a:gd name="T50" fmla="*/ 0 w 157"/>
                <a:gd name="T51" fmla="*/ 0 h 300"/>
                <a:gd name="T52" fmla="*/ 0 w 157"/>
                <a:gd name="T53" fmla="*/ 0 h 300"/>
                <a:gd name="T54" fmla="*/ 0 w 157"/>
                <a:gd name="T55" fmla="*/ 0 h 300"/>
                <a:gd name="T56" fmla="*/ 0 w 157"/>
                <a:gd name="T57" fmla="*/ 0 h 300"/>
                <a:gd name="T58" fmla="*/ 0 w 157"/>
                <a:gd name="T59" fmla="*/ 0 h 300"/>
                <a:gd name="T60" fmla="*/ 0 w 157"/>
                <a:gd name="T61" fmla="*/ 0 h 300"/>
                <a:gd name="T62" fmla="*/ 0 w 157"/>
                <a:gd name="T63" fmla="*/ 0 h 300"/>
                <a:gd name="T64" fmla="*/ 0 w 157"/>
                <a:gd name="T65" fmla="*/ 0 h 300"/>
                <a:gd name="T66" fmla="*/ 0 w 157"/>
                <a:gd name="T67" fmla="*/ 0 h 300"/>
                <a:gd name="T68" fmla="*/ 0 w 157"/>
                <a:gd name="T69" fmla="*/ 0 h 300"/>
                <a:gd name="T70" fmla="*/ 0 w 157"/>
                <a:gd name="T71" fmla="*/ 0 h 300"/>
                <a:gd name="T72" fmla="*/ 0 w 157"/>
                <a:gd name="T73" fmla="*/ 0 h 300"/>
                <a:gd name="T74" fmla="*/ 0 w 157"/>
                <a:gd name="T75" fmla="*/ 0 h 300"/>
                <a:gd name="T76" fmla="*/ 0 w 157"/>
                <a:gd name="T77" fmla="*/ 0 h 300"/>
                <a:gd name="T78" fmla="*/ 0 w 157"/>
                <a:gd name="T79" fmla="*/ 0 h 300"/>
                <a:gd name="T80" fmla="*/ 0 w 157"/>
                <a:gd name="T81" fmla="*/ 0 h 300"/>
                <a:gd name="T82" fmla="*/ 0 w 157"/>
                <a:gd name="T83" fmla="*/ 0 h 300"/>
                <a:gd name="T84" fmla="*/ 0 w 157"/>
                <a:gd name="T85" fmla="*/ 0 h 300"/>
                <a:gd name="T86" fmla="*/ 0 w 157"/>
                <a:gd name="T87" fmla="*/ 0 h 300"/>
                <a:gd name="T88" fmla="*/ 0 w 157"/>
                <a:gd name="T89" fmla="*/ 0 h 300"/>
                <a:gd name="T90" fmla="*/ 0 w 157"/>
                <a:gd name="T91" fmla="*/ 0 h 300"/>
                <a:gd name="T92" fmla="*/ 0 w 157"/>
                <a:gd name="T93" fmla="*/ 0 h 300"/>
                <a:gd name="T94" fmla="*/ 0 w 157"/>
                <a:gd name="T95" fmla="*/ 0 h 300"/>
                <a:gd name="T96" fmla="*/ 0 w 157"/>
                <a:gd name="T97" fmla="*/ 0 h 300"/>
                <a:gd name="T98" fmla="*/ 0 w 157"/>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
                <a:gd name="T151" fmla="*/ 0 h 300"/>
                <a:gd name="T152" fmla="*/ 157 w 157"/>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 h="300">
                  <a:moveTo>
                    <a:pt x="157" y="299"/>
                  </a:moveTo>
                  <a:lnTo>
                    <a:pt x="145" y="296"/>
                  </a:lnTo>
                  <a:lnTo>
                    <a:pt x="136" y="292"/>
                  </a:lnTo>
                  <a:lnTo>
                    <a:pt x="127" y="284"/>
                  </a:lnTo>
                  <a:lnTo>
                    <a:pt x="117" y="276"/>
                  </a:lnTo>
                  <a:lnTo>
                    <a:pt x="107" y="267"/>
                  </a:lnTo>
                  <a:lnTo>
                    <a:pt x="95" y="255"/>
                  </a:lnTo>
                  <a:lnTo>
                    <a:pt x="82" y="239"/>
                  </a:lnTo>
                  <a:lnTo>
                    <a:pt x="68" y="222"/>
                  </a:lnTo>
                  <a:lnTo>
                    <a:pt x="54" y="203"/>
                  </a:lnTo>
                  <a:lnTo>
                    <a:pt x="44" y="187"/>
                  </a:lnTo>
                  <a:lnTo>
                    <a:pt x="38" y="177"/>
                  </a:lnTo>
                  <a:lnTo>
                    <a:pt x="37" y="173"/>
                  </a:lnTo>
                  <a:lnTo>
                    <a:pt x="34" y="169"/>
                  </a:lnTo>
                  <a:lnTo>
                    <a:pt x="30" y="156"/>
                  </a:lnTo>
                  <a:lnTo>
                    <a:pt x="23" y="139"/>
                  </a:lnTo>
                  <a:lnTo>
                    <a:pt x="18" y="119"/>
                  </a:lnTo>
                  <a:lnTo>
                    <a:pt x="14" y="96"/>
                  </a:lnTo>
                  <a:lnTo>
                    <a:pt x="14" y="75"/>
                  </a:lnTo>
                  <a:lnTo>
                    <a:pt x="14" y="58"/>
                  </a:lnTo>
                  <a:lnTo>
                    <a:pt x="17" y="46"/>
                  </a:lnTo>
                  <a:lnTo>
                    <a:pt x="19" y="33"/>
                  </a:lnTo>
                  <a:lnTo>
                    <a:pt x="23" y="22"/>
                  </a:lnTo>
                  <a:lnTo>
                    <a:pt x="27" y="12"/>
                  </a:lnTo>
                  <a:lnTo>
                    <a:pt x="33" y="0"/>
                  </a:lnTo>
                  <a:lnTo>
                    <a:pt x="22" y="9"/>
                  </a:lnTo>
                  <a:lnTo>
                    <a:pt x="15" y="19"/>
                  </a:lnTo>
                  <a:lnTo>
                    <a:pt x="9" y="29"/>
                  </a:lnTo>
                  <a:lnTo>
                    <a:pt x="3" y="43"/>
                  </a:lnTo>
                  <a:lnTo>
                    <a:pt x="0" y="55"/>
                  </a:lnTo>
                  <a:lnTo>
                    <a:pt x="0" y="75"/>
                  </a:lnTo>
                  <a:lnTo>
                    <a:pt x="0" y="97"/>
                  </a:lnTo>
                  <a:lnTo>
                    <a:pt x="4" y="121"/>
                  </a:lnTo>
                  <a:lnTo>
                    <a:pt x="11" y="142"/>
                  </a:lnTo>
                  <a:lnTo>
                    <a:pt x="18" y="160"/>
                  </a:lnTo>
                  <a:lnTo>
                    <a:pt x="23" y="174"/>
                  </a:lnTo>
                  <a:lnTo>
                    <a:pt x="26" y="179"/>
                  </a:lnTo>
                  <a:lnTo>
                    <a:pt x="28" y="182"/>
                  </a:lnTo>
                  <a:lnTo>
                    <a:pt x="34" y="193"/>
                  </a:lnTo>
                  <a:lnTo>
                    <a:pt x="44" y="209"/>
                  </a:lnTo>
                  <a:lnTo>
                    <a:pt x="57" y="228"/>
                  </a:lnTo>
                  <a:lnTo>
                    <a:pt x="71" y="247"/>
                  </a:lnTo>
                  <a:lnTo>
                    <a:pt x="86" y="264"/>
                  </a:lnTo>
                  <a:lnTo>
                    <a:pt x="98" y="278"/>
                  </a:lnTo>
                  <a:lnTo>
                    <a:pt x="108" y="287"/>
                  </a:lnTo>
                  <a:lnTo>
                    <a:pt x="120" y="294"/>
                  </a:lnTo>
                  <a:lnTo>
                    <a:pt x="132" y="299"/>
                  </a:lnTo>
                  <a:lnTo>
                    <a:pt x="144" y="300"/>
                  </a:lnTo>
                  <a:lnTo>
                    <a:pt x="157" y="29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7" name="Freeform 242"/>
            <p:cNvSpPr>
              <a:spLocks/>
            </p:cNvSpPr>
            <p:nvPr/>
          </p:nvSpPr>
          <p:spPr bwMode="auto">
            <a:xfrm>
              <a:off x="2774" y="2304"/>
              <a:ext cx="21" cy="81"/>
            </a:xfrm>
            <a:custGeom>
              <a:avLst/>
              <a:gdLst>
                <a:gd name="T0" fmla="*/ 0 w 63"/>
                <a:gd name="T1" fmla="*/ 0 h 244"/>
                <a:gd name="T2" fmla="*/ 0 w 63"/>
                <a:gd name="T3" fmla="*/ 0 h 244"/>
                <a:gd name="T4" fmla="*/ 0 w 63"/>
                <a:gd name="T5" fmla="*/ 0 h 244"/>
                <a:gd name="T6" fmla="*/ 0 w 63"/>
                <a:gd name="T7" fmla="*/ 0 h 244"/>
                <a:gd name="T8" fmla="*/ 0 w 63"/>
                <a:gd name="T9" fmla="*/ 0 h 244"/>
                <a:gd name="T10" fmla="*/ 0 w 63"/>
                <a:gd name="T11" fmla="*/ 0 h 244"/>
                <a:gd name="T12" fmla="*/ 0 w 63"/>
                <a:gd name="T13" fmla="*/ 0 h 244"/>
                <a:gd name="T14" fmla="*/ 0 w 63"/>
                <a:gd name="T15" fmla="*/ 0 h 244"/>
                <a:gd name="T16" fmla="*/ 0 w 63"/>
                <a:gd name="T17" fmla="*/ 0 h 244"/>
                <a:gd name="T18" fmla="*/ 0 w 63"/>
                <a:gd name="T19" fmla="*/ 0 h 244"/>
                <a:gd name="T20" fmla="*/ 0 w 63"/>
                <a:gd name="T21" fmla="*/ 0 h 244"/>
                <a:gd name="T22" fmla="*/ 0 w 63"/>
                <a:gd name="T23" fmla="*/ 0 h 244"/>
                <a:gd name="T24" fmla="*/ 0 w 63"/>
                <a:gd name="T25" fmla="*/ 0 h 244"/>
                <a:gd name="T26" fmla="*/ 0 w 63"/>
                <a:gd name="T27" fmla="*/ 0 h 244"/>
                <a:gd name="T28" fmla="*/ 0 w 63"/>
                <a:gd name="T29" fmla="*/ 0 h 244"/>
                <a:gd name="T30" fmla="*/ 0 w 63"/>
                <a:gd name="T31" fmla="*/ 0 h 244"/>
                <a:gd name="T32" fmla="*/ 0 w 63"/>
                <a:gd name="T33" fmla="*/ 0 h 244"/>
                <a:gd name="T34" fmla="*/ 0 w 63"/>
                <a:gd name="T35" fmla="*/ 0 h 244"/>
                <a:gd name="T36" fmla="*/ 0 w 63"/>
                <a:gd name="T37" fmla="*/ 0 h 244"/>
                <a:gd name="T38" fmla="*/ 0 w 63"/>
                <a:gd name="T39" fmla="*/ 0 h 244"/>
                <a:gd name="T40" fmla="*/ 0 w 63"/>
                <a:gd name="T41" fmla="*/ 0 h 244"/>
                <a:gd name="T42" fmla="*/ 0 w 63"/>
                <a:gd name="T43" fmla="*/ 0 h 244"/>
                <a:gd name="T44" fmla="*/ 0 w 63"/>
                <a:gd name="T45" fmla="*/ 0 h 244"/>
                <a:gd name="T46" fmla="*/ 0 w 63"/>
                <a:gd name="T47" fmla="*/ 0 h 244"/>
                <a:gd name="T48" fmla="*/ 0 w 63"/>
                <a:gd name="T49" fmla="*/ 0 h 244"/>
                <a:gd name="T50" fmla="*/ 0 w 63"/>
                <a:gd name="T51" fmla="*/ 0 h 244"/>
                <a:gd name="T52" fmla="*/ 0 w 63"/>
                <a:gd name="T53" fmla="*/ 0 h 244"/>
                <a:gd name="T54" fmla="*/ 0 w 63"/>
                <a:gd name="T55" fmla="*/ 0 h 244"/>
                <a:gd name="T56" fmla="*/ 0 w 63"/>
                <a:gd name="T57" fmla="*/ 0 h 244"/>
                <a:gd name="T58" fmla="*/ 0 w 63"/>
                <a:gd name="T59" fmla="*/ 0 h 244"/>
                <a:gd name="T60" fmla="*/ 0 w 63"/>
                <a:gd name="T61" fmla="*/ 0 h 244"/>
                <a:gd name="T62" fmla="*/ 0 w 63"/>
                <a:gd name="T63" fmla="*/ 0 h 244"/>
                <a:gd name="T64" fmla="*/ 0 w 63"/>
                <a:gd name="T65" fmla="*/ 0 h 244"/>
                <a:gd name="T66" fmla="*/ 0 w 63"/>
                <a:gd name="T67" fmla="*/ 0 h 244"/>
                <a:gd name="T68" fmla="*/ 0 w 63"/>
                <a:gd name="T69" fmla="*/ 0 h 244"/>
                <a:gd name="T70" fmla="*/ 0 w 63"/>
                <a:gd name="T71" fmla="*/ 0 h 244"/>
                <a:gd name="T72" fmla="*/ 0 w 63"/>
                <a:gd name="T73" fmla="*/ 0 h 244"/>
                <a:gd name="T74" fmla="*/ 0 w 63"/>
                <a:gd name="T75" fmla="*/ 0 h 244"/>
                <a:gd name="T76" fmla="*/ 0 w 63"/>
                <a:gd name="T77" fmla="*/ 0 h 244"/>
                <a:gd name="T78" fmla="*/ 0 w 63"/>
                <a:gd name="T79" fmla="*/ 0 h 244"/>
                <a:gd name="T80" fmla="*/ 0 w 63"/>
                <a:gd name="T81" fmla="*/ 0 h 244"/>
                <a:gd name="T82" fmla="*/ 0 w 63"/>
                <a:gd name="T83" fmla="*/ 0 h 244"/>
                <a:gd name="T84" fmla="*/ 0 w 63"/>
                <a:gd name="T85" fmla="*/ 0 h 244"/>
                <a:gd name="T86" fmla="*/ 0 w 63"/>
                <a:gd name="T87" fmla="*/ 0 h 244"/>
                <a:gd name="T88" fmla="*/ 0 w 63"/>
                <a:gd name="T89" fmla="*/ 0 h 244"/>
                <a:gd name="T90" fmla="*/ 0 w 63"/>
                <a:gd name="T91" fmla="*/ 0 h 244"/>
                <a:gd name="T92" fmla="*/ 0 w 63"/>
                <a:gd name="T93" fmla="*/ 0 h 244"/>
                <a:gd name="T94" fmla="*/ 0 w 63"/>
                <a:gd name="T95" fmla="*/ 0 h 244"/>
                <a:gd name="T96" fmla="*/ 0 w 63"/>
                <a:gd name="T97" fmla="*/ 0 h 244"/>
                <a:gd name="T98" fmla="*/ 0 w 63"/>
                <a:gd name="T99" fmla="*/ 0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244"/>
                <a:gd name="T152" fmla="*/ 63 w 63"/>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244">
                  <a:moveTo>
                    <a:pt x="57" y="244"/>
                  </a:moveTo>
                  <a:lnTo>
                    <a:pt x="52" y="236"/>
                  </a:lnTo>
                  <a:lnTo>
                    <a:pt x="49" y="229"/>
                  </a:lnTo>
                  <a:lnTo>
                    <a:pt x="45" y="221"/>
                  </a:lnTo>
                  <a:lnTo>
                    <a:pt x="41" y="212"/>
                  </a:lnTo>
                  <a:lnTo>
                    <a:pt x="36" y="203"/>
                  </a:lnTo>
                  <a:lnTo>
                    <a:pt x="31" y="191"/>
                  </a:lnTo>
                  <a:lnTo>
                    <a:pt x="24" y="177"/>
                  </a:lnTo>
                  <a:lnTo>
                    <a:pt x="19" y="161"/>
                  </a:lnTo>
                  <a:lnTo>
                    <a:pt x="15" y="146"/>
                  </a:lnTo>
                  <a:lnTo>
                    <a:pt x="13" y="132"/>
                  </a:lnTo>
                  <a:lnTo>
                    <a:pt x="13" y="123"/>
                  </a:lnTo>
                  <a:lnTo>
                    <a:pt x="13" y="120"/>
                  </a:lnTo>
                  <a:lnTo>
                    <a:pt x="13" y="116"/>
                  </a:lnTo>
                  <a:lnTo>
                    <a:pt x="13" y="106"/>
                  </a:lnTo>
                  <a:lnTo>
                    <a:pt x="14" y="92"/>
                  </a:lnTo>
                  <a:lnTo>
                    <a:pt x="17" y="78"/>
                  </a:lnTo>
                  <a:lnTo>
                    <a:pt x="22" y="62"/>
                  </a:lnTo>
                  <a:lnTo>
                    <a:pt x="30" y="46"/>
                  </a:lnTo>
                  <a:lnTo>
                    <a:pt x="36" y="35"/>
                  </a:lnTo>
                  <a:lnTo>
                    <a:pt x="41" y="28"/>
                  </a:lnTo>
                  <a:lnTo>
                    <a:pt x="46" y="20"/>
                  </a:lnTo>
                  <a:lnTo>
                    <a:pt x="52" y="14"/>
                  </a:lnTo>
                  <a:lnTo>
                    <a:pt x="57" y="7"/>
                  </a:lnTo>
                  <a:lnTo>
                    <a:pt x="63" y="0"/>
                  </a:lnTo>
                  <a:lnTo>
                    <a:pt x="54" y="2"/>
                  </a:lnTo>
                  <a:lnTo>
                    <a:pt x="46" y="7"/>
                  </a:lnTo>
                  <a:lnTo>
                    <a:pt x="38" y="13"/>
                  </a:lnTo>
                  <a:lnTo>
                    <a:pt x="31" y="21"/>
                  </a:lnTo>
                  <a:lnTo>
                    <a:pt x="24" y="28"/>
                  </a:lnTo>
                  <a:lnTo>
                    <a:pt x="17" y="41"/>
                  </a:lnTo>
                  <a:lnTo>
                    <a:pt x="10" y="56"/>
                  </a:lnTo>
                  <a:lnTo>
                    <a:pt x="6" y="75"/>
                  </a:lnTo>
                  <a:lnTo>
                    <a:pt x="2" y="91"/>
                  </a:lnTo>
                  <a:lnTo>
                    <a:pt x="1" y="105"/>
                  </a:lnTo>
                  <a:lnTo>
                    <a:pt x="0" y="116"/>
                  </a:lnTo>
                  <a:lnTo>
                    <a:pt x="0" y="120"/>
                  </a:lnTo>
                  <a:lnTo>
                    <a:pt x="0" y="123"/>
                  </a:lnTo>
                  <a:lnTo>
                    <a:pt x="1" y="133"/>
                  </a:lnTo>
                  <a:lnTo>
                    <a:pt x="3" y="147"/>
                  </a:lnTo>
                  <a:lnTo>
                    <a:pt x="7" y="165"/>
                  </a:lnTo>
                  <a:lnTo>
                    <a:pt x="12" y="182"/>
                  </a:lnTo>
                  <a:lnTo>
                    <a:pt x="19" y="197"/>
                  </a:lnTo>
                  <a:lnTo>
                    <a:pt x="25" y="209"/>
                  </a:lnTo>
                  <a:lnTo>
                    <a:pt x="30" y="217"/>
                  </a:lnTo>
                  <a:lnTo>
                    <a:pt x="35" y="227"/>
                  </a:lnTo>
                  <a:lnTo>
                    <a:pt x="41" y="234"/>
                  </a:lnTo>
                  <a:lnTo>
                    <a:pt x="48" y="240"/>
                  </a:lnTo>
                  <a:lnTo>
                    <a:pt x="57" y="24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8" name="Freeform 243"/>
            <p:cNvSpPr>
              <a:spLocks/>
            </p:cNvSpPr>
            <p:nvPr/>
          </p:nvSpPr>
          <p:spPr bwMode="auto">
            <a:xfrm>
              <a:off x="2790" y="2280"/>
              <a:ext cx="24" cy="64"/>
            </a:xfrm>
            <a:custGeom>
              <a:avLst/>
              <a:gdLst>
                <a:gd name="T0" fmla="*/ 0 w 72"/>
                <a:gd name="T1" fmla="*/ 0 h 192"/>
                <a:gd name="T2" fmla="*/ 0 w 72"/>
                <a:gd name="T3" fmla="*/ 0 h 192"/>
                <a:gd name="T4" fmla="*/ 0 w 72"/>
                <a:gd name="T5" fmla="*/ 0 h 192"/>
                <a:gd name="T6" fmla="*/ 0 w 72"/>
                <a:gd name="T7" fmla="*/ 0 h 192"/>
                <a:gd name="T8" fmla="*/ 0 w 72"/>
                <a:gd name="T9" fmla="*/ 0 h 192"/>
                <a:gd name="T10" fmla="*/ 0 w 72"/>
                <a:gd name="T11" fmla="*/ 0 h 192"/>
                <a:gd name="T12" fmla="*/ 0 w 72"/>
                <a:gd name="T13" fmla="*/ 0 h 192"/>
                <a:gd name="T14" fmla="*/ 0 w 72"/>
                <a:gd name="T15" fmla="*/ 0 h 192"/>
                <a:gd name="T16" fmla="*/ 0 w 72"/>
                <a:gd name="T17" fmla="*/ 0 h 192"/>
                <a:gd name="T18" fmla="*/ 0 w 72"/>
                <a:gd name="T19" fmla="*/ 0 h 192"/>
                <a:gd name="T20" fmla="*/ 0 w 72"/>
                <a:gd name="T21" fmla="*/ 0 h 192"/>
                <a:gd name="T22" fmla="*/ 0 w 72"/>
                <a:gd name="T23" fmla="*/ 0 h 192"/>
                <a:gd name="T24" fmla="*/ 0 w 72"/>
                <a:gd name="T25" fmla="*/ 0 h 192"/>
                <a:gd name="T26" fmla="*/ 0 w 72"/>
                <a:gd name="T27" fmla="*/ 0 h 192"/>
                <a:gd name="T28" fmla="*/ 0 w 72"/>
                <a:gd name="T29" fmla="*/ 0 h 192"/>
                <a:gd name="T30" fmla="*/ 0 w 72"/>
                <a:gd name="T31" fmla="*/ 0 h 192"/>
                <a:gd name="T32" fmla="*/ 0 w 72"/>
                <a:gd name="T33" fmla="*/ 0 h 192"/>
                <a:gd name="T34" fmla="*/ 0 w 72"/>
                <a:gd name="T35" fmla="*/ 0 h 192"/>
                <a:gd name="T36" fmla="*/ 0 w 72"/>
                <a:gd name="T37" fmla="*/ 0 h 192"/>
                <a:gd name="T38" fmla="*/ 0 w 72"/>
                <a:gd name="T39" fmla="*/ 0 h 192"/>
                <a:gd name="T40" fmla="*/ 0 w 72"/>
                <a:gd name="T41" fmla="*/ 0 h 192"/>
                <a:gd name="T42" fmla="*/ 0 w 72"/>
                <a:gd name="T43" fmla="*/ 0 h 192"/>
                <a:gd name="T44" fmla="*/ 0 w 72"/>
                <a:gd name="T45" fmla="*/ 0 h 192"/>
                <a:gd name="T46" fmla="*/ 0 w 72"/>
                <a:gd name="T47" fmla="*/ 0 h 192"/>
                <a:gd name="T48" fmla="*/ 0 w 72"/>
                <a:gd name="T49" fmla="*/ 0 h 192"/>
                <a:gd name="T50" fmla="*/ 0 w 72"/>
                <a:gd name="T51" fmla="*/ 0 h 192"/>
                <a:gd name="T52" fmla="*/ 0 w 72"/>
                <a:gd name="T53" fmla="*/ 0 h 192"/>
                <a:gd name="T54" fmla="*/ 0 w 72"/>
                <a:gd name="T55" fmla="*/ 0 h 192"/>
                <a:gd name="T56" fmla="*/ 0 w 72"/>
                <a:gd name="T57" fmla="*/ 0 h 192"/>
                <a:gd name="T58" fmla="*/ 0 w 72"/>
                <a:gd name="T59" fmla="*/ 0 h 192"/>
                <a:gd name="T60" fmla="*/ 0 w 72"/>
                <a:gd name="T61" fmla="*/ 0 h 192"/>
                <a:gd name="T62" fmla="*/ 0 w 72"/>
                <a:gd name="T63" fmla="*/ 0 h 192"/>
                <a:gd name="T64" fmla="*/ 0 w 72"/>
                <a:gd name="T65" fmla="*/ 0 h 192"/>
                <a:gd name="T66" fmla="*/ 0 w 72"/>
                <a:gd name="T67" fmla="*/ 0 h 192"/>
                <a:gd name="T68" fmla="*/ 0 w 72"/>
                <a:gd name="T69" fmla="*/ 0 h 192"/>
                <a:gd name="T70" fmla="*/ 0 w 72"/>
                <a:gd name="T71" fmla="*/ 0 h 192"/>
                <a:gd name="T72" fmla="*/ 0 w 72"/>
                <a:gd name="T73" fmla="*/ 0 h 192"/>
                <a:gd name="T74" fmla="*/ 0 w 72"/>
                <a:gd name="T75" fmla="*/ 0 h 192"/>
                <a:gd name="T76" fmla="*/ 0 w 72"/>
                <a:gd name="T77" fmla="*/ 0 h 192"/>
                <a:gd name="T78" fmla="*/ 0 w 72"/>
                <a:gd name="T79" fmla="*/ 0 h 192"/>
                <a:gd name="T80" fmla="*/ 0 w 72"/>
                <a:gd name="T81" fmla="*/ 0 h 192"/>
                <a:gd name="T82" fmla="*/ 0 w 72"/>
                <a:gd name="T83" fmla="*/ 0 h 192"/>
                <a:gd name="T84" fmla="*/ 0 w 72"/>
                <a:gd name="T85" fmla="*/ 0 h 192"/>
                <a:gd name="T86" fmla="*/ 0 w 72"/>
                <a:gd name="T87" fmla="*/ 0 h 192"/>
                <a:gd name="T88" fmla="*/ 0 w 72"/>
                <a:gd name="T89" fmla="*/ 0 h 192"/>
                <a:gd name="T90" fmla="*/ 0 w 72"/>
                <a:gd name="T91" fmla="*/ 0 h 192"/>
                <a:gd name="T92" fmla="*/ 0 w 72"/>
                <a:gd name="T93" fmla="*/ 0 h 192"/>
                <a:gd name="T94" fmla="*/ 0 w 72"/>
                <a:gd name="T95" fmla="*/ 0 h 192"/>
                <a:gd name="T96" fmla="*/ 0 w 72"/>
                <a:gd name="T97" fmla="*/ 0 h 192"/>
                <a:gd name="T98" fmla="*/ 0 w 72"/>
                <a:gd name="T99" fmla="*/ 0 h 1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192"/>
                <a:gd name="T152" fmla="*/ 72 w 72"/>
                <a:gd name="T153" fmla="*/ 192 h 1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192">
                  <a:moveTo>
                    <a:pt x="31" y="192"/>
                  </a:moveTo>
                  <a:lnTo>
                    <a:pt x="30" y="184"/>
                  </a:lnTo>
                  <a:lnTo>
                    <a:pt x="29" y="176"/>
                  </a:lnTo>
                  <a:lnTo>
                    <a:pt x="27" y="170"/>
                  </a:lnTo>
                  <a:lnTo>
                    <a:pt x="25" y="162"/>
                  </a:lnTo>
                  <a:lnTo>
                    <a:pt x="22" y="155"/>
                  </a:lnTo>
                  <a:lnTo>
                    <a:pt x="19" y="146"/>
                  </a:lnTo>
                  <a:lnTo>
                    <a:pt x="15" y="133"/>
                  </a:lnTo>
                  <a:lnTo>
                    <a:pt x="13" y="119"/>
                  </a:lnTo>
                  <a:lnTo>
                    <a:pt x="12" y="106"/>
                  </a:lnTo>
                  <a:lnTo>
                    <a:pt x="13" y="95"/>
                  </a:lnTo>
                  <a:lnTo>
                    <a:pt x="13" y="88"/>
                  </a:lnTo>
                  <a:lnTo>
                    <a:pt x="15" y="85"/>
                  </a:lnTo>
                  <a:lnTo>
                    <a:pt x="15" y="83"/>
                  </a:lnTo>
                  <a:lnTo>
                    <a:pt x="17" y="76"/>
                  </a:lnTo>
                  <a:lnTo>
                    <a:pt x="19" y="64"/>
                  </a:lnTo>
                  <a:lnTo>
                    <a:pt x="23" y="53"/>
                  </a:lnTo>
                  <a:lnTo>
                    <a:pt x="29" y="40"/>
                  </a:lnTo>
                  <a:lnTo>
                    <a:pt x="39" y="31"/>
                  </a:lnTo>
                  <a:lnTo>
                    <a:pt x="45" y="23"/>
                  </a:lnTo>
                  <a:lnTo>
                    <a:pt x="50" y="18"/>
                  </a:lnTo>
                  <a:lnTo>
                    <a:pt x="56" y="13"/>
                  </a:lnTo>
                  <a:lnTo>
                    <a:pt x="62" y="9"/>
                  </a:lnTo>
                  <a:lnTo>
                    <a:pt x="67" y="5"/>
                  </a:lnTo>
                  <a:lnTo>
                    <a:pt x="72" y="1"/>
                  </a:lnTo>
                  <a:lnTo>
                    <a:pt x="65" y="0"/>
                  </a:lnTo>
                  <a:lnTo>
                    <a:pt x="58" y="1"/>
                  </a:lnTo>
                  <a:lnTo>
                    <a:pt x="50" y="3"/>
                  </a:lnTo>
                  <a:lnTo>
                    <a:pt x="42" y="8"/>
                  </a:lnTo>
                  <a:lnTo>
                    <a:pt x="36" y="13"/>
                  </a:lnTo>
                  <a:lnTo>
                    <a:pt x="28" y="23"/>
                  </a:lnTo>
                  <a:lnTo>
                    <a:pt x="19" y="34"/>
                  </a:lnTo>
                  <a:lnTo>
                    <a:pt x="12" y="47"/>
                  </a:lnTo>
                  <a:lnTo>
                    <a:pt x="7" y="60"/>
                  </a:lnTo>
                  <a:lnTo>
                    <a:pt x="4" y="71"/>
                  </a:lnTo>
                  <a:lnTo>
                    <a:pt x="2" y="80"/>
                  </a:lnTo>
                  <a:lnTo>
                    <a:pt x="2" y="84"/>
                  </a:lnTo>
                  <a:lnTo>
                    <a:pt x="1" y="86"/>
                  </a:lnTo>
                  <a:lnTo>
                    <a:pt x="0" y="95"/>
                  </a:lnTo>
                  <a:lnTo>
                    <a:pt x="0" y="106"/>
                  </a:lnTo>
                  <a:lnTo>
                    <a:pt x="1" y="121"/>
                  </a:lnTo>
                  <a:lnTo>
                    <a:pt x="4" y="136"/>
                  </a:lnTo>
                  <a:lnTo>
                    <a:pt x="7" y="149"/>
                  </a:lnTo>
                  <a:lnTo>
                    <a:pt x="10" y="159"/>
                  </a:lnTo>
                  <a:lnTo>
                    <a:pt x="13" y="167"/>
                  </a:lnTo>
                  <a:lnTo>
                    <a:pt x="17" y="174"/>
                  </a:lnTo>
                  <a:lnTo>
                    <a:pt x="21" y="180"/>
                  </a:lnTo>
                  <a:lnTo>
                    <a:pt x="25" y="186"/>
                  </a:lnTo>
                  <a:lnTo>
                    <a:pt x="31" y="19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9" name="Freeform 244"/>
            <p:cNvSpPr>
              <a:spLocks/>
            </p:cNvSpPr>
            <p:nvPr/>
          </p:nvSpPr>
          <p:spPr bwMode="auto">
            <a:xfrm>
              <a:off x="2808" y="2283"/>
              <a:ext cx="14" cy="50"/>
            </a:xfrm>
            <a:custGeom>
              <a:avLst/>
              <a:gdLst>
                <a:gd name="T0" fmla="*/ 0 w 41"/>
                <a:gd name="T1" fmla="*/ 0 h 150"/>
                <a:gd name="T2" fmla="*/ 0 w 41"/>
                <a:gd name="T3" fmla="*/ 0 h 150"/>
                <a:gd name="T4" fmla="*/ 0 w 41"/>
                <a:gd name="T5" fmla="*/ 0 h 150"/>
                <a:gd name="T6" fmla="*/ 0 w 41"/>
                <a:gd name="T7" fmla="*/ 0 h 150"/>
                <a:gd name="T8" fmla="*/ 0 w 41"/>
                <a:gd name="T9" fmla="*/ 0 h 150"/>
                <a:gd name="T10" fmla="*/ 0 w 41"/>
                <a:gd name="T11" fmla="*/ 0 h 150"/>
                <a:gd name="T12" fmla="*/ 0 w 41"/>
                <a:gd name="T13" fmla="*/ 0 h 150"/>
                <a:gd name="T14" fmla="*/ 0 w 41"/>
                <a:gd name="T15" fmla="*/ 0 h 150"/>
                <a:gd name="T16" fmla="*/ 0 w 41"/>
                <a:gd name="T17" fmla="*/ 0 h 150"/>
                <a:gd name="T18" fmla="*/ 0 w 41"/>
                <a:gd name="T19" fmla="*/ 0 h 150"/>
                <a:gd name="T20" fmla="*/ 0 w 41"/>
                <a:gd name="T21" fmla="*/ 0 h 150"/>
                <a:gd name="T22" fmla="*/ 0 w 41"/>
                <a:gd name="T23" fmla="*/ 0 h 150"/>
                <a:gd name="T24" fmla="*/ 0 w 41"/>
                <a:gd name="T25" fmla="*/ 0 h 150"/>
                <a:gd name="T26" fmla="*/ 0 w 41"/>
                <a:gd name="T27" fmla="*/ 0 h 150"/>
                <a:gd name="T28" fmla="*/ 0 w 41"/>
                <a:gd name="T29" fmla="*/ 0 h 150"/>
                <a:gd name="T30" fmla="*/ 0 w 41"/>
                <a:gd name="T31" fmla="*/ 0 h 150"/>
                <a:gd name="T32" fmla="*/ 0 w 41"/>
                <a:gd name="T33" fmla="*/ 0 h 150"/>
                <a:gd name="T34" fmla="*/ 0 w 41"/>
                <a:gd name="T35" fmla="*/ 0 h 150"/>
                <a:gd name="T36" fmla="*/ 0 w 41"/>
                <a:gd name="T37" fmla="*/ 0 h 150"/>
                <a:gd name="T38" fmla="*/ 0 w 41"/>
                <a:gd name="T39" fmla="*/ 0 h 150"/>
                <a:gd name="T40" fmla="*/ 0 w 41"/>
                <a:gd name="T41" fmla="*/ 0 h 150"/>
                <a:gd name="T42" fmla="*/ 0 w 41"/>
                <a:gd name="T43" fmla="*/ 0 h 150"/>
                <a:gd name="T44" fmla="*/ 0 w 41"/>
                <a:gd name="T45" fmla="*/ 0 h 150"/>
                <a:gd name="T46" fmla="*/ 0 w 41"/>
                <a:gd name="T47" fmla="*/ 0 h 150"/>
                <a:gd name="T48" fmla="*/ 0 w 41"/>
                <a:gd name="T49" fmla="*/ 0 h 150"/>
                <a:gd name="T50" fmla="*/ 0 w 41"/>
                <a:gd name="T51" fmla="*/ 0 h 150"/>
                <a:gd name="T52" fmla="*/ 0 w 41"/>
                <a:gd name="T53" fmla="*/ 0 h 150"/>
                <a:gd name="T54" fmla="*/ 0 w 41"/>
                <a:gd name="T55" fmla="*/ 0 h 150"/>
                <a:gd name="T56" fmla="*/ 0 w 41"/>
                <a:gd name="T57" fmla="*/ 0 h 150"/>
                <a:gd name="T58" fmla="*/ 0 w 41"/>
                <a:gd name="T59" fmla="*/ 0 h 150"/>
                <a:gd name="T60" fmla="*/ 0 w 41"/>
                <a:gd name="T61" fmla="*/ 0 h 150"/>
                <a:gd name="T62" fmla="*/ 0 w 41"/>
                <a:gd name="T63" fmla="*/ 0 h 150"/>
                <a:gd name="T64" fmla="*/ 0 w 41"/>
                <a:gd name="T65" fmla="*/ 0 h 150"/>
                <a:gd name="T66" fmla="*/ 0 w 41"/>
                <a:gd name="T67" fmla="*/ 0 h 150"/>
                <a:gd name="T68" fmla="*/ 0 w 41"/>
                <a:gd name="T69" fmla="*/ 0 h 150"/>
                <a:gd name="T70" fmla="*/ 0 w 41"/>
                <a:gd name="T71" fmla="*/ 0 h 150"/>
                <a:gd name="T72" fmla="*/ 0 w 41"/>
                <a:gd name="T73" fmla="*/ 0 h 150"/>
                <a:gd name="T74" fmla="*/ 0 w 41"/>
                <a:gd name="T75" fmla="*/ 0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
                <a:gd name="T115" fmla="*/ 0 h 150"/>
                <a:gd name="T116" fmla="*/ 41 w 41"/>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 h="150">
                  <a:moveTo>
                    <a:pt x="41" y="150"/>
                  </a:moveTo>
                  <a:lnTo>
                    <a:pt x="38" y="145"/>
                  </a:lnTo>
                  <a:lnTo>
                    <a:pt x="36" y="141"/>
                  </a:lnTo>
                  <a:lnTo>
                    <a:pt x="33" y="137"/>
                  </a:lnTo>
                  <a:lnTo>
                    <a:pt x="31" y="133"/>
                  </a:lnTo>
                  <a:lnTo>
                    <a:pt x="23" y="121"/>
                  </a:lnTo>
                  <a:lnTo>
                    <a:pt x="17" y="104"/>
                  </a:lnTo>
                  <a:lnTo>
                    <a:pt x="13" y="87"/>
                  </a:lnTo>
                  <a:lnTo>
                    <a:pt x="13" y="80"/>
                  </a:lnTo>
                  <a:lnTo>
                    <a:pt x="12" y="72"/>
                  </a:lnTo>
                  <a:lnTo>
                    <a:pt x="12" y="54"/>
                  </a:lnTo>
                  <a:lnTo>
                    <a:pt x="12" y="35"/>
                  </a:lnTo>
                  <a:lnTo>
                    <a:pt x="14" y="23"/>
                  </a:lnTo>
                  <a:lnTo>
                    <a:pt x="14" y="16"/>
                  </a:lnTo>
                  <a:lnTo>
                    <a:pt x="14" y="10"/>
                  </a:lnTo>
                  <a:lnTo>
                    <a:pt x="14" y="5"/>
                  </a:lnTo>
                  <a:lnTo>
                    <a:pt x="13" y="0"/>
                  </a:lnTo>
                  <a:lnTo>
                    <a:pt x="9" y="4"/>
                  </a:lnTo>
                  <a:lnTo>
                    <a:pt x="6" y="9"/>
                  </a:lnTo>
                  <a:lnTo>
                    <a:pt x="3" y="14"/>
                  </a:lnTo>
                  <a:lnTo>
                    <a:pt x="2" y="20"/>
                  </a:lnTo>
                  <a:lnTo>
                    <a:pt x="0" y="34"/>
                  </a:lnTo>
                  <a:lnTo>
                    <a:pt x="0" y="54"/>
                  </a:lnTo>
                  <a:lnTo>
                    <a:pt x="0" y="73"/>
                  </a:lnTo>
                  <a:lnTo>
                    <a:pt x="1" y="82"/>
                  </a:lnTo>
                  <a:lnTo>
                    <a:pt x="1" y="83"/>
                  </a:lnTo>
                  <a:lnTo>
                    <a:pt x="1" y="89"/>
                  </a:lnTo>
                  <a:lnTo>
                    <a:pt x="3" y="97"/>
                  </a:lnTo>
                  <a:lnTo>
                    <a:pt x="5" y="107"/>
                  </a:lnTo>
                  <a:lnTo>
                    <a:pt x="8" y="117"/>
                  </a:lnTo>
                  <a:lnTo>
                    <a:pt x="13" y="128"/>
                  </a:lnTo>
                  <a:lnTo>
                    <a:pt x="16" y="134"/>
                  </a:lnTo>
                  <a:lnTo>
                    <a:pt x="20" y="139"/>
                  </a:lnTo>
                  <a:lnTo>
                    <a:pt x="24" y="144"/>
                  </a:lnTo>
                  <a:lnTo>
                    <a:pt x="29" y="147"/>
                  </a:lnTo>
                  <a:lnTo>
                    <a:pt x="35" y="149"/>
                  </a:lnTo>
                  <a:lnTo>
                    <a:pt x="41" y="1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0" name="Freeform 245"/>
            <p:cNvSpPr>
              <a:spLocks/>
            </p:cNvSpPr>
            <p:nvPr/>
          </p:nvSpPr>
          <p:spPr bwMode="auto">
            <a:xfrm>
              <a:off x="2818" y="2271"/>
              <a:ext cx="31" cy="59"/>
            </a:xfrm>
            <a:custGeom>
              <a:avLst/>
              <a:gdLst>
                <a:gd name="T0" fmla="*/ 0 w 95"/>
                <a:gd name="T1" fmla="*/ 0 h 178"/>
                <a:gd name="T2" fmla="*/ 0 w 95"/>
                <a:gd name="T3" fmla="*/ 0 h 178"/>
                <a:gd name="T4" fmla="*/ 0 w 95"/>
                <a:gd name="T5" fmla="*/ 0 h 178"/>
                <a:gd name="T6" fmla="*/ 0 w 95"/>
                <a:gd name="T7" fmla="*/ 0 h 178"/>
                <a:gd name="T8" fmla="*/ 0 w 95"/>
                <a:gd name="T9" fmla="*/ 0 h 178"/>
                <a:gd name="T10" fmla="*/ 0 w 95"/>
                <a:gd name="T11" fmla="*/ 0 h 178"/>
                <a:gd name="T12" fmla="*/ 0 w 95"/>
                <a:gd name="T13" fmla="*/ 0 h 178"/>
                <a:gd name="T14" fmla="*/ 0 w 95"/>
                <a:gd name="T15" fmla="*/ 0 h 178"/>
                <a:gd name="T16" fmla="*/ 0 w 95"/>
                <a:gd name="T17" fmla="*/ 0 h 178"/>
                <a:gd name="T18" fmla="*/ 0 w 95"/>
                <a:gd name="T19" fmla="*/ 0 h 178"/>
                <a:gd name="T20" fmla="*/ 0 w 95"/>
                <a:gd name="T21" fmla="*/ 0 h 178"/>
                <a:gd name="T22" fmla="*/ 0 w 95"/>
                <a:gd name="T23" fmla="*/ 0 h 178"/>
                <a:gd name="T24" fmla="*/ 0 w 95"/>
                <a:gd name="T25" fmla="*/ 0 h 178"/>
                <a:gd name="T26" fmla="*/ 0 w 95"/>
                <a:gd name="T27" fmla="*/ 0 h 178"/>
                <a:gd name="T28" fmla="*/ 0 w 95"/>
                <a:gd name="T29" fmla="*/ 0 h 178"/>
                <a:gd name="T30" fmla="*/ 0 w 95"/>
                <a:gd name="T31" fmla="*/ 0 h 178"/>
                <a:gd name="T32" fmla="*/ 0 w 95"/>
                <a:gd name="T33" fmla="*/ 0 h 178"/>
                <a:gd name="T34" fmla="*/ 0 w 95"/>
                <a:gd name="T35" fmla="*/ 0 h 178"/>
                <a:gd name="T36" fmla="*/ 0 w 95"/>
                <a:gd name="T37" fmla="*/ 0 h 178"/>
                <a:gd name="T38" fmla="*/ 0 w 95"/>
                <a:gd name="T39" fmla="*/ 0 h 178"/>
                <a:gd name="T40" fmla="*/ 0 w 95"/>
                <a:gd name="T41" fmla="*/ 0 h 178"/>
                <a:gd name="T42" fmla="*/ 0 w 95"/>
                <a:gd name="T43" fmla="*/ 0 h 178"/>
                <a:gd name="T44" fmla="*/ 0 w 95"/>
                <a:gd name="T45" fmla="*/ 0 h 178"/>
                <a:gd name="T46" fmla="*/ 0 w 95"/>
                <a:gd name="T47" fmla="*/ 0 h 178"/>
                <a:gd name="T48" fmla="*/ 0 w 95"/>
                <a:gd name="T49" fmla="*/ 0 h 178"/>
                <a:gd name="T50" fmla="*/ 0 w 95"/>
                <a:gd name="T51" fmla="*/ 0 h 178"/>
                <a:gd name="T52" fmla="*/ 0 w 95"/>
                <a:gd name="T53" fmla="*/ 0 h 178"/>
                <a:gd name="T54" fmla="*/ 0 w 95"/>
                <a:gd name="T55" fmla="*/ 0 h 178"/>
                <a:gd name="T56" fmla="*/ 0 w 95"/>
                <a:gd name="T57" fmla="*/ 0 h 178"/>
                <a:gd name="T58" fmla="*/ 0 w 95"/>
                <a:gd name="T59" fmla="*/ 0 h 178"/>
                <a:gd name="T60" fmla="*/ 0 w 95"/>
                <a:gd name="T61" fmla="*/ 0 h 178"/>
                <a:gd name="T62" fmla="*/ 0 w 95"/>
                <a:gd name="T63" fmla="*/ 0 h 178"/>
                <a:gd name="T64" fmla="*/ 0 w 95"/>
                <a:gd name="T65" fmla="*/ 0 h 178"/>
                <a:gd name="T66" fmla="*/ 0 w 95"/>
                <a:gd name="T67" fmla="*/ 0 h 178"/>
                <a:gd name="T68" fmla="*/ 0 w 95"/>
                <a:gd name="T69" fmla="*/ 0 h 178"/>
                <a:gd name="T70" fmla="*/ 0 w 95"/>
                <a:gd name="T71" fmla="*/ 0 h 178"/>
                <a:gd name="T72" fmla="*/ 0 w 95"/>
                <a:gd name="T73" fmla="*/ 0 h 178"/>
                <a:gd name="T74" fmla="*/ 0 w 95"/>
                <a:gd name="T75" fmla="*/ 0 h 178"/>
                <a:gd name="T76" fmla="*/ 0 w 95"/>
                <a:gd name="T77" fmla="*/ 0 h 178"/>
                <a:gd name="T78" fmla="*/ 0 w 95"/>
                <a:gd name="T79" fmla="*/ 0 h 178"/>
                <a:gd name="T80" fmla="*/ 0 w 95"/>
                <a:gd name="T81" fmla="*/ 0 h 178"/>
                <a:gd name="T82" fmla="*/ 0 w 95"/>
                <a:gd name="T83" fmla="*/ 0 h 178"/>
                <a:gd name="T84" fmla="*/ 0 w 95"/>
                <a:gd name="T85" fmla="*/ 0 h 178"/>
                <a:gd name="T86" fmla="*/ 0 w 95"/>
                <a:gd name="T87" fmla="*/ 0 h 178"/>
                <a:gd name="T88" fmla="*/ 0 w 95"/>
                <a:gd name="T89" fmla="*/ 0 h 178"/>
                <a:gd name="T90" fmla="*/ 0 w 95"/>
                <a:gd name="T91" fmla="*/ 0 h 178"/>
                <a:gd name="T92" fmla="*/ 0 w 95"/>
                <a:gd name="T93" fmla="*/ 0 h 178"/>
                <a:gd name="T94" fmla="*/ 0 w 95"/>
                <a:gd name="T95" fmla="*/ 0 h 178"/>
                <a:gd name="T96" fmla="*/ 0 w 95"/>
                <a:gd name="T97" fmla="*/ 0 h 178"/>
                <a:gd name="T98" fmla="*/ 0 w 95"/>
                <a:gd name="T99" fmla="*/ 0 h 1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
                <a:gd name="T151" fmla="*/ 0 h 178"/>
                <a:gd name="T152" fmla="*/ 95 w 95"/>
                <a:gd name="T153" fmla="*/ 178 h 1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 h="178">
                  <a:moveTo>
                    <a:pt x="12" y="178"/>
                  </a:moveTo>
                  <a:lnTo>
                    <a:pt x="12" y="170"/>
                  </a:lnTo>
                  <a:lnTo>
                    <a:pt x="13" y="164"/>
                  </a:lnTo>
                  <a:lnTo>
                    <a:pt x="13" y="158"/>
                  </a:lnTo>
                  <a:lnTo>
                    <a:pt x="13" y="149"/>
                  </a:lnTo>
                  <a:lnTo>
                    <a:pt x="13" y="142"/>
                  </a:lnTo>
                  <a:lnTo>
                    <a:pt x="13" y="132"/>
                  </a:lnTo>
                  <a:lnTo>
                    <a:pt x="14" y="120"/>
                  </a:lnTo>
                  <a:lnTo>
                    <a:pt x="16" y="108"/>
                  </a:lnTo>
                  <a:lnTo>
                    <a:pt x="19" y="95"/>
                  </a:lnTo>
                  <a:lnTo>
                    <a:pt x="22" y="85"/>
                  </a:lnTo>
                  <a:lnTo>
                    <a:pt x="25" y="77"/>
                  </a:lnTo>
                  <a:lnTo>
                    <a:pt x="26" y="75"/>
                  </a:lnTo>
                  <a:lnTo>
                    <a:pt x="27" y="72"/>
                  </a:lnTo>
                  <a:lnTo>
                    <a:pt x="30" y="66"/>
                  </a:lnTo>
                  <a:lnTo>
                    <a:pt x="36" y="57"/>
                  </a:lnTo>
                  <a:lnTo>
                    <a:pt x="43" y="48"/>
                  </a:lnTo>
                  <a:lnTo>
                    <a:pt x="51" y="37"/>
                  </a:lnTo>
                  <a:lnTo>
                    <a:pt x="60" y="28"/>
                  </a:lnTo>
                  <a:lnTo>
                    <a:pt x="67" y="20"/>
                  </a:lnTo>
                  <a:lnTo>
                    <a:pt x="73" y="16"/>
                  </a:lnTo>
                  <a:lnTo>
                    <a:pt x="78" y="12"/>
                  </a:lnTo>
                  <a:lnTo>
                    <a:pt x="83" y="8"/>
                  </a:lnTo>
                  <a:lnTo>
                    <a:pt x="88" y="5"/>
                  </a:lnTo>
                  <a:lnTo>
                    <a:pt x="95" y="3"/>
                  </a:lnTo>
                  <a:lnTo>
                    <a:pt x="88" y="0"/>
                  </a:lnTo>
                  <a:lnTo>
                    <a:pt x="80" y="0"/>
                  </a:lnTo>
                  <a:lnTo>
                    <a:pt x="73" y="2"/>
                  </a:lnTo>
                  <a:lnTo>
                    <a:pt x="66" y="6"/>
                  </a:lnTo>
                  <a:lnTo>
                    <a:pt x="59" y="11"/>
                  </a:lnTo>
                  <a:lnTo>
                    <a:pt x="50" y="19"/>
                  </a:lnTo>
                  <a:lnTo>
                    <a:pt x="42" y="28"/>
                  </a:lnTo>
                  <a:lnTo>
                    <a:pt x="33" y="39"/>
                  </a:lnTo>
                  <a:lnTo>
                    <a:pt x="25" y="50"/>
                  </a:lnTo>
                  <a:lnTo>
                    <a:pt x="19" y="61"/>
                  </a:lnTo>
                  <a:lnTo>
                    <a:pt x="16" y="67"/>
                  </a:lnTo>
                  <a:lnTo>
                    <a:pt x="15" y="70"/>
                  </a:lnTo>
                  <a:lnTo>
                    <a:pt x="14" y="72"/>
                  </a:lnTo>
                  <a:lnTo>
                    <a:pt x="11" y="80"/>
                  </a:lnTo>
                  <a:lnTo>
                    <a:pt x="7" y="90"/>
                  </a:lnTo>
                  <a:lnTo>
                    <a:pt x="4" y="104"/>
                  </a:lnTo>
                  <a:lnTo>
                    <a:pt x="1" y="117"/>
                  </a:lnTo>
                  <a:lnTo>
                    <a:pt x="0" y="131"/>
                  </a:lnTo>
                  <a:lnTo>
                    <a:pt x="0" y="141"/>
                  </a:lnTo>
                  <a:lnTo>
                    <a:pt x="0" y="149"/>
                  </a:lnTo>
                  <a:lnTo>
                    <a:pt x="1" y="158"/>
                  </a:lnTo>
                  <a:lnTo>
                    <a:pt x="4" y="165"/>
                  </a:lnTo>
                  <a:lnTo>
                    <a:pt x="7" y="171"/>
                  </a:lnTo>
                  <a:lnTo>
                    <a:pt x="12" y="1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1" name="Freeform 246"/>
            <p:cNvSpPr>
              <a:spLocks/>
            </p:cNvSpPr>
            <p:nvPr/>
          </p:nvSpPr>
          <p:spPr bwMode="auto">
            <a:xfrm>
              <a:off x="2835" y="2280"/>
              <a:ext cx="17" cy="53"/>
            </a:xfrm>
            <a:custGeom>
              <a:avLst/>
              <a:gdLst>
                <a:gd name="T0" fmla="*/ 0 w 51"/>
                <a:gd name="T1" fmla="*/ 0 h 157"/>
                <a:gd name="T2" fmla="*/ 0 w 51"/>
                <a:gd name="T3" fmla="*/ 0 h 157"/>
                <a:gd name="T4" fmla="*/ 0 w 51"/>
                <a:gd name="T5" fmla="*/ 0 h 157"/>
                <a:gd name="T6" fmla="*/ 0 w 51"/>
                <a:gd name="T7" fmla="*/ 0 h 157"/>
                <a:gd name="T8" fmla="*/ 0 w 51"/>
                <a:gd name="T9" fmla="*/ 0 h 157"/>
                <a:gd name="T10" fmla="*/ 0 w 51"/>
                <a:gd name="T11" fmla="*/ 0 h 157"/>
                <a:gd name="T12" fmla="*/ 0 w 51"/>
                <a:gd name="T13" fmla="*/ 0 h 157"/>
                <a:gd name="T14" fmla="*/ 0 w 51"/>
                <a:gd name="T15" fmla="*/ 0 h 157"/>
                <a:gd name="T16" fmla="*/ 0 w 51"/>
                <a:gd name="T17" fmla="*/ 0 h 157"/>
                <a:gd name="T18" fmla="*/ 0 w 51"/>
                <a:gd name="T19" fmla="*/ 0 h 157"/>
                <a:gd name="T20" fmla="*/ 0 w 51"/>
                <a:gd name="T21" fmla="*/ 0 h 157"/>
                <a:gd name="T22" fmla="*/ 0 w 51"/>
                <a:gd name="T23" fmla="*/ 0 h 157"/>
                <a:gd name="T24" fmla="*/ 0 w 51"/>
                <a:gd name="T25" fmla="*/ 0 h 157"/>
                <a:gd name="T26" fmla="*/ 0 w 51"/>
                <a:gd name="T27" fmla="*/ 0 h 157"/>
                <a:gd name="T28" fmla="*/ 0 w 51"/>
                <a:gd name="T29" fmla="*/ 0 h 157"/>
                <a:gd name="T30" fmla="*/ 0 w 51"/>
                <a:gd name="T31" fmla="*/ 0 h 157"/>
                <a:gd name="T32" fmla="*/ 0 w 51"/>
                <a:gd name="T33" fmla="*/ 0 h 157"/>
                <a:gd name="T34" fmla="*/ 0 w 51"/>
                <a:gd name="T35" fmla="*/ 0 h 157"/>
                <a:gd name="T36" fmla="*/ 0 w 51"/>
                <a:gd name="T37" fmla="*/ 0 h 157"/>
                <a:gd name="T38" fmla="*/ 0 w 51"/>
                <a:gd name="T39" fmla="*/ 0 h 157"/>
                <a:gd name="T40" fmla="*/ 0 w 51"/>
                <a:gd name="T41" fmla="*/ 0 h 157"/>
                <a:gd name="T42" fmla="*/ 0 w 51"/>
                <a:gd name="T43" fmla="*/ 0 h 157"/>
                <a:gd name="T44" fmla="*/ 0 w 51"/>
                <a:gd name="T45" fmla="*/ 0 h 157"/>
                <a:gd name="T46" fmla="*/ 0 w 51"/>
                <a:gd name="T47" fmla="*/ 0 h 157"/>
                <a:gd name="T48" fmla="*/ 0 w 51"/>
                <a:gd name="T49" fmla="*/ 0 h 157"/>
                <a:gd name="T50" fmla="*/ 0 w 51"/>
                <a:gd name="T51" fmla="*/ 0 h 157"/>
                <a:gd name="T52" fmla="*/ 0 w 51"/>
                <a:gd name="T53" fmla="*/ 0 h 157"/>
                <a:gd name="T54" fmla="*/ 0 w 51"/>
                <a:gd name="T55" fmla="*/ 0 h 157"/>
                <a:gd name="T56" fmla="*/ 0 w 51"/>
                <a:gd name="T57" fmla="*/ 0 h 157"/>
                <a:gd name="T58" fmla="*/ 0 w 51"/>
                <a:gd name="T59" fmla="*/ 0 h 157"/>
                <a:gd name="T60" fmla="*/ 0 w 51"/>
                <a:gd name="T61" fmla="*/ 0 h 157"/>
                <a:gd name="T62" fmla="*/ 0 w 51"/>
                <a:gd name="T63" fmla="*/ 0 h 157"/>
                <a:gd name="T64" fmla="*/ 0 w 51"/>
                <a:gd name="T65" fmla="*/ 0 h 157"/>
                <a:gd name="T66" fmla="*/ 0 w 51"/>
                <a:gd name="T67" fmla="*/ 0 h 157"/>
                <a:gd name="T68" fmla="*/ 0 w 51"/>
                <a:gd name="T69" fmla="*/ 0 h 157"/>
                <a:gd name="T70" fmla="*/ 0 w 51"/>
                <a:gd name="T71" fmla="*/ 0 h 157"/>
                <a:gd name="T72" fmla="*/ 0 w 51"/>
                <a:gd name="T73" fmla="*/ 0 h 157"/>
                <a:gd name="T74" fmla="*/ 0 w 51"/>
                <a:gd name="T75" fmla="*/ 0 h 157"/>
                <a:gd name="T76" fmla="*/ 0 w 51"/>
                <a:gd name="T77" fmla="*/ 0 h 157"/>
                <a:gd name="T78" fmla="*/ 0 w 51"/>
                <a:gd name="T79" fmla="*/ 0 h 157"/>
                <a:gd name="T80" fmla="*/ 0 w 51"/>
                <a:gd name="T81" fmla="*/ 0 h 157"/>
                <a:gd name="T82" fmla="*/ 0 w 51"/>
                <a:gd name="T83" fmla="*/ 0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
                <a:gd name="T127" fmla="*/ 0 h 157"/>
                <a:gd name="T128" fmla="*/ 51 w 51"/>
                <a:gd name="T129" fmla="*/ 157 h 1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 h="157">
                  <a:moveTo>
                    <a:pt x="9" y="157"/>
                  </a:moveTo>
                  <a:lnTo>
                    <a:pt x="10" y="151"/>
                  </a:lnTo>
                  <a:lnTo>
                    <a:pt x="12" y="146"/>
                  </a:lnTo>
                  <a:lnTo>
                    <a:pt x="13" y="140"/>
                  </a:lnTo>
                  <a:lnTo>
                    <a:pt x="13" y="135"/>
                  </a:lnTo>
                  <a:lnTo>
                    <a:pt x="13" y="121"/>
                  </a:lnTo>
                  <a:lnTo>
                    <a:pt x="16" y="101"/>
                  </a:lnTo>
                  <a:lnTo>
                    <a:pt x="19" y="82"/>
                  </a:lnTo>
                  <a:lnTo>
                    <a:pt x="21" y="75"/>
                  </a:lnTo>
                  <a:lnTo>
                    <a:pt x="21" y="72"/>
                  </a:lnTo>
                  <a:lnTo>
                    <a:pt x="22" y="66"/>
                  </a:lnTo>
                  <a:lnTo>
                    <a:pt x="24" y="58"/>
                  </a:lnTo>
                  <a:lnTo>
                    <a:pt x="28" y="50"/>
                  </a:lnTo>
                  <a:lnTo>
                    <a:pt x="31" y="41"/>
                  </a:lnTo>
                  <a:lnTo>
                    <a:pt x="36" y="33"/>
                  </a:lnTo>
                  <a:lnTo>
                    <a:pt x="40" y="26"/>
                  </a:lnTo>
                  <a:lnTo>
                    <a:pt x="43" y="21"/>
                  </a:lnTo>
                  <a:lnTo>
                    <a:pt x="46" y="15"/>
                  </a:lnTo>
                  <a:lnTo>
                    <a:pt x="48" y="10"/>
                  </a:lnTo>
                  <a:lnTo>
                    <a:pt x="50" y="4"/>
                  </a:lnTo>
                  <a:lnTo>
                    <a:pt x="51" y="0"/>
                  </a:lnTo>
                  <a:lnTo>
                    <a:pt x="45" y="1"/>
                  </a:lnTo>
                  <a:lnTo>
                    <a:pt x="42" y="5"/>
                  </a:lnTo>
                  <a:lnTo>
                    <a:pt x="37" y="9"/>
                  </a:lnTo>
                  <a:lnTo>
                    <a:pt x="33" y="14"/>
                  </a:lnTo>
                  <a:lnTo>
                    <a:pt x="30" y="18"/>
                  </a:lnTo>
                  <a:lnTo>
                    <a:pt x="25" y="26"/>
                  </a:lnTo>
                  <a:lnTo>
                    <a:pt x="20" y="34"/>
                  </a:lnTo>
                  <a:lnTo>
                    <a:pt x="16" y="45"/>
                  </a:lnTo>
                  <a:lnTo>
                    <a:pt x="12" y="55"/>
                  </a:lnTo>
                  <a:lnTo>
                    <a:pt x="10" y="64"/>
                  </a:lnTo>
                  <a:lnTo>
                    <a:pt x="9" y="70"/>
                  </a:lnTo>
                  <a:lnTo>
                    <a:pt x="9" y="72"/>
                  </a:lnTo>
                  <a:lnTo>
                    <a:pt x="6" y="81"/>
                  </a:lnTo>
                  <a:lnTo>
                    <a:pt x="3" y="99"/>
                  </a:lnTo>
                  <a:lnTo>
                    <a:pt x="0" y="119"/>
                  </a:lnTo>
                  <a:lnTo>
                    <a:pt x="0" y="135"/>
                  </a:lnTo>
                  <a:lnTo>
                    <a:pt x="0" y="141"/>
                  </a:lnTo>
                  <a:lnTo>
                    <a:pt x="3" y="147"/>
                  </a:lnTo>
                  <a:lnTo>
                    <a:pt x="4" y="151"/>
                  </a:lnTo>
                  <a:lnTo>
                    <a:pt x="9" y="15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2" name="Freeform 247"/>
            <p:cNvSpPr>
              <a:spLocks/>
            </p:cNvSpPr>
            <p:nvPr/>
          </p:nvSpPr>
          <p:spPr bwMode="auto">
            <a:xfrm>
              <a:off x="2838" y="2297"/>
              <a:ext cx="23" cy="33"/>
            </a:xfrm>
            <a:custGeom>
              <a:avLst/>
              <a:gdLst>
                <a:gd name="T0" fmla="*/ 0 w 67"/>
                <a:gd name="T1" fmla="*/ 0 h 100"/>
                <a:gd name="T2" fmla="*/ 0 w 67"/>
                <a:gd name="T3" fmla="*/ 0 h 100"/>
                <a:gd name="T4" fmla="*/ 0 w 67"/>
                <a:gd name="T5" fmla="*/ 0 h 100"/>
                <a:gd name="T6" fmla="*/ 0 w 67"/>
                <a:gd name="T7" fmla="*/ 0 h 100"/>
                <a:gd name="T8" fmla="*/ 0 w 67"/>
                <a:gd name="T9" fmla="*/ 0 h 100"/>
                <a:gd name="T10" fmla="*/ 0 w 67"/>
                <a:gd name="T11" fmla="*/ 0 h 100"/>
                <a:gd name="T12" fmla="*/ 0 w 67"/>
                <a:gd name="T13" fmla="*/ 0 h 100"/>
                <a:gd name="T14" fmla="*/ 0 w 67"/>
                <a:gd name="T15" fmla="*/ 0 h 100"/>
                <a:gd name="T16" fmla="*/ 0 w 67"/>
                <a:gd name="T17" fmla="*/ 0 h 100"/>
                <a:gd name="T18" fmla="*/ 0 w 67"/>
                <a:gd name="T19" fmla="*/ 0 h 100"/>
                <a:gd name="T20" fmla="*/ 0 w 67"/>
                <a:gd name="T21" fmla="*/ 0 h 100"/>
                <a:gd name="T22" fmla="*/ 0 w 67"/>
                <a:gd name="T23" fmla="*/ 0 h 100"/>
                <a:gd name="T24" fmla="*/ 0 w 67"/>
                <a:gd name="T25" fmla="*/ 0 h 100"/>
                <a:gd name="T26" fmla="*/ 0 w 67"/>
                <a:gd name="T27" fmla="*/ 0 h 100"/>
                <a:gd name="T28" fmla="*/ 0 w 67"/>
                <a:gd name="T29" fmla="*/ 0 h 100"/>
                <a:gd name="T30" fmla="*/ 0 w 67"/>
                <a:gd name="T31" fmla="*/ 0 h 100"/>
                <a:gd name="T32" fmla="*/ 0 w 67"/>
                <a:gd name="T33" fmla="*/ 0 h 100"/>
                <a:gd name="T34" fmla="*/ 0 w 67"/>
                <a:gd name="T35" fmla="*/ 0 h 100"/>
                <a:gd name="T36" fmla="*/ 0 w 67"/>
                <a:gd name="T37" fmla="*/ 0 h 100"/>
                <a:gd name="T38" fmla="*/ 0 w 67"/>
                <a:gd name="T39" fmla="*/ 0 h 100"/>
                <a:gd name="T40" fmla="*/ 0 w 67"/>
                <a:gd name="T41" fmla="*/ 0 h 100"/>
                <a:gd name="T42" fmla="*/ 0 w 67"/>
                <a:gd name="T43" fmla="*/ 0 h 100"/>
                <a:gd name="T44" fmla="*/ 0 w 67"/>
                <a:gd name="T45" fmla="*/ 0 h 100"/>
                <a:gd name="T46" fmla="*/ 0 w 67"/>
                <a:gd name="T47" fmla="*/ 0 h 100"/>
                <a:gd name="T48" fmla="*/ 0 w 67"/>
                <a:gd name="T49" fmla="*/ 0 h 100"/>
                <a:gd name="T50" fmla="*/ 0 w 67"/>
                <a:gd name="T51" fmla="*/ 0 h 100"/>
                <a:gd name="T52" fmla="*/ 0 w 67"/>
                <a:gd name="T53" fmla="*/ 0 h 100"/>
                <a:gd name="T54" fmla="*/ 0 w 67"/>
                <a:gd name="T55" fmla="*/ 0 h 100"/>
                <a:gd name="T56" fmla="*/ 0 w 67"/>
                <a:gd name="T57" fmla="*/ 0 h 100"/>
                <a:gd name="T58" fmla="*/ 0 w 67"/>
                <a:gd name="T59" fmla="*/ 0 h 100"/>
                <a:gd name="T60" fmla="*/ 0 w 67"/>
                <a:gd name="T61" fmla="*/ 0 h 100"/>
                <a:gd name="T62" fmla="*/ 0 w 67"/>
                <a:gd name="T63" fmla="*/ 0 h 100"/>
                <a:gd name="T64" fmla="*/ 0 w 67"/>
                <a:gd name="T65" fmla="*/ 0 h 100"/>
                <a:gd name="T66" fmla="*/ 0 w 67"/>
                <a:gd name="T67" fmla="*/ 0 h 100"/>
                <a:gd name="T68" fmla="*/ 0 w 67"/>
                <a:gd name="T69" fmla="*/ 0 h 100"/>
                <a:gd name="T70" fmla="*/ 0 w 67"/>
                <a:gd name="T71" fmla="*/ 0 h 100"/>
                <a:gd name="T72" fmla="*/ 0 w 67"/>
                <a:gd name="T73" fmla="*/ 0 h 100"/>
                <a:gd name="T74" fmla="*/ 0 w 67"/>
                <a:gd name="T75" fmla="*/ 0 h 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100"/>
                <a:gd name="T116" fmla="*/ 67 w 67"/>
                <a:gd name="T117" fmla="*/ 100 h 1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100">
                  <a:moveTo>
                    <a:pt x="4" y="100"/>
                  </a:moveTo>
                  <a:lnTo>
                    <a:pt x="7" y="96"/>
                  </a:lnTo>
                  <a:lnTo>
                    <a:pt x="10" y="93"/>
                  </a:lnTo>
                  <a:lnTo>
                    <a:pt x="12" y="89"/>
                  </a:lnTo>
                  <a:lnTo>
                    <a:pt x="13" y="85"/>
                  </a:lnTo>
                  <a:lnTo>
                    <a:pt x="15" y="75"/>
                  </a:lnTo>
                  <a:lnTo>
                    <a:pt x="20" y="62"/>
                  </a:lnTo>
                  <a:lnTo>
                    <a:pt x="24" y="50"/>
                  </a:lnTo>
                  <a:lnTo>
                    <a:pt x="28" y="45"/>
                  </a:lnTo>
                  <a:lnTo>
                    <a:pt x="30" y="40"/>
                  </a:lnTo>
                  <a:lnTo>
                    <a:pt x="38" y="30"/>
                  </a:lnTo>
                  <a:lnTo>
                    <a:pt x="48" y="19"/>
                  </a:lnTo>
                  <a:lnTo>
                    <a:pt x="56" y="13"/>
                  </a:lnTo>
                  <a:lnTo>
                    <a:pt x="59" y="10"/>
                  </a:lnTo>
                  <a:lnTo>
                    <a:pt x="62" y="7"/>
                  </a:lnTo>
                  <a:lnTo>
                    <a:pt x="64" y="3"/>
                  </a:lnTo>
                  <a:lnTo>
                    <a:pt x="67" y="0"/>
                  </a:lnTo>
                  <a:lnTo>
                    <a:pt x="61" y="0"/>
                  </a:lnTo>
                  <a:lnTo>
                    <a:pt x="57" y="0"/>
                  </a:lnTo>
                  <a:lnTo>
                    <a:pt x="53" y="0"/>
                  </a:lnTo>
                  <a:lnTo>
                    <a:pt x="49" y="3"/>
                  </a:lnTo>
                  <a:lnTo>
                    <a:pt x="44" y="6"/>
                  </a:lnTo>
                  <a:lnTo>
                    <a:pt x="39" y="10"/>
                  </a:lnTo>
                  <a:lnTo>
                    <a:pt x="34" y="15"/>
                  </a:lnTo>
                  <a:lnTo>
                    <a:pt x="29" y="22"/>
                  </a:lnTo>
                  <a:lnTo>
                    <a:pt x="24" y="28"/>
                  </a:lnTo>
                  <a:lnTo>
                    <a:pt x="20" y="34"/>
                  </a:lnTo>
                  <a:lnTo>
                    <a:pt x="18" y="38"/>
                  </a:lnTo>
                  <a:lnTo>
                    <a:pt x="18" y="40"/>
                  </a:lnTo>
                  <a:lnTo>
                    <a:pt x="14" y="45"/>
                  </a:lnTo>
                  <a:lnTo>
                    <a:pt x="8" y="57"/>
                  </a:lnTo>
                  <a:lnTo>
                    <a:pt x="3" y="71"/>
                  </a:lnTo>
                  <a:lnTo>
                    <a:pt x="1" y="83"/>
                  </a:lnTo>
                  <a:lnTo>
                    <a:pt x="0" y="88"/>
                  </a:lnTo>
                  <a:lnTo>
                    <a:pt x="0" y="92"/>
                  </a:lnTo>
                  <a:lnTo>
                    <a:pt x="2" y="96"/>
                  </a:lnTo>
                  <a:lnTo>
                    <a:pt x="4" y="10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3" name="Freeform 248"/>
            <p:cNvSpPr>
              <a:spLocks/>
            </p:cNvSpPr>
            <p:nvPr/>
          </p:nvSpPr>
          <p:spPr bwMode="auto">
            <a:xfrm>
              <a:off x="2851" y="2299"/>
              <a:ext cx="15" cy="38"/>
            </a:xfrm>
            <a:custGeom>
              <a:avLst/>
              <a:gdLst>
                <a:gd name="T0" fmla="*/ 0 w 45"/>
                <a:gd name="T1" fmla="*/ 0 h 114"/>
                <a:gd name="T2" fmla="*/ 0 w 45"/>
                <a:gd name="T3" fmla="*/ 0 h 114"/>
                <a:gd name="T4" fmla="*/ 0 w 45"/>
                <a:gd name="T5" fmla="*/ 0 h 114"/>
                <a:gd name="T6" fmla="*/ 0 w 45"/>
                <a:gd name="T7" fmla="*/ 0 h 114"/>
                <a:gd name="T8" fmla="*/ 0 w 45"/>
                <a:gd name="T9" fmla="*/ 0 h 114"/>
                <a:gd name="T10" fmla="*/ 0 w 45"/>
                <a:gd name="T11" fmla="*/ 0 h 114"/>
                <a:gd name="T12" fmla="*/ 0 w 45"/>
                <a:gd name="T13" fmla="*/ 0 h 114"/>
                <a:gd name="T14" fmla="*/ 0 w 45"/>
                <a:gd name="T15" fmla="*/ 0 h 114"/>
                <a:gd name="T16" fmla="*/ 0 w 45"/>
                <a:gd name="T17" fmla="*/ 0 h 114"/>
                <a:gd name="T18" fmla="*/ 0 w 45"/>
                <a:gd name="T19" fmla="*/ 0 h 114"/>
                <a:gd name="T20" fmla="*/ 0 w 45"/>
                <a:gd name="T21" fmla="*/ 0 h 114"/>
                <a:gd name="T22" fmla="*/ 0 w 45"/>
                <a:gd name="T23" fmla="*/ 0 h 114"/>
                <a:gd name="T24" fmla="*/ 0 w 45"/>
                <a:gd name="T25" fmla="*/ 0 h 114"/>
                <a:gd name="T26" fmla="*/ 0 w 45"/>
                <a:gd name="T27" fmla="*/ 0 h 114"/>
                <a:gd name="T28" fmla="*/ 0 w 45"/>
                <a:gd name="T29" fmla="*/ 0 h 114"/>
                <a:gd name="T30" fmla="*/ 0 w 45"/>
                <a:gd name="T31" fmla="*/ 0 h 114"/>
                <a:gd name="T32" fmla="*/ 0 w 45"/>
                <a:gd name="T33" fmla="*/ 0 h 114"/>
                <a:gd name="T34" fmla="*/ 0 w 45"/>
                <a:gd name="T35" fmla="*/ 0 h 114"/>
                <a:gd name="T36" fmla="*/ 0 w 45"/>
                <a:gd name="T37" fmla="*/ 0 h 114"/>
                <a:gd name="T38" fmla="*/ 0 w 45"/>
                <a:gd name="T39" fmla="*/ 0 h 114"/>
                <a:gd name="T40" fmla="*/ 0 w 45"/>
                <a:gd name="T41" fmla="*/ 0 h 114"/>
                <a:gd name="T42" fmla="*/ 0 w 45"/>
                <a:gd name="T43" fmla="*/ 0 h 114"/>
                <a:gd name="T44" fmla="*/ 0 w 45"/>
                <a:gd name="T45" fmla="*/ 0 h 114"/>
                <a:gd name="T46" fmla="*/ 0 w 45"/>
                <a:gd name="T47" fmla="*/ 0 h 114"/>
                <a:gd name="T48" fmla="*/ 0 w 45"/>
                <a:gd name="T49" fmla="*/ 0 h 114"/>
                <a:gd name="T50" fmla="*/ 0 w 45"/>
                <a:gd name="T51" fmla="*/ 0 h 114"/>
                <a:gd name="T52" fmla="*/ 0 w 45"/>
                <a:gd name="T53" fmla="*/ 0 h 114"/>
                <a:gd name="T54" fmla="*/ 0 w 45"/>
                <a:gd name="T55" fmla="*/ 0 h 114"/>
                <a:gd name="T56" fmla="*/ 0 w 45"/>
                <a:gd name="T57" fmla="*/ 0 h 114"/>
                <a:gd name="T58" fmla="*/ 0 w 45"/>
                <a:gd name="T59" fmla="*/ 0 h 114"/>
                <a:gd name="T60" fmla="*/ 0 w 45"/>
                <a:gd name="T61" fmla="*/ 0 h 114"/>
                <a:gd name="T62" fmla="*/ 0 w 45"/>
                <a:gd name="T63" fmla="*/ 0 h 114"/>
                <a:gd name="T64" fmla="*/ 0 w 45"/>
                <a:gd name="T65" fmla="*/ 0 h 114"/>
                <a:gd name="T66" fmla="*/ 0 w 45"/>
                <a:gd name="T67" fmla="*/ 0 h 114"/>
                <a:gd name="T68" fmla="*/ 0 w 45"/>
                <a:gd name="T69" fmla="*/ 0 h 114"/>
                <a:gd name="T70" fmla="*/ 0 w 45"/>
                <a:gd name="T71" fmla="*/ 0 h 114"/>
                <a:gd name="T72" fmla="*/ 0 w 45"/>
                <a:gd name="T73" fmla="*/ 0 h 114"/>
                <a:gd name="T74" fmla="*/ 0 w 45"/>
                <a:gd name="T75" fmla="*/ 0 h 114"/>
                <a:gd name="T76" fmla="*/ 0 w 45"/>
                <a:gd name="T77" fmla="*/ 0 h 114"/>
                <a:gd name="T78" fmla="*/ 0 w 45"/>
                <a:gd name="T79" fmla="*/ 0 h 114"/>
                <a:gd name="T80" fmla="*/ 0 w 45"/>
                <a:gd name="T81" fmla="*/ 0 h 114"/>
                <a:gd name="T82" fmla="*/ 0 w 45"/>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114"/>
                <a:gd name="T128" fmla="*/ 45 w 45"/>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114">
                  <a:moveTo>
                    <a:pt x="10" y="114"/>
                  </a:moveTo>
                  <a:lnTo>
                    <a:pt x="12" y="109"/>
                  </a:lnTo>
                  <a:lnTo>
                    <a:pt x="13" y="105"/>
                  </a:lnTo>
                  <a:lnTo>
                    <a:pt x="13" y="101"/>
                  </a:lnTo>
                  <a:lnTo>
                    <a:pt x="14" y="97"/>
                  </a:lnTo>
                  <a:lnTo>
                    <a:pt x="13" y="86"/>
                  </a:lnTo>
                  <a:lnTo>
                    <a:pt x="15" y="71"/>
                  </a:lnTo>
                  <a:lnTo>
                    <a:pt x="16" y="58"/>
                  </a:lnTo>
                  <a:lnTo>
                    <a:pt x="18" y="53"/>
                  </a:lnTo>
                  <a:lnTo>
                    <a:pt x="18" y="51"/>
                  </a:lnTo>
                  <a:lnTo>
                    <a:pt x="19" y="47"/>
                  </a:lnTo>
                  <a:lnTo>
                    <a:pt x="20" y="41"/>
                  </a:lnTo>
                  <a:lnTo>
                    <a:pt x="23" y="35"/>
                  </a:lnTo>
                  <a:lnTo>
                    <a:pt x="26" y="27"/>
                  </a:lnTo>
                  <a:lnTo>
                    <a:pt x="29" y="22"/>
                  </a:lnTo>
                  <a:lnTo>
                    <a:pt x="32" y="17"/>
                  </a:lnTo>
                  <a:lnTo>
                    <a:pt x="36" y="15"/>
                  </a:lnTo>
                  <a:lnTo>
                    <a:pt x="38" y="11"/>
                  </a:lnTo>
                  <a:lnTo>
                    <a:pt x="41" y="8"/>
                  </a:lnTo>
                  <a:lnTo>
                    <a:pt x="43" y="5"/>
                  </a:lnTo>
                  <a:lnTo>
                    <a:pt x="45" y="1"/>
                  </a:lnTo>
                  <a:lnTo>
                    <a:pt x="40" y="0"/>
                  </a:lnTo>
                  <a:lnTo>
                    <a:pt x="36" y="1"/>
                  </a:lnTo>
                  <a:lnTo>
                    <a:pt x="31" y="2"/>
                  </a:lnTo>
                  <a:lnTo>
                    <a:pt x="28" y="6"/>
                  </a:lnTo>
                  <a:lnTo>
                    <a:pt x="24" y="8"/>
                  </a:lnTo>
                  <a:lnTo>
                    <a:pt x="20" y="14"/>
                  </a:lnTo>
                  <a:lnTo>
                    <a:pt x="15" y="22"/>
                  </a:lnTo>
                  <a:lnTo>
                    <a:pt x="12" y="30"/>
                  </a:lnTo>
                  <a:lnTo>
                    <a:pt x="9" y="37"/>
                  </a:lnTo>
                  <a:lnTo>
                    <a:pt x="6" y="43"/>
                  </a:lnTo>
                  <a:lnTo>
                    <a:pt x="5" y="48"/>
                  </a:lnTo>
                  <a:lnTo>
                    <a:pt x="4" y="49"/>
                  </a:lnTo>
                  <a:lnTo>
                    <a:pt x="3" y="55"/>
                  </a:lnTo>
                  <a:lnTo>
                    <a:pt x="1" y="69"/>
                  </a:lnTo>
                  <a:lnTo>
                    <a:pt x="0" y="86"/>
                  </a:lnTo>
                  <a:lnTo>
                    <a:pt x="1" y="97"/>
                  </a:lnTo>
                  <a:lnTo>
                    <a:pt x="1" y="101"/>
                  </a:lnTo>
                  <a:lnTo>
                    <a:pt x="3" y="106"/>
                  </a:lnTo>
                  <a:lnTo>
                    <a:pt x="5" y="109"/>
                  </a:lnTo>
                  <a:lnTo>
                    <a:pt x="10" y="1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4" name="Freeform 249"/>
            <p:cNvSpPr>
              <a:spLocks/>
            </p:cNvSpPr>
            <p:nvPr/>
          </p:nvSpPr>
          <p:spPr bwMode="auto">
            <a:xfrm>
              <a:off x="2854" y="2331"/>
              <a:ext cx="81" cy="20"/>
            </a:xfrm>
            <a:custGeom>
              <a:avLst/>
              <a:gdLst>
                <a:gd name="T0" fmla="*/ 0 w 241"/>
                <a:gd name="T1" fmla="*/ 0 h 59"/>
                <a:gd name="T2" fmla="*/ 0 w 241"/>
                <a:gd name="T3" fmla="*/ 0 h 59"/>
                <a:gd name="T4" fmla="*/ 0 w 241"/>
                <a:gd name="T5" fmla="*/ 0 h 59"/>
                <a:gd name="T6" fmla="*/ 0 w 241"/>
                <a:gd name="T7" fmla="*/ 0 h 59"/>
                <a:gd name="T8" fmla="*/ 0 w 241"/>
                <a:gd name="T9" fmla="*/ 0 h 59"/>
                <a:gd name="T10" fmla="*/ 0 w 241"/>
                <a:gd name="T11" fmla="*/ 0 h 59"/>
                <a:gd name="T12" fmla="*/ 0 w 241"/>
                <a:gd name="T13" fmla="*/ 0 h 59"/>
                <a:gd name="T14" fmla="*/ 0 w 241"/>
                <a:gd name="T15" fmla="*/ 0 h 59"/>
                <a:gd name="T16" fmla="*/ 0 w 241"/>
                <a:gd name="T17" fmla="*/ 0 h 59"/>
                <a:gd name="T18" fmla="*/ 0 w 241"/>
                <a:gd name="T19" fmla="*/ 0 h 59"/>
                <a:gd name="T20" fmla="*/ 0 w 241"/>
                <a:gd name="T21" fmla="*/ 0 h 59"/>
                <a:gd name="T22" fmla="*/ 0 w 241"/>
                <a:gd name="T23" fmla="*/ 0 h 59"/>
                <a:gd name="T24" fmla="*/ 0 w 241"/>
                <a:gd name="T25" fmla="*/ 0 h 59"/>
                <a:gd name="T26" fmla="*/ 0 w 241"/>
                <a:gd name="T27" fmla="*/ 0 h 59"/>
                <a:gd name="T28" fmla="*/ 0 w 241"/>
                <a:gd name="T29" fmla="*/ 0 h 59"/>
                <a:gd name="T30" fmla="*/ 0 w 241"/>
                <a:gd name="T31" fmla="*/ 0 h 59"/>
                <a:gd name="T32" fmla="*/ 0 w 241"/>
                <a:gd name="T33" fmla="*/ 0 h 59"/>
                <a:gd name="T34" fmla="*/ 0 w 241"/>
                <a:gd name="T35" fmla="*/ 0 h 59"/>
                <a:gd name="T36" fmla="*/ 0 w 241"/>
                <a:gd name="T37" fmla="*/ 0 h 59"/>
                <a:gd name="T38" fmla="*/ 0 w 241"/>
                <a:gd name="T39" fmla="*/ 0 h 59"/>
                <a:gd name="T40" fmla="*/ 0 w 241"/>
                <a:gd name="T41" fmla="*/ 0 h 59"/>
                <a:gd name="T42" fmla="*/ 0 w 241"/>
                <a:gd name="T43" fmla="*/ 0 h 59"/>
                <a:gd name="T44" fmla="*/ 0 w 241"/>
                <a:gd name="T45" fmla="*/ 0 h 59"/>
                <a:gd name="T46" fmla="*/ 0 w 241"/>
                <a:gd name="T47" fmla="*/ 0 h 59"/>
                <a:gd name="T48" fmla="*/ 0 w 241"/>
                <a:gd name="T49" fmla="*/ 0 h 59"/>
                <a:gd name="T50" fmla="*/ 0 w 241"/>
                <a:gd name="T51" fmla="*/ 0 h 59"/>
                <a:gd name="T52" fmla="*/ 0 w 241"/>
                <a:gd name="T53" fmla="*/ 0 h 59"/>
                <a:gd name="T54" fmla="*/ 0 w 241"/>
                <a:gd name="T55" fmla="*/ 0 h 59"/>
                <a:gd name="T56" fmla="*/ 0 w 241"/>
                <a:gd name="T57" fmla="*/ 0 h 59"/>
                <a:gd name="T58" fmla="*/ 0 w 241"/>
                <a:gd name="T59" fmla="*/ 0 h 59"/>
                <a:gd name="T60" fmla="*/ 0 w 241"/>
                <a:gd name="T61" fmla="*/ 0 h 59"/>
                <a:gd name="T62" fmla="*/ 0 w 241"/>
                <a:gd name="T63" fmla="*/ 0 h 59"/>
                <a:gd name="T64" fmla="*/ 0 w 241"/>
                <a:gd name="T65" fmla="*/ 0 h 59"/>
                <a:gd name="T66" fmla="*/ 0 w 241"/>
                <a:gd name="T67" fmla="*/ 0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1"/>
                <a:gd name="T103" fmla="*/ 0 h 59"/>
                <a:gd name="T104" fmla="*/ 241 w 241"/>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1" h="59">
                  <a:moveTo>
                    <a:pt x="0" y="11"/>
                  </a:moveTo>
                  <a:lnTo>
                    <a:pt x="8" y="10"/>
                  </a:lnTo>
                  <a:lnTo>
                    <a:pt x="15" y="11"/>
                  </a:lnTo>
                  <a:lnTo>
                    <a:pt x="22" y="11"/>
                  </a:lnTo>
                  <a:lnTo>
                    <a:pt x="32" y="13"/>
                  </a:lnTo>
                  <a:lnTo>
                    <a:pt x="52" y="14"/>
                  </a:lnTo>
                  <a:lnTo>
                    <a:pt x="82" y="18"/>
                  </a:lnTo>
                  <a:lnTo>
                    <a:pt x="110" y="23"/>
                  </a:lnTo>
                  <a:lnTo>
                    <a:pt x="121" y="27"/>
                  </a:lnTo>
                  <a:lnTo>
                    <a:pt x="131" y="31"/>
                  </a:lnTo>
                  <a:lnTo>
                    <a:pt x="157" y="43"/>
                  </a:lnTo>
                  <a:lnTo>
                    <a:pt x="185" y="54"/>
                  </a:lnTo>
                  <a:lnTo>
                    <a:pt x="207" y="59"/>
                  </a:lnTo>
                  <a:lnTo>
                    <a:pt x="218" y="59"/>
                  </a:lnTo>
                  <a:lnTo>
                    <a:pt x="226" y="57"/>
                  </a:lnTo>
                  <a:lnTo>
                    <a:pt x="234" y="54"/>
                  </a:lnTo>
                  <a:lnTo>
                    <a:pt x="241" y="49"/>
                  </a:lnTo>
                  <a:lnTo>
                    <a:pt x="233" y="49"/>
                  </a:lnTo>
                  <a:lnTo>
                    <a:pt x="225" y="48"/>
                  </a:lnTo>
                  <a:lnTo>
                    <a:pt x="218" y="47"/>
                  </a:lnTo>
                  <a:lnTo>
                    <a:pt x="209" y="47"/>
                  </a:lnTo>
                  <a:lnTo>
                    <a:pt x="190" y="43"/>
                  </a:lnTo>
                  <a:lnTo>
                    <a:pt x="162" y="31"/>
                  </a:lnTo>
                  <a:lnTo>
                    <a:pt x="136" y="19"/>
                  </a:lnTo>
                  <a:lnTo>
                    <a:pt x="124" y="15"/>
                  </a:lnTo>
                  <a:lnTo>
                    <a:pt x="112" y="11"/>
                  </a:lnTo>
                  <a:lnTo>
                    <a:pt x="84" y="6"/>
                  </a:lnTo>
                  <a:lnTo>
                    <a:pt x="54" y="1"/>
                  </a:lnTo>
                  <a:lnTo>
                    <a:pt x="32" y="0"/>
                  </a:lnTo>
                  <a:lnTo>
                    <a:pt x="22" y="0"/>
                  </a:lnTo>
                  <a:lnTo>
                    <a:pt x="14" y="2"/>
                  </a:lnTo>
                  <a:lnTo>
                    <a:pt x="6" y="6"/>
                  </a:lnTo>
                  <a:lnTo>
                    <a:pt x="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5" name="Freeform 250"/>
            <p:cNvSpPr>
              <a:spLocks/>
            </p:cNvSpPr>
            <p:nvPr/>
          </p:nvSpPr>
          <p:spPr bwMode="auto">
            <a:xfrm>
              <a:off x="3147" y="2439"/>
              <a:ext cx="14" cy="5"/>
            </a:xfrm>
            <a:custGeom>
              <a:avLst/>
              <a:gdLst>
                <a:gd name="T0" fmla="*/ 0 w 42"/>
                <a:gd name="T1" fmla="*/ 0 h 15"/>
                <a:gd name="T2" fmla="*/ 0 w 42"/>
                <a:gd name="T3" fmla="*/ 0 h 15"/>
                <a:gd name="T4" fmla="*/ 0 w 42"/>
                <a:gd name="T5" fmla="*/ 0 h 15"/>
                <a:gd name="T6" fmla="*/ 0 w 42"/>
                <a:gd name="T7" fmla="*/ 0 h 15"/>
                <a:gd name="T8" fmla="*/ 0 w 42"/>
                <a:gd name="T9" fmla="*/ 0 h 15"/>
                <a:gd name="T10" fmla="*/ 0 w 42"/>
                <a:gd name="T11" fmla="*/ 0 h 15"/>
                <a:gd name="T12" fmla="*/ 0 w 42"/>
                <a:gd name="T13" fmla="*/ 0 h 15"/>
                <a:gd name="T14" fmla="*/ 0 w 42"/>
                <a:gd name="T15" fmla="*/ 0 h 15"/>
                <a:gd name="T16" fmla="*/ 0 w 42"/>
                <a:gd name="T17" fmla="*/ 0 h 15"/>
                <a:gd name="T18" fmla="*/ 0 w 42"/>
                <a:gd name="T19" fmla="*/ 0 h 15"/>
                <a:gd name="T20" fmla="*/ 0 w 42"/>
                <a:gd name="T21" fmla="*/ 0 h 15"/>
                <a:gd name="T22" fmla="*/ 0 w 42"/>
                <a:gd name="T23" fmla="*/ 0 h 15"/>
                <a:gd name="T24" fmla="*/ 0 w 42"/>
                <a:gd name="T25" fmla="*/ 0 h 15"/>
                <a:gd name="T26" fmla="*/ 0 w 42"/>
                <a:gd name="T27" fmla="*/ 0 h 15"/>
                <a:gd name="T28" fmla="*/ 0 w 42"/>
                <a:gd name="T29" fmla="*/ 0 h 15"/>
                <a:gd name="T30" fmla="*/ 0 w 42"/>
                <a:gd name="T31" fmla="*/ 0 h 15"/>
                <a:gd name="T32" fmla="*/ 0 w 42"/>
                <a:gd name="T33" fmla="*/ 0 h 15"/>
                <a:gd name="T34" fmla="*/ 0 w 42"/>
                <a:gd name="T35" fmla="*/ 0 h 15"/>
                <a:gd name="T36" fmla="*/ 0 w 42"/>
                <a:gd name="T37" fmla="*/ 0 h 15"/>
                <a:gd name="T38" fmla="*/ 0 w 42"/>
                <a:gd name="T39" fmla="*/ 0 h 15"/>
                <a:gd name="T40" fmla="*/ 0 w 42"/>
                <a:gd name="T41" fmla="*/ 0 h 15"/>
                <a:gd name="T42" fmla="*/ 0 w 42"/>
                <a:gd name="T43" fmla="*/ 0 h 15"/>
                <a:gd name="T44" fmla="*/ 0 w 42"/>
                <a:gd name="T45" fmla="*/ 0 h 15"/>
                <a:gd name="T46" fmla="*/ 0 w 42"/>
                <a:gd name="T47" fmla="*/ 0 h 15"/>
                <a:gd name="T48" fmla="*/ 0 w 42"/>
                <a:gd name="T49" fmla="*/ 0 h 15"/>
                <a:gd name="T50" fmla="*/ 0 w 42"/>
                <a:gd name="T51" fmla="*/ 0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5"/>
                <a:gd name="T80" fmla="*/ 42 w 42"/>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5">
                  <a:moveTo>
                    <a:pt x="42" y="4"/>
                  </a:moveTo>
                  <a:lnTo>
                    <a:pt x="39" y="2"/>
                  </a:lnTo>
                  <a:lnTo>
                    <a:pt x="37" y="1"/>
                  </a:lnTo>
                  <a:lnTo>
                    <a:pt x="32" y="0"/>
                  </a:lnTo>
                  <a:lnTo>
                    <a:pt x="26" y="0"/>
                  </a:lnTo>
                  <a:lnTo>
                    <a:pt x="21" y="1"/>
                  </a:lnTo>
                  <a:lnTo>
                    <a:pt x="19" y="2"/>
                  </a:lnTo>
                  <a:lnTo>
                    <a:pt x="16" y="2"/>
                  </a:lnTo>
                  <a:lnTo>
                    <a:pt x="11" y="4"/>
                  </a:lnTo>
                  <a:lnTo>
                    <a:pt x="6" y="6"/>
                  </a:lnTo>
                  <a:lnTo>
                    <a:pt x="4" y="8"/>
                  </a:lnTo>
                  <a:lnTo>
                    <a:pt x="0" y="11"/>
                  </a:lnTo>
                  <a:lnTo>
                    <a:pt x="0" y="15"/>
                  </a:lnTo>
                  <a:lnTo>
                    <a:pt x="4" y="15"/>
                  </a:lnTo>
                  <a:lnTo>
                    <a:pt x="7" y="14"/>
                  </a:lnTo>
                  <a:lnTo>
                    <a:pt x="9" y="12"/>
                  </a:lnTo>
                  <a:lnTo>
                    <a:pt x="13" y="11"/>
                  </a:lnTo>
                  <a:lnTo>
                    <a:pt x="19" y="9"/>
                  </a:lnTo>
                  <a:lnTo>
                    <a:pt x="21" y="8"/>
                  </a:lnTo>
                  <a:lnTo>
                    <a:pt x="23" y="8"/>
                  </a:lnTo>
                  <a:lnTo>
                    <a:pt x="27" y="7"/>
                  </a:lnTo>
                  <a:lnTo>
                    <a:pt x="32" y="6"/>
                  </a:lnTo>
                  <a:lnTo>
                    <a:pt x="35" y="6"/>
                  </a:lnTo>
                  <a:lnTo>
                    <a:pt x="39" y="6"/>
                  </a:lnTo>
                  <a:lnTo>
                    <a:pt x="42"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6" name="Freeform 251"/>
            <p:cNvSpPr>
              <a:spLocks/>
            </p:cNvSpPr>
            <p:nvPr/>
          </p:nvSpPr>
          <p:spPr bwMode="auto">
            <a:xfrm>
              <a:off x="3145" y="2445"/>
              <a:ext cx="25" cy="6"/>
            </a:xfrm>
            <a:custGeom>
              <a:avLst/>
              <a:gdLst>
                <a:gd name="T0" fmla="*/ 0 w 76"/>
                <a:gd name="T1" fmla="*/ 0 h 19"/>
                <a:gd name="T2" fmla="*/ 0 w 76"/>
                <a:gd name="T3" fmla="*/ 0 h 19"/>
                <a:gd name="T4" fmla="*/ 0 w 76"/>
                <a:gd name="T5" fmla="*/ 0 h 19"/>
                <a:gd name="T6" fmla="*/ 0 w 76"/>
                <a:gd name="T7" fmla="*/ 0 h 19"/>
                <a:gd name="T8" fmla="*/ 0 w 76"/>
                <a:gd name="T9" fmla="*/ 0 h 19"/>
                <a:gd name="T10" fmla="*/ 0 w 76"/>
                <a:gd name="T11" fmla="*/ 0 h 19"/>
                <a:gd name="T12" fmla="*/ 0 w 76"/>
                <a:gd name="T13" fmla="*/ 0 h 19"/>
                <a:gd name="T14" fmla="*/ 0 w 76"/>
                <a:gd name="T15" fmla="*/ 0 h 19"/>
                <a:gd name="T16" fmla="*/ 0 w 76"/>
                <a:gd name="T17" fmla="*/ 0 h 19"/>
                <a:gd name="T18" fmla="*/ 0 w 76"/>
                <a:gd name="T19" fmla="*/ 0 h 19"/>
                <a:gd name="T20" fmla="*/ 0 w 76"/>
                <a:gd name="T21" fmla="*/ 0 h 19"/>
                <a:gd name="T22" fmla="*/ 0 w 76"/>
                <a:gd name="T23" fmla="*/ 0 h 19"/>
                <a:gd name="T24" fmla="*/ 0 w 76"/>
                <a:gd name="T25" fmla="*/ 0 h 19"/>
                <a:gd name="T26" fmla="*/ 0 w 76"/>
                <a:gd name="T27" fmla="*/ 0 h 19"/>
                <a:gd name="T28" fmla="*/ 0 w 76"/>
                <a:gd name="T29" fmla="*/ 0 h 19"/>
                <a:gd name="T30" fmla="*/ 0 w 76"/>
                <a:gd name="T31" fmla="*/ 0 h 19"/>
                <a:gd name="T32" fmla="*/ 0 w 76"/>
                <a:gd name="T33" fmla="*/ 0 h 19"/>
                <a:gd name="T34" fmla="*/ 0 w 76"/>
                <a:gd name="T35" fmla="*/ 0 h 19"/>
                <a:gd name="T36" fmla="*/ 0 w 76"/>
                <a:gd name="T37" fmla="*/ 0 h 19"/>
                <a:gd name="T38" fmla="*/ 0 w 76"/>
                <a:gd name="T39" fmla="*/ 0 h 19"/>
                <a:gd name="T40" fmla="*/ 0 w 76"/>
                <a:gd name="T41" fmla="*/ 0 h 19"/>
                <a:gd name="T42" fmla="*/ 0 w 76"/>
                <a:gd name="T43" fmla="*/ 0 h 19"/>
                <a:gd name="T44" fmla="*/ 0 w 76"/>
                <a:gd name="T45" fmla="*/ 0 h 19"/>
                <a:gd name="T46" fmla="*/ 0 w 76"/>
                <a:gd name="T47" fmla="*/ 0 h 19"/>
                <a:gd name="T48" fmla="*/ 0 w 76"/>
                <a:gd name="T49" fmla="*/ 0 h 19"/>
                <a:gd name="T50" fmla="*/ 0 w 76"/>
                <a:gd name="T51" fmla="*/ 0 h 19"/>
                <a:gd name="T52" fmla="*/ 0 w 76"/>
                <a:gd name="T53" fmla="*/ 0 h 19"/>
                <a:gd name="T54" fmla="*/ 0 w 76"/>
                <a:gd name="T55" fmla="*/ 0 h 19"/>
                <a:gd name="T56" fmla="*/ 0 w 76"/>
                <a:gd name="T57" fmla="*/ 0 h 19"/>
                <a:gd name="T58" fmla="*/ 0 w 76"/>
                <a:gd name="T59" fmla="*/ 0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6"/>
                <a:gd name="T91" fmla="*/ 0 h 19"/>
                <a:gd name="T92" fmla="*/ 76 w 76"/>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6" h="19">
                  <a:moveTo>
                    <a:pt x="0" y="2"/>
                  </a:moveTo>
                  <a:lnTo>
                    <a:pt x="2" y="4"/>
                  </a:lnTo>
                  <a:lnTo>
                    <a:pt x="5" y="5"/>
                  </a:lnTo>
                  <a:lnTo>
                    <a:pt x="7" y="6"/>
                  </a:lnTo>
                  <a:lnTo>
                    <a:pt x="11" y="7"/>
                  </a:lnTo>
                  <a:lnTo>
                    <a:pt x="16" y="8"/>
                  </a:lnTo>
                  <a:lnTo>
                    <a:pt x="26" y="11"/>
                  </a:lnTo>
                  <a:lnTo>
                    <a:pt x="34" y="15"/>
                  </a:lnTo>
                  <a:lnTo>
                    <a:pt x="38" y="16"/>
                  </a:lnTo>
                  <a:lnTo>
                    <a:pt x="41" y="16"/>
                  </a:lnTo>
                  <a:lnTo>
                    <a:pt x="50" y="18"/>
                  </a:lnTo>
                  <a:lnTo>
                    <a:pt x="60" y="19"/>
                  </a:lnTo>
                  <a:lnTo>
                    <a:pt x="69" y="18"/>
                  </a:lnTo>
                  <a:lnTo>
                    <a:pt x="75" y="15"/>
                  </a:lnTo>
                  <a:lnTo>
                    <a:pt x="76" y="8"/>
                  </a:lnTo>
                  <a:lnTo>
                    <a:pt x="72" y="9"/>
                  </a:lnTo>
                  <a:lnTo>
                    <a:pt x="70" y="9"/>
                  </a:lnTo>
                  <a:lnTo>
                    <a:pt x="68" y="9"/>
                  </a:lnTo>
                  <a:lnTo>
                    <a:pt x="66" y="10"/>
                  </a:lnTo>
                  <a:lnTo>
                    <a:pt x="60" y="11"/>
                  </a:lnTo>
                  <a:lnTo>
                    <a:pt x="51" y="10"/>
                  </a:lnTo>
                  <a:lnTo>
                    <a:pt x="43" y="9"/>
                  </a:lnTo>
                  <a:lnTo>
                    <a:pt x="40" y="8"/>
                  </a:lnTo>
                  <a:lnTo>
                    <a:pt x="36" y="7"/>
                  </a:lnTo>
                  <a:lnTo>
                    <a:pt x="28" y="4"/>
                  </a:lnTo>
                  <a:lnTo>
                    <a:pt x="18" y="1"/>
                  </a:lnTo>
                  <a:lnTo>
                    <a:pt x="11" y="1"/>
                  </a:lnTo>
                  <a:lnTo>
                    <a:pt x="5" y="0"/>
                  </a:lnTo>
                  <a:lnTo>
                    <a:pt x="0"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7" name="Freeform 252"/>
            <p:cNvSpPr>
              <a:spLocks/>
            </p:cNvSpPr>
            <p:nvPr/>
          </p:nvSpPr>
          <p:spPr bwMode="auto">
            <a:xfrm>
              <a:off x="3172" y="2439"/>
              <a:ext cx="3" cy="4"/>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11"/>
                <a:gd name="T62" fmla="*/ 9 w 9"/>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11">
                  <a:moveTo>
                    <a:pt x="4" y="0"/>
                  </a:moveTo>
                  <a:lnTo>
                    <a:pt x="1" y="0"/>
                  </a:lnTo>
                  <a:lnTo>
                    <a:pt x="1" y="1"/>
                  </a:lnTo>
                  <a:lnTo>
                    <a:pt x="0" y="2"/>
                  </a:lnTo>
                  <a:lnTo>
                    <a:pt x="0" y="3"/>
                  </a:lnTo>
                  <a:lnTo>
                    <a:pt x="0" y="5"/>
                  </a:lnTo>
                  <a:lnTo>
                    <a:pt x="1" y="6"/>
                  </a:lnTo>
                  <a:lnTo>
                    <a:pt x="2" y="8"/>
                  </a:lnTo>
                  <a:lnTo>
                    <a:pt x="4" y="11"/>
                  </a:lnTo>
                  <a:lnTo>
                    <a:pt x="6" y="10"/>
                  </a:lnTo>
                  <a:lnTo>
                    <a:pt x="8" y="8"/>
                  </a:lnTo>
                  <a:lnTo>
                    <a:pt x="8" y="6"/>
                  </a:lnTo>
                  <a:lnTo>
                    <a:pt x="9" y="5"/>
                  </a:lnTo>
                  <a:lnTo>
                    <a:pt x="8" y="5"/>
                  </a:lnTo>
                  <a:lnTo>
                    <a:pt x="8" y="4"/>
                  </a:lnTo>
                  <a:lnTo>
                    <a:pt x="8" y="3"/>
                  </a:lnTo>
                  <a:lnTo>
                    <a:pt x="8" y="2"/>
                  </a:lnTo>
                  <a:lnTo>
                    <a:pt x="6" y="0"/>
                  </a:lnTo>
                  <a:lnTo>
                    <a:pt x="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8" name="Freeform 253"/>
            <p:cNvSpPr>
              <a:spLocks/>
            </p:cNvSpPr>
            <p:nvPr/>
          </p:nvSpPr>
          <p:spPr bwMode="auto">
            <a:xfrm>
              <a:off x="3155" y="2425"/>
              <a:ext cx="33" cy="29"/>
            </a:xfrm>
            <a:custGeom>
              <a:avLst/>
              <a:gdLst>
                <a:gd name="T0" fmla="*/ 0 w 100"/>
                <a:gd name="T1" fmla="*/ 0 h 87"/>
                <a:gd name="T2" fmla="*/ 0 w 100"/>
                <a:gd name="T3" fmla="*/ 0 h 87"/>
                <a:gd name="T4" fmla="*/ 0 w 100"/>
                <a:gd name="T5" fmla="*/ 0 h 87"/>
                <a:gd name="T6" fmla="*/ 0 w 100"/>
                <a:gd name="T7" fmla="*/ 0 h 87"/>
                <a:gd name="T8" fmla="*/ 0 w 100"/>
                <a:gd name="T9" fmla="*/ 0 h 87"/>
                <a:gd name="T10" fmla="*/ 0 w 100"/>
                <a:gd name="T11" fmla="*/ 0 h 87"/>
                <a:gd name="T12" fmla="*/ 0 w 100"/>
                <a:gd name="T13" fmla="*/ 0 h 87"/>
                <a:gd name="T14" fmla="*/ 0 w 100"/>
                <a:gd name="T15" fmla="*/ 0 h 87"/>
                <a:gd name="T16" fmla="*/ 0 w 100"/>
                <a:gd name="T17" fmla="*/ 0 h 87"/>
                <a:gd name="T18" fmla="*/ 0 w 100"/>
                <a:gd name="T19" fmla="*/ 0 h 87"/>
                <a:gd name="T20" fmla="*/ 0 w 100"/>
                <a:gd name="T21" fmla="*/ 0 h 87"/>
                <a:gd name="T22" fmla="*/ 0 w 100"/>
                <a:gd name="T23" fmla="*/ 0 h 87"/>
                <a:gd name="T24" fmla="*/ 0 w 100"/>
                <a:gd name="T25" fmla="*/ 0 h 87"/>
                <a:gd name="T26" fmla="*/ 0 w 100"/>
                <a:gd name="T27" fmla="*/ 0 h 87"/>
                <a:gd name="T28" fmla="*/ 0 w 100"/>
                <a:gd name="T29" fmla="*/ 0 h 87"/>
                <a:gd name="T30" fmla="*/ 0 w 100"/>
                <a:gd name="T31" fmla="*/ 0 h 87"/>
                <a:gd name="T32" fmla="*/ 0 w 100"/>
                <a:gd name="T33" fmla="*/ 0 h 87"/>
                <a:gd name="T34" fmla="*/ 0 w 100"/>
                <a:gd name="T35" fmla="*/ 0 h 87"/>
                <a:gd name="T36" fmla="*/ 0 w 100"/>
                <a:gd name="T37" fmla="*/ 0 h 87"/>
                <a:gd name="T38" fmla="*/ 0 w 100"/>
                <a:gd name="T39" fmla="*/ 0 h 87"/>
                <a:gd name="T40" fmla="*/ 0 w 100"/>
                <a:gd name="T41" fmla="*/ 0 h 87"/>
                <a:gd name="T42" fmla="*/ 0 w 100"/>
                <a:gd name="T43" fmla="*/ 0 h 87"/>
                <a:gd name="T44" fmla="*/ 0 w 100"/>
                <a:gd name="T45" fmla="*/ 0 h 87"/>
                <a:gd name="T46" fmla="*/ 0 w 100"/>
                <a:gd name="T47" fmla="*/ 0 h 87"/>
                <a:gd name="T48" fmla="*/ 0 w 100"/>
                <a:gd name="T49" fmla="*/ 0 h 87"/>
                <a:gd name="T50" fmla="*/ 0 w 100"/>
                <a:gd name="T51" fmla="*/ 0 h 87"/>
                <a:gd name="T52" fmla="*/ 0 w 100"/>
                <a:gd name="T53" fmla="*/ 0 h 87"/>
                <a:gd name="T54" fmla="*/ 0 w 100"/>
                <a:gd name="T55" fmla="*/ 0 h 87"/>
                <a:gd name="T56" fmla="*/ 0 w 100"/>
                <a:gd name="T57" fmla="*/ 0 h 87"/>
                <a:gd name="T58" fmla="*/ 0 w 100"/>
                <a:gd name="T59" fmla="*/ 0 h 87"/>
                <a:gd name="T60" fmla="*/ 0 w 100"/>
                <a:gd name="T61" fmla="*/ 0 h 87"/>
                <a:gd name="T62" fmla="*/ 0 w 100"/>
                <a:gd name="T63" fmla="*/ 0 h 87"/>
                <a:gd name="T64" fmla="*/ 0 w 100"/>
                <a:gd name="T65" fmla="*/ 0 h 87"/>
                <a:gd name="T66" fmla="*/ 0 w 100"/>
                <a:gd name="T67" fmla="*/ 0 h 87"/>
                <a:gd name="T68" fmla="*/ 0 w 100"/>
                <a:gd name="T69" fmla="*/ 0 h 87"/>
                <a:gd name="T70" fmla="*/ 0 w 100"/>
                <a:gd name="T71" fmla="*/ 0 h 87"/>
                <a:gd name="T72" fmla="*/ 0 w 100"/>
                <a:gd name="T73" fmla="*/ 0 h 87"/>
                <a:gd name="T74" fmla="*/ 0 w 100"/>
                <a:gd name="T75" fmla="*/ 0 h 87"/>
                <a:gd name="T76" fmla="*/ 0 w 100"/>
                <a:gd name="T77" fmla="*/ 0 h 87"/>
                <a:gd name="T78" fmla="*/ 0 w 100"/>
                <a:gd name="T79" fmla="*/ 0 h 87"/>
                <a:gd name="T80" fmla="*/ 0 w 100"/>
                <a:gd name="T81" fmla="*/ 0 h 87"/>
                <a:gd name="T82" fmla="*/ 0 w 100"/>
                <a:gd name="T83" fmla="*/ 0 h 87"/>
                <a:gd name="T84" fmla="*/ 0 w 100"/>
                <a:gd name="T85" fmla="*/ 0 h 87"/>
                <a:gd name="T86" fmla="*/ 0 w 100"/>
                <a:gd name="T87" fmla="*/ 0 h 87"/>
                <a:gd name="T88" fmla="*/ 0 w 100"/>
                <a:gd name="T89" fmla="*/ 0 h 87"/>
                <a:gd name="T90" fmla="*/ 0 w 100"/>
                <a:gd name="T91" fmla="*/ 0 h 87"/>
                <a:gd name="T92" fmla="*/ 0 w 100"/>
                <a:gd name="T93" fmla="*/ 0 h 87"/>
                <a:gd name="T94" fmla="*/ 0 w 100"/>
                <a:gd name="T95" fmla="*/ 0 h 87"/>
                <a:gd name="T96" fmla="*/ 0 w 100"/>
                <a:gd name="T97" fmla="*/ 0 h 87"/>
                <a:gd name="T98" fmla="*/ 0 w 100"/>
                <a:gd name="T99" fmla="*/ 0 h 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
                <a:gd name="T151" fmla="*/ 0 h 87"/>
                <a:gd name="T152" fmla="*/ 100 w 100"/>
                <a:gd name="T153" fmla="*/ 87 h 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 h="87">
                  <a:moveTo>
                    <a:pt x="0" y="47"/>
                  </a:moveTo>
                  <a:lnTo>
                    <a:pt x="4" y="42"/>
                  </a:lnTo>
                  <a:lnTo>
                    <a:pt x="8" y="38"/>
                  </a:lnTo>
                  <a:lnTo>
                    <a:pt x="12" y="34"/>
                  </a:lnTo>
                  <a:lnTo>
                    <a:pt x="16" y="29"/>
                  </a:lnTo>
                  <a:lnTo>
                    <a:pt x="19" y="24"/>
                  </a:lnTo>
                  <a:lnTo>
                    <a:pt x="26" y="17"/>
                  </a:lnTo>
                  <a:lnTo>
                    <a:pt x="34" y="11"/>
                  </a:lnTo>
                  <a:lnTo>
                    <a:pt x="45" y="8"/>
                  </a:lnTo>
                  <a:lnTo>
                    <a:pt x="54" y="7"/>
                  </a:lnTo>
                  <a:lnTo>
                    <a:pt x="62" y="8"/>
                  </a:lnTo>
                  <a:lnTo>
                    <a:pt x="68" y="10"/>
                  </a:lnTo>
                  <a:lnTo>
                    <a:pt x="70" y="11"/>
                  </a:lnTo>
                  <a:lnTo>
                    <a:pt x="72" y="12"/>
                  </a:lnTo>
                  <a:lnTo>
                    <a:pt x="77" y="15"/>
                  </a:lnTo>
                  <a:lnTo>
                    <a:pt x="83" y="21"/>
                  </a:lnTo>
                  <a:lnTo>
                    <a:pt x="90" y="29"/>
                  </a:lnTo>
                  <a:lnTo>
                    <a:pt x="92" y="38"/>
                  </a:lnTo>
                  <a:lnTo>
                    <a:pt x="93" y="49"/>
                  </a:lnTo>
                  <a:lnTo>
                    <a:pt x="91" y="57"/>
                  </a:lnTo>
                  <a:lnTo>
                    <a:pt x="91" y="63"/>
                  </a:lnTo>
                  <a:lnTo>
                    <a:pt x="89" y="69"/>
                  </a:lnTo>
                  <a:lnTo>
                    <a:pt x="88" y="76"/>
                  </a:lnTo>
                  <a:lnTo>
                    <a:pt x="86" y="80"/>
                  </a:lnTo>
                  <a:lnTo>
                    <a:pt x="85" y="87"/>
                  </a:lnTo>
                  <a:lnTo>
                    <a:pt x="88" y="82"/>
                  </a:lnTo>
                  <a:lnTo>
                    <a:pt x="92" y="77"/>
                  </a:lnTo>
                  <a:lnTo>
                    <a:pt x="96" y="71"/>
                  </a:lnTo>
                  <a:lnTo>
                    <a:pt x="98" y="65"/>
                  </a:lnTo>
                  <a:lnTo>
                    <a:pt x="99" y="58"/>
                  </a:lnTo>
                  <a:lnTo>
                    <a:pt x="100" y="49"/>
                  </a:lnTo>
                  <a:lnTo>
                    <a:pt x="99" y="37"/>
                  </a:lnTo>
                  <a:lnTo>
                    <a:pt x="96" y="27"/>
                  </a:lnTo>
                  <a:lnTo>
                    <a:pt x="88" y="15"/>
                  </a:lnTo>
                  <a:lnTo>
                    <a:pt x="81" y="9"/>
                  </a:lnTo>
                  <a:lnTo>
                    <a:pt x="75" y="5"/>
                  </a:lnTo>
                  <a:lnTo>
                    <a:pt x="73" y="4"/>
                  </a:lnTo>
                  <a:lnTo>
                    <a:pt x="70" y="4"/>
                  </a:lnTo>
                  <a:lnTo>
                    <a:pt x="64" y="2"/>
                  </a:lnTo>
                  <a:lnTo>
                    <a:pt x="54" y="0"/>
                  </a:lnTo>
                  <a:lnTo>
                    <a:pt x="42" y="1"/>
                  </a:lnTo>
                  <a:lnTo>
                    <a:pt x="31" y="6"/>
                  </a:lnTo>
                  <a:lnTo>
                    <a:pt x="21" y="12"/>
                  </a:lnTo>
                  <a:lnTo>
                    <a:pt x="14" y="19"/>
                  </a:lnTo>
                  <a:lnTo>
                    <a:pt x="11" y="25"/>
                  </a:lnTo>
                  <a:lnTo>
                    <a:pt x="6" y="30"/>
                  </a:lnTo>
                  <a:lnTo>
                    <a:pt x="4" y="36"/>
                  </a:lnTo>
                  <a:lnTo>
                    <a:pt x="2" y="41"/>
                  </a:lnTo>
                  <a:lnTo>
                    <a:pt x="0" y="4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9" name="Freeform 254"/>
            <p:cNvSpPr>
              <a:spLocks/>
            </p:cNvSpPr>
            <p:nvPr/>
          </p:nvSpPr>
          <p:spPr bwMode="auto">
            <a:xfrm>
              <a:off x="3153" y="2448"/>
              <a:ext cx="30" cy="16"/>
            </a:xfrm>
            <a:custGeom>
              <a:avLst/>
              <a:gdLst>
                <a:gd name="T0" fmla="*/ 0 w 88"/>
                <a:gd name="T1" fmla="*/ 0 h 49"/>
                <a:gd name="T2" fmla="*/ 0 w 88"/>
                <a:gd name="T3" fmla="*/ 0 h 49"/>
                <a:gd name="T4" fmla="*/ 0 w 88"/>
                <a:gd name="T5" fmla="*/ 0 h 49"/>
                <a:gd name="T6" fmla="*/ 0 w 88"/>
                <a:gd name="T7" fmla="*/ 0 h 49"/>
                <a:gd name="T8" fmla="*/ 0 w 88"/>
                <a:gd name="T9" fmla="*/ 0 h 49"/>
                <a:gd name="T10" fmla="*/ 0 w 88"/>
                <a:gd name="T11" fmla="*/ 0 h 49"/>
                <a:gd name="T12" fmla="*/ 0 w 88"/>
                <a:gd name="T13" fmla="*/ 0 h 49"/>
                <a:gd name="T14" fmla="*/ 0 w 88"/>
                <a:gd name="T15" fmla="*/ 0 h 49"/>
                <a:gd name="T16" fmla="*/ 0 w 88"/>
                <a:gd name="T17" fmla="*/ 0 h 49"/>
                <a:gd name="T18" fmla="*/ 0 w 88"/>
                <a:gd name="T19" fmla="*/ 0 h 49"/>
                <a:gd name="T20" fmla="*/ 0 w 88"/>
                <a:gd name="T21" fmla="*/ 0 h 49"/>
                <a:gd name="T22" fmla="*/ 0 w 88"/>
                <a:gd name="T23" fmla="*/ 0 h 49"/>
                <a:gd name="T24" fmla="*/ 0 w 88"/>
                <a:gd name="T25" fmla="*/ 0 h 49"/>
                <a:gd name="T26" fmla="*/ 0 w 88"/>
                <a:gd name="T27" fmla="*/ 0 h 49"/>
                <a:gd name="T28" fmla="*/ 0 w 88"/>
                <a:gd name="T29" fmla="*/ 0 h 49"/>
                <a:gd name="T30" fmla="*/ 0 w 88"/>
                <a:gd name="T31" fmla="*/ 0 h 49"/>
                <a:gd name="T32" fmla="*/ 0 w 88"/>
                <a:gd name="T33" fmla="*/ 0 h 49"/>
                <a:gd name="T34" fmla="*/ 0 w 88"/>
                <a:gd name="T35" fmla="*/ 0 h 49"/>
                <a:gd name="T36" fmla="*/ 0 w 88"/>
                <a:gd name="T37" fmla="*/ 0 h 49"/>
                <a:gd name="T38" fmla="*/ 0 w 88"/>
                <a:gd name="T39" fmla="*/ 0 h 49"/>
                <a:gd name="T40" fmla="*/ 0 w 88"/>
                <a:gd name="T41" fmla="*/ 0 h 49"/>
                <a:gd name="T42" fmla="*/ 0 w 88"/>
                <a:gd name="T43" fmla="*/ 0 h 49"/>
                <a:gd name="T44" fmla="*/ 0 w 88"/>
                <a:gd name="T45" fmla="*/ 0 h 49"/>
                <a:gd name="T46" fmla="*/ 0 w 88"/>
                <a:gd name="T47" fmla="*/ 0 h 49"/>
                <a:gd name="T48" fmla="*/ 0 w 88"/>
                <a:gd name="T49" fmla="*/ 0 h 49"/>
                <a:gd name="T50" fmla="*/ 0 w 88"/>
                <a:gd name="T51" fmla="*/ 0 h 49"/>
                <a:gd name="T52" fmla="*/ 0 w 88"/>
                <a:gd name="T53" fmla="*/ 0 h 49"/>
                <a:gd name="T54" fmla="*/ 0 w 88"/>
                <a:gd name="T55" fmla="*/ 0 h 49"/>
                <a:gd name="T56" fmla="*/ 0 w 88"/>
                <a:gd name="T57" fmla="*/ 0 h 49"/>
                <a:gd name="T58" fmla="*/ 0 w 88"/>
                <a:gd name="T59" fmla="*/ 0 h 49"/>
                <a:gd name="T60" fmla="*/ 0 w 88"/>
                <a:gd name="T61" fmla="*/ 0 h 49"/>
                <a:gd name="T62" fmla="*/ 0 w 88"/>
                <a:gd name="T63" fmla="*/ 0 h 49"/>
                <a:gd name="T64" fmla="*/ 0 w 88"/>
                <a:gd name="T65" fmla="*/ 0 h 49"/>
                <a:gd name="T66" fmla="*/ 0 w 88"/>
                <a:gd name="T67" fmla="*/ 0 h 49"/>
                <a:gd name="T68" fmla="*/ 0 w 88"/>
                <a:gd name="T69" fmla="*/ 0 h 49"/>
                <a:gd name="T70" fmla="*/ 0 w 88"/>
                <a:gd name="T71" fmla="*/ 0 h 49"/>
                <a:gd name="T72" fmla="*/ 0 w 88"/>
                <a:gd name="T73" fmla="*/ 0 h 49"/>
                <a:gd name="T74" fmla="*/ 0 w 88"/>
                <a:gd name="T75" fmla="*/ 0 h 49"/>
                <a:gd name="T76" fmla="*/ 0 w 88"/>
                <a:gd name="T77" fmla="*/ 0 h 49"/>
                <a:gd name="T78" fmla="*/ 0 w 88"/>
                <a:gd name="T79" fmla="*/ 0 h 49"/>
                <a:gd name="T80" fmla="*/ 0 w 88"/>
                <a:gd name="T81" fmla="*/ 0 h 49"/>
                <a:gd name="T82" fmla="*/ 0 w 88"/>
                <a:gd name="T83" fmla="*/ 0 h 49"/>
                <a:gd name="T84" fmla="*/ 0 w 88"/>
                <a:gd name="T85" fmla="*/ 0 h 49"/>
                <a:gd name="T86" fmla="*/ 0 w 88"/>
                <a:gd name="T87" fmla="*/ 0 h 49"/>
                <a:gd name="T88" fmla="*/ 0 w 88"/>
                <a:gd name="T89" fmla="*/ 0 h 49"/>
                <a:gd name="T90" fmla="*/ 0 w 88"/>
                <a:gd name="T91" fmla="*/ 0 h 49"/>
                <a:gd name="T92" fmla="*/ 0 w 88"/>
                <a:gd name="T93" fmla="*/ 0 h 49"/>
                <a:gd name="T94" fmla="*/ 0 w 88"/>
                <a:gd name="T95" fmla="*/ 0 h 49"/>
                <a:gd name="T96" fmla="*/ 0 w 88"/>
                <a:gd name="T97" fmla="*/ 0 h 49"/>
                <a:gd name="T98" fmla="*/ 0 w 88"/>
                <a:gd name="T99" fmla="*/ 0 h 49"/>
                <a:gd name="T100" fmla="*/ 0 w 88"/>
                <a:gd name="T101" fmla="*/ 0 h 49"/>
                <a:gd name="T102" fmla="*/ 0 w 88"/>
                <a:gd name="T103" fmla="*/ 0 h 49"/>
                <a:gd name="T104" fmla="*/ 0 w 88"/>
                <a:gd name="T105" fmla="*/ 0 h 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8"/>
                <a:gd name="T160" fmla="*/ 0 h 49"/>
                <a:gd name="T161" fmla="*/ 88 w 88"/>
                <a:gd name="T162" fmla="*/ 49 h 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8" h="49">
                  <a:moveTo>
                    <a:pt x="77" y="42"/>
                  </a:moveTo>
                  <a:lnTo>
                    <a:pt x="70" y="42"/>
                  </a:lnTo>
                  <a:lnTo>
                    <a:pt x="60" y="42"/>
                  </a:lnTo>
                  <a:lnTo>
                    <a:pt x="52" y="41"/>
                  </a:lnTo>
                  <a:lnTo>
                    <a:pt x="48" y="40"/>
                  </a:lnTo>
                  <a:lnTo>
                    <a:pt x="43" y="39"/>
                  </a:lnTo>
                  <a:lnTo>
                    <a:pt x="35" y="35"/>
                  </a:lnTo>
                  <a:lnTo>
                    <a:pt x="26" y="29"/>
                  </a:lnTo>
                  <a:lnTo>
                    <a:pt x="22" y="26"/>
                  </a:lnTo>
                  <a:lnTo>
                    <a:pt x="20" y="24"/>
                  </a:lnTo>
                  <a:lnTo>
                    <a:pt x="20" y="23"/>
                  </a:lnTo>
                  <a:lnTo>
                    <a:pt x="21" y="23"/>
                  </a:lnTo>
                  <a:lnTo>
                    <a:pt x="24" y="21"/>
                  </a:lnTo>
                  <a:lnTo>
                    <a:pt x="26" y="20"/>
                  </a:lnTo>
                  <a:lnTo>
                    <a:pt x="28" y="18"/>
                  </a:lnTo>
                  <a:lnTo>
                    <a:pt x="30" y="18"/>
                  </a:lnTo>
                  <a:lnTo>
                    <a:pt x="33" y="15"/>
                  </a:lnTo>
                  <a:lnTo>
                    <a:pt x="33" y="11"/>
                  </a:lnTo>
                  <a:lnTo>
                    <a:pt x="30" y="10"/>
                  </a:lnTo>
                  <a:lnTo>
                    <a:pt x="28" y="11"/>
                  </a:lnTo>
                  <a:lnTo>
                    <a:pt x="24" y="13"/>
                  </a:lnTo>
                  <a:lnTo>
                    <a:pt x="20" y="14"/>
                  </a:lnTo>
                  <a:lnTo>
                    <a:pt x="17" y="15"/>
                  </a:lnTo>
                  <a:lnTo>
                    <a:pt x="15" y="15"/>
                  </a:lnTo>
                  <a:lnTo>
                    <a:pt x="14" y="13"/>
                  </a:lnTo>
                  <a:lnTo>
                    <a:pt x="11" y="10"/>
                  </a:lnTo>
                  <a:lnTo>
                    <a:pt x="8" y="5"/>
                  </a:lnTo>
                  <a:lnTo>
                    <a:pt x="7" y="2"/>
                  </a:lnTo>
                  <a:lnTo>
                    <a:pt x="4" y="0"/>
                  </a:lnTo>
                  <a:lnTo>
                    <a:pt x="0" y="0"/>
                  </a:lnTo>
                  <a:lnTo>
                    <a:pt x="0" y="4"/>
                  </a:lnTo>
                  <a:lnTo>
                    <a:pt x="1" y="9"/>
                  </a:lnTo>
                  <a:lnTo>
                    <a:pt x="3" y="11"/>
                  </a:lnTo>
                  <a:lnTo>
                    <a:pt x="7" y="16"/>
                  </a:lnTo>
                  <a:lnTo>
                    <a:pt x="11" y="20"/>
                  </a:lnTo>
                  <a:lnTo>
                    <a:pt x="14" y="21"/>
                  </a:lnTo>
                  <a:lnTo>
                    <a:pt x="14" y="25"/>
                  </a:lnTo>
                  <a:lnTo>
                    <a:pt x="17" y="29"/>
                  </a:lnTo>
                  <a:lnTo>
                    <a:pt x="22" y="34"/>
                  </a:lnTo>
                  <a:lnTo>
                    <a:pt x="31" y="40"/>
                  </a:lnTo>
                  <a:lnTo>
                    <a:pt x="40" y="45"/>
                  </a:lnTo>
                  <a:lnTo>
                    <a:pt x="44" y="47"/>
                  </a:lnTo>
                  <a:lnTo>
                    <a:pt x="50" y="48"/>
                  </a:lnTo>
                  <a:lnTo>
                    <a:pt x="60" y="49"/>
                  </a:lnTo>
                  <a:lnTo>
                    <a:pt x="71" y="49"/>
                  </a:lnTo>
                  <a:lnTo>
                    <a:pt x="78" y="47"/>
                  </a:lnTo>
                  <a:lnTo>
                    <a:pt x="81" y="45"/>
                  </a:lnTo>
                  <a:lnTo>
                    <a:pt x="84" y="44"/>
                  </a:lnTo>
                  <a:lnTo>
                    <a:pt x="86" y="42"/>
                  </a:lnTo>
                  <a:lnTo>
                    <a:pt x="88" y="39"/>
                  </a:lnTo>
                  <a:lnTo>
                    <a:pt x="82" y="40"/>
                  </a:lnTo>
                  <a:lnTo>
                    <a:pt x="77" y="4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0" name="Freeform 255"/>
            <p:cNvSpPr>
              <a:spLocks/>
            </p:cNvSpPr>
            <p:nvPr/>
          </p:nvSpPr>
          <p:spPr bwMode="auto">
            <a:xfrm>
              <a:off x="3157" y="2462"/>
              <a:ext cx="23" cy="28"/>
            </a:xfrm>
            <a:custGeom>
              <a:avLst/>
              <a:gdLst>
                <a:gd name="T0" fmla="*/ 0 w 69"/>
                <a:gd name="T1" fmla="*/ 0 h 84"/>
                <a:gd name="T2" fmla="*/ 0 w 69"/>
                <a:gd name="T3" fmla="*/ 0 h 84"/>
                <a:gd name="T4" fmla="*/ 0 w 69"/>
                <a:gd name="T5" fmla="*/ 0 h 84"/>
                <a:gd name="T6" fmla="*/ 0 w 69"/>
                <a:gd name="T7" fmla="*/ 0 h 84"/>
                <a:gd name="T8" fmla="*/ 0 w 69"/>
                <a:gd name="T9" fmla="*/ 0 h 84"/>
                <a:gd name="T10" fmla="*/ 0 w 69"/>
                <a:gd name="T11" fmla="*/ 0 h 84"/>
                <a:gd name="T12" fmla="*/ 0 w 69"/>
                <a:gd name="T13" fmla="*/ 0 h 84"/>
                <a:gd name="T14" fmla="*/ 0 w 69"/>
                <a:gd name="T15" fmla="*/ 0 h 84"/>
                <a:gd name="T16" fmla="*/ 0 w 69"/>
                <a:gd name="T17" fmla="*/ 0 h 84"/>
                <a:gd name="T18" fmla="*/ 0 w 69"/>
                <a:gd name="T19" fmla="*/ 0 h 84"/>
                <a:gd name="T20" fmla="*/ 0 w 69"/>
                <a:gd name="T21" fmla="*/ 0 h 84"/>
                <a:gd name="T22" fmla="*/ 0 w 69"/>
                <a:gd name="T23" fmla="*/ 0 h 84"/>
                <a:gd name="T24" fmla="*/ 0 w 69"/>
                <a:gd name="T25" fmla="*/ 0 h 84"/>
                <a:gd name="T26" fmla="*/ 0 w 69"/>
                <a:gd name="T27" fmla="*/ 0 h 84"/>
                <a:gd name="T28" fmla="*/ 0 w 69"/>
                <a:gd name="T29" fmla="*/ 0 h 84"/>
                <a:gd name="T30" fmla="*/ 0 w 69"/>
                <a:gd name="T31" fmla="*/ 0 h 84"/>
                <a:gd name="T32" fmla="*/ 0 w 69"/>
                <a:gd name="T33" fmla="*/ 0 h 84"/>
                <a:gd name="T34" fmla="*/ 0 w 69"/>
                <a:gd name="T35" fmla="*/ 0 h 84"/>
                <a:gd name="T36" fmla="*/ 0 w 69"/>
                <a:gd name="T37" fmla="*/ 0 h 84"/>
                <a:gd name="T38" fmla="*/ 0 w 69"/>
                <a:gd name="T39" fmla="*/ 0 h 84"/>
                <a:gd name="T40" fmla="*/ 0 w 69"/>
                <a:gd name="T41" fmla="*/ 0 h 84"/>
                <a:gd name="T42" fmla="*/ 0 w 69"/>
                <a:gd name="T43" fmla="*/ 0 h 84"/>
                <a:gd name="T44" fmla="*/ 0 w 69"/>
                <a:gd name="T45" fmla="*/ 0 h 84"/>
                <a:gd name="T46" fmla="*/ 0 w 69"/>
                <a:gd name="T47" fmla="*/ 0 h 84"/>
                <a:gd name="T48" fmla="*/ 0 w 69"/>
                <a:gd name="T49" fmla="*/ 0 h 84"/>
                <a:gd name="T50" fmla="*/ 0 w 69"/>
                <a:gd name="T51" fmla="*/ 0 h 84"/>
                <a:gd name="T52" fmla="*/ 0 w 69"/>
                <a:gd name="T53" fmla="*/ 0 h 84"/>
                <a:gd name="T54" fmla="*/ 0 w 69"/>
                <a:gd name="T55" fmla="*/ 0 h 84"/>
                <a:gd name="T56" fmla="*/ 0 w 69"/>
                <a:gd name="T57" fmla="*/ 0 h 84"/>
                <a:gd name="T58" fmla="*/ 0 w 69"/>
                <a:gd name="T59" fmla="*/ 0 h 84"/>
                <a:gd name="T60" fmla="*/ 0 w 69"/>
                <a:gd name="T61" fmla="*/ 0 h 84"/>
                <a:gd name="T62" fmla="*/ 0 w 69"/>
                <a:gd name="T63" fmla="*/ 0 h 84"/>
                <a:gd name="T64" fmla="*/ 0 w 69"/>
                <a:gd name="T65" fmla="*/ 0 h 84"/>
                <a:gd name="T66" fmla="*/ 0 w 69"/>
                <a:gd name="T67" fmla="*/ 0 h 84"/>
                <a:gd name="T68" fmla="*/ 0 w 69"/>
                <a:gd name="T69" fmla="*/ 0 h 84"/>
                <a:gd name="T70" fmla="*/ 0 w 69"/>
                <a:gd name="T71" fmla="*/ 0 h 84"/>
                <a:gd name="T72" fmla="*/ 0 w 69"/>
                <a:gd name="T73" fmla="*/ 0 h 84"/>
                <a:gd name="T74" fmla="*/ 0 w 69"/>
                <a:gd name="T75" fmla="*/ 0 h 84"/>
                <a:gd name="T76" fmla="*/ 0 w 69"/>
                <a:gd name="T77" fmla="*/ 0 h 84"/>
                <a:gd name="T78" fmla="*/ 0 w 69"/>
                <a:gd name="T79" fmla="*/ 0 h 84"/>
                <a:gd name="T80" fmla="*/ 0 w 69"/>
                <a:gd name="T81" fmla="*/ 0 h 84"/>
                <a:gd name="T82" fmla="*/ 0 w 69"/>
                <a:gd name="T83" fmla="*/ 0 h 84"/>
                <a:gd name="T84" fmla="*/ 0 w 69"/>
                <a:gd name="T85" fmla="*/ 0 h 84"/>
                <a:gd name="T86" fmla="*/ 0 w 69"/>
                <a:gd name="T87" fmla="*/ 0 h 84"/>
                <a:gd name="T88" fmla="*/ 0 w 69"/>
                <a:gd name="T89" fmla="*/ 0 h 84"/>
                <a:gd name="T90" fmla="*/ 0 w 69"/>
                <a:gd name="T91" fmla="*/ 0 h 84"/>
                <a:gd name="T92" fmla="*/ 0 w 69"/>
                <a:gd name="T93" fmla="*/ 0 h 84"/>
                <a:gd name="T94" fmla="*/ 0 w 69"/>
                <a:gd name="T95" fmla="*/ 0 h 84"/>
                <a:gd name="T96" fmla="*/ 0 w 69"/>
                <a:gd name="T97" fmla="*/ 0 h 84"/>
                <a:gd name="T98" fmla="*/ 0 w 69"/>
                <a:gd name="T99" fmla="*/ 0 h 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4"/>
                <a:gd name="T152" fmla="*/ 69 w 69"/>
                <a:gd name="T153" fmla="*/ 84 h 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4">
                  <a:moveTo>
                    <a:pt x="19" y="0"/>
                  </a:moveTo>
                  <a:lnTo>
                    <a:pt x="15" y="1"/>
                  </a:lnTo>
                  <a:lnTo>
                    <a:pt x="12" y="3"/>
                  </a:lnTo>
                  <a:lnTo>
                    <a:pt x="9" y="7"/>
                  </a:lnTo>
                  <a:lnTo>
                    <a:pt x="7" y="11"/>
                  </a:lnTo>
                  <a:lnTo>
                    <a:pt x="5" y="15"/>
                  </a:lnTo>
                  <a:lnTo>
                    <a:pt x="2" y="23"/>
                  </a:lnTo>
                  <a:lnTo>
                    <a:pt x="0" y="31"/>
                  </a:lnTo>
                  <a:lnTo>
                    <a:pt x="0" y="40"/>
                  </a:lnTo>
                  <a:lnTo>
                    <a:pt x="1" y="48"/>
                  </a:lnTo>
                  <a:lnTo>
                    <a:pt x="4" y="54"/>
                  </a:lnTo>
                  <a:lnTo>
                    <a:pt x="7" y="59"/>
                  </a:lnTo>
                  <a:lnTo>
                    <a:pt x="8" y="61"/>
                  </a:lnTo>
                  <a:lnTo>
                    <a:pt x="9" y="62"/>
                  </a:lnTo>
                  <a:lnTo>
                    <a:pt x="13" y="66"/>
                  </a:lnTo>
                  <a:lnTo>
                    <a:pt x="18" y="70"/>
                  </a:lnTo>
                  <a:lnTo>
                    <a:pt x="25" y="75"/>
                  </a:lnTo>
                  <a:lnTo>
                    <a:pt x="32" y="79"/>
                  </a:lnTo>
                  <a:lnTo>
                    <a:pt x="41" y="82"/>
                  </a:lnTo>
                  <a:lnTo>
                    <a:pt x="48" y="83"/>
                  </a:lnTo>
                  <a:lnTo>
                    <a:pt x="53" y="84"/>
                  </a:lnTo>
                  <a:lnTo>
                    <a:pt x="57" y="83"/>
                  </a:lnTo>
                  <a:lnTo>
                    <a:pt x="62" y="83"/>
                  </a:lnTo>
                  <a:lnTo>
                    <a:pt x="66" y="81"/>
                  </a:lnTo>
                  <a:lnTo>
                    <a:pt x="69" y="78"/>
                  </a:lnTo>
                  <a:lnTo>
                    <a:pt x="65" y="78"/>
                  </a:lnTo>
                  <a:lnTo>
                    <a:pt x="61" y="78"/>
                  </a:lnTo>
                  <a:lnTo>
                    <a:pt x="57" y="78"/>
                  </a:lnTo>
                  <a:lnTo>
                    <a:pt x="53" y="78"/>
                  </a:lnTo>
                  <a:lnTo>
                    <a:pt x="48" y="77"/>
                  </a:lnTo>
                  <a:lnTo>
                    <a:pt x="43" y="75"/>
                  </a:lnTo>
                  <a:lnTo>
                    <a:pt x="36" y="72"/>
                  </a:lnTo>
                  <a:lnTo>
                    <a:pt x="28" y="69"/>
                  </a:lnTo>
                  <a:lnTo>
                    <a:pt x="22" y="64"/>
                  </a:lnTo>
                  <a:lnTo>
                    <a:pt x="18" y="61"/>
                  </a:lnTo>
                  <a:lnTo>
                    <a:pt x="14" y="58"/>
                  </a:lnTo>
                  <a:lnTo>
                    <a:pt x="14" y="56"/>
                  </a:lnTo>
                  <a:lnTo>
                    <a:pt x="13" y="54"/>
                  </a:lnTo>
                  <a:lnTo>
                    <a:pt x="10" y="51"/>
                  </a:lnTo>
                  <a:lnTo>
                    <a:pt x="8" y="46"/>
                  </a:lnTo>
                  <a:lnTo>
                    <a:pt x="7" y="40"/>
                  </a:lnTo>
                  <a:lnTo>
                    <a:pt x="7" y="32"/>
                  </a:lnTo>
                  <a:lnTo>
                    <a:pt x="8" y="25"/>
                  </a:lnTo>
                  <a:lnTo>
                    <a:pt x="10" y="19"/>
                  </a:lnTo>
                  <a:lnTo>
                    <a:pt x="13" y="15"/>
                  </a:lnTo>
                  <a:lnTo>
                    <a:pt x="14" y="10"/>
                  </a:lnTo>
                  <a:lnTo>
                    <a:pt x="16" y="7"/>
                  </a:lnTo>
                  <a:lnTo>
                    <a:pt x="18" y="3"/>
                  </a:lnTo>
                  <a:lnTo>
                    <a:pt x="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1" name="Freeform 256"/>
            <p:cNvSpPr>
              <a:spLocks/>
            </p:cNvSpPr>
            <p:nvPr/>
          </p:nvSpPr>
          <p:spPr bwMode="auto">
            <a:xfrm>
              <a:off x="3188" y="2466"/>
              <a:ext cx="18" cy="14"/>
            </a:xfrm>
            <a:custGeom>
              <a:avLst/>
              <a:gdLst>
                <a:gd name="T0" fmla="*/ 0 w 53"/>
                <a:gd name="T1" fmla="*/ 0 h 42"/>
                <a:gd name="T2" fmla="*/ 0 w 53"/>
                <a:gd name="T3" fmla="*/ 0 h 42"/>
                <a:gd name="T4" fmla="*/ 0 w 53"/>
                <a:gd name="T5" fmla="*/ 0 h 42"/>
                <a:gd name="T6" fmla="*/ 0 w 53"/>
                <a:gd name="T7" fmla="*/ 0 h 42"/>
                <a:gd name="T8" fmla="*/ 0 w 53"/>
                <a:gd name="T9" fmla="*/ 0 h 42"/>
                <a:gd name="T10" fmla="*/ 0 w 53"/>
                <a:gd name="T11" fmla="*/ 0 h 42"/>
                <a:gd name="T12" fmla="*/ 0 w 53"/>
                <a:gd name="T13" fmla="*/ 0 h 42"/>
                <a:gd name="T14" fmla="*/ 0 w 53"/>
                <a:gd name="T15" fmla="*/ 0 h 42"/>
                <a:gd name="T16" fmla="*/ 0 w 53"/>
                <a:gd name="T17" fmla="*/ 0 h 42"/>
                <a:gd name="T18" fmla="*/ 0 w 53"/>
                <a:gd name="T19" fmla="*/ 0 h 42"/>
                <a:gd name="T20" fmla="*/ 0 w 53"/>
                <a:gd name="T21" fmla="*/ 0 h 42"/>
                <a:gd name="T22" fmla="*/ 0 w 53"/>
                <a:gd name="T23" fmla="*/ 0 h 42"/>
                <a:gd name="T24" fmla="*/ 0 w 53"/>
                <a:gd name="T25" fmla="*/ 0 h 42"/>
                <a:gd name="T26" fmla="*/ 0 w 53"/>
                <a:gd name="T27" fmla="*/ 0 h 42"/>
                <a:gd name="T28" fmla="*/ 0 w 53"/>
                <a:gd name="T29" fmla="*/ 0 h 42"/>
                <a:gd name="T30" fmla="*/ 0 w 53"/>
                <a:gd name="T31" fmla="*/ 0 h 42"/>
                <a:gd name="T32" fmla="*/ 0 w 53"/>
                <a:gd name="T33" fmla="*/ 0 h 42"/>
                <a:gd name="T34" fmla="*/ 0 w 53"/>
                <a:gd name="T35" fmla="*/ 0 h 42"/>
                <a:gd name="T36" fmla="*/ 0 w 53"/>
                <a:gd name="T37" fmla="*/ 0 h 42"/>
                <a:gd name="T38" fmla="*/ 0 w 53"/>
                <a:gd name="T39" fmla="*/ 0 h 42"/>
                <a:gd name="T40" fmla="*/ 0 w 53"/>
                <a:gd name="T41" fmla="*/ 0 h 42"/>
                <a:gd name="T42" fmla="*/ 0 w 53"/>
                <a:gd name="T43" fmla="*/ 0 h 42"/>
                <a:gd name="T44" fmla="*/ 0 w 53"/>
                <a:gd name="T45" fmla="*/ 0 h 42"/>
                <a:gd name="T46" fmla="*/ 0 w 53"/>
                <a:gd name="T47" fmla="*/ 0 h 42"/>
                <a:gd name="T48" fmla="*/ 0 w 53"/>
                <a:gd name="T49" fmla="*/ 0 h 42"/>
                <a:gd name="T50" fmla="*/ 0 w 53"/>
                <a:gd name="T51" fmla="*/ 0 h 42"/>
                <a:gd name="T52" fmla="*/ 0 w 53"/>
                <a:gd name="T53" fmla="*/ 0 h 42"/>
                <a:gd name="T54" fmla="*/ 0 w 53"/>
                <a:gd name="T55" fmla="*/ 0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
                <a:gd name="T85" fmla="*/ 0 h 42"/>
                <a:gd name="T86" fmla="*/ 53 w 53"/>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 h="42">
                  <a:moveTo>
                    <a:pt x="1" y="0"/>
                  </a:moveTo>
                  <a:lnTo>
                    <a:pt x="0" y="6"/>
                  </a:lnTo>
                  <a:lnTo>
                    <a:pt x="2" y="11"/>
                  </a:lnTo>
                  <a:lnTo>
                    <a:pt x="4" y="16"/>
                  </a:lnTo>
                  <a:lnTo>
                    <a:pt x="10" y="23"/>
                  </a:lnTo>
                  <a:lnTo>
                    <a:pt x="15" y="29"/>
                  </a:lnTo>
                  <a:lnTo>
                    <a:pt x="17" y="31"/>
                  </a:lnTo>
                  <a:lnTo>
                    <a:pt x="20" y="34"/>
                  </a:lnTo>
                  <a:lnTo>
                    <a:pt x="27" y="38"/>
                  </a:lnTo>
                  <a:lnTo>
                    <a:pt x="35" y="42"/>
                  </a:lnTo>
                  <a:lnTo>
                    <a:pt x="42" y="42"/>
                  </a:lnTo>
                  <a:lnTo>
                    <a:pt x="48" y="40"/>
                  </a:lnTo>
                  <a:lnTo>
                    <a:pt x="53" y="38"/>
                  </a:lnTo>
                  <a:lnTo>
                    <a:pt x="50" y="37"/>
                  </a:lnTo>
                  <a:lnTo>
                    <a:pt x="48" y="36"/>
                  </a:lnTo>
                  <a:lnTo>
                    <a:pt x="45" y="36"/>
                  </a:lnTo>
                  <a:lnTo>
                    <a:pt x="43" y="36"/>
                  </a:lnTo>
                  <a:lnTo>
                    <a:pt x="38" y="34"/>
                  </a:lnTo>
                  <a:lnTo>
                    <a:pt x="31" y="31"/>
                  </a:lnTo>
                  <a:lnTo>
                    <a:pt x="25" y="28"/>
                  </a:lnTo>
                  <a:lnTo>
                    <a:pt x="22" y="27"/>
                  </a:lnTo>
                  <a:lnTo>
                    <a:pt x="20" y="24"/>
                  </a:lnTo>
                  <a:lnTo>
                    <a:pt x="15" y="19"/>
                  </a:lnTo>
                  <a:lnTo>
                    <a:pt x="10" y="12"/>
                  </a:lnTo>
                  <a:lnTo>
                    <a:pt x="7" y="8"/>
                  </a:lnTo>
                  <a:lnTo>
                    <a:pt x="4" y="2"/>
                  </a:ln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2" name="Freeform 257"/>
            <p:cNvSpPr>
              <a:spLocks/>
            </p:cNvSpPr>
            <p:nvPr/>
          </p:nvSpPr>
          <p:spPr bwMode="auto">
            <a:xfrm>
              <a:off x="3199" y="2472"/>
              <a:ext cx="23" cy="8"/>
            </a:xfrm>
            <a:custGeom>
              <a:avLst/>
              <a:gdLst>
                <a:gd name="T0" fmla="*/ 0 w 69"/>
                <a:gd name="T1" fmla="*/ 0 h 26"/>
                <a:gd name="T2" fmla="*/ 0 w 69"/>
                <a:gd name="T3" fmla="*/ 0 h 26"/>
                <a:gd name="T4" fmla="*/ 0 w 69"/>
                <a:gd name="T5" fmla="*/ 0 h 26"/>
                <a:gd name="T6" fmla="*/ 0 w 69"/>
                <a:gd name="T7" fmla="*/ 0 h 26"/>
                <a:gd name="T8" fmla="*/ 0 w 69"/>
                <a:gd name="T9" fmla="*/ 0 h 26"/>
                <a:gd name="T10" fmla="*/ 0 w 69"/>
                <a:gd name="T11" fmla="*/ 0 h 26"/>
                <a:gd name="T12" fmla="*/ 0 w 69"/>
                <a:gd name="T13" fmla="*/ 0 h 26"/>
                <a:gd name="T14" fmla="*/ 0 w 69"/>
                <a:gd name="T15" fmla="*/ 0 h 26"/>
                <a:gd name="T16" fmla="*/ 0 w 69"/>
                <a:gd name="T17" fmla="*/ 0 h 26"/>
                <a:gd name="T18" fmla="*/ 0 w 69"/>
                <a:gd name="T19" fmla="*/ 0 h 26"/>
                <a:gd name="T20" fmla="*/ 0 w 69"/>
                <a:gd name="T21" fmla="*/ 0 h 26"/>
                <a:gd name="T22" fmla="*/ 0 w 69"/>
                <a:gd name="T23" fmla="*/ 0 h 26"/>
                <a:gd name="T24" fmla="*/ 0 w 69"/>
                <a:gd name="T25" fmla="*/ 0 h 26"/>
                <a:gd name="T26" fmla="*/ 0 w 69"/>
                <a:gd name="T27" fmla="*/ 0 h 26"/>
                <a:gd name="T28" fmla="*/ 0 w 69"/>
                <a:gd name="T29" fmla="*/ 0 h 26"/>
                <a:gd name="T30" fmla="*/ 0 w 69"/>
                <a:gd name="T31" fmla="*/ 0 h 26"/>
                <a:gd name="T32" fmla="*/ 0 w 69"/>
                <a:gd name="T33" fmla="*/ 0 h 26"/>
                <a:gd name="T34" fmla="*/ 0 w 69"/>
                <a:gd name="T35" fmla="*/ 0 h 26"/>
                <a:gd name="T36" fmla="*/ 0 w 69"/>
                <a:gd name="T37" fmla="*/ 0 h 26"/>
                <a:gd name="T38" fmla="*/ 0 w 69"/>
                <a:gd name="T39" fmla="*/ 0 h 26"/>
                <a:gd name="T40" fmla="*/ 0 w 69"/>
                <a:gd name="T41" fmla="*/ 0 h 26"/>
                <a:gd name="T42" fmla="*/ 0 w 69"/>
                <a:gd name="T43" fmla="*/ 0 h 26"/>
                <a:gd name="T44" fmla="*/ 0 w 69"/>
                <a:gd name="T45" fmla="*/ 0 h 26"/>
                <a:gd name="T46" fmla="*/ 0 w 69"/>
                <a:gd name="T47" fmla="*/ 0 h 26"/>
                <a:gd name="T48" fmla="*/ 0 w 69"/>
                <a:gd name="T49" fmla="*/ 0 h 26"/>
                <a:gd name="T50" fmla="*/ 0 w 69"/>
                <a:gd name="T51" fmla="*/ 0 h 26"/>
                <a:gd name="T52" fmla="*/ 0 w 69"/>
                <a:gd name="T53" fmla="*/ 0 h 26"/>
                <a:gd name="T54" fmla="*/ 0 w 69"/>
                <a:gd name="T55" fmla="*/ 0 h 26"/>
                <a:gd name="T56" fmla="*/ 0 w 69"/>
                <a:gd name="T57" fmla="*/ 0 h 26"/>
                <a:gd name="T58" fmla="*/ 0 w 69"/>
                <a:gd name="T59" fmla="*/ 0 h 26"/>
                <a:gd name="T60" fmla="*/ 0 w 69"/>
                <a:gd name="T61" fmla="*/ 0 h 26"/>
                <a:gd name="T62" fmla="*/ 0 w 69"/>
                <a:gd name="T63" fmla="*/ 0 h 26"/>
                <a:gd name="T64" fmla="*/ 0 w 69"/>
                <a:gd name="T65" fmla="*/ 0 h 26"/>
                <a:gd name="T66" fmla="*/ 0 w 69"/>
                <a:gd name="T67" fmla="*/ 0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
                <a:gd name="T103" fmla="*/ 0 h 26"/>
                <a:gd name="T104" fmla="*/ 69 w 69"/>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 h="26">
                  <a:moveTo>
                    <a:pt x="1" y="0"/>
                  </a:moveTo>
                  <a:lnTo>
                    <a:pt x="0" y="5"/>
                  </a:lnTo>
                  <a:lnTo>
                    <a:pt x="4" y="11"/>
                  </a:lnTo>
                  <a:lnTo>
                    <a:pt x="9" y="16"/>
                  </a:lnTo>
                  <a:lnTo>
                    <a:pt x="20" y="22"/>
                  </a:lnTo>
                  <a:lnTo>
                    <a:pt x="29" y="26"/>
                  </a:lnTo>
                  <a:lnTo>
                    <a:pt x="34" y="26"/>
                  </a:lnTo>
                  <a:lnTo>
                    <a:pt x="35" y="26"/>
                  </a:lnTo>
                  <a:lnTo>
                    <a:pt x="38" y="26"/>
                  </a:lnTo>
                  <a:lnTo>
                    <a:pt x="43" y="26"/>
                  </a:lnTo>
                  <a:lnTo>
                    <a:pt x="49" y="26"/>
                  </a:lnTo>
                  <a:lnTo>
                    <a:pt x="54" y="25"/>
                  </a:lnTo>
                  <a:lnTo>
                    <a:pt x="59" y="23"/>
                  </a:lnTo>
                  <a:lnTo>
                    <a:pt x="63" y="20"/>
                  </a:lnTo>
                  <a:lnTo>
                    <a:pt x="66" y="17"/>
                  </a:lnTo>
                  <a:lnTo>
                    <a:pt x="69" y="11"/>
                  </a:lnTo>
                  <a:lnTo>
                    <a:pt x="69" y="5"/>
                  </a:lnTo>
                  <a:lnTo>
                    <a:pt x="64" y="10"/>
                  </a:lnTo>
                  <a:lnTo>
                    <a:pt x="61" y="14"/>
                  </a:lnTo>
                  <a:lnTo>
                    <a:pt x="59" y="15"/>
                  </a:lnTo>
                  <a:lnTo>
                    <a:pt x="56" y="17"/>
                  </a:lnTo>
                  <a:lnTo>
                    <a:pt x="52" y="19"/>
                  </a:lnTo>
                  <a:lnTo>
                    <a:pt x="48" y="21"/>
                  </a:lnTo>
                  <a:lnTo>
                    <a:pt x="42" y="20"/>
                  </a:lnTo>
                  <a:lnTo>
                    <a:pt x="38" y="20"/>
                  </a:lnTo>
                  <a:lnTo>
                    <a:pt x="36" y="20"/>
                  </a:lnTo>
                  <a:lnTo>
                    <a:pt x="35" y="20"/>
                  </a:lnTo>
                  <a:lnTo>
                    <a:pt x="30" y="19"/>
                  </a:lnTo>
                  <a:lnTo>
                    <a:pt x="22" y="16"/>
                  </a:lnTo>
                  <a:lnTo>
                    <a:pt x="13" y="11"/>
                  </a:lnTo>
                  <a:lnTo>
                    <a:pt x="9" y="7"/>
                  </a:lnTo>
                  <a:lnTo>
                    <a:pt x="5" y="4"/>
                  </a:ln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3" name="Freeform 258"/>
            <p:cNvSpPr>
              <a:spLocks/>
            </p:cNvSpPr>
            <p:nvPr/>
          </p:nvSpPr>
          <p:spPr bwMode="auto">
            <a:xfrm>
              <a:off x="3184" y="2447"/>
              <a:ext cx="37" cy="16"/>
            </a:xfrm>
            <a:custGeom>
              <a:avLst/>
              <a:gdLst>
                <a:gd name="T0" fmla="*/ 0 w 111"/>
                <a:gd name="T1" fmla="*/ 0 h 48"/>
                <a:gd name="T2" fmla="*/ 0 w 111"/>
                <a:gd name="T3" fmla="*/ 0 h 48"/>
                <a:gd name="T4" fmla="*/ 0 w 111"/>
                <a:gd name="T5" fmla="*/ 0 h 48"/>
                <a:gd name="T6" fmla="*/ 0 w 111"/>
                <a:gd name="T7" fmla="*/ 0 h 48"/>
                <a:gd name="T8" fmla="*/ 0 w 111"/>
                <a:gd name="T9" fmla="*/ 0 h 48"/>
                <a:gd name="T10" fmla="*/ 0 w 111"/>
                <a:gd name="T11" fmla="*/ 0 h 48"/>
                <a:gd name="T12" fmla="*/ 0 w 111"/>
                <a:gd name="T13" fmla="*/ 0 h 48"/>
                <a:gd name="T14" fmla="*/ 0 w 111"/>
                <a:gd name="T15" fmla="*/ 0 h 48"/>
                <a:gd name="T16" fmla="*/ 0 w 111"/>
                <a:gd name="T17" fmla="*/ 0 h 48"/>
                <a:gd name="T18" fmla="*/ 0 w 111"/>
                <a:gd name="T19" fmla="*/ 0 h 48"/>
                <a:gd name="T20" fmla="*/ 0 w 111"/>
                <a:gd name="T21" fmla="*/ 0 h 48"/>
                <a:gd name="T22" fmla="*/ 0 w 111"/>
                <a:gd name="T23" fmla="*/ 0 h 48"/>
                <a:gd name="T24" fmla="*/ 0 w 111"/>
                <a:gd name="T25" fmla="*/ 0 h 48"/>
                <a:gd name="T26" fmla="*/ 0 w 111"/>
                <a:gd name="T27" fmla="*/ 0 h 48"/>
                <a:gd name="T28" fmla="*/ 0 w 111"/>
                <a:gd name="T29" fmla="*/ 0 h 48"/>
                <a:gd name="T30" fmla="*/ 0 w 111"/>
                <a:gd name="T31" fmla="*/ 0 h 48"/>
                <a:gd name="T32" fmla="*/ 0 w 111"/>
                <a:gd name="T33" fmla="*/ 0 h 48"/>
                <a:gd name="T34" fmla="*/ 0 w 111"/>
                <a:gd name="T35" fmla="*/ 0 h 48"/>
                <a:gd name="T36" fmla="*/ 0 w 111"/>
                <a:gd name="T37" fmla="*/ 0 h 48"/>
                <a:gd name="T38" fmla="*/ 0 w 111"/>
                <a:gd name="T39" fmla="*/ 0 h 48"/>
                <a:gd name="T40" fmla="*/ 0 w 111"/>
                <a:gd name="T41" fmla="*/ 0 h 48"/>
                <a:gd name="T42" fmla="*/ 0 w 111"/>
                <a:gd name="T43" fmla="*/ 0 h 48"/>
                <a:gd name="T44" fmla="*/ 0 w 111"/>
                <a:gd name="T45" fmla="*/ 0 h 48"/>
                <a:gd name="T46" fmla="*/ 0 w 111"/>
                <a:gd name="T47" fmla="*/ 0 h 48"/>
                <a:gd name="T48" fmla="*/ 0 w 111"/>
                <a:gd name="T49" fmla="*/ 0 h 48"/>
                <a:gd name="T50" fmla="*/ 0 w 111"/>
                <a:gd name="T51" fmla="*/ 0 h 48"/>
                <a:gd name="T52" fmla="*/ 0 w 111"/>
                <a:gd name="T53" fmla="*/ 0 h 48"/>
                <a:gd name="T54" fmla="*/ 0 w 111"/>
                <a:gd name="T55" fmla="*/ 0 h 48"/>
                <a:gd name="T56" fmla="*/ 0 w 111"/>
                <a:gd name="T57" fmla="*/ 0 h 48"/>
                <a:gd name="T58" fmla="*/ 0 w 111"/>
                <a:gd name="T59" fmla="*/ 0 h 48"/>
                <a:gd name="T60" fmla="*/ 0 w 111"/>
                <a:gd name="T61" fmla="*/ 0 h 48"/>
                <a:gd name="T62" fmla="*/ 0 w 111"/>
                <a:gd name="T63" fmla="*/ 0 h 48"/>
                <a:gd name="T64" fmla="*/ 0 w 111"/>
                <a:gd name="T65" fmla="*/ 0 h 48"/>
                <a:gd name="T66" fmla="*/ 0 w 111"/>
                <a:gd name="T67" fmla="*/ 0 h 48"/>
                <a:gd name="T68" fmla="*/ 0 w 111"/>
                <a:gd name="T69" fmla="*/ 0 h 48"/>
                <a:gd name="T70" fmla="*/ 0 w 111"/>
                <a:gd name="T71" fmla="*/ 0 h 48"/>
                <a:gd name="T72" fmla="*/ 0 w 111"/>
                <a:gd name="T73" fmla="*/ 0 h 48"/>
                <a:gd name="T74" fmla="*/ 0 w 111"/>
                <a:gd name="T75" fmla="*/ 0 h 48"/>
                <a:gd name="T76" fmla="*/ 0 w 111"/>
                <a:gd name="T77" fmla="*/ 0 h 48"/>
                <a:gd name="T78" fmla="*/ 0 w 111"/>
                <a:gd name="T79" fmla="*/ 0 h 48"/>
                <a:gd name="T80" fmla="*/ 0 w 111"/>
                <a:gd name="T81" fmla="*/ 0 h 48"/>
                <a:gd name="T82" fmla="*/ 0 w 111"/>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1"/>
                <a:gd name="T127" fmla="*/ 0 h 48"/>
                <a:gd name="T128" fmla="*/ 111 w 111"/>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1" h="48">
                  <a:moveTo>
                    <a:pt x="0" y="11"/>
                  </a:moveTo>
                  <a:lnTo>
                    <a:pt x="4" y="9"/>
                  </a:lnTo>
                  <a:lnTo>
                    <a:pt x="9" y="8"/>
                  </a:lnTo>
                  <a:lnTo>
                    <a:pt x="12" y="8"/>
                  </a:lnTo>
                  <a:lnTo>
                    <a:pt x="16" y="8"/>
                  </a:lnTo>
                  <a:lnTo>
                    <a:pt x="25" y="6"/>
                  </a:lnTo>
                  <a:lnTo>
                    <a:pt x="40" y="11"/>
                  </a:lnTo>
                  <a:lnTo>
                    <a:pt x="52" y="15"/>
                  </a:lnTo>
                  <a:lnTo>
                    <a:pt x="57" y="18"/>
                  </a:lnTo>
                  <a:lnTo>
                    <a:pt x="59" y="18"/>
                  </a:lnTo>
                  <a:lnTo>
                    <a:pt x="63" y="20"/>
                  </a:lnTo>
                  <a:lnTo>
                    <a:pt x="68" y="23"/>
                  </a:lnTo>
                  <a:lnTo>
                    <a:pt x="74" y="28"/>
                  </a:lnTo>
                  <a:lnTo>
                    <a:pt x="79" y="33"/>
                  </a:lnTo>
                  <a:lnTo>
                    <a:pt x="84" y="38"/>
                  </a:lnTo>
                  <a:lnTo>
                    <a:pt x="89" y="43"/>
                  </a:lnTo>
                  <a:lnTo>
                    <a:pt x="94" y="46"/>
                  </a:lnTo>
                  <a:lnTo>
                    <a:pt x="99" y="47"/>
                  </a:lnTo>
                  <a:lnTo>
                    <a:pt x="103" y="48"/>
                  </a:lnTo>
                  <a:lnTo>
                    <a:pt x="107" y="46"/>
                  </a:lnTo>
                  <a:lnTo>
                    <a:pt x="111" y="45"/>
                  </a:lnTo>
                  <a:lnTo>
                    <a:pt x="107" y="43"/>
                  </a:lnTo>
                  <a:lnTo>
                    <a:pt x="103" y="43"/>
                  </a:lnTo>
                  <a:lnTo>
                    <a:pt x="100" y="41"/>
                  </a:lnTo>
                  <a:lnTo>
                    <a:pt x="97" y="39"/>
                  </a:lnTo>
                  <a:lnTo>
                    <a:pt x="94" y="37"/>
                  </a:lnTo>
                  <a:lnTo>
                    <a:pt x="89" y="33"/>
                  </a:lnTo>
                  <a:lnTo>
                    <a:pt x="84" y="29"/>
                  </a:lnTo>
                  <a:lnTo>
                    <a:pt x="78" y="24"/>
                  </a:lnTo>
                  <a:lnTo>
                    <a:pt x="72" y="18"/>
                  </a:lnTo>
                  <a:lnTo>
                    <a:pt x="67" y="15"/>
                  </a:lnTo>
                  <a:lnTo>
                    <a:pt x="63" y="12"/>
                  </a:lnTo>
                  <a:lnTo>
                    <a:pt x="62" y="12"/>
                  </a:lnTo>
                  <a:lnTo>
                    <a:pt x="54" y="9"/>
                  </a:lnTo>
                  <a:lnTo>
                    <a:pt x="41" y="4"/>
                  </a:lnTo>
                  <a:lnTo>
                    <a:pt x="27" y="0"/>
                  </a:lnTo>
                  <a:lnTo>
                    <a:pt x="16" y="0"/>
                  </a:lnTo>
                  <a:lnTo>
                    <a:pt x="10" y="0"/>
                  </a:lnTo>
                  <a:lnTo>
                    <a:pt x="5" y="2"/>
                  </a:lnTo>
                  <a:lnTo>
                    <a:pt x="2" y="5"/>
                  </a:lnTo>
                  <a:lnTo>
                    <a:pt x="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4" name="Freeform 259"/>
            <p:cNvSpPr>
              <a:spLocks/>
            </p:cNvSpPr>
            <p:nvPr/>
          </p:nvSpPr>
          <p:spPr bwMode="auto">
            <a:xfrm>
              <a:off x="3215" y="2447"/>
              <a:ext cx="16" cy="14"/>
            </a:xfrm>
            <a:custGeom>
              <a:avLst/>
              <a:gdLst>
                <a:gd name="T0" fmla="*/ 0 w 47"/>
                <a:gd name="T1" fmla="*/ 0 h 42"/>
                <a:gd name="T2" fmla="*/ 0 w 47"/>
                <a:gd name="T3" fmla="*/ 0 h 42"/>
                <a:gd name="T4" fmla="*/ 0 w 47"/>
                <a:gd name="T5" fmla="*/ 0 h 42"/>
                <a:gd name="T6" fmla="*/ 0 w 47"/>
                <a:gd name="T7" fmla="*/ 0 h 42"/>
                <a:gd name="T8" fmla="*/ 0 w 47"/>
                <a:gd name="T9" fmla="*/ 0 h 42"/>
                <a:gd name="T10" fmla="*/ 0 w 47"/>
                <a:gd name="T11" fmla="*/ 0 h 42"/>
                <a:gd name="T12" fmla="*/ 0 w 47"/>
                <a:gd name="T13" fmla="*/ 0 h 42"/>
                <a:gd name="T14" fmla="*/ 0 w 47"/>
                <a:gd name="T15" fmla="*/ 0 h 42"/>
                <a:gd name="T16" fmla="*/ 0 w 47"/>
                <a:gd name="T17" fmla="*/ 0 h 42"/>
                <a:gd name="T18" fmla="*/ 0 w 47"/>
                <a:gd name="T19" fmla="*/ 0 h 42"/>
                <a:gd name="T20" fmla="*/ 0 w 47"/>
                <a:gd name="T21" fmla="*/ 0 h 42"/>
                <a:gd name="T22" fmla="*/ 0 w 47"/>
                <a:gd name="T23" fmla="*/ 0 h 42"/>
                <a:gd name="T24" fmla="*/ 0 w 47"/>
                <a:gd name="T25" fmla="*/ 0 h 42"/>
                <a:gd name="T26" fmla="*/ 0 w 47"/>
                <a:gd name="T27" fmla="*/ 0 h 42"/>
                <a:gd name="T28" fmla="*/ 0 w 47"/>
                <a:gd name="T29" fmla="*/ 0 h 42"/>
                <a:gd name="T30" fmla="*/ 0 w 47"/>
                <a:gd name="T31" fmla="*/ 0 h 42"/>
                <a:gd name="T32" fmla="*/ 0 w 47"/>
                <a:gd name="T33" fmla="*/ 0 h 42"/>
                <a:gd name="T34" fmla="*/ 0 w 47"/>
                <a:gd name="T35" fmla="*/ 0 h 42"/>
                <a:gd name="T36" fmla="*/ 0 w 47"/>
                <a:gd name="T37" fmla="*/ 0 h 42"/>
                <a:gd name="T38" fmla="*/ 0 w 47"/>
                <a:gd name="T39" fmla="*/ 0 h 42"/>
                <a:gd name="T40" fmla="*/ 0 w 47"/>
                <a:gd name="T41" fmla="*/ 0 h 42"/>
                <a:gd name="T42" fmla="*/ 0 w 47"/>
                <a:gd name="T43" fmla="*/ 0 h 42"/>
                <a:gd name="T44" fmla="*/ 0 w 47"/>
                <a:gd name="T45" fmla="*/ 0 h 42"/>
                <a:gd name="T46" fmla="*/ 0 w 47"/>
                <a:gd name="T47" fmla="*/ 0 h 42"/>
                <a:gd name="T48" fmla="*/ 0 w 47"/>
                <a:gd name="T49" fmla="*/ 0 h 42"/>
                <a:gd name="T50" fmla="*/ 0 w 47"/>
                <a:gd name="T51" fmla="*/ 0 h 42"/>
                <a:gd name="T52" fmla="*/ 0 w 47"/>
                <a:gd name="T53" fmla="*/ 0 h 42"/>
                <a:gd name="T54" fmla="*/ 0 w 47"/>
                <a:gd name="T55" fmla="*/ 0 h 42"/>
                <a:gd name="T56" fmla="*/ 0 w 47"/>
                <a:gd name="T57" fmla="*/ 0 h 42"/>
                <a:gd name="T58" fmla="*/ 0 w 47"/>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2"/>
                <a:gd name="T92" fmla="*/ 47 w 47"/>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2">
                  <a:moveTo>
                    <a:pt x="0" y="41"/>
                  </a:moveTo>
                  <a:lnTo>
                    <a:pt x="5" y="42"/>
                  </a:lnTo>
                  <a:lnTo>
                    <a:pt x="10" y="42"/>
                  </a:lnTo>
                  <a:lnTo>
                    <a:pt x="15" y="40"/>
                  </a:lnTo>
                  <a:lnTo>
                    <a:pt x="23" y="37"/>
                  </a:lnTo>
                  <a:lnTo>
                    <a:pt x="30" y="34"/>
                  </a:lnTo>
                  <a:lnTo>
                    <a:pt x="33" y="32"/>
                  </a:lnTo>
                  <a:lnTo>
                    <a:pt x="34" y="31"/>
                  </a:lnTo>
                  <a:lnTo>
                    <a:pt x="36" y="29"/>
                  </a:lnTo>
                  <a:lnTo>
                    <a:pt x="38" y="26"/>
                  </a:lnTo>
                  <a:lnTo>
                    <a:pt x="41" y="23"/>
                  </a:lnTo>
                  <a:lnTo>
                    <a:pt x="43" y="19"/>
                  </a:lnTo>
                  <a:lnTo>
                    <a:pt x="45" y="15"/>
                  </a:lnTo>
                  <a:lnTo>
                    <a:pt x="46" y="11"/>
                  </a:lnTo>
                  <a:lnTo>
                    <a:pt x="47" y="10"/>
                  </a:lnTo>
                  <a:lnTo>
                    <a:pt x="47" y="4"/>
                  </a:lnTo>
                  <a:lnTo>
                    <a:pt x="44" y="0"/>
                  </a:lnTo>
                  <a:lnTo>
                    <a:pt x="42" y="4"/>
                  </a:lnTo>
                  <a:lnTo>
                    <a:pt x="40" y="8"/>
                  </a:lnTo>
                  <a:lnTo>
                    <a:pt x="39" y="13"/>
                  </a:lnTo>
                  <a:lnTo>
                    <a:pt x="35" y="19"/>
                  </a:lnTo>
                  <a:lnTo>
                    <a:pt x="31" y="24"/>
                  </a:lnTo>
                  <a:lnTo>
                    <a:pt x="29" y="27"/>
                  </a:lnTo>
                  <a:lnTo>
                    <a:pt x="26" y="28"/>
                  </a:lnTo>
                  <a:lnTo>
                    <a:pt x="21" y="31"/>
                  </a:lnTo>
                  <a:lnTo>
                    <a:pt x="13" y="34"/>
                  </a:lnTo>
                  <a:lnTo>
                    <a:pt x="8" y="35"/>
                  </a:lnTo>
                  <a:lnTo>
                    <a:pt x="4" y="37"/>
                  </a:lnTo>
                  <a:lnTo>
                    <a:pt x="0"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5" name="Freeform 260"/>
            <p:cNvSpPr>
              <a:spLocks/>
            </p:cNvSpPr>
            <p:nvPr/>
          </p:nvSpPr>
          <p:spPr bwMode="auto">
            <a:xfrm>
              <a:off x="3224" y="2449"/>
              <a:ext cx="8" cy="17"/>
            </a:xfrm>
            <a:custGeom>
              <a:avLst/>
              <a:gdLst>
                <a:gd name="T0" fmla="*/ 0 w 24"/>
                <a:gd name="T1" fmla="*/ 0 h 51"/>
                <a:gd name="T2" fmla="*/ 0 w 24"/>
                <a:gd name="T3" fmla="*/ 0 h 51"/>
                <a:gd name="T4" fmla="*/ 0 w 24"/>
                <a:gd name="T5" fmla="*/ 0 h 51"/>
                <a:gd name="T6" fmla="*/ 0 w 24"/>
                <a:gd name="T7" fmla="*/ 0 h 51"/>
                <a:gd name="T8" fmla="*/ 0 w 24"/>
                <a:gd name="T9" fmla="*/ 0 h 51"/>
                <a:gd name="T10" fmla="*/ 0 w 24"/>
                <a:gd name="T11" fmla="*/ 0 h 51"/>
                <a:gd name="T12" fmla="*/ 0 w 24"/>
                <a:gd name="T13" fmla="*/ 0 h 51"/>
                <a:gd name="T14" fmla="*/ 0 w 24"/>
                <a:gd name="T15" fmla="*/ 0 h 51"/>
                <a:gd name="T16" fmla="*/ 0 w 24"/>
                <a:gd name="T17" fmla="*/ 0 h 51"/>
                <a:gd name="T18" fmla="*/ 0 w 24"/>
                <a:gd name="T19" fmla="*/ 0 h 51"/>
                <a:gd name="T20" fmla="*/ 0 w 24"/>
                <a:gd name="T21" fmla="*/ 0 h 51"/>
                <a:gd name="T22" fmla="*/ 0 w 24"/>
                <a:gd name="T23" fmla="*/ 0 h 51"/>
                <a:gd name="T24" fmla="*/ 0 w 24"/>
                <a:gd name="T25" fmla="*/ 0 h 51"/>
                <a:gd name="T26" fmla="*/ 0 w 24"/>
                <a:gd name="T27" fmla="*/ 0 h 51"/>
                <a:gd name="T28" fmla="*/ 0 w 24"/>
                <a:gd name="T29" fmla="*/ 0 h 51"/>
                <a:gd name="T30" fmla="*/ 0 w 24"/>
                <a:gd name="T31" fmla="*/ 0 h 51"/>
                <a:gd name="T32" fmla="*/ 0 w 24"/>
                <a:gd name="T33" fmla="*/ 0 h 51"/>
                <a:gd name="T34" fmla="*/ 0 w 24"/>
                <a:gd name="T35" fmla="*/ 0 h 51"/>
                <a:gd name="T36" fmla="*/ 0 w 24"/>
                <a:gd name="T37" fmla="*/ 0 h 51"/>
                <a:gd name="T38" fmla="*/ 0 w 24"/>
                <a:gd name="T39" fmla="*/ 0 h 51"/>
                <a:gd name="T40" fmla="*/ 0 w 24"/>
                <a:gd name="T41" fmla="*/ 0 h 51"/>
                <a:gd name="T42" fmla="*/ 0 w 24"/>
                <a:gd name="T43" fmla="*/ 0 h 51"/>
                <a:gd name="T44" fmla="*/ 0 w 24"/>
                <a:gd name="T45" fmla="*/ 0 h 51"/>
                <a:gd name="T46" fmla="*/ 0 w 24"/>
                <a:gd name="T47" fmla="*/ 0 h 51"/>
                <a:gd name="T48" fmla="*/ 0 w 24"/>
                <a:gd name="T49" fmla="*/ 0 h 51"/>
                <a:gd name="T50" fmla="*/ 0 w 24"/>
                <a:gd name="T51" fmla="*/ 0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51"/>
                <a:gd name="T80" fmla="*/ 24 w 24"/>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51">
                  <a:moveTo>
                    <a:pt x="22" y="0"/>
                  </a:moveTo>
                  <a:lnTo>
                    <a:pt x="19" y="3"/>
                  </a:lnTo>
                  <a:lnTo>
                    <a:pt x="17" y="7"/>
                  </a:lnTo>
                  <a:lnTo>
                    <a:pt x="16" y="11"/>
                  </a:lnTo>
                  <a:lnTo>
                    <a:pt x="15" y="18"/>
                  </a:lnTo>
                  <a:lnTo>
                    <a:pt x="13" y="24"/>
                  </a:lnTo>
                  <a:lnTo>
                    <a:pt x="13" y="26"/>
                  </a:lnTo>
                  <a:lnTo>
                    <a:pt x="12" y="28"/>
                  </a:lnTo>
                  <a:lnTo>
                    <a:pt x="9" y="35"/>
                  </a:lnTo>
                  <a:lnTo>
                    <a:pt x="6" y="40"/>
                  </a:lnTo>
                  <a:lnTo>
                    <a:pt x="4" y="43"/>
                  </a:lnTo>
                  <a:lnTo>
                    <a:pt x="2" y="46"/>
                  </a:lnTo>
                  <a:lnTo>
                    <a:pt x="0" y="51"/>
                  </a:lnTo>
                  <a:lnTo>
                    <a:pt x="5" y="49"/>
                  </a:lnTo>
                  <a:lnTo>
                    <a:pt x="9" y="48"/>
                  </a:lnTo>
                  <a:lnTo>
                    <a:pt x="11" y="43"/>
                  </a:lnTo>
                  <a:lnTo>
                    <a:pt x="15" y="37"/>
                  </a:lnTo>
                  <a:lnTo>
                    <a:pt x="18" y="31"/>
                  </a:lnTo>
                  <a:lnTo>
                    <a:pt x="20" y="28"/>
                  </a:lnTo>
                  <a:lnTo>
                    <a:pt x="20" y="25"/>
                  </a:lnTo>
                  <a:lnTo>
                    <a:pt x="21" y="19"/>
                  </a:lnTo>
                  <a:lnTo>
                    <a:pt x="23" y="12"/>
                  </a:lnTo>
                  <a:lnTo>
                    <a:pt x="24" y="8"/>
                  </a:lnTo>
                  <a:lnTo>
                    <a:pt x="24" y="4"/>
                  </a:lnTo>
                  <a:lnTo>
                    <a:pt x="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6" name="Freeform 261"/>
            <p:cNvSpPr>
              <a:spLocks/>
            </p:cNvSpPr>
            <p:nvPr/>
          </p:nvSpPr>
          <p:spPr bwMode="auto">
            <a:xfrm>
              <a:off x="3226" y="2454"/>
              <a:ext cx="9" cy="16"/>
            </a:xfrm>
            <a:custGeom>
              <a:avLst/>
              <a:gdLst>
                <a:gd name="T0" fmla="*/ 0 w 28"/>
                <a:gd name="T1" fmla="*/ 0 h 49"/>
                <a:gd name="T2" fmla="*/ 0 w 28"/>
                <a:gd name="T3" fmla="*/ 0 h 49"/>
                <a:gd name="T4" fmla="*/ 0 w 28"/>
                <a:gd name="T5" fmla="*/ 0 h 49"/>
                <a:gd name="T6" fmla="*/ 0 w 28"/>
                <a:gd name="T7" fmla="*/ 0 h 49"/>
                <a:gd name="T8" fmla="*/ 0 w 28"/>
                <a:gd name="T9" fmla="*/ 0 h 49"/>
                <a:gd name="T10" fmla="*/ 0 w 28"/>
                <a:gd name="T11" fmla="*/ 0 h 49"/>
                <a:gd name="T12" fmla="*/ 0 w 28"/>
                <a:gd name="T13" fmla="*/ 0 h 49"/>
                <a:gd name="T14" fmla="*/ 0 w 28"/>
                <a:gd name="T15" fmla="*/ 0 h 49"/>
                <a:gd name="T16" fmla="*/ 0 w 28"/>
                <a:gd name="T17" fmla="*/ 0 h 49"/>
                <a:gd name="T18" fmla="*/ 0 w 28"/>
                <a:gd name="T19" fmla="*/ 0 h 49"/>
                <a:gd name="T20" fmla="*/ 0 w 28"/>
                <a:gd name="T21" fmla="*/ 0 h 49"/>
                <a:gd name="T22" fmla="*/ 0 w 28"/>
                <a:gd name="T23" fmla="*/ 0 h 49"/>
                <a:gd name="T24" fmla="*/ 0 w 28"/>
                <a:gd name="T25" fmla="*/ 0 h 49"/>
                <a:gd name="T26" fmla="*/ 0 w 28"/>
                <a:gd name="T27" fmla="*/ 0 h 49"/>
                <a:gd name="T28" fmla="*/ 0 w 28"/>
                <a:gd name="T29" fmla="*/ 0 h 49"/>
                <a:gd name="T30" fmla="*/ 0 w 28"/>
                <a:gd name="T31" fmla="*/ 0 h 49"/>
                <a:gd name="T32" fmla="*/ 0 w 28"/>
                <a:gd name="T33" fmla="*/ 0 h 49"/>
                <a:gd name="T34" fmla="*/ 0 w 28"/>
                <a:gd name="T35" fmla="*/ 0 h 49"/>
                <a:gd name="T36" fmla="*/ 0 w 28"/>
                <a:gd name="T37" fmla="*/ 0 h 49"/>
                <a:gd name="T38" fmla="*/ 0 w 28"/>
                <a:gd name="T39" fmla="*/ 0 h 49"/>
                <a:gd name="T40" fmla="*/ 0 w 28"/>
                <a:gd name="T41" fmla="*/ 0 h 49"/>
                <a:gd name="T42" fmla="*/ 0 w 28"/>
                <a:gd name="T43" fmla="*/ 0 h 49"/>
                <a:gd name="T44" fmla="*/ 0 w 28"/>
                <a:gd name="T45" fmla="*/ 0 h 49"/>
                <a:gd name="T46" fmla="*/ 0 w 28"/>
                <a:gd name="T47" fmla="*/ 0 h 49"/>
                <a:gd name="T48" fmla="*/ 0 w 28"/>
                <a:gd name="T49" fmla="*/ 0 h 49"/>
                <a:gd name="T50" fmla="*/ 0 w 28"/>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49"/>
                <a:gd name="T80" fmla="*/ 28 w 28"/>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49">
                  <a:moveTo>
                    <a:pt x="26" y="0"/>
                  </a:moveTo>
                  <a:lnTo>
                    <a:pt x="23" y="3"/>
                  </a:lnTo>
                  <a:lnTo>
                    <a:pt x="21" y="7"/>
                  </a:lnTo>
                  <a:lnTo>
                    <a:pt x="20" y="11"/>
                  </a:lnTo>
                  <a:lnTo>
                    <a:pt x="18" y="17"/>
                  </a:lnTo>
                  <a:lnTo>
                    <a:pt x="16" y="23"/>
                  </a:lnTo>
                  <a:lnTo>
                    <a:pt x="16" y="26"/>
                  </a:lnTo>
                  <a:lnTo>
                    <a:pt x="14" y="28"/>
                  </a:lnTo>
                  <a:lnTo>
                    <a:pt x="11" y="33"/>
                  </a:lnTo>
                  <a:lnTo>
                    <a:pt x="7" y="38"/>
                  </a:lnTo>
                  <a:lnTo>
                    <a:pt x="5" y="42"/>
                  </a:lnTo>
                  <a:lnTo>
                    <a:pt x="2" y="45"/>
                  </a:lnTo>
                  <a:lnTo>
                    <a:pt x="0" y="49"/>
                  </a:lnTo>
                  <a:lnTo>
                    <a:pt x="4" y="48"/>
                  </a:lnTo>
                  <a:lnTo>
                    <a:pt x="8" y="47"/>
                  </a:lnTo>
                  <a:lnTo>
                    <a:pt x="12" y="43"/>
                  </a:lnTo>
                  <a:lnTo>
                    <a:pt x="16" y="36"/>
                  </a:lnTo>
                  <a:lnTo>
                    <a:pt x="20" y="31"/>
                  </a:lnTo>
                  <a:lnTo>
                    <a:pt x="21" y="29"/>
                  </a:lnTo>
                  <a:lnTo>
                    <a:pt x="23" y="26"/>
                  </a:lnTo>
                  <a:lnTo>
                    <a:pt x="25" y="20"/>
                  </a:lnTo>
                  <a:lnTo>
                    <a:pt x="27" y="13"/>
                  </a:lnTo>
                  <a:lnTo>
                    <a:pt x="28" y="8"/>
                  </a:lnTo>
                  <a:lnTo>
                    <a:pt x="28" y="4"/>
                  </a:lnTo>
                  <a:lnTo>
                    <a:pt x="2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7" name="Freeform 262"/>
            <p:cNvSpPr>
              <a:spLocks/>
            </p:cNvSpPr>
            <p:nvPr/>
          </p:nvSpPr>
          <p:spPr bwMode="auto">
            <a:xfrm>
              <a:off x="3210" y="2461"/>
              <a:ext cx="24" cy="24"/>
            </a:xfrm>
            <a:custGeom>
              <a:avLst/>
              <a:gdLst>
                <a:gd name="T0" fmla="*/ 0 w 72"/>
                <a:gd name="T1" fmla="*/ 0 h 72"/>
                <a:gd name="T2" fmla="*/ 0 w 72"/>
                <a:gd name="T3" fmla="*/ 0 h 72"/>
                <a:gd name="T4" fmla="*/ 0 w 72"/>
                <a:gd name="T5" fmla="*/ 0 h 72"/>
                <a:gd name="T6" fmla="*/ 0 w 72"/>
                <a:gd name="T7" fmla="*/ 0 h 72"/>
                <a:gd name="T8" fmla="*/ 0 w 72"/>
                <a:gd name="T9" fmla="*/ 0 h 72"/>
                <a:gd name="T10" fmla="*/ 0 w 72"/>
                <a:gd name="T11" fmla="*/ 0 h 72"/>
                <a:gd name="T12" fmla="*/ 0 w 72"/>
                <a:gd name="T13" fmla="*/ 0 h 72"/>
                <a:gd name="T14" fmla="*/ 0 w 72"/>
                <a:gd name="T15" fmla="*/ 0 h 72"/>
                <a:gd name="T16" fmla="*/ 0 w 72"/>
                <a:gd name="T17" fmla="*/ 0 h 72"/>
                <a:gd name="T18" fmla="*/ 0 w 72"/>
                <a:gd name="T19" fmla="*/ 0 h 72"/>
                <a:gd name="T20" fmla="*/ 0 w 72"/>
                <a:gd name="T21" fmla="*/ 0 h 72"/>
                <a:gd name="T22" fmla="*/ 0 w 72"/>
                <a:gd name="T23" fmla="*/ 0 h 72"/>
                <a:gd name="T24" fmla="*/ 0 w 72"/>
                <a:gd name="T25" fmla="*/ 0 h 72"/>
                <a:gd name="T26" fmla="*/ 0 w 72"/>
                <a:gd name="T27" fmla="*/ 0 h 72"/>
                <a:gd name="T28" fmla="*/ 0 w 72"/>
                <a:gd name="T29" fmla="*/ 0 h 72"/>
                <a:gd name="T30" fmla="*/ 0 w 72"/>
                <a:gd name="T31" fmla="*/ 0 h 72"/>
                <a:gd name="T32" fmla="*/ 0 w 72"/>
                <a:gd name="T33" fmla="*/ 0 h 72"/>
                <a:gd name="T34" fmla="*/ 0 w 72"/>
                <a:gd name="T35" fmla="*/ 0 h 72"/>
                <a:gd name="T36" fmla="*/ 0 w 72"/>
                <a:gd name="T37" fmla="*/ 0 h 72"/>
                <a:gd name="T38" fmla="*/ 0 w 72"/>
                <a:gd name="T39" fmla="*/ 0 h 72"/>
                <a:gd name="T40" fmla="*/ 0 w 72"/>
                <a:gd name="T41" fmla="*/ 0 h 72"/>
                <a:gd name="T42" fmla="*/ 0 w 72"/>
                <a:gd name="T43" fmla="*/ 0 h 72"/>
                <a:gd name="T44" fmla="*/ 0 w 72"/>
                <a:gd name="T45" fmla="*/ 0 h 72"/>
                <a:gd name="T46" fmla="*/ 0 w 72"/>
                <a:gd name="T47" fmla="*/ 0 h 72"/>
                <a:gd name="T48" fmla="*/ 0 w 72"/>
                <a:gd name="T49" fmla="*/ 0 h 72"/>
                <a:gd name="T50" fmla="*/ 0 w 72"/>
                <a:gd name="T51" fmla="*/ 0 h 72"/>
                <a:gd name="T52" fmla="*/ 0 w 72"/>
                <a:gd name="T53" fmla="*/ 0 h 72"/>
                <a:gd name="T54" fmla="*/ 0 w 72"/>
                <a:gd name="T55" fmla="*/ 0 h 72"/>
                <a:gd name="T56" fmla="*/ 0 w 72"/>
                <a:gd name="T57" fmla="*/ 0 h 72"/>
                <a:gd name="T58" fmla="*/ 0 w 72"/>
                <a:gd name="T59" fmla="*/ 0 h 72"/>
                <a:gd name="T60" fmla="*/ 0 w 72"/>
                <a:gd name="T61" fmla="*/ 0 h 72"/>
                <a:gd name="T62" fmla="*/ 0 w 72"/>
                <a:gd name="T63" fmla="*/ 0 h 72"/>
                <a:gd name="T64" fmla="*/ 0 w 72"/>
                <a:gd name="T65" fmla="*/ 0 h 72"/>
                <a:gd name="T66" fmla="*/ 0 w 72"/>
                <a:gd name="T67" fmla="*/ 0 h 72"/>
                <a:gd name="T68" fmla="*/ 0 w 72"/>
                <a:gd name="T69" fmla="*/ 0 h 72"/>
                <a:gd name="T70" fmla="*/ 0 w 72"/>
                <a:gd name="T71" fmla="*/ 0 h 72"/>
                <a:gd name="T72" fmla="*/ 0 w 72"/>
                <a:gd name="T73" fmla="*/ 0 h 72"/>
                <a:gd name="T74" fmla="*/ 0 w 72"/>
                <a:gd name="T75" fmla="*/ 0 h 72"/>
                <a:gd name="T76" fmla="*/ 0 w 72"/>
                <a:gd name="T77" fmla="*/ 0 h 72"/>
                <a:gd name="T78" fmla="*/ 0 w 72"/>
                <a:gd name="T79" fmla="*/ 0 h 72"/>
                <a:gd name="T80" fmla="*/ 0 w 72"/>
                <a:gd name="T81" fmla="*/ 0 h 72"/>
                <a:gd name="T82" fmla="*/ 0 w 72"/>
                <a:gd name="T83" fmla="*/ 0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72"/>
                <a:gd name="T128" fmla="*/ 72 w 72"/>
                <a:gd name="T129" fmla="*/ 72 h 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72">
                  <a:moveTo>
                    <a:pt x="71" y="0"/>
                  </a:moveTo>
                  <a:lnTo>
                    <a:pt x="69" y="3"/>
                  </a:lnTo>
                  <a:lnTo>
                    <a:pt x="68" y="6"/>
                  </a:lnTo>
                  <a:lnTo>
                    <a:pt x="66" y="10"/>
                  </a:lnTo>
                  <a:lnTo>
                    <a:pt x="65" y="14"/>
                  </a:lnTo>
                  <a:lnTo>
                    <a:pt x="62" y="23"/>
                  </a:lnTo>
                  <a:lnTo>
                    <a:pt x="57" y="35"/>
                  </a:lnTo>
                  <a:lnTo>
                    <a:pt x="51" y="44"/>
                  </a:lnTo>
                  <a:lnTo>
                    <a:pt x="48" y="49"/>
                  </a:lnTo>
                  <a:lnTo>
                    <a:pt x="47" y="50"/>
                  </a:lnTo>
                  <a:lnTo>
                    <a:pt x="44" y="53"/>
                  </a:lnTo>
                  <a:lnTo>
                    <a:pt x="40" y="57"/>
                  </a:lnTo>
                  <a:lnTo>
                    <a:pt x="36" y="61"/>
                  </a:lnTo>
                  <a:lnTo>
                    <a:pt x="29" y="62"/>
                  </a:lnTo>
                  <a:lnTo>
                    <a:pt x="22" y="64"/>
                  </a:lnTo>
                  <a:lnTo>
                    <a:pt x="17" y="64"/>
                  </a:lnTo>
                  <a:lnTo>
                    <a:pt x="14" y="65"/>
                  </a:lnTo>
                  <a:lnTo>
                    <a:pt x="9" y="65"/>
                  </a:lnTo>
                  <a:lnTo>
                    <a:pt x="6" y="66"/>
                  </a:lnTo>
                  <a:lnTo>
                    <a:pt x="3" y="66"/>
                  </a:lnTo>
                  <a:lnTo>
                    <a:pt x="0" y="67"/>
                  </a:lnTo>
                  <a:lnTo>
                    <a:pt x="2" y="69"/>
                  </a:lnTo>
                  <a:lnTo>
                    <a:pt x="6" y="70"/>
                  </a:lnTo>
                  <a:lnTo>
                    <a:pt x="9" y="71"/>
                  </a:lnTo>
                  <a:lnTo>
                    <a:pt x="14" y="72"/>
                  </a:lnTo>
                  <a:lnTo>
                    <a:pt x="17" y="71"/>
                  </a:lnTo>
                  <a:lnTo>
                    <a:pt x="24" y="70"/>
                  </a:lnTo>
                  <a:lnTo>
                    <a:pt x="30" y="69"/>
                  </a:lnTo>
                  <a:lnTo>
                    <a:pt x="38" y="66"/>
                  </a:lnTo>
                  <a:lnTo>
                    <a:pt x="44" y="62"/>
                  </a:lnTo>
                  <a:lnTo>
                    <a:pt x="49" y="58"/>
                  </a:lnTo>
                  <a:lnTo>
                    <a:pt x="52" y="55"/>
                  </a:lnTo>
                  <a:lnTo>
                    <a:pt x="53" y="54"/>
                  </a:lnTo>
                  <a:lnTo>
                    <a:pt x="56" y="49"/>
                  </a:lnTo>
                  <a:lnTo>
                    <a:pt x="62" y="38"/>
                  </a:lnTo>
                  <a:lnTo>
                    <a:pt x="68" y="25"/>
                  </a:lnTo>
                  <a:lnTo>
                    <a:pt x="71" y="16"/>
                  </a:lnTo>
                  <a:lnTo>
                    <a:pt x="71" y="11"/>
                  </a:lnTo>
                  <a:lnTo>
                    <a:pt x="72" y="7"/>
                  </a:lnTo>
                  <a:lnTo>
                    <a:pt x="71" y="3"/>
                  </a:lnTo>
                  <a:lnTo>
                    <a:pt x="7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8" name="Freeform 263"/>
            <p:cNvSpPr>
              <a:spLocks/>
            </p:cNvSpPr>
            <p:nvPr/>
          </p:nvSpPr>
          <p:spPr bwMode="auto">
            <a:xfrm>
              <a:off x="3175" y="2489"/>
              <a:ext cx="3" cy="16"/>
            </a:xfrm>
            <a:custGeom>
              <a:avLst/>
              <a:gdLst>
                <a:gd name="T0" fmla="*/ 0 w 8"/>
                <a:gd name="T1" fmla="*/ 0 h 48"/>
                <a:gd name="T2" fmla="*/ 0 w 8"/>
                <a:gd name="T3" fmla="*/ 0 h 48"/>
                <a:gd name="T4" fmla="*/ 0 w 8"/>
                <a:gd name="T5" fmla="*/ 0 h 48"/>
                <a:gd name="T6" fmla="*/ 0 w 8"/>
                <a:gd name="T7" fmla="*/ 0 h 48"/>
                <a:gd name="T8" fmla="*/ 0 w 8"/>
                <a:gd name="T9" fmla="*/ 0 h 48"/>
                <a:gd name="T10" fmla="*/ 0 w 8"/>
                <a:gd name="T11" fmla="*/ 0 h 48"/>
                <a:gd name="T12" fmla="*/ 0 w 8"/>
                <a:gd name="T13" fmla="*/ 0 h 48"/>
                <a:gd name="T14" fmla="*/ 0 w 8"/>
                <a:gd name="T15" fmla="*/ 0 h 48"/>
                <a:gd name="T16" fmla="*/ 0 w 8"/>
                <a:gd name="T17" fmla="*/ 0 h 48"/>
                <a:gd name="T18" fmla="*/ 0 w 8"/>
                <a:gd name="T19" fmla="*/ 0 h 48"/>
                <a:gd name="T20" fmla="*/ 0 w 8"/>
                <a:gd name="T21" fmla="*/ 0 h 48"/>
                <a:gd name="T22" fmla="*/ 0 w 8"/>
                <a:gd name="T23" fmla="*/ 0 h 48"/>
                <a:gd name="T24" fmla="*/ 0 w 8"/>
                <a:gd name="T25" fmla="*/ 0 h 48"/>
                <a:gd name="T26" fmla="*/ 0 w 8"/>
                <a:gd name="T27" fmla="*/ 0 h 48"/>
                <a:gd name="T28" fmla="*/ 0 w 8"/>
                <a:gd name="T29" fmla="*/ 0 h 48"/>
                <a:gd name="T30" fmla="*/ 0 w 8"/>
                <a:gd name="T31" fmla="*/ 0 h 48"/>
                <a:gd name="T32" fmla="*/ 0 w 8"/>
                <a:gd name="T33" fmla="*/ 0 h 48"/>
                <a:gd name="T34" fmla="*/ 0 w 8"/>
                <a:gd name="T35" fmla="*/ 0 h 48"/>
                <a:gd name="T36" fmla="*/ 0 w 8"/>
                <a:gd name="T37" fmla="*/ 0 h 48"/>
                <a:gd name="T38" fmla="*/ 0 w 8"/>
                <a:gd name="T39" fmla="*/ 0 h 48"/>
                <a:gd name="T40" fmla="*/ 0 w 8"/>
                <a:gd name="T41" fmla="*/ 0 h 48"/>
                <a:gd name="T42" fmla="*/ 0 w 8"/>
                <a:gd name="T43" fmla="*/ 0 h 48"/>
                <a:gd name="T44" fmla="*/ 0 w 8"/>
                <a:gd name="T45" fmla="*/ 0 h 48"/>
                <a:gd name="T46" fmla="*/ 0 w 8"/>
                <a:gd name="T47" fmla="*/ 0 h 48"/>
                <a:gd name="T48" fmla="*/ 0 w 8"/>
                <a:gd name="T49" fmla="*/ 0 h 48"/>
                <a:gd name="T50" fmla="*/ 0 w 8"/>
                <a:gd name="T51" fmla="*/ 0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
                <a:gd name="T79" fmla="*/ 0 h 48"/>
                <a:gd name="T80" fmla="*/ 8 w 8"/>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 h="48">
                  <a:moveTo>
                    <a:pt x="3" y="0"/>
                  </a:moveTo>
                  <a:lnTo>
                    <a:pt x="0" y="2"/>
                  </a:lnTo>
                  <a:lnTo>
                    <a:pt x="0" y="6"/>
                  </a:lnTo>
                  <a:lnTo>
                    <a:pt x="0" y="10"/>
                  </a:lnTo>
                  <a:lnTo>
                    <a:pt x="0" y="16"/>
                  </a:lnTo>
                  <a:lnTo>
                    <a:pt x="0" y="21"/>
                  </a:lnTo>
                  <a:lnTo>
                    <a:pt x="0" y="24"/>
                  </a:lnTo>
                  <a:lnTo>
                    <a:pt x="0" y="26"/>
                  </a:lnTo>
                  <a:lnTo>
                    <a:pt x="0" y="31"/>
                  </a:lnTo>
                  <a:lnTo>
                    <a:pt x="0" y="37"/>
                  </a:lnTo>
                  <a:lnTo>
                    <a:pt x="1" y="40"/>
                  </a:lnTo>
                  <a:lnTo>
                    <a:pt x="1" y="45"/>
                  </a:lnTo>
                  <a:lnTo>
                    <a:pt x="4" y="48"/>
                  </a:lnTo>
                  <a:lnTo>
                    <a:pt x="6" y="45"/>
                  </a:lnTo>
                  <a:lnTo>
                    <a:pt x="8" y="40"/>
                  </a:lnTo>
                  <a:lnTo>
                    <a:pt x="7" y="36"/>
                  </a:lnTo>
                  <a:lnTo>
                    <a:pt x="7" y="31"/>
                  </a:lnTo>
                  <a:lnTo>
                    <a:pt x="6" y="26"/>
                  </a:lnTo>
                  <a:lnTo>
                    <a:pt x="6" y="24"/>
                  </a:lnTo>
                  <a:lnTo>
                    <a:pt x="6" y="21"/>
                  </a:lnTo>
                  <a:lnTo>
                    <a:pt x="6" y="16"/>
                  </a:lnTo>
                  <a:lnTo>
                    <a:pt x="6" y="10"/>
                  </a:lnTo>
                  <a:lnTo>
                    <a:pt x="6" y="6"/>
                  </a:lnTo>
                  <a:lnTo>
                    <a:pt x="5" y="3"/>
                  </a:lnTo>
                  <a:lnTo>
                    <a:pt x="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9" name="Freeform 264"/>
            <p:cNvSpPr>
              <a:spLocks/>
            </p:cNvSpPr>
            <p:nvPr/>
          </p:nvSpPr>
          <p:spPr bwMode="auto">
            <a:xfrm>
              <a:off x="3163" y="2503"/>
              <a:ext cx="12" cy="9"/>
            </a:xfrm>
            <a:custGeom>
              <a:avLst/>
              <a:gdLst>
                <a:gd name="T0" fmla="*/ 0 w 38"/>
                <a:gd name="T1" fmla="*/ 0 h 26"/>
                <a:gd name="T2" fmla="*/ 0 w 38"/>
                <a:gd name="T3" fmla="*/ 0 h 26"/>
                <a:gd name="T4" fmla="*/ 0 w 38"/>
                <a:gd name="T5" fmla="*/ 0 h 26"/>
                <a:gd name="T6" fmla="*/ 0 w 38"/>
                <a:gd name="T7" fmla="*/ 0 h 26"/>
                <a:gd name="T8" fmla="*/ 0 w 38"/>
                <a:gd name="T9" fmla="*/ 0 h 26"/>
                <a:gd name="T10" fmla="*/ 0 w 38"/>
                <a:gd name="T11" fmla="*/ 0 h 26"/>
                <a:gd name="T12" fmla="*/ 0 w 38"/>
                <a:gd name="T13" fmla="*/ 0 h 26"/>
                <a:gd name="T14" fmla="*/ 0 w 38"/>
                <a:gd name="T15" fmla="*/ 0 h 26"/>
                <a:gd name="T16" fmla="*/ 0 w 38"/>
                <a:gd name="T17" fmla="*/ 0 h 26"/>
                <a:gd name="T18" fmla="*/ 0 w 38"/>
                <a:gd name="T19" fmla="*/ 0 h 26"/>
                <a:gd name="T20" fmla="*/ 0 w 38"/>
                <a:gd name="T21" fmla="*/ 0 h 26"/>
                <a:gd name="T22" fmla="*/ 0 w 38"/>
                <a:gd name="T23" fmla="*/ 0 h 26"/>
                <a:gd name="T24" fmla="*/ 0 w 38"/>
                <a:gd name="T25" fmla="*/ 0 h 26"/>
                <a:gd name="T26" fmla="*/ 0 w 38"/>
                <a:gd name="T27" fmla="*/ 0 h 26"/>
                <a:gd name="T28" fmla="*/ 0 w 38"/>
                <a:gd name="T29" fmla="*/ 0 h 26"/>
                <a:gd name="T30" fmla="*/ 0 w 38"/>
                <a:gd name="T31" fmla="*/ 0 h 26"/>
                <a:gd name="T32" fmla="*/ 0 w 38"/>
                <a:gd name="T33" fmla="*/ 0 h 26"/>
                <a:gd name="T34" fmla="*/ 0 w 38"/>
                <a:gd name="T35" fmla="*/ 0 h 26"/>
                <a:gd name="T36" fmla="*/ 0 w 38"/>
                <a:gd name="T37" fmla="*/ 0 h 26"/>
                <a:gd name="T38" fmla="*/ 0 w 38"/>
                <a:gd name="T39" fmla="*/ 0 h 26"/>
                <a:gd name="T40" fmla="*/ 0 w 38"/>
                <a:gd name="T41" fmla="*/ 0 h 26"/>
                <a:gd name="T42" fmla="*/ 0 w 38"/>
                <a:gd name="T43" fmla="*/ 0 h 26"/>
                <a:gd name="T44" fmla="*/ 0 w 38"/>
                <a:gd name="T45" fmla="*/ 0 h 26"/>
                <a:gd name="T46" fmla="*/ 0 w 38"/>
                <a:gd name="T47" fmla="*/ 0 h 26"/>
                <a:gd name="T48" fmla="*/ 0 w 38"/>
                <a:gd name="T49" fmla="*/ 0 h 26"/>
                <a:gd name="T50" fmla="*/ 0 w 38"/>
                <a:gd name="T51" fmla="*/ 0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26"/>
                <a:gd name="T80" fmla="*/ 38 w 38"/>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26">
                  <a:moveTo>
                    <a:pt x="38" y="4"/>
                  </a:moveTo>
                  <a:lnTo>
                    <a:pt x="34" y="0"/>
                  </a:lnTo>
                  <a:lnTo>
                    <a:pt x="31" y="0"/>
                  </a:lnTo>
                  <a:lnTo>
                    <a:pt x="27" y="1"/>
                  </a:lnTo>
                  <a:lnTo>
                    <a:pt x="22" y="5"/>
                  </a:lnTo>
                  <a:lnTo>
                    <a:pt x="16" y="7"/>
                  </a:lnTo>
                  <a:lnTo>
                    <a:pt x="15" y="9"/>
                  </a:lnTo>
                  <a:lnTo>
                    <a:pt x="12" y="10"/>
                  </a:lnTo>
                  <a:lnTo>
                    <a:pt x="8" y="13"/>
                  </a:lnTo>
                  <a:lnTo>
                    <a:pt x="4" y="16"/>
                  </a:lnTo>
                  <a:lnTo>
                    <a:pt x="2" y="19"/>
                  </a:lnTo>
                  <a:lnTo>
                    <a:pt x="0" y="22"/>
                  </a:lnTo>
                  <a:lnTo>
                    <a:pt x="0" y="26"/>
                  </a:lnTo>
                  <a:lnTo>
                    <a:pt x="3" y="25"/>
                  </a:lnTo>
                  <a:lnTo>
                    <a:pt x="7" y="25"/>
                  </a:lnTo>
                  <a:lnTo>
                    <a:pt x="8" y="22"/>
                  </a:lnTo>
                  <a:lnTo>
                    <a:pt x="13" y="19"/>
                  </a:lnTo>
                  <a:lnTo>
                    <a:pt x="16" y="15"/>
                  </a:lnTo>
                  <a:lnTo>
                    <a:pt x="20" y="15"/>
                  </a:lnTo>
                  <a:lnTo>
                    <a:pt x="21" y="14"/>
                  </a:lnTo>
                  <a:lnTo>
                    <a:pt x="24" y="11"/>
                  </a:lnTo>
                  <a:lnTo>
                    <a:pt x="28" y="9"/>
                  </a:lnTo>
                  <a:lnTo>
                    <a:pt x="32" y="8"/>
                  </a:lnTo>
                  <a:lnTo>
                    <a:pt x="35" y="6"/>
                  </a:lnTo>
                  <a:lnTo>
                    <a:pt x="38"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0" name="Freeform 265"/>
            <p:cNvSpPr>
              <a:spLocks/>
            </p:cNvSpPr>
            <p:nvPr/>
          </p:nvSpPr>
          <p:spPr bwMode="auto">
            <a:xfrm>
              <a:off x="3169" y="2504"/>
              <a:ext cx="13" cy="11"/>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w 39"/>
                <a:gd name="T11" fmla="*/ 0 h 33"/>
                <a:gd name="T12" fmla="*/ 0 w 39"/>
                <a:gd name="T13" fmla="*/ 0 h 33"/>
                <a:gd name="T14" fmla="*/ 0 w 39"/>
                <a:gd name="T15" fmla="*/ 0 h 33"/>
                <a:gd name="T16" fmla="*/ 0 w 39"/>
                <a:gd name="T17" fmla="*/ 0 h 33"/>
                <a:gd name="T18" fmla="*/ 0 w 39"/>
                <a:gd name="T19" fmla="*/ 0 h 33"/>
                <a:gd name="T20" fmla="*/ 0 w 39"/>
                <a:gd name="T21" fmla="*/ 0 h 33"/>
                <a:gd name="T22" fmla="*/ 0 w 39"/>
                <a:gd name="T23" fmla="*/ 0 h 33"/>
                <a:gd name="T24" fmla="*/ 0 w 39"/>
                <a:gd name="T25" fmla="*/ 0 h 33"/>
                <a:gd name="T26" fmla="*/ 0 w 39"/>
                <a:gd name="T27" fmla="*/ 0 h 33"/>
                <a:gd name="T28" fmla="*/ 0 w 39"/>
                <a:gd name="T29" fmla="*/ 0 h 33"/>
                <a:gd name="T30" fmla="*/ 0 w 39"/>
                <a:gd name="T31" fmla="*/ 0 h 33"/>
                <a:gd name="T32" fmla="*/ 0 w 39"/>
                <a:gd name="T33" fmla="*/ 0 h 33"/>
                <a:gd name="T34" fmla="*/ 0 w 39"/>
                <a:gd name="T35" fmla="*/ 0 h 33"/>
                <a:gd name="T36" fmla="*/ 0 w 39"/>
                <a:gd name="T37" fmla="*/ 0 h 33"/>
                <a:gd name="T38" fmla="*/ 0 w 39"/>
                <a:gd name="T39" fmla="*/ 0 h 33"/>
                <a:gd name="T40" fmla="*/ 0 w 39"/>
                <a:gd name="T41" fmla="*/ 0 h 33"/>
                <a:gd name="T42" fmla="*/ 0 w 39"/>
                <a:gd name="T43" fmla="*/ 0 h 33"/>
                <a:gd name="T44" fmla="*/ 0 w 39"/>
                <a:gd name="T45" fmla="*/ 0 h 33"/>
                <a:gd name="T46" fmla="*/ 0 w 39"/>
                <a:gd name="T47" fmla="*/ 0 h 33"/>
                <a:gd name="T48" fmla="*/ 0 w 39"/>
                <a:gd name="T49" fmla="*/ 0 h 33"/>
                <a:gd name="T50" fmla="*/ 0 w 39"/>
                <a:gd name="T51" fmla="*/ 0 h 33"/>
                <a:gd name="T52" fmla="*/ 0 w 39"/>
                <a:gd name="T53" fmla="*/ 0 h 33"/>
                <a:gd name="T54" fmla="*/ 0 w 39"/>
                <a:gd name="T55" fmla="*/ 0 h 33"/>
                <a:gd name="T56" fmla="*/ 0 w 39"/>
                <a:gd name="T57" fmla="*/ 0 h 33"/>
                <a:gd name="T58" fmla="*/ 0 w 39"/>
                <a:gd name="T59" fmla="*/ 0 h 33"/>
                <a:gd name="T60" fmla="*/ 0 w 39"/>
                <a:gd name="T61" fmla="*/ 0 h 33"/>
                <a:gd name="T62" fmla="*/ 0 w 39"/>
                <a:gd name="T63" fmla="*/ 0 h 33"/>
                <a:gd name="T64" fmla="*/ 0 w 39"/>
                <a:gd name="T65" fmla="*/ 0 h 33"/>
                <a:gd name="T66" fmla="*/ 0 w 39"/>
                <a:gd name="T67" fmla="*/ 0 h 33"/>
                <a:gd name="T68" fmla="*/ 0 w 39"/>
                <a:gd name="T69" fmla="*/ 0 h 33"/>
                <a:gd name="T70" fmla="*/ 0 w 39"/>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
                <a:gd name="T109" fmla="*/ 0 h 33"/>
                <a:gd name="T110" fmla="*/ 39 w 39"/>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 h="33">
                  <a:moveTo>
                    <a:pt x="26" y="2"/>
                  </a:moveTo>
                  <a:lnTo>
                    <a:pt x="24" y="2"/>
                  </a:lnTo>
                  <a:lnTo>
                    <a:pt x="22" y="4"/>
                  </a:lnTo>
                  <a:lnTo>
                    <a:pt x="18" y="4"/>
                  </a:lnTo>
                  <a:lnTo>
                    <a:pt x="15" y="6"/>
                  </a:lnTo>
                  <a:lnTo>
                    <a:pt x="12" y="8"/>
                  </a:lnTo>
                  <a:lnTo>
                    <a:pt x="8" y="11"/>
                  </a:lnTo>
                  <a:lnTo>
                    <a:pt x="5" y="16"/>
                  </a:lnTo>
                  <a:lnTo>
                    <a:pt x="2" y="22"/>
                  </a:lnTo>
                  <a:lnTo>
                    <a:pt x="1" y="25"/>
                  </a:lnTo>
                  <a:lnTo>
                    <a:pt x="0" y="28"/>
                  </a:lnTo>
                  <a:lnTo>
                    <a:pt x="0" y="31"/>
                  </a:lnTo>
                  <a:lnTo>
                    <a:pt x="0" y="33"/>
                  </a:lnTo>
                  <a:lnTo>
                    <a:pt x="1" y="33"/>
                  </a:lnTo>
                  <a:lnTo>
                    <a:pt x="5" y="33"/>
                  </a:lnTo>
                  <a:lnTo>
                    <a:pt x="7" y="33"/>
                  </a:lnTo>
                  <a:lnTo>
                    <a:pt x="7" y="30"/>
                  </a:lnTo>
                  <a:lnTo>
                    <a:pt x="8" y="29"/>
                  </a:lnTo>
                  <a:lnTo>
                    <a:pt x="8" y="28"/>
                  </a:lnTo>
                  <a:lnTo>
                    <a:pt x="9" y="25"/>
                  </a:lnTo>
                  <a:lnTo>
                    <a:pt x="11" y="21"/>
                  </a:lnTo>
                  <a:lnTo>
                    <a:pt x="15" y="18"/>
                  </a:lnTo>
                  <a:lnTo>
                    <a:pt x="18" y="13"/>
                  </a:lnTo>
                  <a:lnTo>
                    <a:pt x="22" y="11"/>
                  </a:lnTo>
                  <a:lnTo>
                    <a:pt x="25" y="9"/>
                  </a:lnTo>
                  <a:lnTo>
                    <a:pt x="28" y="8"/>
                  </a:lnTo>
                  <a:lnTo>
                    <a:pt x="30" y="7"/>
                  </a:lnTo>
                  <a:lnTo>
                    <a:pt x="33" y="6"/>
                  </a:lnTo>
                  <a:lnTo>
                    <a:pt x="36" y="5"/>
                  </a:lnTo>
                  <a:lnTo>
                    <a:pt x="39" y="4"/>
                  </a:lnTo>
                  <a:lnTo>
                    <a:pt x="35" y="2"/>
                  </a:lnTo>
                  <a:lnTo>
                    <a:pt x="33" y="0"/>
                  </a:lnTo>
                  <a:lnTo>
                    <a:pt x="29" y="0"/>
                  </a:lnTo>
                  <a:lnTo>
                    <a:pt x="26"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1" name="Freeform 266"/>
            <p:cNvSpPr>
              <a:spLocks/>
            </p:cNvSpPr>
            <p:nvPr/>
          </p:nvSpPr>
          <p:spPr bwMode="auto">
            <a:xfrm>
              <a:off x="3176" y="2502"/>
              <a:ext cx="10" cy="3"/>
            </a:xfrm>
            <a:custGeom>
              <a:avLst/>
              <a:gdLst>
                <a:gd name="T0" fmla="*/ 0 w 28"/>
                <a:gd name="T1" fmla="*/ 0 h 9"/>
                <a:gd name="T2" fmla="*/ 0 w 28"/>
                <a:gd name="T3" fmla="*/ 0 h 9"/>
                <a:gd name="T4" fmla="*/ 0 w 28"/>
                <a:gd name="T5" fmla="*/ 0 h 9"/>
                <a:gd name="T6" fmla="*/ 0 w 28"/>
                <a:gd name="T7" fmla="*/ 0 h 9"/>
                <a:gd name="T8" fmla="*/ 0 w 28"/>
                <a:gd name="T9" fmla="*/ 0 h 9"/>
                <a:gd name="T10" fmla="*/ 0 w 28"/>
                <a:gd name="T11" fmla="*/ 0 h 9"/>
                <a:gd name="T12" fmla="*/ 0 w 28"/>
                <a:gd name="T13" fmla="*/ 0 h 9"/>
                <a:gd name="T14" fmla="*/ 0 w 28"/>
                <a:gd name="T15" fmla="*/ 0 h 9"/>
                <a:gd name="T16" fmla="*/ 0 w 28"/>
                <a:gd name="T17" fmla="*/ 0 h 9"/>
                <a:gd name="T18" fmla="*/ 0 w 28"/>
                <a:gd name="T19" fmla="*/ 0 h 9"/>
                <a:gd name="T20" fmla="*/ 0 w 28"/>
                <a:gd name="T21" fmla="*/ 0 h 9"/>
                <a:gd name="T22" fmla="*/ 0 w 28"/>
                <a:gd name="T23" fmla="*/ 0 h 9"/>
                <a:gd name="T24" fmla="*/ 0 w 28"/>
                <a:gd name="T25" fmla="*/ 0 h 9"/>
                <a:gd name="T26" fmla="*/ 0 w 28"/>
                <a:gd name="T27" fmla="*/ 0 h 9"/>
                <a:gd name="T28" fmla="*/ 0 w 28"/>
                <a:gd name="T29" fmla="*/ 0 h 9"/>
                <a:gd name="T30" fmla="*/ 0 w 28"/>
                <a:gd name="T31" fmla="*/ 0 h 9"/>
                <a:gd name="T32" fmla="*/ 0 w 28"/>
                <a:gd name="T33" fmla="*/ 0 h 9"/>
                <a:gd name="T34" fmla="*/ 0 w 28"/>
                <a:gd name="T35" fmla="*/ 0 h 9"/>
                <a:gd name="T36" fmla="*/ 0 w 28"/>
                <a:gd name="T37" fmla="*/ 0 h 9"/>
                <a:gd name="T38" fmla="*/ 0 w 28"/>
                <a:gd name="T39" fmla="*/ 0 h 9"/>
                <a:gd name="T40" fmla="*/ 0 w 28"/>
                <a:gd name="T41" fmla="*/ 0 h 9"/>
                <a:gd name="T42" fmla="*/ 0 w 28"/>
                <a:gd name="T43" fmla="*/ 0 h 9"/>
                <a:gd name="T44" fmla="*/ 0 w 28"/>
                <a:gd name="T45" fmla="*/ 0 h 9"/>
                <a:gd name="T46" fmla="*/ 0 w 28"/>
                <a:gd name="T47" fmla="*/ 0 h 9"/>
                <a:gd name="T48" fmla="*/ 0 w 28"/>
                <a:gd name="T49" fmla="*/ 0 h 9"/>
                <a:gd name="T50" fmla="*/ 0 w 28"/>
                <a:gd name="T51" fmla="*/ 0 h 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9"/>
                <a:gd name="T80" fmla="*/ 28 w 28"/>
                <a:gd name="T81" fmla="*/ 9 h 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9">
                  <a:moveTo>
                    <a:pt x="0" y="2"/>
                  </a:moveTo>
                  <a:lnTo>
                    <a:pt x="1" y="6"/>
                  </a:lnTo>
                  <a:lnTo>
                    <a:pt x="4" y="8"/>
                  </a:lnTo>
                  <a:lnTo>
                    <a:pt x="5" y="8"/>
                  </a:lnTo>
                  <a:lnTo>
                    <a:pt x="9" y="9"/>
                  </a:lnTo>
                  <a:lnTo>
                    <a:pt x="12" y="9"/>
                  </a:lnTo>
                  <a:lnTo>
                    <a:pt x="13" y="9"/>
                  </a:lnTo>
                  <a:lnTo>
                    <a:pt x="15" y="9"/>
                  </a:lnTo>
                  <a:lnTo>
                    <a:pt x="18" y="9"/>
                  </a:lnTo>
                  <a:lnTo>
                    <a:pt x="21" y="9"/>
                  </a:lnTo>
                  <a:lnTo>
                    <a:pt x="25" y="9"/>
                  </a:lnTo>
                  <a:lnTo>
                    <a:pt x="26" y="7"/>
                  </a:lnTo>
                  <a:lnTo>
                    <a:pt x="28" y="3"/>
                  </a:lnTo>
                  <a:lnTo>
                    <a:pt x="26" y="1"/>
                  </a:lnTo>
                  <a:lnTo>
                    <a:pt x="23" y="1"/>
                  </a:lnTo>
                  <a:lnTo>
                    <a:pt x="21" y="1"/>
                  </a:lnTo>
                  <a:lnTo>
                    <a:pt x="18" y="1"/>
                  </a:lnTo>
                  <a:lnTo>
                    <a:pt x="15" y="1"/>
                  </a:lnTo>
                  <a:lnTo>
                    <a:pt x="13" y="1"/>
                  </a:lnTo>
                  <a:lnTo>
                    <a:pt x="10" y="1"/>
                  </a:lnTo>
                  <a:lnTo>
                    <a:pt x="6" y="0"/>
                  </a:lnTo>
                  <a:lnTo>
                    <a:pt x="5" y="0"/>
                  </a:lnTo>
                  <a:lnTo>
                    <a:pt x="2" y="1"/>
                  </a:lnTo>
                  <a:lnTo>
                    <a:pt x="0"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2" name="Freeform 267"/>
            <p:cNvSpPr>
              <a:spLocks/>
            </p:cNvSpPr>
            <p:nvPr/>
          </p:nvSpPr>
          <p:spPr bwMode="auto">
            <a:xfrm>
              <a:off x="3180" y="2483"/>
              <a:ext cx="18" cy="10"/>
            </a:xfrm>
            <a:custGeom>
              <a:avLst/>
              <a:gdLst>
                <a:gd name="T0" fmla="*/ 0 w 54"/>
                <a:gd name="T1" fmla="*/ 0 h 30"/>
                <a:gd name="T2" fmla="*/ 0 w 54"/>
                <a:gd name="T3" fmla="*/ 0 h 30"/>
                <a:gd name="T4" fmla="*/ 0 w 54"/>
                <a:gd name="T5" fmla="*/ 0 h 30"/>
                <a:gd name="T6" fmla="*/ 0 w 54"/>
                <a:gd name="T7" fmla="*/ 0 h 30"/>
                <a:gd name="T8" fmla="*/ 0 w 54"/>
                <a:gd name="T9" fmla="*/ 0 h 30"/>
                <a:gd name="T10" fmla="*/ 0 w 54"/>
                <a:gd name="T11" fmla="*/ 0 h 30"/>
                <a:gd name="T12" fmla="*/ 0 w 54"/>
                <a:gd name="T13" fmla="*/ 0 h 30"/>
                <a:gd name="T14" fmla="*/ 0 w 54"/>
                <a:gd name="T15" fmla="*/ 0 h 30"/>
                <a:gd name="T16" fmla="*/ 0 w 54"/>
                <a:gd name="T17" fmla="*/ 0 h 30"/>
                <a:gd name="T18" fmla="*/ 0 w 54"/>
                <a:gd name="T19" fmla="*/ 0 h 30"/>
                <a:gd name="T20" fmla="*/ 0 w 54"/>
                <a:gd name="T21" fmla="*/ 0 h 30"/>
                <a:gd name="T22" fmla="*/ 0 w 54"/>
                <a:gd name="T23" fmla="*/ 0 h 30"/>
                <a:gd name="T24" fmla="*/ 0 w 54"/>
                <a:gd name="T25" fmla="*/ 0 h 30"/>
                <a:gd name="T26" fmla="*/ 0 w 54"/>
                <a:gd name="T27" fmla="*/ 0 h 30"/>
                <a:gd name="T28" fmla="*/ 0 w 54"/>
                <a:gd name="T29" fmla="*/ 0 h 30"/>
                <a:gd name="T30" fmla="*/ 0 w 54"/>
                <a:gd name="T31" fmla="*/ 0 h 30"/>
                <a:gd name="T32" fmla="*/ 0 w 54"/>
                <a:gd name="T33" fmla="*/ 0 h 30"/>
                <a:gd name="T34" fmla="*/ 0 w 54"/>
                <a:gd name="T35" fmla="*/ 0 h 30"/>
                <a:gd name="T36" fmla="*/ 0 w 54"/>
                <a:gd name="T37" fmla="*/ 0 h 30"/>
                <a:gd name="T38" fmla="*/ 0 w 54"/>
                <a:gd name="T39" fmla="*/ 0 h 30"/>
                <a:gd name="T40" fmla="*/ 0 w 54"/>
                <a:gd name="T41" fmla="*/ 0 h 30"/>
                <a:gd name="T42" fmla="*/ 0 w 54"/>
                <a:gd name="T43" fmla="*/ 0 h 30"/>
                <a:gd name="T44" fmla="*/ 0 w 54"/>
                <a:gd name="T45" fmla="*/ 0 h 30"/>
                <a:gd name="T46" fmla="*/ 0 w 54"/>
                <a:gd name="T47" fmla="*/ 0 h 30"/>
                <a:gd name="T48" fmla="*/ 0 w 54"/>
                <a:gd name="T49" fmla="*/ 0 h 30"/>
                <a:gd name="T50" fmla="*/ 0 w 54"/>
                <a:gd name="T51" fmla="*/ 0 h 30"/>
                <a:gd name="T52" fmla="*/ 0 w 54"/>
                <a:gd name="T53" fmla="*/ 0 h 30"/>
                <a:gd name="T54" fmla="*/ 0 w 54"/>
                <a:gd name="T55" fmla="*/ 0 h 30"/>
                <a:gd name="T56" fmla="*/ 0 w 54"/>
                <a:gd name="T57" fmla="*/ 0 h 30"/>
                <a:gd name="T58" fmla="*/ 0 w 54"/>
                <a:gd name="T59" fmla="*/ 0 h 30"/>
                <a:gd name="T60" fmla="*/ 0 w 54"/>
                <a:gd name="T61" fmla="*/ 0 h 30"/>
                <a:gd name="T62" fmla="*/ 0 w 54"/>
                <a:gd name="T63" fmla="*/ 0 h 30"/>
                <a:gd name="T64" fmla="*/ 0 w 54"/>
                <a:gd name="T65" fmla="*/ 0 h 30"/>
                <a:gd name="T66" fmla="*/ 0 w 54"/>
                <a:gd name="T67" fmla="*/ 0 h 30"/>
                <a:gd name="T68" fmla="*/ 0 w 54"/>
                <a:gd name="T69" fmla="*/ 0 h 30"/>
                <a:gd name="T70" fmla="*/ 0 w 54"/>
                <a:gd name="T71" fmla="*/ 0 h 30"/>
                <a:gd name="T72" fmla="*/ 0 w 54"/>
                <a:gd name="T73" fmla="*/ 0 h 30"/>
                <a:gd name="T74" fmla="*/ 0 w 54"/>
                <a:gd name="T75" fmla="*/ 0 h 30"/>
                <a:gd name="T76" fmla="*/ 0 w 54"/>
                <a:gd name="T77" fmla="*/ 0 h 30"/>
                <a:gd name="T78" fmla="*/ 0 w 54"/>
                <a:gd name="T79" fmla="*/ 0 h 30"/>
                <a:gd name="T80" fmla="*/ 0 w 54"/>
                <a:gd name="T81" fmla="*/ 0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4"/>
                <a:gd name="T124" fmla="*/ 0 h 30"/>
                <a:gd name="T125" fmla="*/ 54 w 54"/>
                <a:gd name="T126" fmla="*/ 30 h 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4" h="30">
                  <a:moveTo>
                    <a:pt x="43" y="6"/>
                  </a:moveTo>
                  <a:lnTo>
                    <a:pt x="35" y="5"/>
                  </a:lnTo>
                  <a:lnTo>
                    <a:pt x="25" y="3"/>
                  </a:lnTo>
                  <a:lnTo>
                    <a:pt x="15" y="2"/>
                  </a:lnTo>
                  <a:lnTo>
                    <a:pt x="10" y="2"/>
                  </a:lnTo>
                  <a:lnTo>
                    <a:pt x="9" y="2"/>
                  </a:lnTo>
                  <a:lnTo>
                    <a:pt x="7" y="2"/>
                  </a:lnTo>
                  <a:lnTo>
                    <a:pt x="5" y="2"/>
                  </a:lnTo>
                  <a:lnTo>
                    <a:pt x="3" y="2"/>
                  </a:lnTo>
                  <a:lnTo>
                    <a:pt x="2" y="2"/>
                  </a:lnTo>
                  <a:lnTo>
                    <a:pt x="2" y="0"/>
                  </a:lnTo>
                  <a:lnTo>
                    <a:pt x="2" y="3"/>
                  </a:lnTo>
                  <a:lnTo>
                    <a:pt x="0" y="5"/>
                  </a:lnTo>
                  <a:lnTo>
                    <a:pt x="0" y="7"/>
                  </a:lnTo>
                  <a:lnTo>
                    <a:pt x="0" y="8"/>
                  </a:lnTo>
                  <a:lnTo>
                    <a:pt x="2" y="14"/>
                  </a:lnTo>
                  <a:lnTo>
                    <a:pt x="6" y="17"/>
                  </a:lnTo>
                  <a:lnTo>
                    <a:pt x="10" y="22"/>
                  </a:lnTo>
                  <a:lnTo>
                    <a:pt x="13" y="24"/>
                  </a:lnTo>
                  <a:lnTo>
                    <a:pt x="16" y="27"/>
                  </a:lnTo>
                  <a:lnTo>
                    <a:pt x="22" y="30"/>
                  </a:lnTo>
                  <a:lnTo>
                    <a:pt x="28" y="30"/>
                  </a:lnTo>
                  <a:lnTo>
                    <a:pt x="24" y="25"/>
                  </a:lnTo>
                  <a:lnTo>
                    <a:pt x="19" y="21"/>
                  </a:lnTo>
                  <a:lnTo>
                    <a:pt x="17" y="19"/>
                  </a:lnTo>
                  <a:lnTo>
                    <a:pt x="15" y="17"/>
                  </a:lnTo>
                  <a:lnTo>
                    <a:pt x="11" y="13"/>
                  </a:lnTo>
                  <a:lnTo>
                    <a:pt x="9" y="10"/>
                  </a:lnTo>
                  <a:lnTo>
                    <a:pt x="10" y="10"/>
                  </a:lnTo>
                  <a:lnTo>
                    <a:pt x="14" y="10"/>
                  </a:lnTo>
                  <a:lnTo>
                    <a:pt x="24" y="11"/>
                  </a:lnTo>
                  <a:lnTo>
                    <a:pt x="35" y="13"/>
                  </a:lnTo>
                  <a:lnTo>
                    <a:pt x="41" y="14"/>
                  </a:lnTo>
                  <a:lnTo>
                    <a:pt x="45" y="13"/>
                  </a:lnTo>
                  <a:lnTo>
                    <a:pt x="48" y="13"/>
                  </a:lnTo>
                  <a:lnTo>
                    <a:pt x="50" y="13"/>
                  </a:lnTo>
                  <a:lnTo>
                    <a:pt x="54" y="11"/>
                  </a:lnTo>
                  <a:lnTo>
                    <a:pt x="48" y="7"/>
                  </a:lnTo>
                  <a:lnTo>
                    <a:pt x="43"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3" name="Freeform 268"/>
            <p:cNvSpPr>
              <a:spLocks/>
            </p:cNvSpPr>
            <p:nvPr/>
          </p:nvSpPr>
          <p:spPr bwMode="auto">
            <a:xfrm>
              <a:off x="3186" y="2493"/>
              <a:ext cx="24" cy="26"/>
            </a:xfrm>
            <a:custGeom>
              <a:avLst/>
              <a:gdLst>
                <a:gd name="T0" fmla="*/ 0 w 74"/>
                <a:gd name="T1" fmla="*/ 0 h 77"/>
                <a:gd name="T2" fmla="*/ 0 w 74"/>
                <a:gd name="T3" fmla="*/ 0 h 77"/>
                <a:gd name="T4" fmla="*/ 0 w 74"/>
                <a:gd name="T5" fmla="*/ 0 h 77"/>
                <a:gd name="T6" fmla="*/ 0 w 74"/>
                <a:gd name="T7" fmla="*/ 0 h 77"/>
                <a:gd name="T8" fmla="*/ 0 w 74"/>
                <a:gd name="T9" fmla="*/ 0 h 77"/>
                <a:gd name="T10" fmla="*/ 0 w 74"/>
                <a:gd name="T11" fmla="*/ 0 h 77"/>
                <a:gd name="T12" fmla="*/ 0 w 74"/>
                <a:gd name="T13" fmla="*/ 0 h 77"/>
                <a:gd name="T14" fmla="*/ 0 w 74"/>
                <a:gd name="T15" fmla="*/ 0 h 77"/>
                <a:gd name="T16" fmla="*/ 0 w 74"/>
                <a:gd name="T17" fmla="*/ 0 h 77"/>
                <a:gd name="T18" fmla="*/ 0 w 74"/>
                <a:gd name="T19" fmla="*/ 0 h 77"/>
                <a:gd name="T20" fmla="*/ 0 w 74"/>
                <a:gd name="T21" fmla="*/ 0 h 77"/>
                <a:gd name="T22" fmla="*/ 0 w 74"/>
                <a:gd name="T23" fmla="*/ 0 h 77"/>
                <a:gd name="T24" fmla="*/ 0 w 74"/>
                <a:gd name="T25" fmla="*/ 0 h 77"/>
                <a:gd name="T26" fmla="*/ 0 w 74"/>
                <a:gd name="T27" fmla="*/ 0 h 77"/>
                <a:gd name="T28" fmla="*/ 0 w 74"/>
                <a:gd name="T29" fmla="*/ 0 h 77"/>
                <a:gd name="T30" fmla="*/ 0 w 74"/>
                <a:gd name="T31" fmla="*/ 0 h 77"/>
                <a:gd name="T32" fmla="*/ 0 w 74"/>
                <a:gd name="T33" fmla="*/ 0 h 77"/>
                <a:gd name="T34" fmla="*/ 0 w 74"/>
                <a:gd name="T35" fmla="*/ 0 h 77"/>
                <a:gd name="T36" fmla="*/ 0 w 74"/>
                <a:gd name="T37" fmla="*/ 0 h 77"/>
                <a:gd name="T38" fmla="*/ 0 w 74"/>
                <a:gd name="T39" fmla="*/ 0 h 77"/>
                <a:gd name="T40" fmla="*/ 0 w 74"/>
                <a:gd name="T41" fmla="*/ 0 h 77"/>
                <a:gd name="T42" fmla="*/ 0 w 74"/>
                <a:gd name="T43" fmla="*/ 0 h 77"/>
                <a:gd name="T44" fmla="*/ 0 w 74"/>
                <a:gd name="T45" fmla="*/ 0 h 77"/>
                <a:gd name="T46" fmla="*/ 0 w 74"/>
                <a:gd name="T47" fmla="*/ 0 h 77"/>
                <a:gd name="T48" fmla="*/ 0 w 74"/>
                <a:gd name="T49" fmla="*/ 0 h 77"/>
                <a:gd name="T50" fmla="*/ 0 w 74"/>
                <a:gd name="T51" fmla="*/ 0 h 77"/>
                <a:gd name="T52" fmla="*/ 0 w 74"/>
                <a:gd name="T53" fmla="*/ 0 h 77"/>
                <a:gd name="T54" fmla="*/ 0 w 74"/>
                <a:gd name="T55" fmla="*/ 0 h 77"/>
                <a:gd name="T56" fmla="*/ 0 w 74"/>
                <a:gd name="T57" fmla="*/ 0 h 77"/>
                <a:gd name="T58" fmla="*/ 0 w 74"/>
                <a:gd name="T59" fmla="*/ 0 h 77"/>
                <a:gd name="T60" fmla="*/ 0 w 74"/>
                <a:gd name="T61" fmla="*/ 0 h 77"/>
                <a:gd name="T62" fmla="*/ 0 w 74"/>
                <a:gd name="T63" fmla="*/ 0 h 77"/>
                <a:gd name="T64" fmla="*/ 0 w 74"/>
                <a:gd name="T65" fmla="*/ 0 h 77"/>
                <a:gd name="T66" fmla="*/ 0 w 74"/>
                <a:gd name="T67" fmla="*/ 0 h 77"/>
                <a:gd name="T68" fmla="*/ 0 w 74"/>
                <a:gd name="T69" fmla="*/ 0 h 77"/>
                <a:gd name="T70" fmla="*/ 0 w 74"/>
                <a:gd name="T71" fmla="*/ 0 h 77"/>
                <a:gd name="T72" fmla="*/ 0 w 74"/>
                <a:gd name="T73" fmla="*/ 0 h 77"/>
                <a:gd name="T74" fmla="*/ 0 w 74"/>
                <a:gd name="T75" fmla="*/ 0 h 77"/>
                <a:gd name="T76" fmla="*/ 0 w 74"/>
                <a:gd name="T77" fmla="*/ 0 h 77"/>
                <a:gd name="T78" fmla="*/ 0 w 74"/>
                <a:gd name="T79" fmla="*/ 0 h 77"/>
                <a:gd name="T80" fmla="*/ 0 w 74"/>
                <a:gd name="T81" fmla="*/ 0 h 77"/>
                <a:gd name="T82" fmla="*/ 0 w 74"/>
                <a:gd name="T83" fmla="*/ 0 h 77"/>
                <a:gd name="T84" fmla="*/ 0 w 74"/>
                <a:gd name="T85" fmla="*/ 0 h 77"/>
                <a:gd name="T86" fmla="*/ 0 w 74"/>
                <a:gd name="T87" fmla="*/ 0 h 77"/>
                <a:gd name="T88" fmla="*/ 0 w 74"/>
                <a:gd name="T89" fmla="*/ 0 h 77"/>
                <a:gd name="T90" fmla="*/ 0 w 74"/>
                <a:gd name="T91" fmla="*/ 0 h 77"/>
                <a:gd name="T92" fmla="*/ 0 w 74"/>
                <a:gd name="T93" fmla="*/ 0 h 77"/>
                <a:gd name="T94" fmla="*/ 0 w 74"/>
                <a:gd name="T95" fmla="*/ 0 h 77"/>
                <a:gd name="T96" fmla="*/ 0 w 74"/>
                <a:gd name="T97" fmla="*/ 0 h 77"/>
                <a:gd name="T98" fmla="*/ 0 w 74"/>
                <a:gd name="T99" fmla="*/ 0 h 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
                <a:gd name="T151" fmla="*/ 0 h 77"/>
                <a:gd name="T152" fmla="*/ 74 w 74"/>
                <a:gd name="T153" fmla="*/ 77 h 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 h="77">
                  <a:moveTo>
                    <a:pt x="4" y="0"/>
                  </a:moveTo>
                  <a:lnTo>
                    <a:pt x="1" y="4"/>
                  </a:lnTo>
                  <a:lnTo>
                    <a:pt x="1" y="7"/>
                  </a:lnTo>
                  <a:lnTo>
                    <a:pt x="0" y="11"/>
                  </a:lnTo>
                  <a:lnTo>
                    <a:pt x="0" y="16"/>
                  </a:lnTo>
                  <a:lnTo>
                    <a:pt x="0" y="20"/>
                  </a:lnTo>
                  <a:lnTo>
                    <a:pt x="0" y="27"/>
                  </a:lnTo>
                  <a:lnTo>
                    <a:pt x="1" y="34"/>
                  </a:lnTo>
                  <a:lnTo>
                    <a:pt x="5" y="42"/>
                  </a:lnTo>
                  <a:lnTo>
                    <a:pt x="8" y="49"/>
                  </a:lnTo>
                  <a:lnTo>
                    <a:pt x="11" y="55"/>
                  </a:lnTo>
                  <a:lnTo>
                    <a:pt x="14" y="58"/>
                  </a:lnTo>
                  <a:lnTo>
                    <a:pt x="15" y="60"/>
                  </a:lnTo>
                  <a:lnTo>
                    <a:pt x="16" y="62"/>
                  </a:lnTo>
                  <a:lnTo>
                    <a:pt x="20" y="65"/>
                  </a:lnTo>
                  <a:lnTo>
                    <a:pt x="25" y="68"/>
                  </a:lnTo>
                  <a:lnTo>
                    <a:pt x="32" y="73"/>
                  </a:lnTo>
                  <a:lnTo>
                    <a:pt x="39" y="75"/>
                  </a:lnTo>
                  <a:lnTo>
                    <a:pt x="47" y="76"/>
                  </a:lnTo>
                  <a:lnTo>
                    <a:pt x="54" y="76"/>
                  </a:lnTo>
                  <a:lnTo>
                    <a:pt x="59" y="77"/>
                  </a:lnTo>
                  <a:lnTo>
                    <a:pt x="64" y="76"/>
                  </a:lnTo>
                  <a:lnTo>
                    <a:pt x="68" y="75"/>
                  </a:lnTo>
                  <a:lnTo>
                    <a:pt x="71" y="73"/>
                  </a:lnTo>
                  <a:lnTo>
                    <a:pt x="74" y="71"/>
                  </a:lnTo>
                  <a:lnTo>
                    <a:pt x="70" y="70"/>
                  </a:lnTo>
                  <a:lnTo>
                    <a:pt x="66" y="70"/>
                  </a:lnTo>
                  <a:lnTo>
                    <a:pt x="63" y="70"/>
                  </a:lnTo>
                  <a:lnTo>
                    <a:pt x="59" y="71"/>
                  </a:lnTo>
                  <a:lnTo>
                    <a:pt x="54" y="70"/>
                  </a:lnTo>
                  <a:lnTo>
                    <a:pt x="48" y="70"/>
                  </a:lnTo>
                  <a:lnTo>
                    <a:pt x="41" y="69"/>
                  </a:lnTo>
                  <a:lnTo>
                    <a:pt x="34" y="67"/>
                  </a:lnTo>
                  <a:lnTo>
                    <a:pt x="28" y="63"/>
                  </a:lnTo>
                  <a:lnTo>
                    <a:pt x="25" y="60"/>
                  </a:lnTo>
                  <a:lnTo>
                    <a:pt x="22" y="57"/>
                  </a:lnTo>
                  <a:lnTo>
                    <a:pt x="21" y="56"/>
                  </a:lnTo>
                  <a:lnTo>
                    <a:pt x="20" y="54"/>
                  </a:lnTo>
                  <a:lnTo>
                    <a:pt x="17" y="51"/>
                  </a:lnTo>
                  <a:lnTo>
                    <a:pt x="14" y="46"/>
                  </a:lnTo>
                  <a:lnTo>
                    <a:pt x="12" y="41"/>
                  </a:lnTo>
                  <a:lnTo>
                    <a:pt x="9" y="33"/>
                  </a:lnTo>
                  <a:lnTo>
                    <a:pt x="8" y="26"/>
                  </a:lnTo>
                  <a:lnTo>
                    <a:pt x="8" y="20"/>
                  </a:lnTo>
                  <a:lnTo>
                    <a:pt x="8" y="16"/>
                  </a:lnTo>
                  <a:lnTo>
                    <a:pt x="7" y="11"/>
                  </a:lnTo>
                  <a:lnTo>
                    <a:pt x="7" y="7"/>
                  </a:lnTo>
                  <a:lnTo>
                    <a:pt x="5" y="4"/>
                  </a:lnTo>
                  <a:lnTo>
                    <a:pt x="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4" name="Freeform 269"/>
            <p:cNvSpPr>
              <a:spLocks/>
            </p:cNvSpPr>
            <p:nvPr/>
          </p:nvSpPr>
          <p:spPr bwMode="auto">
            <a:xfrm>
              <a:off x="3195" y="2481"/>
              <a:ext cx="29" cy="24"/>
            </a:xfrm>
            <a:custGeom>
              <a:avLst/>
              <a:gdLst>
                <a:gd name="T0" fmla="*/ 0 w 88"/>
                <a:gd name="T1" fmla="*/ 0 h 71"/>
                <a:gd name="T2" fmla="*/ 0 w 88"/>
                <a:gd name="T3" fmla="*/ 0 h 71"/>
                <a:gd name="T4" fmla="*/ 0 w 88"/>
                <a:gd name="T5" fmla="*/ 0 h 71"/>
                <a:gd name="T6" fmla="*/ 0 w 88"/>
                <a:gd name="T7" fmla="*/ 0 h 71"/>
                <a:gd name="T8" fmla="*/ 0 w 88"/>
                <a:gd name="T9" fmla="*/ 0 h 71"/>
                <a:gd name="T10" fmla="*/ 0 w 88"/>
                <a:gd name="T11" fmla="*/ 0 h 71"/>
                <a:gd name="T12" fmla="*/ 0 w 88"/>
                <a:gd name="T13" fmla="*/ 0 h 71"/>
                <a:gd name="T14" fmla="*/ 0 w 88"/>
                <a:gd name="T15" fmla="*/ 0 h 71"/>
                <a:gd name="T16" fmla="*/ 0 w 88"/>
                <a:gd name="T17" fmla="*/ 0 h 71"/>
                <a:gd name="T18" fmla="*/ 0 w 88"/>
                <a:gd name="T19" fmla="*/ 0 h 71"/>
                <a:gd name="T20" fmla="*/ 0 w 88"/>
                <a:gd name="T21" fmla="*/ 0 h 71"/>
                <a:gd name="T22" fmla="*/ 0 w 88"/>
                <a:gd name="T23" fmla="*/ 0 h 71"/>
                <a:gd name="T24" fmla="*/ 0 w 88"/>
                <a:gd name="T25" fmla="*/ 0 h 71"/>
                <a:gd name="T26" fmla="*/ 0 w 88"/>
                <a:gd name="T27" fmla="*/ 0 h 71"/>
                <a:gd name="T28" fmla="*/ 0 w 88"/>
                <a:gd name="T29" fmla="*/ 0 h 71"/>
                <a:gd name="T30" fmla="*/ 0 w 88"/>
                <a:gd name="T31" fmla="*/ 0 h 71"/>
                <a:gd name="T32" fmla="*/ 0 w 88"/>
                <a:gd name="T33" fmla="*/ 0 h 71"/>
                <a:gd name="T34" fmla="*/ 0 w 88"/>
                <a:gd name="T35" fmla="*/ 0 h 71"/>
                <a:gd name="T36" fmla="*/ 0 w 88"/>
                <a:gd name="T37" fmla="*/ 0 h 71"/>
                <a:gd name="T38" fmla="*/ 0 w 88"/>
                <a:gd name="T39" fmla="*/ 0 h 71"/>
                <a:gd name="T40" fmla="*/ 0 w 88"/>
                <a:gd name="T41" fmla="*/ 0 h 71"/>
                <a:gd name="T42" fmla="*/ 0 w 88"/>
                <a:gd name="T43" fmla="*/ 0 h 71"/>
                <a:gd name="T44" fmla="*/ 0 w 88"/>
                <a:gd name="T45" fmla="*/ 0 h 71"/>
                <a:gd name="T46" fmla="*/ 0 w 88"/>
                <a:gd name="T47" fmla="*/ 0 h 71"/>
                <a:gd name="T48" fmla="*/ 0 w 88"/>
                <a:gd name="T49" fmla="*/ 0 h 71"/>
                <a:gd name="T50" fmla="*/ 0 w 88"/>
                <a:gd name="T51" fmla="*/ 0 h 71"/>
                <a:gd name="T52" fmla="*/ 0 w 88"/>
                <a:gd name="T53" fmla="*/ 0 h 71"/>
                <a:gd name="T54" fmla="*/ 0 w 88"/>
                <a:gd name="T55" fmla="*/ 0 h 71"/>
                <a:gd name="T56" fmla="*/ 0 w 88"/>
                <a:gd name="T57" fmla="*/ 0 h 71"/>
                <a:gd name="T58" fmla="*/ 0 w 88"/>
                <a:gd name="T59" fmla="*/ 0 h 71"/>
                <a:gd name="T60" fmla="*/ 0 w 88"/>
                <a:gd name="T61" fmla="*/ 0 h 71"/>
                <a:gd name="T62" fmla="*/ 0 w 88"/>
                <a:gd name="T63" fmla="*/ 0 h 71"/>
                <a:gd name="T64" fmla="*/ 0 w 88"/>
                <a:gd name="T65" fmla="*/ 0 h 71"/>
                <a:gd name="T66" fmla="*/ 0 w 88"/>
                <a:gd name="T67" fmla="*/ 0 h 71"/>
                <a:gd name="T68" fmla="*/ 0 w 88"/>
                <a:gd name="T69" fmla="*/ 0 h 71"/>
                <a:gd name="T70" fmla="*/ 0 w 88"/>
                <a:gd name="T71" fmla="*/ 0 h 71"/>
                <a:gd name="T72" fmla="*/ 0 w 88"/>
                <a:gd name="T73" fmla="*/ 0 h 71"/>
                <a:gd name="T74" fmla="*/ 0 w 88"/>
                <a:gd name="T75" fmla="*/ 0 h 71"/>
                <a:gd name="T76" fmla="*/ 0 w 88"/>
                <a:gd name="T77" fmla="*/ 0 h 71"/>
                <a:gd name="T78" fmla="*/ 0 w 88"/>
                <a:gd name="T79" fmla="*/ 0 h 71"/>
                <a:gd name="T80" fmla="*/ 0 w 88"/>
                <a:gd name="T81" fmla="*/ 0 h 71"/>
                <a:gd name="T82" fmla="*/ 0 w 88"/>
                <a:gd name="T83" fmla="*/ 0 h 71"/>
                <a:gd name="T84" fmla="*/ 0 w 88"/>
                <a:gd name="T85" fmla="*/ 0 h 71"/>
                <a:gd name="T86" fmla="*/ 0 w 88"/>
                <a:gd name="T87" fmla="*/ 0 h 71"/>
                <a:gd name="T88" fmla="*/ 0 w 88"/>
                <a:gd name="T89" fmla="*/ 0 h 71"/>
                <a:gd name="T90" fmla="*/ 0 w 88"/>
                <a:gd name="T91" fmla="*/ 0 h 71"/>
                <a:gd name="T92" fmla="*/ 0 w 88"/>
                <a:gd name="T93" fmla="*/ 0 h 71"/>
                <a:gd name="T94" fmla="*/ 0 w 88"/>
                <a:gd name="T95" fmla="*/ 0 h 71"/>
                <a:gd name="T96" fmla="*/ 0 w 88"/>
                <a:gd name="T97" fmla="*/ 0 h 71"/>
                <a:gd name="T98" fmla="*/ 0 w 88"/>
                <a:gd name="T99" fmla="*/ 0 h 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71"/>
                <a:gd name="T152" fmla="*/ 88 w 88"/>
                <a:gd name="T153" fmla="*/ 71 h 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71">
                  <a:moveTo>
                    <a:pt x="0" y="16"/>
                  </a:moveTo>
                  <a:lnTo>
                    <a:pt x="3" y="13"/>
                  </a:lnTo>
                  <a:lnTo>
                    <a:pt x="7" y="11"/>
                  </a:lnTo>
                  <a:lnTo>
                    <a:pt x="11" y="9"/>
                  </a:lnTo>
                  <a:lnTo>
                    <a:pt x="16" y="8"/>
                  </a:lnTo>
                  <a:lnTo>
                    <a:pt x="19" y="7"/>
                  </a:lnTo>
                  <a:lnTo>
                    <a:pt x="25" y="6"/>
                  </a:lnTo>
                  <a:lnTo>
                    <a:pt x="34" y="6"/>
                  </a:lnTo>
                  <a:lnTo>
                    <a:pt x="42" y="7"/>
                  </a:lnTo>
                  <a:lnTo>
                    <a:pt x="49" y="8"/>
                  </a:lnTo>
                  <a:lnTo>
                    <a:pt x="55" y="9"/>
                  </a:lnTo>
                  <a:lnTo>
                    <a:pt x="59" y="11"/>
                  </a:lnTo>
                  <a:lnTo>
                    <a:pt x="61" y="13"/>
                  </a:lnTo>
                  <a:lnTo>
                    <a:pt x="62" y="13"/>
                  </a:lnTo>
                  <a:lnTo>
                    <a:pt x="65" y="17"/>
                  </a:lnTo>
                  <a:lnTo>
                    <a:pt x="70" y="21"/>
                  </a:lnTo>
                  <a:lnTo>
                    <a:pt x="75" y="27"/>
                  </a:lnTo>
                  <a:lnTo>
                    <a:pt x="78" y="34"/>
                  </a:lnTo>
                  <a:lnTo>
                    <a:pt x="79" y="41"/>
                  </a:lnTo>
                  <a:lnTo>
                    <a:pt x="81" y="48"/>
                  </a:lnTo>
                  <a:lnTo>
                    <a:pt x="82" y="52"/>
                  </a:lnTo>
                  <a:lnTo>
                    <a:pt x="82" y="56"/>
                  </a:lnTo>
                  <a:lnTo>
                    <a:pt x="84" y="60"/>
                  </a:lnTo>
                  <a:lnTo>
                    <a:pt x="84" y="65"/>
                  </a:lnTo>
                  <a:lnTo>
                    <a:pt x="85" y="71"/>
                  </a:lnTo>
                  <a:lnTo>
                    <a:pt x="87" y="65"/>
                  </a:lnTo>
                  <a:lnTo>
                    <a:pt x="88" y="60"/>
                  </a:lnTo>
                  <a:lnTo>
                    <a:pt x="88" y="56"/>
                  </a:lnTo>
                  <a:lnTo>
                    <a:pt x="88" y="52"/>
                  </a:lnTo>
                  <a:lnTo>
                    <a:pt x="88" y="46"/>
                  </a:lnTo>
                  <a:lnTo>
                    <a:pt x="87" y="39"/>
                  </a:lnTo>
                  <a:lnTo>
                    <a:pt x="84" y="31"/>
                  </a:lnTo>
                  <a:lnTo>
                    <a:pt x="81" y="24"/>
                  </a:lnTo>
                  <a:lnTo>
                    <a:pt x="75" y="17"/>
                  </a:lnTo>
                  <a:lnTo>
                    <a:pt x="70" y="11"/>
                  </a:lnTo>
                  <a:lnTo>
                    <a:pt x="65" y="8"/>
                  </a:lnTo>
                  <a:lnTo>
                    <a:pt x="64" y="7"/>
                  </a:lnTo>
                  <a:lnTo>
                    <a:pt x="62" y="6"/>
                  </a:lnTo>
                  <a:lnTo>
                    <a:pt x="57" y="4"/>
                  </a:lnTo>
                  <a:lnTo>
                    <a:pt x="50" y="1"/>
                  </a:lnTo>
                  <a:lnTo>
                    <a:pt x="43" y="1"/>
                  </a:lnTo>
                  <a:lnTo>
                    <a:pt x="34" y="0"/>
                  </a:lnTo>
                  <a:lnTo>
                    <a:pt x="25" y="0"/>
                  </a:lnTo>
                  <a:lnTo>
                    <a:pt x="17" y="1"/>
                  </a:lnTo>
                  <a:lnTo>
                    <a:pt x="13" y="3"/>
                  </a:lnTo>
                  <a:lnTo>
                    <a:pt x="8" y="5"/>
                  </a:lnTo>
                  <a:lnTo>
                    <a:pt x="4" y="8"/>
                  </a:lnTo>
                  <a:lnTo>
                    <a:pt x="1" y="11"/>
                  </a:lnTo>
                  <a:lnTo>
                    <a:pt x="0"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5" name="Freeform 270"/>
            <p:cNvSpPr>
              <a:spLocks/>
            </p:cNvSpPr>
            <p:nvPr/>
          </p:nvSpPr>
          <p:spPr bwMode="auto">
            <a:xfrm>
              <a:off x="3197" y="2491"/>
              <a:ext cx="4" cy="4"/>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
                <a:gd name="T61" fmla="*/ 0 h 13"/>
                <a:gd name="T62" fmla="*/ 12 w 12"/>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 h="13">
                  <a:moveTo>
                    <a:pt x="10" y="2"/>
                  </a:moveTo>
                  <a:lnTo>
                    <a:pt x="8" y="0"/>
                  </a:lnTo>
                  <a:lnTo>
                    <a:pt x="7" y="1"/>
                  </a:lnTo>
                  <a:lnTo>
                    <a:pt x="4" y="3"/>
                  </a:lnTo>
                  <a:lnTo>
                    <a:pt x="3" y="5"/>
                  </a:lnTo>
                  <a:lnTo>
                    <a:pt x="2" y="6"/>
                  </a:lnTo>
                  <a:lnTo>
                    <a:pt x="0" y="9"/>
                  </a:lnTo>
                  <a:lnTo>
                    <a:pt x="0" y="10"/>
                  </a:lnTo>
                  <a:lnTo>
                    <a:pt x="2" y="13"/>
                  </a:lnTo>
                  <a:lnTo>
                    <a:pt x="4" y="13"/>
                  </a:lnTo>
                  <a:lnTo>
                    <a:pt x="5" y="13"/>
                  </a:lnTo>
                  <a:lnTo>
                    <a:pt x="5" y="12"/>
                  </a:lnTo>
                  <a:lnTo>
                    <a:pt x="7" y="10"/>
                  </a:lnTo>
                  <a:lnTo>
                    <a:pt x="8" y="9"/>
                  </a:lnTo>
                  <a:lnTo>
                    <a:pt x="9" y="8"/>
                  </a:lnTo>
                  <a:lnTo>
                    <a:pt x="9" y="7"/>
                  </a:lnTo>
                  <a:lnTo>
                    <a:pt x="12" y="5"/>
                  </a:lnTo>
                  <a:lnTo>
                    <a:pt x="11" y="4"/>
                  </a:lnTo>
                  <a:lnTo>
                    <a:pt x="10"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6" name="Freeform 271"/>
            <p:cNvSpPr>
              <a:spLocks/>
            </p:cNvSpPr>
            <p:nvPr/>
          </p:nvSpPr>
          <p:spPr bwMode="auto">
            <a:xfrm>
              <a:off x="3223" y="2504"/>
              <a:ext cx="39" cy="21"/>
            </a:xfrm>
            <a:custGeom>
              <a:avLst/>
              <a:gdLst>
                <a:gd name="T0" fmla="*/ 0 w 118"/>
                <a:gd name="T1" fmla="*/ 0 h 64"/>
                <a:gd name="T2" fmla="*/ 0 w 118"/>
                <a:gd name="T3" fmla="*/ 0 h 64"/>
                <a:gd name="T4" fmla="*/ 0 w 118"/>
                <a:gd name="T5" fmla="*/ 0 h 64"/>
                <a:gd name="T6" fmla="*/ 0 w 118"/>
                <a:gd name="T7" fmla="*/ 0 h 64"/>
                <a:gd name="T8" fmla="*/ 0 w 118"/>
                <a:gd name="T9" fmla="*/ 0 h 64"/>
                <a:gd name="T10" fmla="*/ 0 w 118"/>
                <a:gd name="T11" fmla="*/ 0 h 64"/>
                <a:gd name="T12" fmla="*/ 0 w 118"/>
                <a:gd name="T13" fmla="*/ 0 h 64"/>
                <a:gd name="T14" fmla="*/ 0 w 118"/>
                <a:gd name="T15" fmla="*/ 0 h 64"/>
                <a:gd name="T16" fmla="*/ 0 w 118"/>
                <a:gd name="T17" fmla="*/ 0 h 64"/>
                <a:gd name="T18" fmla="*/ 0 w 118"/>
                <a:gd name="T19" fmla="*/ 0 h 64"/>
                <a:gd name="T20" fmla="*/ 0 w 118"/>
                <a:gd name="T21" fmla="*/ 0 h 64"/>
                <a:gd name="T22" fmla="*/ 0 w 118"/>
                <a:gd name="T23" fmla="*/ 0 h 64"/>
                <a:gd name="T24" fmla="*/ 0 w 118"/>
                <a:gd name="T25" fmla="*/ 0 h 64"/>
                <a:gd name="T26" fmla="*/ 0 w 118"/>
                <a:gd name="T27" fmla="*/ 0 h 64"/>
                <a:gd name="T28" fmla="*/ 0 w 118"/>
                <a:gd name="T29" fmla="*/ 0 h 64"/>
                <a:gd name="T30" fmla="*/ 0 w 118"/>
                <a:gd name="T31" fmla="*/ 0 h 64"/>
                <a:gd name="T32" fmla="*/ 0 w 118"/>
                <a:gd name="T33" fmla="*/ 0 h 64"/>
                <a:gd name="T34" fmla="*/ 0 w 118"/>
                <a:gd name="T35" fmla="*/ 0 h 64"/>
                <a:gd name="T36" fmla="*/ 0 w 118"/>
                <a:gd name="T37" fmla="*/ 0 h 64"/>
                <a:gd name="T38" fmla="*/ 0 w 118"/>
                <a:gd name="T39" fmla="*/ 0 h 64"/>
                <a:gd name="T40" fmla="*/ 0 w 118"/>
                <a:gd name="T41" fmla="*/ 0 h 64"/>
                <a:gd name="T42" fmla="*/ 0 w 118"/>
                <a:gd name="T43" fmla="*/ 0 h 64"/>
                <a:gd name="T44" fmla="*/ 0 w 118"/>
                <a:gd name="T45" fmla="*/ 0 h 64"/>
                <a:gd name="T46" fmla="*/ 0 w 118"/>
                <a:gd name="T47" fmla="*/ 0 h 64"/>
                <a:gd name="T48" fmla="*/ 0 w 118"/>
                <a:gd name="T49" fmla="*/ 0 h 64"/>
                <a:gd name="T50" fmla="*/ 0 w 118"/>
                <a:gd name="T51" fmla="*/ 0 h 64"/>
                <a:gd name="T52" fmla="*/ 0 w 118"/>
                <a:gd name="T53" fmla="*/ 0 h 64"/>
                <a:gd name="T54" fmla="*/ 0 w 118"/>
                <a:gd name="T55" fmla="*/ 0 h 64"/>
                <a:gd name="T56" fmla="*/ 0 w 118"/>
                <a:gd name="T57" fmla="*/ 0 h 64"/>
                <a:gd name="T58" fmla="*/ 0 w 118"/>
                <a:gd name="T59" fmla="*/ 0 h 64"/>
                <a:gd name="T60" fmla="*/ 0 w 118"/>
                <a:gd name="T61" fmla="*/ 0 h 64"/>
                <a:gd name="T62" fmla="*/ 0 w 118"/>
                <a:gd name="T63" fmla="*/ 0 h 64"/>
                <a:gd name="T64" fmla="*/ 0 w 118"/>
                <a:gd name="T65" fmla="*/ 0 h 64"/>
                <a:gd name="T66" fmla="*/ 0 w 118"/>
                <a:gd name="T67" fmla="*/ 0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8"/>
                <a:gd name="T103" fmla="*/ 0 h 64"/>
                <a:gd name="T104" fmla="*/ 118 w 118"/>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8" h="64">
                  <a:moveTo>
                    <a:pt x="0" y="5"/>
                  </a:moveTo>
                  <a:lnTo>
                    <a:pt x="4" y="5"/>
                  </a:lnTo>
                  <a:lnTo>
                    <a:pt x="8" y="6"/>
                  </a:lnTo>
                  <a:lnTo>
                    <a:pt x="12" y="7"/>
                  </a:lnTo>
                  <a:lnTo>
                    <a:pt x="17" y="8"/>
                  </a:lnTo>
                  <a:lnTo>
                    <a:pt x="28" y="10"/>
                  </a:lnTo>
                  <a:lnTo>
                    <a:pt x="42" y="17"/>
                  </a:lnTo>
                  <a:lnTo>
                    <a:pt x="56" y="23"/>
                  </a:lnTo>
                  <a:lnTo>
                    <a:pt x="62" y="27"/>
                  </a:lnTo>
                  <a:lnTo>
                    <a:pt x="67" y="30"/>
                  </a:lnTo>
                  <a:lnTo>
                    <a:pt x="79" y="38"/>
                  </a:lnTo>
                  <a:lnTo>
                    <a:pt x="92" y="47"/>
                  </a:lnTo>
                  <a:lnTo>
                    <a:pt x="102" y="56"/>
                  </a:lnTo>
                  <a:lnTo>
                    <a:pt x="105" y="59"/>
                  </a:lnTo>
                  <a:lnTo>
                    <a:pt x="108" y="62"/>
                  </a:lnTo>
                  <a:lnTo>
                    <a:pt x="112" y="64"/>
                  </a:lnTo>
                  <a:lnTo>
                    <a:pt x="118" y="64"/>
                  </a:lnTo>
                  <a:lnTo>
                    <a:pt x="114" y="61"/>
                  </a:lnTo>
                  <a:lnTo>
                    <a:pt x="112" y="58"/>
                  </a:lnTo>
                  <a:lnTo>
                    <a:pt x="109" y="53"/>
                  </a:lnTo>
                  <a:lnTo>
                    <a:pt x="106" y="50"/>
                  </a:lnTo>
                  <a:lnTo>
                    <a:pt x="96" y="42"/>
                  </a:lnTo>
                  <a:lnTo>
                    <a:pt x="83" y="32"/>
                  </a:lnTo>
                  <a:lnTo>
                    <a:pt x="71" y="24"/>
                  </a:lnTo>
                  <a:lnTo>
                    <a:pt x="65" y="22"/>
                  </a:lnTo>
                  <a:lnTo>
                    <a:pt x="59" y="18"/>
                  </a:lnTo>
                  <a:lnTo>
                    <a:pt x="45" y="11"/>
                  </a:lnTo>
                  <a:lnTo>
                    <a:pt x="29" y="3"/>
                  </a:lnTo>
                  <a:lnTo>
                    <a:pt x="18" y="2"/>
                  </a:lnTo>
                  <a:lnTo>
                    <a:pt x="12" y="0"/>
                  </a:lnTo>
                  <a:lnTo>
                    <a:pt x="8" y="2"/>
                  </a:lnTo>
                  <a:lnTo>
                    <a:pt x="4" y="3"/>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7" name="Freeform 272"/>
            <p:cNvSpPr>
              <a:spLocks/>
            </p:cNvSpPr>
            <p:nvPr/>
          </p:nvSpPr>
          <p:spPr bwMode="auto">
            <a:xfrm>
              <a:off x="3251" y="2505"/>
              <a:ext cx="20" cy="13"/>
            </a:xfrm>
            <a:custGeom>
              <a:avLst/>
              <a:gdLst>
                <a:gd name="T0" fmla="*/ 0 w 59"/>
                <a:gd name="T1" fmla="*/ 0 h 40"/>
                <a:gd name="T2" fmla="*/ 0 w 59"/>
                <a:gd name="T3" fmla="*/ 0 h 40"/>
                <a:gd name="T4" fmla="*/ 0 w 59"/>
                <a:gd name="T5" fmla="*/ 0 h 40"/>
                <a:gd name="T6" fmla="*/ 0 w 59"/>
                <a:gd name="T7" fmla="*/ 0 h 40"/>
                <a:gd name="T8" fmla="*/ 0 w 59"/>
                <a:gd name="T9" fmla="*/ 0 h 40"/>
                <a:gd name="T10" fmla="*/ 0 w 59"/>
                <a:gd name="T11" fmla="*/ 0 h 40"/>
                <a:gd name="T12" fmla="*/ 0 w 59"/>
                <a:gd name="T13" fmla="*/ 0 h 40"/>
                <a:gd name="T14" fmla="*/ 0 w 59"/>
                <a:gd name="T15" fmla="*/ 0 h 40"/>
                <a:gd name="T16" fmla="*/ 0 w 59"/>
                <a:gd name="T17" fmla="*/ 0 h 40"/>
                <a:gd name="T18" fmla="*/ 0 w 59"/>
                <a:gd name="T19" fmla="*/ 0 h 40"/>
                <a:gd name="T20" fmla="*/ 0 w 59"/>
                <a:gd name="T21" fmla="*/ 0 h 40"/>
                <a:gd name="T22" fmla="*/ 0 w 59"/>
                <a:gd name="T23" fmla="*/ 0 h 40"/>
                <a:gd name="T24" fmla="*/ 0 w 59"/>
                <a:gd name="T25" fmla="*/ 0 h 40"/>
                <a:gd name="T26" fmla="*/ 0 w 59"/>
                <a:gd name="T27" fmla="*/ 0 h 40"/>
                <a:gd name="T28" fmla="*/ 0 w 59"/>
                <a:gd name="T29" fmla="*/ 0 h 40"/>
                <a:gd name="T30" fmla="*/ 0 w 59"/>
                <a:gd name="T31" fmla="*/ 0 h 40"/>
                <a:gd name="T32" fmla="*/ 0 w 59"/>
                <a:gd name="T33" fmla="*/ 0 h 40"/>
                <a:gd name="T34" fmla="*/ 0 w 59"/>
                <a:gd name="T35" fmla="*/ 0 h 40"/>
                <a:gd name="T36" fmla="*/ 0 w 59"/>
                <a:gd name="T37" fmla="*/ 0 h 40"/>
                <a:gd name="T38" fmla="*/ 0 w 59"/>
                <a:gd name="T39" fmla="*/ 0 h 40"/>
                <a:gd name="T40" fmla="*/ 0 w 59"/>
                <a:gd name="T41" fmla="*/ 0 h 40"/>
                <a:gd name="T42" fmla="*/ 0 w 59"/>
                <a:gd name="T43" fmla="*/ 0 h 40"/>
                <a:gd name="T44" fmla="*/ 0 w 59"/>
                <a:gd name="T45" fmla="*/ 0 h 40"/>
                <a:gd name="T46" fmla="*/ 0 w 59"/>
                <a:gd name="T47" fmla="*/ 0 h 40"/>
                <a:gd name="T48" fmla="*/ 0 w 59"/>
                <a:gd name="T49" fmla="*/ 0 h 40"/>
                <a:gd name="T50" fmla="*/ 0 w 59"/>
                <a:gd name="T51" fmla="*/ 0 h 40"/>
                <a:gd name="T52" fmla="*/ 0 w 59"/>
                <a:gd name="T53" fmla="*/ 0 h 40"/>
                <a:gd name="T54" fmla="*/ 0 w 59"/>
                <a:gd name="T55" fmla="*/ 0 h 40"/>
                <a:gd name="T56" fmla="*/ 0 w 59"/>
                <a:gd name="T57" fmla="*/ 0 h 40"/>
                <a:gd name="T58" fmla="*/ 0 w 59"/>
                <a:gd name="T59" fmla="*/ 0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40"/>
                <a:gd name="T92" fmla="*/ 59 w 59"/>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40">
                  <a:moveTo>
                    <a:pt x="0" y="36"/>
                  </a:moveTo>
                  <a:lnTo>
                    <a:pt x="5" y="39"/>
                  </a:lnTo>
                  <a:lnTo>
                    <a:pt x="10" y="40"/>
                  </a:lnTo>
                  <a:lnTo>
                    <a:pt x="17" y="39"/>
                  </a:lnTo>
                  <a:lnTo>
                    <a:pt x="27" y="36"/>
                  </a:lnTo>
                  <a:lnTo>
                    <a:pt x="35" y="33"/>
                  </a:lnTo>
                  <a:lnTo>
                    <a:pt x="39" y="32"/>
                  </a:lnTo>
                  <a:lnTo>
                    <a:pt x="40" y="31"/>
                  </a:lnTo>
                  <a:lnTo>
                    <a:pt x="42" y="30"/>
                  </a:lnTo>
                  <a:lnTo>
                    <a:pt x="45" y="28"/>
                  </a:lnTo>
                  <a:lnTo>
                    <a:pt x="49" y="24"/>
                  </a:lnTo>
                  <a:lnTo>
                    <a:pt x="52" y="20"/>
                  </a:lnTo>
                  <a:lnTo>
                    <a:pt x="56" y="17"/>
                  </a:lnTo>
                  <a:lnTo>
                    <a:pt x="57" y="13"/>
                  </a:lnTo>
                  <a:lnTo>
                    <a:pt x="59" y="11"/>
                  </a:lnTo>
                  <a:lnTo>
                    <a:pt x="59" y="5"/>
                  </a:lnTo>
                  <a:lnTo>
                    <a:pt x="58" y="0"/>
                  </a:lnTo>
                  <a:lnTo>
                    <a:pt x="54" y="4"/>
                  </a:lnTo>
                  <a:lnTo>
                    <a:pt x="52" y="9"/>
                  </a:lnTo>
                  <a:lnTo>
                    <a:pt x="50" y="13"/>
                  </a:lnTo>
                  <a:lnTo>
                    <a:pt x="45" y="19"/>
                  </a:lnTo>
                  <a:lnTo>
                    <a:pt x="38" y="25"/>
                  </a:lnTo>
                  <a:lnTo>
                    <a:pt x="36" y="27"/>
                  </a:lnTo>
                  <a:lnTo>
                    <a:pt x="32" y="27"/>
                  </a:lnTo>
                  <a:lnTo>
                    <a:pt x="25" y="30"/>
                  </a:lnTo>
                  <a:lnTo>
                    <a:pt x="15" y="32"/>
                  </a:lnTo>
                  <a:lnTo>
                    <a:pt x="10" y="33"/>
                  </a:lnTo>
                  <a:lnTo>
                    <a:pt x="5" y="34"/>
                  </a:lnTo>
                  <a:lnTo>
                    <a:pt x="0"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8" name="Freeform 273"/>
            <p:cNvSpPr>
              <a:spLocks/>
            </p:cNvSpPr>
            <p:nvPr/>
          </p:nvSpPr>
          <p:spPr bwMode="auto">
            <a:xfrm>
              <a:off x="3205" y="2518"/>
              <a:ext cx="32" cy="32"/>
            </a:xfrm>
            <a:custGeom>
              <a:avLst/>
              <a:gdLst>
                <a:gd name="T0" fmla="*/ 0 w 95"/>
                <a:gd name="T1" fmla="*/ 0 h 95"/>
                <a:gd name="T2" fmla="*/ 0 w 95"/>
                <a:gd name="T3" fmla="*/ 0 h 95"/>
                <a:gd name="T4" fmla="*/ 0 w 95"/>
                <a:gd name="T5" fmla="*/ 0 h 95"/>
                <a:gd name="T6" fmla="*/ 0 w 95"/>
                <a:gd name="T7" fmla="*/ 0 h 95"/>
                <a:gd name="T8" fmla="*/ 0 w 95"/>
                <a:gd name="T9" fmla="*/ 0 h 95"/>
                <a:gd name="T10" fmla="*/ 0 w 95"/>
                <a:gd name="T11" fmla="*/ 0 h 95"/>
                <a:gd name="T12" fmla="*/ 0 w 95"/>
                <a:gd name="T13" fmla="*/ 0 h 95"/>
                <a:gd name="T14" fmla="*/ 0 w 95"/>
                <a:gd name="T15" fmla="*/ 0 h 95"/>
                <a:gd name="T16" fmla="*/ 0 w 95"/>
                <a:gd name="T17" fmla="*/ 0 h 95"/>
                <a:gd name="T18" fmla="*/ 0 w 95"/>
                <a:gd name="T19" fmla="*/ 0 h 95"/>
                <a:gd name="T20" fmla="*/ 0 w 95"/>
                <a:gd name="T21" fmla="*/ 0 h 95"/>
                <a:gd name="T22" fmla="*/ 0 w 95"/>
                <a:gd name="T23" fmla="*/ 0 h 95"/>
                <a:gd name="T24" fmla="*/ 0 w 95"/>
                <a:gd name="T25" fmla="*/ 0 h 95"/>
                <a:gd name="T26" fmla="*/ 0 w 95"/>
                <a:gd name="T27" fmla="*/ 0 h 95"/>
                <a:gd name="T28" fmla="*/ 0 w 95"/>
                <a:gd name="T29" fmla="*/ 0 h 95"/>
                <a:gd name="T30" fmla="*/ 0 w 95"/>
                <a:gd name="T31" fmla="*/ 0 h 95"/>
                <a:gd name="T32" fmla="*/ 0 w 95"/>
                <a:gd name="T33" fmla="*/ 0 h 95"/>
                <a:gd name="T34" fmla="*/ 0 w 95"/>
                <a:gd name="T35" fmla="*/ 0 h 95"/>
                <a:gd name="T36" fmla="*/ 0 w 95"/>
                <a:gd name="T37" fmla="*/ 0 h 95"/>
                <a:gd name="T38" fmla="*/ 0 w 95"/>
                <a:gd name="T39" fmla="*/ 0 h 95"/>
                <a:gd name="T40" fmla="*/ 0 w 95"/>
                <a:gd name="T41" fmla="*/ 0 h 95"/>
                <a:gd name="T42" fmla="*/ 0 w 95"/>
                <a:gd name="T43" fmla="*/ 0 h 95"/>
                <a:gd name="T44" fmla="*/ 0 w 95"/>
                <a:gd name="T45" fmla="*/ 0 h 95"/>
                <a:gd name="T46" fmla="*/ 0 w 95"/>
                <a:gd name="T47" fmla="*/ 0 h 95"/>
                <a:gd name="T48" fmla="*/ 0 w 95"/>
                <a:gd name="T49" fmla="*/ 0 h 95"/>
                <a:gd name="T50" fmla="*/ 0 w 95"/>
                <a:gd name="T51" fmla="*/ 0 h 95"/>
                <a:gd name="T52" fmla="*/ 0 w 95"/>
                <a:gd name="T53" fmla="*/ 0 h 95"/>
                <a:gd name="T54" fmla="*/ 0 w 95"/>
                <a:gd name="T55" fmla="*/ 0 h 95"/>
                <a:gd name="T56" fmla="*/ 0 w 95"/>
                <a:gd name="T57" fmla="*/ 0 h 95"/>
                <a:gd name="T58" fmla="*/ 0 w 95"/>
                <a:gd name="T59" fmla="*/ 0 h 95"/>
                <a:gd name="T60" fmla="*/ 0 w 95"/>
                <a:gd name="T61" fmla="*/ 0 h 95"/>
                <a:gd name="T62" fmla="*/ 0 w 95"/>
                <a:gd name="T63" fmla="*/ 0 h 95"/>
                <a:gd name="T64" fmla="*/ 0 w 95"/>
                <a:gd name="T65" fmla="*/ 0 h 95"/>
                <a:gd name="T66" fmla="*/ 0 w 95"/>
                <a:gd name="T67" fmla="*/ 0 h 95"/>
                <a:gd name="T68" fmla="*/ 0 w 95"/>
                <a:gd name="T69" fmla="*/ 0 h 95"/>
                <a:gd name="T70" fmla="*/ 0 w 95"/>
                <a:gd name="T71" fmla="*/ 0 h 95"/>
                <a:gd name="T72" fmla="*/ 0 w 95"/>
                <a:gd name="T73" fmla="*/ 0 h 95"/>
                <a:gd name="T74" fmla="*/ 0 w 95"/>
                <a:gd name="T75" fmla="*/ 0 h 95"/>
                <a:gd name="T76" fmla="*/ 0 w 95"/>
                <a:gd name="T77" fmla="*/ 0 h 95"/>
                <a:gd name="T78" fmla="*/ 0 w 95"/>
                <a:gd name="T79" fmla="*/ 0 h 95"/>
                <a:gd name="T80" fmla="*/ 0 w 95"/>
                <a:gd name="T81" fmla="*/ 0 h 95"/>
                <a:gd name="T82" fmla="*/ 0 w 95"/>
                <a:gd name="T83" fmla="*/ 0 h 95"/>
                <a:gd name="T84" fmla="*/ 0 w 95"/>
                <a:gd name="T85" fmla="*/ 0 h 95"/>
                <a:gd name="T86" fmla="*/ 0 w 95"/>
                <a:gd name="T87" fmla="*/ 0 h 95"/>
                <a:gd name="T88" fmla="*/ 0 w 95"/>
                <a:gd name="T89" fmla="*/ 0 h 95"/>
                <a:gd name="T90" fmla="*/ 0 w 95"/>
                <a:gd name="T91" fmla="*/ 0 h 95"/>
                <a:gd name="T92" fmla="*/ 0 w 95"/>
                <a:gd name="T93" fmla="*/ 0 h 95"/>
                <a:gd name="T94" fmla="*/ 0 w 95"/>
                <a:gd name="T95" fmla="*/ 0 h 95"/>
                <a:gd name="T96" fmla="*/ 0 w 95"/>
                <a:gd name="T97" fmla="*/ 0 h 95"/>
                <a:gd name="T98" fmla="*/ 0 w 95"/>
                <a:gd name="T99" fmla="*/ 0 h 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
                <a:gd name="T151" fmla="*/ 0 h 95"/>
                <a:gd name="T152" fmla="*/ 95 w 95"/>
                <a:gd name="T153" fmla="*/ 95 h 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 h="95">
                  <a:moveTo>
                    <a:pt x="5" y="0"/>
                  </a:moveTo>
                  <a:lnTo>
                    <a:pt x="3" y="4"/>
                  </a:lnTo>
                  <a:lnTo>
                    <a:pt x="2" y="9"/>
                  </a:lnTo>
                  <a:lnTo>
                    <a:pt x="0" y="15"/>
                  </a:lnTo>
                  <a:lnTo>
                    <a:pt x="0" y="21"/>
                  </a:lnTo>
                  <a:lnTo>
                    <a:pt x="0" y="26"/>
                  </a:lnTo>
                  <a:lnTo>
                    <a:pt x="1" y="34"/>
                  </a:lnTo>
                  <a:lnTo>
                    <a:pt x="3" y="44"/>
                  </a:lnTo>
                  <a:lnTo>
                    <a:pt x="7" y="54"/>
                  </a:lnTo>
                  <a:lnTo>
                    <a:pt x="11" y="62"/>
                  </a:lnTo>
                  <a:lnTo>
                    <a:pt x="16" y="69"/>
                  </a:lnTo>
                  <a:lnTo>
                    <a:pt x="20" y="73"/>
                  </a:lnTo>
                  <a:lnTo>
                    <a:pt x="22" y="74"/>
                  </a:lnTo>
                  <a:lnTo>
                    <a:pt x="23" y="76"/>
                  </a:lnTo>
                  <a:lnTo>
                    <a:pt x="28" y="79"/>
                  </a:lnTo>
                  <a:lnTo>
                    <a:pt x="35" y="84"/>
                  </a:lnTo>
                  <a:lnTo>
                    <a:pt x="44" y="88"/>
                  </a:lnTo>
                  <a:lnTo>
                    <a:pt x="53" y="91"/>
                  </a:lnTo>
                  <a:lnTo>
                    <a:pt x="62" y="93"/>
                  </a:lnTo>
                  <a:lnTo>
                    <a:pt x="70" y="94"/>
                  </a:lnTo>
                  <a:lnTo>
                    <a:pt x="75" y="95"/>
                  </a:lnTo>
                  <a:lnTo>
                    <a:pt x="81" y="94"/>
                  </a:lnTo>
                  <a:lnTo>
                    <a:pt x="86" y="92"/>
                  </a:lnTo>
                  <a:lnTo>
                    <a:pt x="90" y="89"/>
                  </a:lnTo>
                  <a:lnTo>
                    <a:pt x="95" y="85"/>
                  </a:lnTo>
                  <a:lnTo>
                    <a:pt x="90" y="86"/>
                  </a:lnTo>
                  <a:lnTo>
                    <a:pt x="85" y="87"/>
                  </a:lnTo>
                  <a:lnTo>
                    <a:pt x="80" y="87"/>
                  </a:lnTo>
                  <a:lnTo>
                    <a:pt x="75" y="88"/>
                  </a:lnTo>
                  <a:lnTo>
                    <a:pt x="70" y="87"/>
                  </a:lnTo>
                  <a:lnTo>
                    <a:pt x="63" y="86"/>
                  </a:lnTo>
                  <a:lnTo>
                    <a:pt x="54" y="84"/>
                  </a:lnTo>
                  <a:lnTo>
                    <a:pt x="45" y="81"/>
                  </a:lnTo>
                  <a:lnTo>
                    <a:pt x="37" y="77"/>
                  </a:lnTo>
                  <a:lnTo>
                    <a:pt x="31" y="74"/>
                  </a:lnTo>
                  <a:lnTo>
                    <a:pt x="28" y="70"/>
                  </a:lnTo>
                  <a:lnTo>
                    <a:pt x="26" y="69"/>
                  </a:lnTo>
                  <a:lnTo>
                    <a:pt x="24" y="67"/>
                  </a:lnTo>
                  <a:lnTo>
                    <a:pt x="21" y="63"/>
                  </a:lnTo>
                  <a:lnTo>
                    <a:pt x="16" y="57"/>
                  </a:lnTo>
                  <a:lnTo>
                    <a:pt x="13" y="50"/>
                  </a:lnTo>
                  <a:lnTo>
                    <a:pt x="10" y="41"/>
                  </a:lnTo>
                  <a:lnTo>
                    <a:pt x="8" y="33"/>
                  </a:lnTo>
                  <a:lnTo>
                    <a:pt x="7" y="26"/>
                  </a:lnTo>
                  <a:lnTo>
                    <a:pt x="7" y="21"/>
                  </a:lnTo>
                  <a:lnTo>
                    <a:pt x="6" y="15"/>
                  </a:lnTo>
                  <a:lnTo>
                    <a:pt x="6" y="10"/>
                  </a:lnTo>
                  <a:lnTo>
                    <a:pt x="5" y="5"/>
                  </a:lnTo>
                  <a:lnTo>
                    <a:pt x="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9" name="Freeform 274"/>
            <p:cNvSpPr>
              <a:spLocks/>
            </p:cNvSpPr>
            <p:nvPr/>
          </p:nvSpPr>
          <p:spPr bwMode="auto">
            <a:xfrm>
              <a:off x="3221" y="2535"/>
              <a:ext cx="39" cy="12"/>
            </a:xfrm>
            <a:custGeom>
              <a:avLst/>
              <a:gdLst>
                <a:gd name="T0" fmla="*/ 0 w 116"/>
                <a:gd name="T1" fmla="*/ 0 h 38"/>
                <a:gd name="T2" fmla="*/ 0 w 116"/>
                <a:gd name="T3" fmla="*/ 0 h 38"/>
                <a:gd name="T4" fmla="*/ 0 w 116"/>
                <a:gd name="T5" fmla="*/ 0 h 38"/>
                <a:gd name="T6" fmla="*/ 0 w 116"/>
                <a:gd name="T7" fmla="*/ 0 h 38"/>
                <a:gd name="T8" fmla="*/ 0 w 116"/>
                <a:gd name="T9" fmla="*/ 0 h 38"/>
                <a:gd name="T10" fmla="*/ 0 w 116"/>
                <a:gd name="T11" fmla="*/ 0 h 38"/>
                <a:gd name="T12" fmla="*/ 0 w 116"/>
                <a:gd name="T13" fmla="*/ 0 h 38"/>
                <a:gd name="T14" fmla="*/ 0 w 116"/>
                <a:gd name="T15" fmla="*/ 0 h 38"/>
                <a:gd name="T16" fmla="*/ 0 w 116"/>
                <a:gd name="T17" fmla="*/ 0 h 38"/>
                <a:gd name="T18" fmla="*/ 0 w 116"/>
                <a:gd name="T19" fmla="*/ 0 h 38"/>
                <a:gd name="T20" fmla="*/ 0 w 116"/>
                <a:gd name="T21" fmla="*/ 0 h 38"/>
                <a:gd name="T22" fmla="*/ 0 w 116"/>
                <a:gd name="T23" fmla="*/ 0 h 38"/>
                <a:gd name="T24" fmla="*/ 0 w 116"/>
                <a:gd name="T25" fmla="*/ 0 h 38"/>
                <a:gd name="T26" fmla="*/ 0 w 116"/>
                <a:gd name="T27" fmla="*/ 0 h 38"/>
                <a:gd name="T28" fmla="*/ 0 w 116"/>
                <a:gd name="T29" fmla="*/ 0 h 38"/>
                <a:gd name="T30" fmla="*/ 0 w 116"/>
                <a:gd name="T31" fmla="*/ 0 h 38"/>
                <a:gd name="T32" fmla="*/ 0 w 116"/>
                <a:gd name="T33" fmla="*/ 0 h 38"/>
                <a:gd name="T34" fmla="*/ 0 w 116"/>
                <a:gd name="T35" fmla="*/ 0 h 38"/>
                <a:gd name="T36" fmla="*/ 0 w 116"/>
                <a:gd name="T37" fmla="*/ 0 h 38"/>
                <a:gd name="T38" fmla="*/ 0 w 116"/>
                <a:gd name="T39" fmla="*/ 0 h 38"/>
                <a:gd name="T40" fmla="*/ 0 w 116"/>
                <a:gd name="T41" fmla="*/ 0 h 38"/>
                <a:gd name="T42" fmla="*/ 0 w 116"/>
                <a:gd name="T43" fmla="*/ 0 h 38"/>
                <a:gd name="T44" fmla="*/ 0 w 116"/>
                <a:gd name="T45" fmla="*/ 0 h 38"/>
                <a:gd name="T46" fmla="*/ 0 w 116"/>
                <a:gd name="T47" fmla="*/ 0 h 38"/>
                <a:gd name="T48" fmla="*/ 0 w 116"/>
                <a:gd name="T49" fmla="*/ 0 h 38"/>
                <a:gd name="T50" fmla="*/ 0 w 116"/>
                <a:gd name="T51" fmla="*/ 0 h 38"/>
                <a:gd name="T52" fmla="*/ 0 w 116"/>
                <a:gd name="T53" fmla="*/ 0 h 38"/>
                <a:gd name="T54" fmla="*/ 0 w 116"/>
                <a:gd name="T55" fmla="*/ 0 h 38"/>
                <a:gd name="T56" fmla="*/ 0 w 116"/>
                <a:gd name="T57" fmla="*/ 0 h 38"/>
                <a:gd name="T58" fmla="*/ 0 w 116"/>
                <a:gd name="T59" fmla="*/ 0 h 38"/>
                <a:gd name="T60" fmla="*/ 0 w 116"/>
                <a:gd name="T61" fmla="*/ 0 h 38"/>
                <a:gd name="T62" fmla="*/ 0 w 116"/>
                <a:gd name="T63" fmla="*/ 0 h 38"/>
                <a:gd name="T64" fmla="*/ 0 w 116"/>
                <a:gd name="T65" fmla="*/ 0 h 38"/>
                <a:gd name="T66" fmla="*/ 0 w 116"/>
                <a:gd name="T67" fmla="*/ 0 h 38"/>
                <a:gd name="T68" fmla="*/ 0 w 116"/>
                <a:gd name="T69" fmla="*/ 0 h 38"/>
                <a:gd name="T70" fmla="*/ 0 w 116"/>
                <a:gd name="T71" fmla="*/ 0 h 38"/>
                <a:gd name="T72" fmla="*/ 0 w 116"/>
                <a:gd name="T73" fmla="*/ 0 h 38"/>
                <a:gd name="T74" fmla="*/ 0 w 116"/>
                <a:gd name="T75" fmla="*/ 0 h 38"/>
                <a:gd name="T76" fmla="*/ 0 w 116"/>
                <a:gd name="T77" fmla="*/ 0 h 38"/>
                <a:gd name="T78" fmla="*/ 0 w 116"/>
                <a:gd name="T79" fmla="*/ 0 h 38"/>
                <a:gd name="T80" fmla="*/ 0 w 116"/>
                <a:gd name="T81" fmla="*/ 0 h 38"/>
                <a:gd name="T82" fmla="*/ 0 w 116"/>
                <a:gd name="T83" fmla="*/ 0 h 38"/>
                <a:gd name="T84" fmla="*/ 0 w 116"/>
                <a:gd name="T85" fmla="*/ 0 h 38"/>
                <a:gd name="T86" fmla="*/ 0 w 116"/>
                <a:gd name="T87" fmla="*/ 0 h 38"/>
                <a:gd name="T88" fmla="*/ 0 w 116"/>
                <a:gd name="T89" fmla="*/ 0 h 38"/>
                <a:gd name="T90" fmla="*/ 0 w 116"/>
                <a:gd name="T91" fmla="*/ 0 h 38"/>
                <a:gd name="T92" fmla="*/ 0 w 116"/>
                <a:gd name="T93" fmla="*/ 0 h 38"/>
                <a:gd name="T94" fmla="*/ 0 w 116"/>
                <a:gd name="T95" fmla="*/ 0 h 38"/>
                <a:gd name="T96" fmla="*/ 0 w 116"/>
                <a:gd name="T97" fmla="*/ 0 h 38"/>
                <a:gd name="T98" fmla="*/ 0 w 116"/>
                <a:gd name="T99" fmla="*/ 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
                <a:gd name="T151" fmla="*/ 0 h 38"/>
                <a:gd name="T152" fmla="*/ 116 w 116"/>
                <a:gd name="T153" fmla="*/ 38 h 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 h="38">
                  <a:moveTo>
                    <a:pt x="0" y="0"/>
                  </a:moveTo>
                  <a:lnTo>
                    <a:pt x="0" y="4"/>
                  </a:lnTo>
                  <a:lnTo>
                    <a:pt x="2" y="8"/>
                  </a:lnTo>
                  <a:lnTo>
                    <a:pt x="5" y="13"/>
                  </a:lnTo>
                  <a:lnTo>
                    <a:pt x="9" y="18"/>
                  </a:lnTo>
                  <a:lnTo>
                    <a:pt x="11" y="20"/>
                  </a:lnTo>
                  <a:lnTo>
                    <a:pt x="17" y="25"/>
                  </a:lnTo>
                  <a:lnTo>
                    <a:pt x="24" y="28"/>
                  </a:lnTo>
                  <a:lnTo>
                    <a:pt x="33" y="32"/>
                  </a:lnTo>
                  <a:lnTo>
                    <a:pt x="40" y="34"/>
                  </a:lnTo>
                  <a:lnTo>
                    <a:pt x="48" y="37"/>
                  </a:lnTo>
                  <a:lnTo>
                    <a:pt x="52" y="37"/>
                  </a:lnTo>
                  <a:lnTo>
                    <a:pt x="56" y="38"/>
                  </a:lnTo>
                  <a:lnTo>
                    <a:pt x="57" y="38"/>
                  </a:lnTo>
                  <a:lnTo>
                    <a:pt x="62" y="38"/>
                  </a:lnTo>
                  <a:lnTo>
                    <a:pt x="69" y="37"/>
                  </a:lnTo>
                  <a:lnTo>
                    <a:pt x="78" y="37"/>
                  </a:lnTo>
                  <a:lnTo>
                    <a:pt x="86" y="33"/>
                  </a:lnTo>
                  <a:lnTo>
                    <a:pt x="94" y="30"/>
                  </a:lnTo>
                  <a:lnTo>
                    <a:pt x="99" y="27"/>
                  </a:lnTo>
                  <a:lnTo>
                    <a:pt x="103" y="25"/>
                  </a:lnTo>
                  <a:lnTo>
                    <a:pt x="108" y="20"/>
                  </a:lnTo>
                  <a:lnTo>
                    <a:pt x="111" y="16"/>
                  </a:lnTo>
                  <a:lnTo>
                    <a:pt x="113" y="11"/>
                  </a:lnTo>
                  <a:lnTo>
                    <a:pt x="116" y="8"/>
                  </a:lnTo>
                  <a:lnTo>
                    <a:pt x="111" y="10"/>
                  </a:lnTo>
                  <a:lnTo>
                    <a:pt x="106" y="12"/>
                  </a:lnTo>
                  <a:lnTo>
                    <a:pt x="103" y="14"/>
                  </a:lnTo>
                  <a:lnTo>
                    <a:pt x="100" y="19"/>
                  </a:lnTo>
                  <a:lnTo>
                    <a:pt x="96" y="22"/>
                  </a:lnTo>
                  <a:lnTo>
                    <a:pt x="91" y="25"/>
                  </a:lnTo>
                  <a:lnTo>
                    <a:pt x="83" y="28"/>
                  </a:lnTo>
                  <a:lnTo>
                    <a:pt x="77" y="30"/>
                  </a:lnTo>
                  <a:lnTo>
                    <a:pt x="68" y="30"/>
                  </a:lnTo>
                  <a:lnTo>
                    <a:pt x="62" y="31"/>
                  </a:lnTo>
                  <a:lnTo>
                    <a:pt x="57" y="31"/>
                  </a:lnTo>
                  <a:lnTo>
                    <a:pt x="56" y="31"/>
                  </a:lnTo>
                  <a:lnTo>
                    <a:pt x="53" y="30"/>
                  </a:lnTo>
                  <a:lnTo>
                    <a:pt x="49" y="30"/>
                  </a:lnTo>
                  <a:lnTo>
                    <a:pt x="42" y="28"/>
                  </a:lnTo>
                  <a:lnTo>
                    <a:pt x="35" y="27"/>
                  </a:lnTo>
                  <a:lnTo>
                    <a:pt x="27" y="23"/>
                  </a:lnTo>
                  <a:lnTo>
                    <a:pt x="21" y="20"/>
                  </a:lnTo>
                  <a:lnTo>
                    <a:pt x="16" y="15"/>
                  </a:lnTo>
                  <a:lnTo>
                    <a:pt x="13" y="12"/>
                  </a:lnTo>
                  <a:lnTo>
                    <a:pt x="9" y="9"/>
                  </a:lnTo>
                  <a:lnTo>
                    <a:pt x="6" y="7"/>
                  </a:lnTo>
                  <a:lnTo>
                    <a:pt x="3" y="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0" name="Freeform 275"/>
            <p:cNvSpPr>
              <a:spLocks/>
            </p:cNvSpPr>
            <p:nvPr/>
          </p:nvSpPr>
          <p:spPr bwMode="auto">
            <a:xfrm>
              <a:off x="3238" y="2528"/>
              <a:ext cx="29" cy="12"/>
            </a:xfrm>
            <a:custGeom>
              <a:avLst/>
              <a:gdLst>
                <a:gd name="T0" fmla="*/ 0 w 86"/>
                <a:gd name="T1" fmla="*/ 0 h 35"/>
                <a:gd name="T2" fmla="*/ 0 w 86"/>
                <a:gd name="T3" fmla="*/ 0 h 35"/>
                <a:gd name="T4" fmla="*/ 0 w 86"/>
                <a:gd name="T5" fmla="*/ 0 h 35"/>
                <a:gd name="T6" fmla="*/ 0 w 86"/>
                <a:gd name="T7" fmla="*/ 0 h 35"/>
                <a:gd name="T8" fmla="*/ 0 w 86"/>
                <a:gd name="T9" fmla="*/ 0 h 35"/>
                <a:gd name="T10" fmla="*/ 0 w 86"/>
                <a:gd name="T11" fmla="*/ 0 h 35"/>
                <a:gd name="T12" fmla="*/ 0 w 86"/>
                <a:gd name="T13" fmla="*/ 0 h 35"/>
                <a:gd name="T14" fmla="*/ 0 w 86"/>
                <a:gd name="T15" fmla="*/ 0 h 35"/>
                <a:gd name="T16" fmla="*/ 0 w 86"/>
                <a:gd name="T17" fmla="*/ 0 h 35"/>
                <a:gd name="T18" fmla="*/ 0 w 86"/>
                <a:gd name="T19" fmla="*/ 0 h 35"/>
                <a:gd name="T20" fmla="*/ 0 w 86"/>
                <a:gd name="T21" fmla="*/ 0 h 35"/>
                <a:gd name="T22" fmla="*/ 0 w 86"/>
                <a:gd name="T23" fmla="*/ 0 h 35"/>
                <a:gd name="T24" fmla="*/ 0 w 86"/>
                <a:gd name="T25" fmla="*/ 0 h 35"/>
                <a:gd name="T26" fmla="*/ 0 w 86"/>
                <a:gd name="T27" fmla="*/ 0 h 35"/>
                <a:gd name="T28" fmla="*/ 0 w 86"/>
                <a:gd name="T29" fmla="*/ 0 h 35"/>
                <a:gd name="T30" fmla="*/ 0 w 86"/>
                <a:gd name="T31" fmla="*/ 0 h 35"/>
                <a:gd name="T32" fmla="*/ 0 w 86"/>
                <a:gd name="T33" fmla="*/ 0 h 35"/>
                <a:gd name="T34" fmla="*/ 0 w 86"/>
                <a:gd name="T35" fmla="*/ 0 h 35"/>
                <a:gd name="T36" fmla="*/ 0 w 86"/>
                <a:gd name="T37" fmla="*/ 0 h 35"/>
                <a:gd name="T38" fmla="*/ 0 w 86"/>
                <a:gd name="T39" fmla="*/ 0 h 35"/>
                <a:gd name="T40" fmla="*/ 0 w 86"/>
                <a:gd name="T41" fmla="*/ 0 h 35"/>
                <a:gd name="T42" fmla="*/ 0 w 86"/>
                <a:gd name="T43" fmla="*/ 0 h 35"/>
                <a:gd name="T44" fmla="*/ 0 w 86"/>
                <a:gd name="T45" fmla="*/ 0 h 35"/>
                <a:gd name="T46" fmla="*/ 0 w 86"/>
                <a:gd name="T47" fmla="*/ 0 h 35"/>
                <a:gd name="T48" fmla="*/ 0 w 86"/>
                <a:gd name="T49" fmla="*/ 0 h 35"/>
                <a:gd name="T50" fmla="*/ 0 w 86"/>
                <a:gd name="T51" fmla="*/ 0 h 35"/>
                <a:gd name="T52" fmla="*/ 0 w 86"/>
                <a:gd name="T53" fmla="*/ 0 h 35"/>
                <a:gd name="T54" fmla="*/ 0 w 86"/>
                <a:gd name="T55" fmla="*/ 0 h 35"/>
                <a:gd name="T56" fmla="*/ 0 w 86"/>
                <a:gd name="T57" fmla="*/ 0 h 35"/>
                <a:gd name="T58" fmla="*/ 0 w 86"/>
                <a:gd name="T59" fmla="*/ 0 h 35"/>
                <a:gd name="T60" fmla="*/ 0 w 86"/>
                <a:gd name="T61" fmla="*/ 0 h 35"/>
                <a:gd name="T62" fmla="*/ 0 w 86"/>
                <a:gd name="T63" fmla="*/ 0 h 35"/>
                <a:gd name="T64" fmla="*/ 0 w 86"/>
                <a:gd name="T65" fmla="*/ 0 h 35"/>
                <a:gd name="T66" fmla="*/ 0 w 86"/>
                <a:gd name="T67" fmla="*/ 0 h 35"/>
                <a:gd name="T68" fmla="*/ 0 w 86"/>
                <a:gd name="T69" fmla="*/ 0 h 35"/>
                <a:gd name="T70" fmla="*/ 0 w 86"/>
                <a:gd name="T71" fmla="*/ 0 h 35"/>
                <a:gd name="T72" fmla="*/ 0 w 86"/>
                <a:gd name="T73" fmla="*/ 0 h 35"/>
                <a:gd name="T74" fmla="*/ 0 w 86"/>
                <a:gd name="T75" fmla="*/ 0 h 35"/>
                <a:gd name="T76" fmla="*/ 0 w 86"/>
                <a:gd name="T77" fmla="*/ 0 h 35"/>
                <a:gd name="T78" fmla="*/ 0 w 86"/>
                <a:gd name="T79" fmla="*/ 0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
                <a:gd name="T121" fmla="*/ 0 h 35"/>
                <a:gd name="T122" fmla="*/ 86 w 86"/>
                <a:gd name="T123" fmla="*/ 35 h 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 h="35">
                  <a:moveTo>
                    <a:pt x="0" y="28"/>
                  </a:moveTo>
                  <a:lnTo>
                    <a:pt x="4" y="30"/>
                  </a:lnTo>
                  <a:lnTo>
                    <a:pt x="7" y="32"/>
                  </a:lnTo>
                  <a:lnTo>
                    <a:pt x="9" y="33"/>
                  </a:lnTo>
                  <a:lnTo>
                    <a:pt x="13" y="35"/>
                  </a:lnTo>
                  <a:lnTo>
                    <a:pt x="21" y="35"/>
                  </a:lnTo>
                  <a:lnTo>
                    <a:pt x="34" y="35"/>
                  </a:lnTo>
                  <a:lnTo>
                    <a:pt x="45" y="33"/>
                  </a:lnTo>
                  <a:lnTo>
                    <a:pt x="50" y="32"/>
                  </a:lnTo>
                  <a:lnTo>
                    <a:pt x="52" y="32"/>
                  </a:lnTo>
                  <a:lnTo>
                    <a:pt x="56" y="31"/>
                  </a:lnTo>
                  <a:lnTo>
                    <a:pt x="61" y="29"/>
                  </a:lnTo>
                  <a:lnTo>
                    <a:pt x="67" y="27"/>
                  </a:lnTo>
                  <a:lnTo>
                    <a:pt x="72" y="23"/>
                  </a:lnTo>
                  <a:lnTo>
                    <a:pt x="77" y="19"/>
                  </a:lnTo>
                  <a:lnTo>
                    <a:pt x="80" y="16"/>
                  </a:lnTo>
                  <a:lnTo>
                    <a:pt x="82" y="14"/>
                  </a:lnTo>
                  <a:lnTo>
                    <a:pt x="84" y="10"/>
                  </a:lnTo>
                  <a:lnTo>
                    <a:pt x="86" y="6"/>
                  </a:lnTo>
                  <a:lnTo>
                    <a:pt x="86" y="3"/>
                  </a:lnTo>
                  <a:lnTo>
                    <a:pt x="86" y="0"/>
                  </a:lnTo>
                  <a:lnTo>
                    <a:pt x="81" y="4"/>
                  </a:lnTo>
                  <a:lnTo>
                    <a:pt x="78" y="10"/>
                  </a:lnTo>
                  <a:lnTo>
                    <a:pt x="75" y="12"/>
                  </a:lnTo>
                  <a:lnTo>
                    <a:pt x="72" y="15"/>
                  </a:lnTo>
                  <a:lnTo>
                    <a:pt x="67" y="18"/>
                  </a:lnTo>
                  <a:lnTo>
                    <a:pt x="64" y="21"/>
                  </a:lnTo>
                  <a:lnTo>
                    <a:pt x="58" y="23"/>
                  </a:lnTo>
                  <a:lnTo>
                    <a:pt x="53" y="24"/>
                  </a:lnTo>
                  <a:lnTo>
                    <a:pt x="50" y="25"/>
                  </a:lnTo>
                  <a:lnTo>
                    <a:pt x="49" y="26"/>
                  </a:lnTo>
                  <a:lnTo>
                    <a:pt x="44" y="26"/>
                  </a:lnTo>
                  <a:lnTo>
                    <a:pt x="34" y="27"/>
                  </a:lnTo>
                  <a:lnTo>
                    <a:pt x="22" y="28"/>
                  </a:lnTo>
                  <a:lnTo>
                    <a:pt x="15" y="28"/>
                  </a:lnTo>
                  <a:lnTo>
                    <a:pt x="10" y="27"/>
                  </a:lnTo>
                  <a:lnTo>
                    <a:pt x="8" y="27"/>
                  </a:lnTo>
                  <a:lnTo>
                    <a:pt x="4" y="27"/>
                  </a:lnTo>
                  <a:lnTo>
                    <a:pt x="0" y="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1" name="Freeform 276"/>
            <p:cNvSpPr>
              <a:spLocks/>
            </p:cNvSpPr>
            <p:nvPr/>
          </p:nvSpPr>
          <p:spPr bwMode="auto">
            <a:xfrm>
              <a:off x="3251" y="2515"/>
              <a:ext cx="22" cy="17"/>
            </a:xfrm>
            <a:custGeom>
              <a:avLst/>
              <a:gdLst>
                <a:gd name="T0" fmla="*/ 0 w 68"/>
                <a:gd name="T1" fmla="*/ 0 h 51"/>
                <a:gd name="T2" fmla="*/ 0 w 68"/>
                <a:gd name="T3" fmla="*/ 0 h 51"/>
                <a:gd name="T4" fmla="*/ 0 w 68"/>
                <a:gd name="T5" fmla="*/ 0 h 51"/>
                <a:gd name="T6" fmla="*/ 0 w 68"/>
                <a:gd name="T7" fmla="*/ 0 h 51"/>
                <a:gd name="T8" fmla="*/ 0 w 68"/>
                <a:gd name="T9" fmla="*/ 0 h 51"/>
                <a:gd name="T10" fmla="*/ 0 w 68"/>
                <a:gd name="T11" fmla="*/ 0 h 51"/>
                <a:gd name="T12" fmla="*/ 0 w 68"/>
                <a:gd name="T13" fmla="*/ 0 h 51"/>
                <a:gd name="T14" fmla="*/ 0 w 68"/>
                <a:gd name="T15" fmla="*/ 0 h 51"/>
                <a:gd name="T16" fmla="*/ 0 w 68"/>
                <a:gd name="T17" fmla="*/ 0 h 51"/>
                <a:gd name="T18" fmla="*/ 0 w 68"/>
                <a:gd name="T19" fmla="*/ 0 h 51"/>
                <a:gd name="T20" fmla="*/ 0 w 68"/>
                <a:gd name="T21" fmla="*/ 0 h 51"/>
                <a:gd name="T22" fmla="*/ 0 w 68"/>
                <a:gd name="T23" fmla="*/ 0 h 51"/>
                <a:gd name="T24" fmla="*/ 0 w 68"/>
                <a:gd name="T25" fmla="*/ 0 h 51"/>
                <a:gd name="T26" fmla="*/ 0 w 68"/>
                <a:gd name="T27" fmla="*/ 0 h 51"/>
                <a:gd name="T28" fmla="*/ 0 w 68"/>
                <a:gd name="T29" fmla="*/ 0 h 51"/>
                <a:gd name="T30" fmla="*/ 0 w 68"/>
                <a:gd name="T31" fmla="*/ 0 h 51"/>
                <a:gd name="T32" fmla="*/ 0 w 68"/>
                <a:gd name="T33" fmla="*/ 0 h 51"/>
                <a:gd name="T34" fmla="*/ 0 w 68"/>
                <a:gd name="T35" fmla="*/ 0 h 51"/>
                <a:gd name="T36" fmla="*/ 0 w 68"/>
                <a:gd name="T37" fmla="*/ 0 h 51"/>
                <a:gd name="T38" fmla="*/ 0 w 68"/>
                <a:gd name="T39" fmla="*/ 0 h 51"/>
                <a:gd name="T40" fmla="*/ 0 w 68"/>
                <a:gd name="T41" fmla="*/ 0 h 51"/>
                <a:gd name="T42" fmla="*/ 0 w 68"/>
                <a:gd name="T43" fmla="*/ 0 h 51"/>
                <a:gd name="T44" fmla="*/ 0 w 68"/>
                <a:gd name="T45" fmla="*/ 0 h 51"/>
                <a:gd name="T46" fmla="*/ 0 w 68"/>
                <a:gd name="T47" fmla="*/ 0 h 51"/>
                <a:gd name="T48" fmla="*/ 0 w 68"/>
                <a:gd name="T49" fmla="*/ 0 h 51"/>
                <a:gd name="T50" fmla="*/ 0 w 68"/>
                <a:gd name="T51" fmla="*/ 0 h 51"/>
                <a:gd name="T52" fmla="*/ 0 w 68"/>
                <a:gd name="T53" fmla="*/ 0 h 51"/>
                <a:gd name="T54" fmla="*/ 0 w 68"/>
                <a:gd name="T55" fmla="*/ 0 h 51"/>
                <a:gd name="T56" fmla="*/ 0 w 68"/>
                <a:gd name="T57" fmla="*/ 0 h 51"/>
                <a:gd name="T58" fmla="*/ 0 w 68"/>
                <a:gd name="T59" fmla="*/ 0 h 51"/>
                <a:gd name="T60" fmla="*/ 0 w 68"/>
                <a:gd name="T61" fmla="*/ 0 h 51"/>
                <a:gd name="T62" fmla="*/ 0 w 68"/>
                <a:gd name="T63" fmla="*/ 0 h 51"/>
                <a:gd name="T64" fmla="*/ 0 w 68"/>
                <a:gd name="T65" fmla="*/ 0 h 51"/>
                <a:gd name="T66" fmla="*/ 0 w 68"/>
                <a:gd name="T67" fmla="*/ 0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51"/>
                <a:gd name="T104" fmla="*/ 68 w 68"/>
                <a:gd name="T105" fmla="*/ 51 h 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51">
                  <a:moveTo>
                    <a:pt x="0" y="48"/>
                  </a:moveTo>
                  <a:lnTo>
                    <a:pt x="6" y="50"/>
                  </a:lnTo>
                  <a:lnTo>
                    <a:pt x="12" y="51"/>
                  </a:lnTo>
                  <a:lnTo>
                    <a:pt x="21" y="50"/>
                  </a:lnTo>
                  <a:lnTo>
                    <a:pt x="32" y="47"/>
                  </a:lnTo>
                  <a:lnTo>
                    <a:pt x="42" y="43"/>
                  </a:lnTo>
                  <a:lnTo>
                    <a:pt x="47" y="41"/>
                  </a:lnTo>
                  <a:lnTo>
                    <a:pt x="47" y="40"/>
                  </a:lnTo>
                  <a:lnTo>
                    <a:pt x="50" y="38"/>
                  </a:lnTo>
                  <a:lnTo>
                    <a:pt x="54" y="34"/>
                  </a:lnTo>
                  <a:lnTo>
                    <a:pt x="58" y="31"/>
                  </a:lnTo>
                  <a:lnTo>
                    <a:pt x="61" y="26"/>
                  </a:lnTo>
                  <a:lnTo>
                    <a:pt x="64" y="20"/>
                  </a:lnTo>
                  <a:lnTo>
                    <a:pt x="66" y="15"/>
                  </a:lnTo>
                  <a:lnTo>
                    <a:pt x="67" y="12"/>
                  </a:lnTo>
                  <a:lnTo>
                    <a:pt x="68" y="6"/>
                  </a:lnTo>
                  <a:lnTo>
                    <a:pt x="67" y="0"/>
                  </a:lnTo>
                  <a:lnTo>
                    <a:pt x="64" y="5"/>
                  </a:lnTo>
                  <a:lnTo>
                    <a:pt x="61" y="10"/>
                  </a:lnTo>
                  <a:lnTo>
                    <a:pt x="59" y="12"/>
                  </a:lnTo>
                  <a:lnTo>
                    <a:pt x="58" y="16"/>
                  </a:lnTo>
                  <a:lnTo>
                    <a:pt x="56" y="22"/>
                  </a:lnTo>
                  <a:lnTo>
                    <a:pt x="53" y="27"/>
                  </a:lnTo>
                  <a:lnTo>
                    <a:pt x="50" y="30"/>
                  </a:lnTo>
                  <a:lnTo>
                    <a:pt x="47" y="33"/>
                  </a:lnTo>
                  <a:lnTo>
                    <a:pt x="44" y="35"/>
                  </a:lnTo>
                  <a:lnTo>
                    <a:pt x="43" y="36"/>
                  </a:lnTo>
                  <a:lnTo>
                    <a:pt x="39" y="37"/>
                  </a:lnTo>
                  <a:lnTo>
                    <a:pt x="30" y="40"/>
                  </a:lnTo>
                  <a:lnTo>
                    <a:pt x="19" y="43"/>
                  </a:lnTo>
                  <a:lnTo>
                    <a:pt x="12" y="44"/>
                  </a:lnTo>
                  <a:lnTo>
                    <a:pt x="6" y="45"/>
                  </a:lnTo>
                  <a:lnTo>
                    <a:pt x="0" y="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2" name="Freeform 277"/>
            <p:cNvSpPr>
              <a:spLocks/>
            </p:cNvSpPr>
            <p:nvPr/>
          </p:nvSpPr>
          <p:spPr bwMode="auto">
            <a:xfrm>
              <a:off x="3268" y="2512"/>
              <a:ext cx="5" cy="7"/>
            </a:xfrm>
            <a:custGeom>
              <a:avLst/>
              <a:gdLst>
                <a:gd name="T0" fmla="*/ 0 w 14"/>
                <a:gd name="T1" fmla="*/ 0 h 20"/>
                <a:gd name="T2" fmla="*/ 0 w 14"/>
                <a:gd name="T3" fmla="*/ 0 h 20"/>
                <a:gd name="T4" fmla="*/ 0 w 14"/>
                <a:gd name="T5" fmla="*/ 0 h 20"/>
                <a:gd name="T6" fmla="*/ 0 w 14"/>
                <a:gd name="T7" fmla="*/ 0 h 20"/>
                <a:gd name="T8" fmla="*/ 0 w 14"/>
                <a:gd name="T9" fmla="*/ 0 h 20"/>
                <a:gd name="T10" fmla="*/ 0 w 14"/>
                <a:gd name="T11" fmla="*/ 0 h 20"/>
                <a:gd name="T12" fmla="*/ 0 w 14"/>
                <a:gd name="T13" fmla="*/ 0 h 20"/>
                <a:gd name="T14" fmla="*/ 0 w 14"/>
                <a:gd name="T15" fmla="*/ 0 h 20"/>
                <a:gd name="T16" fmla="*/ 0 w 14"/>
                <a:gd name="T17" fmla="*/ 0 h 20"/>
                <a:gd name="T18" fmla="*/ 0 w 14"/>
                <a:gd name="T19" fmla="*/ 0 h 20"/>
                <a:gd name="T20" fmla="*/ 0 w 14"/>
                <a:gd name="T21" fmla="*/ 0 h 20"/>
                <a:gd name="T22" fmla="*/ 0 w 14"/>
                <a:gd name="T23" fmla="*/ 0 h 20"/>
                <a:gd name="T24" fmla="*/ 0 w 14"/>
                <a:gd name="T25" fmla="*/ 0 h 20"/>
                <a:gd name="T26" fmla="*/ 0 w 14"/>
                <a:gd name="T27" fmla="*/ 0 h 20"/>
                <a:gd name="T28" fmla="*/ 0 w 14"/>
                <a:gd name="T29" fmla="*/ 0 h 20"/>
                <a:gd name="T30" fmla="*/ 0 w 14"/>
                <a:gd name="T31" fmla="*/ 0 h 20"/>
                <a:gd name="T32" fmla="*/ 0 w 14"/>
                <a:gd name="T33" fmla="*/ 0 h 20"/>
                <a:gd name="T34" fmla="*/ 0 w 14"/>
                <a:gd name="T35" fmla="*/ 0 h 20"/>
                <a:gd name="T36" fmla="*/ 0 w 14"/>
                <a:gd name="T37" fmla="*/ 0 h 20"/>
                <a:gd name="T38" fmla="*/ 0 w 14"/>
                <a:gd name="T39" fmla="*/ 0 h 20"/>
                <a:gd name="T40" fmla="*/ 0 w 14"/>
                <a:gd name="T41" fmla="*/ 0 h 20"/>
                <a:gd name="T42" fmla="*/ 0 w 14"/>
                <a:gd name="T43" fmla="*/ 0 h 20"/>
                <a:gd name="T44" fmla="*/ 0 w 14"/>
                <a:gd name="T45" fmla="*/ 0 h 20"/>
                <a:gd name="T46" fmla="*/ 0 w 14"/>
                <a:gd name="T47" fmla="*/ 0 h 20"/>
                <a:gd name="T48" fmla="*/ 0 w 14"/>
                <a:gd name="T49" fmla="*/ 0 h 20"/>
                <a:gd name="T50" fmla="*/ 0 w 14"/>
                <a:gd name="T51" fmla="*/ 0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20"/>
                <a:gd name="T80" fmla="*/ 14 w 14"/>
                <a:gd name="T81" fmla="*/ 20 h 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20">
                  <a:moveTo>
                    <a:pt x="11" y="0"/>
                  </a:moveTo>
                  <a:lnTo>
                    <a:pt x="9" y="1"/>
                  </a:lnTo>
                  <a:lnTo>
                    <a:pt x="8" y="2"/>
                  </a:lnTo>
                  <a:lnTo>
                    <a:pt x="7" y="3"/>
                  </a:lnTo>
                  <a:lnTo>
                    <a:pt x="6" y="6"/>
                  </a:lnTo>
                  <a:lnTo>
                    <a:pt x="5" y="8"/>
                  </a:lnTo>
                  <a:lnTo>
                    <a:pt x="5" y="9"/>
                  </a:lnTo>
                  <a:lnTo>
                    <a:pt x="3" y="10"/>
                  </a:lnTo>
                  <a:lnTo>
                    <a:pt x="2" y="12"/>
                  </a:lnTo>
                  <a:lnTo>
                    <a:pt x="0" y="14"/>
                  </a:lnTo>
                  <a:lnTo>
                    <a:pt x="0" y="15"/>
                  </a:lnTo>
                  <a:lnTo>
                    <a:pt x="0" y="18"/>
                  </a:lnTo>
                  <a:lnTo>
                    <a:pt x="1" y="20"/>
                  </a:lnTo>
                  <a:lnTo>
                    <a:pt x="3" y="20"/>
                  </a:lnTo>
                  <a:lnTo>
                    <a:pt x="6" y="20"/>
                  </a:lnTo>
                  <a:lnTo>
                    <a:pt x="6" y="18"/>
                  </a:lnTo>
                  <a:lnTo>
                    <a:pt x="8" y="15"/>
                  </a:lnTo>
                  <a:lnTo>
                    <a:pt x="9" y="13"/>
                  </a:lnTo>
                  <a:lnTo>
                    <a:pt x="10" y="12"/>
                  </a:lnTo>
                  <a:lnTo>
                    <a:pt x="10" y="11"/>
                  </a:lnTo>
                  <a:lnTo>
                    <a:pt x="12" y="9"/>
                  </a:lnTo>
                  <a:lnTo>
                    <a:pt x="13" y="6"/>
                  </a:lnTo>
                  <a:lnTo>
                    <a:pt x="14" y="4"/>
                  </a:lnTo>
                  <a:lnTo>
                    <a:pt x="13" y="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3" name="Freeform 278"/>
            <p:cNvSpPr>
              <a:spLocks/>
            </p:cNvSpPr>
            <p:nvPr/>
          </p:nvSpPr>
          <p:spPr bwMode="auto">
            <a:xfrm>
              <a:off x="3234" y="2547"/>
              <a:ext cx="3" cy="13"/>
            </a:xfrm>
            <a:custGeom>
              <a:avLst/>
              <a:gdLst>
                <a:gd name="T0" fmla="*/ 0 w 9"/>
                <a:gd name="T1" fmla="*/ 0 h 37"/>
                <a:gd name="T2" fmla="*/ 0 w 9"/>
                <a:gd name="T3" fmla="*/ 0 h 37"/>
                <a:gd name="T4" fmla="*/ 0 w 9"/>
                <a:gd name="T5" fmla="*/ 0 h 37"/>
                <a:gd name="T6" fmla="*/ 0 w 9"/>
                <a:gd name="T7" fmla="*/ 0 h 37"/>
                <a:gd name="T8" fmla="*/ 0 w 9"/>
                <a:gd name="T9" fmla="*/ 0 h 37"/>
                <a:gd name="T10" fmla="*/ 0 w 9"/>
                <a:gd name="T11" fmla="*/ 0 h 37"/>
                <a:gd name="T12" fmla="*/ 0 w 9"/>
                <a:gd name="T13" fmla="*/ 0 h 37"/>
                <a:gd name="T14" fmla="*/ 0 w 9"/>
                <a:gd name="T15" fmla="*/ 0 h 37"/>
                <a:gd name="T16" fmla="*/ 0 w 9"/>
                <a:gd name="T17" fmla="*/ 0 h 37"/>
                <a:gd name="T18" fmla="*/ 0 w 9"/>
                <a:gd name="T19" fmla="*/ 0 h 37"/>
                <a:gd name="T20" fmla="*/ 0 w 9"/>
                <a:gd name="T21" fmla="*/ 0 h 37"/>
                <a:gd name="T22" fmla="*/ 0 w 9"/>
                <a:gd name="T23" fmla="*/ 0 h 37"/>
                <a:gd name="T24" fmla="*/ 0 w 9"/>
                <a:gd name="T25" fmla="*/ 0 h 37"/>
                <a:gd name="T26" fmla="*/ 0 w 9"/>
                <a:gd name="T27" fmla="*/ 0 h 37"/>
                <a:gd name="T28" fmla="*/ 0 w 9"/>
                <a:gd name="T29" fmla="*/ 0 h 37"/>
                <a:gd name="T30" fmla="*/ 0 w 9"/>
                <a:gd name="T31" fmla="*/ 0 h 37"/>
                <a:gd name="T32" fmla="*/ 0 w 9"/>
                <a:gd name="T33" fmla="*/ 0 h 37"/>
                <a:gd name="T34" fmla="*/ 0 w 9"/>
                <a:gd name="T35" fmla="*/ 0 h 37"/>
                <a:gd name="T36" fmla="*/ 0 w 9"/>
                <a:gd name="T37" fmla="*/ 0 h 37"/>
                <a:gd name="T38" fmla="*/ 0 w 9"/>
                <a:gd name="T39" fmla="*/ 0 h 37"/>
                <a:gd name="T40" fmla="*/ 0 w 9"/>
                <a:gd name="T41" fmla="*/ 0 h 37"/>
                <a:gd name="T42" fmla="*/ 0 w 9"/>
                <a:gd name="T43" fmla="*/ 0 h 37"/>
                <a:gd name="T44" fmla="*/ 0 w 9"/>
                <a:gd name="T45" fmla="*/ 0 h 37"/>
                <a:gd name="T46" fmla="*/ 0 w 9"/>
                <a:gd name="T47" fmla="*/ 0 h 37"/>
                <a:gd name="T48" fmla="*/ 0 w 9"/>
                <a:gd name="T49" fmla="*/ 0 h 37"/>
                <a:gd name="T50" fmla="*/ 0 w 9"/>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37"/>
                <a:gd name="T80" fmla="*/ 9 w 9"/>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37">
                  <a:moveTo>
                    <a:pt x="3" y="0"/>
                  </a:moveTo>
                  <a:lnTo>
                    <a:pt x="0" y="2"/>
                  </a:lnTo>
                  <a:lnTo>
                    <a:pt x="1" y="5"/>
                  </a:lnTo>
                  <a:lnTo>
                    <a:pt x="1" y="8"/>
                  </a:lnTo>
                  <a:lnTo>
                    <a:pt x="1" y="12"/>
                  </a:lnTo>
                  <a:lnTo>
                    <a:pt x="1" y="16"/>
                  </a:lnTo>
                  <a:lnTo>
                    <a:pt x="1" y="18"/>
                  </a:lnTo>
                  <a:lnTo>
                    <a:pt x="1" y="19"/>
                  </a:lnTo>
                  <a:lnTo>
                    <a:pt x="1" y="23"/>
                  </a:lnTo>
                  <a:lnTo>
                    <a:pt x="1" y="28"/>
                  </a:lnTo>
                  <a:lnTo>
                    <a:pt x="2" y="32"/>
                  </a:lnTo>
                  <a:lnTo>
                    <a:pt x="3" y="35"/>
                  </a:lnTo>
                  <a:lnTo>
                    <a:pt x="6" y="37"/>
                  </a:lnTo>
                  <a:lnTo>
                    <a:pt x="8" y="34"/>
                  </a:lnTo>
                  <a:lnTo>
                    <a:pt x="9" y="31"/>
                  </a:lnTo>
                  <a:lnTo>
                    <a:pt x="8" y="28"/>
                  </a:lnTo>
                  <a:lnTo>
                    <a:pt x="8" y="23"/>
                  </a:lnTo>
                  <a:lnTo>
                    <a:pt x="8" y="19"/>
                  </a:lnTo>
                  <a:lnTo>
                    <a:pt x="8" y="18"/>
                  </a:lnTo>
                  <a:lnTo>
                    <a:pt x="7" y="15"/>
                  </a:lnTo>
                  <a:lnTo>
                    <a:pt x="7" y="12"/>
                  </a:lnTo>
                  <a:lnTo>
                    <a:pt x="6" y="7"/>
                  </a:lnTo>
                  <a:lnTo>
                    <a:pt x="6" y="4"/>
                  </a:lnTo>
                  <a:lnTo>
                    <a:pt x="5" y="2"/>
                  </a:lnTo>
                  <a:lnTo>
                    <a:pt x="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4" name="Freeform 279"/>
            <p:cNvSpPr>
              <a:spLocks/>
            </p:cNvSpPr>
            <p:nvPr/>
          </p:nvSpPr>
          <p:spPr bwMode="auto">
            <a:xfrm>
              <a:off x="3246" y="2547"/>
              <a:ext cx="4" cy="12"/>
            </a:xfrm>
            <a:custGeom>
              <a:avLst/>
              <a:gdLst>
                <a:gd name="T0" fmla="*/ 0 w 13"/>
                <a:gd name="T1" fmla="*/ 0 h 36"/>
                <a:gd name="T2" fmla="*/ 0 w 13"/>
                <a:gd name="T3" fmla="*/ 0 h 36"/>
                <a:gd name="T4" fmla="*/ 0 w 13"/>
                <a:gd name="T5" fmla="*/ 0 h 36"/>
                <a:gd name="T6" fmla="*/ 0 w 13"/>
                <a:gd name="T7" fmla="*/ 0 h 36"/>
                <a:gd name="T8" fmla="*/ 0 w 13"/>
                <a:gd name="T9" fmla="*/ 0 h 36"/>
                <a:gd name="T10" fmla="*/ 0 w 13"/>
                <a:gd name="T11" fmla="*/ 0 h 36"/>
                <a:gd name="T12" fmla="*/ 0 w 13"/>
                <a:gd name="T13" fmla="*/ 0 h 36"/>
                <a:gd name="T14" fmla="*/ 0 w 13"/>
                <a:gd name="T15" fmla="*/ 0 h 36"/>
                <a:gd name="T16" fmla="*/ 0 w 13"/>
                <a:gd name="T17" fmla="*/ 0 h 36"/>
                <a:gd name="T18" fmla="*/ 0 w 13"/>
                <a:gd name="T19" fmla="*/ 0 h 36"/>
                <a:gd name="T20" fmla="*/ 0 w 13"/>
                <a:gd name="T21" fmla="*/ 0 h 36"/>
                <a:gd name="T22" fmla="*/ 0 w 13"/>
                <a:gd name="T23" fmla="*/ 0 h 36"/>
                <a:gd name="T24" fmla="*/ 0 w 13"/>
                <a:gd name="T25" fmla="*/ 0 h 36"/>
                <a:gd name="T26" fmla="*/ 0 w 13"/>
                <a:gd name="T27" fmla="*/ 0 h 36"/>
                <a:gd name="T28" fmla="*/ 0 w 13"/>
                <a:gd name="T29" fmla="*/ 0 h 36"/>
                <a:gd name="T30" fmla="*/ 0 w 13"/>
                <a:gd name="T31" fmla="*/ 0 h 36"/>
                <a:gd name="T32" fmla="*/ 0 w 13"/>
                <a:gd name="T33" fmla="*/ 0 h 36"/>
                <a:gd name="T34" fmla="*/ 0 w 13"/>
                <a:gd name="T35" fmla="*/ 0 h 36"/>
                <a:gd name="T36" fmla="*/ 0 w 13"/>
                <a:gd name="T37" fmla="*/ 0 h 36"/>
                <a:gd name="T38" fmla="*/ 0 w 13"/>
                <a:gd name="T39" fmla="*/ 0 h 36"/>
                <a:gd name="T40" fmla="*/ 0 w 13"/>
                <a:gd name="T41" fmla="*/ 0 h 36"/>
                <a:gd name="T42" fmla="*/ 0 w 13"/>
                <a:gd name="T43" fmla="*/ 0 h 36"/>
                <a:gd name="T44" fmla="*/ 0 w 13"/>
                <a:gd name="T45" fmla="*/ 0 h 36"/>
                <a:gd name="T46" fmla="*/ 0 w 13"/>
                <a:gd name="T47" fmla="*/ 0 h 36"/>
                <a:gd name="T48" fmla="*/ 0 w 13"/>
                <a:gd name="T49" fmla="*/ 0 h 36"/>
                <a:gd name="T50" fmla="*/ 0 w 13"/>
                <a:gd name="T51" fmla="*/ 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
                <a:gd name="T79" fmla="*/ 0 h 36"/>
                <a:gd name="T80" fmla="*/ 13 w 13"/>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 h="36">
                  <a:moveTo>
                    <a:pt x="4" y="0"/>
                  </a:moveTo>
                  <a:lnTo>
                    <a:pt x="1" y="2"/>
                  </a:lnTo>
                  <a:lnTo>
                    <a:pt x="0" y="4"/>
                  </a:lnTo>
                  <a:lnTo>
                    <a:pt x="0" y="7"/>
                  </a:lnTo>
                  <a:lnTo>
                    <a:pt x="2" y="11"/>
                  </a:lnTo>
                  <a:lnTo>
                    <a:pt x="2" y="15"/>
                  </a:lnTo>
                  <a:lnTo>
                    <a:pt x="3" y="17"/>
                  </a:lnTo>
                  <a:lnTo>
                    <a:pt x="3" y="19"/>
                  </a:lnTo>
                  <a:lnTo>
                    <a:pt x="4" y="23"/>
                  </a:lnTo>
                  <a:lnTo>
                    <a:pt x="5" y="27"/>
                  </a:lnTo>
                  <a:lnTo>
                    <a:pt x="7" y="31"/>
                  </a:lnTo>
                  <a:lnTo>
                    <a:pt x="9" y="33"/>
                  </a:lnTo>
                  <a:lnTo>
                    <a:pt x="11" y="36"/>
                  </a:lnTo>
                  <a:lnTo>
                    <a:pt x="13" y="31"/>
                  </a:lnTo>
                  <a:lnTo>
                    <a:pt x="13" y="29"/>
                  </a:lnTo>
                  <a:lnTo>
                    <a:pt x="11" y="25"/>
                  </a:lnTo>
                  <a:lnTo>
                    <a:pt x="10" y="22"/>
                  </a:lnTo>
                  <a:lnTo>
                    <a:pt x="10" y="18"/>
                  </a:lnTo>
                  <a:lnTo>
                    <a:pt x="10" y="17"/>
                  </a:lnTo>
                  <a:lnTo>
                    <a:pt x="9" y="15"/>
                  </a:lnTo>
                  <a:lnTo>
                    <a:pt x="8" y="11"/>
                  </a:lnTo>
                  <a:lnTo>
                    <a:pt x="7" y="7"/>
                  </a:lnTo>
                  <a:lnTo>
                    <a:pt x="7" y="4"/>
                  </a:lnTo>
                  <a:lnTo>
                    <a:pt x="6" y="1"/>
                  </a:lnTo>
                  <a:lnTo>
                    <a:pt x="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5" name="Freeform 280"/>
            <p:cNvSpPr>
              <a:spLocks/>
            </p:cNvSpPr>
            <p:nvPr/>
          </p:nvSpPr>
          <p:spPr bwMode="auto">
            <a:xfrm>
              <a:off x="3227" y="2559"/>
              <a:ext cx="40" cy="38"/>
            </a:xfrm>
            <a:custGeom>
              <a:avLst/>
              <a:gdLst>
                <a:gd name="T0" fmla="*/ 0 w 118"/>
                <a:gd name="T1" fmla="*/ 0 h 115"/>
                <a:gd name="T2" fmla="*/ 0 w 118"/>
                <a:gd name="T3" fmla="*/ 0 h 115"/>
                <a:gd name="T4" fmla="*/ 0 w 118"/>
                <a:gd name="T5" fmla="*/ 0 h 115"/>
                <a:gd name="T6" fmla="*/ 0 w 118"/>
                <a:gd name="T7" fmla="*/ 0 h 115"/>
                <a:gd name="T8" fmla="*/ 0 w 118"/>
                <a:gd name="T9" fmla="*/ 0 h 115"/>
                <a:gd name="T10" fmla="*/ 0 w 118"/>
                <a:gd name="T11" fmla="*/ 0 h 115"/>
                <a:gd name="T12" fmla="*/ 0 w 118"/>
                <a:gd name="T13" fmla="*/ 0 h 115"/>
                <a:gd name="T14" fmla="*/ 0 w 118"/>
                <a:gd name="T15" fmla="*/ 0 h 115"/>
                <a:gd name="T16" fmla="*/ 0 w 118"/>
                <a:gd name="T17" fmla="*/ 0 h 115"/>
                <a:gd name="T18" fmla="*/ 0 w 118"/>
                <a:gd name="T19" fmla="*/ 0 h 115"/>
                <a:gd name="T20" fmla="*/ 0 w 118"/>
                <a:gd name="T21" fmla="*/ 0 h 115"/>
                <a:gd name="T22" fmla="*/ 0 w 118"/>
                <a:gd name="T23" fmla="*/ 0 h 115"/>
                <a:gd name="T24" fmla="*/ 0 w 118"/>
                <a:gd name="T25" fmla="*/ 0 h 115"/>
                <a:gd name="T26" fmla="*/ 0 w 118"/>
                <a:gd name="T27" fmla="*/ 0 h 115"/>
                <a:gd name="T28" fmla="*/ 0 w 118"/>
                <a:gd name="T29" fmla="*/ 0 h 115"/>
                <a:gd name="T30" fmla="*/ 0 w 118"/>
                <a:gd name="T31" fmla="*/ 0 h 115"/>
                <a:gd name="T32" fmla="*/ 0 w 118"/>
                <a:gd name="T33" fmla="*/ 0 h 115"/>
                <a:gd name="T34" fmla="*/ 0 w 118"/>
                <a:gd name="T35" fmla="*/ 0 h 115"/>
                <a:gd name="T36" fmla="*/ 0 w 118"/>
                <a:gd name="T37" fmla="*/ 0 h 115"/>
                <a:gd name="T38" fmla="*/ 0 w 118"/>
                <a:gd name="T39" fmla="*/ 0 h 115"/>
                <a:gd name="T40" fmla="*/ 0 w 118"/>
                <a:gd name="T41" fmla="*/ 0 h 115"/>
                <a:gd name="T42" fmla="*/ 0 w 118"/>
                <a:gd name="T43" fmla="*/ 0 h 115"/>
                <a:gd name="T44" fmla="*/ 0 w 118"/>
                <a:gd name="T45" fmla="*/ 0 h 115"/>
                <a:gd name="T46" fmla="*/ 0 w 118"/>
                <a:gd name="T47" fmla="*/ 0 h 115"/>
                <a:gd name="T48" fmla="*/ 0 w 118"/>
                <a:gd name="T49" fmla="*/ 0 h 115"/>
                <a:gd name="T50" fmla="*/ 0 w 118"/>
                <a:gd name="T51" fmla="*/ 0 h 115"/>
                <a:gd name="T52" fmla="*/ 0 w 118"/>
                <a:gd name="T53" fmla="*/ 0 h 115"/>
                <a:gd name="T54" fmla="*/ 0 w 118"/>
                <a:gd name="T55" fmla="*/ 0 h 115"/>
                <a:gd name="T56" fmla="*/ 0 w 118"/>
                <a:gd name="T57" fmla="*/ 0 h 115"/>
                <a:gd name="T58" fmla="*/ 0 w 118"/>
                <a:gd name="T59" fmla="*/ 0 h 115"/>
                <a:gd name="T60" fmla="*/ 0 w 118"/>
                <a:gd name="T61" fmla="*/ 0 h 115"/>
                <a:gd name="T62" fmla="*/ 0 w 118"/>
                <a:gd name="T63" fmla="*/ 0 h 115"/>
                <a:gd name="T64" fmla="*/ 0 w 118"/>
                <a:gd name="T65" fmla="*/ 0 h 115"/>
                <a:gd name="T66" fmla="*/ 0 w 118"/>
                <a:gd name="T67" fmla="*/ 0 h 115"/>
                <a:gd name="T68" fmla="*/ 0 w 118"/>
                <a:gd name="T69" fmla="*/ 0 h 115"/>
                <a:gd name="T70" fmla="*/ 0 w 118"/>
                <a:gd name="T71" fmla="*/ 0 h 115"/>
                <a:gd name="T72" fmla="*/ 0 w 118"/>
                <a:gd name="T73" fmla="*/ 0 h 115"/>
                <a:gd name="T74" fmla="*/ 0 w 118"/>
                <a:gd name="T75" fmla="*/ 0 h 115"/>
                <a:gd name="T76" fmla="*/ 0 w 118"/>
                <a:gd name="T77" fmla="*/ 0 h 115"/>
                <a:gd name="T78" fmla="*/ 0 w 118"/>
                <a:gd name="T79" fmla="*/ 0 h 115"/>
                <a:gd name="T80" fmla="*/ 0 w 118"/>
                <a:gd name="T81" fmla="*/ 0 h 115"/>
                <a:gd name="T82" fmla="*/ 0 w 118"/>
                <a:gd name="T83" fmla="*/ 0 h 115"/>
                <a:gd name="T84" fmla="*/ 0 w 118"/>
                <a:gd name="T85" fmla="*/ 0 h 115"/>
                <a:gd name="T86" fmla="*/ 0 w 118"/>
                <a:gd name="T87" fmla="*/ 0 h 115"/>
                <a:gd name="T88" fmla="*/ 0 w 118"/>
                <a:gd name="T89" fmla="*/ 0 h 115"/>
                <a:gd name="T90" fmla="*/ 0 w 118"/>
                <a:gd name="T91" fmla="*/ 0 h 115"/>
                <a:gd name="T92" fmla="*/ 0 w 118"/>
                <a:gd name="T93" fmla="*/ 0 h 115"/>
                <a:gd name="T94" fmla="*/ 0 w 118"/>
                <a:gd name="T95" fmla="*/ 0 h 115"/>
                <a:gd name="T96" fmla="*/ 0 w 118"/>
                <a:gd name="T97" fmla="*/ 0 h 115"/>
                <a:gd name="T98" fmla="*/ 0 w 118"/>
                <a:gd name="T99" fmla="*/ 0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
                <a:gd name="T151" fmla="*/ 0 h 115"/>
                <a:gd name="T152" fmla="*/ 118 w 118"/>
                <a:gd name="T153" fmla="*/ 115 h 1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 h="115">
                  <a:moveTo>
                    <a:pt x="26" y="115"/>
                  </a:moveTo>
                  <a:lnTo>
                    <a:pt x="22" y="108"/>
                  </a:lnTo>
                  <a:lnTo>
                    <a:pt x="19" y="101"/>
                  </a:lnTo>
                  <a:lnTo>
                    <a:pt x="15" y="94"/>
                  </a:lnTo>
                  <a:lnTo>
                    <a:pt x="12" y="87"/>
                  </a:lnTo>
                  <a:lnTo>
                    <a:pt x="9" y="79"/>
                  </a:lnTo>
                  <a:lnTo>
                    <a:pt x="7" y="67"/>
                  </a:lnTo>
                  <a:lnTo>
                    <a:pt x="6" y="54"/>
                  </a:lnTo>
                  <a:lnTo>
                    <a:pt x="10" y="40"/>
                  </a:lnTo>
                  <a:lnTo>
                    <a:pt x="16" y="28"/>
                  </a:lnTo>
                  <a:lnTo>
                    <a:pt x="24" y="20"/>
                  </a:lnTo>
                  <a:lnTo>
                    <a:pt x="31" y="16"/>
                  </a:lnTo>
                  <a:lnTo>
                    <a:pt x="34" y="15"/>
                  </a:lnTo>
                  <a:lnTo>
                    <a:pt x="37" y="13"/>
                  </a:lnTo>
                  <a:lnTo>
                    <a:pt x="45" y="10"/>
                  </a:lnTo>
                  <a:lnTo>
                    <a:pt x="56" y="8"/>
                  </a:lnTo>
                  <a:lnTo>
                    <a:pt x="70" y="7"/>
                  </a:lnTo>
                  <a:lnTo>
                    <a:pt x="83" y="10"/>
                  </a:lnTo>
                  <a:lnTo>
                    <a:pt x="95" y="16"/>
                  </a:lnTo>
                  <a:lnTo>
                    <a:pt x="104" y="24"/>
                  </a:lnTo>
                  <a:lnTo>
                    <a:pt x="108" y="31"/>
                  </a:lnTo>
                  <a:lnTo>
                    <a:pt x="110" y="38"/>
                  </a:lnTo>
                  <a:lnTo>
                    <a:pt x="112" y="45"/>
                  </a:lnTo>
                  <a:lnTo>
                    <a:pt x="113" y="54"/>
                  </a:lnTo>
                  <a:lnTo>
                    <a:pt x="115" y="62"/>
                  </a:lnTo>
                  <a:lnTo>
                    <a:pt x="117" y="53"/>
                  </a:lnTo>
                  <a:lnTo>
                    <a:pt x="118" y="45"/>
                  </a:lnTo>
                  <a:lnTo>
                    <a:pt x="116" y="37"/>
                  </a:lnTo>
                  <a:lnTo>
                    <a:pt x="113" y="29"/>
                  </a:lnTo>
                  <a:lnTo>
                    <a:pt x="108" y="21"/>
                  </a:lnTo>
                  <a:lnTo>
                    <a:pt x="100" y="11"/>
                  </a:lnTo>
                  <a:lnTo>
                    <a:pt x="86" y="3"/>
                  </a:lnTo>
                  <a:lnTo>
                    <a:pt x="71" y="0"/>
                  </a:lnTo>
                  <a:lnTo>
                    <a:pt x="55" y="1"/>
                  </a:lnTo>
                  <a:lnTo>
                    <a:pt x="43" y="4"/>
                  </a:lnTo>
                  <a:lnTo>
                    <a:pt x="33" y="7"/>
                  </a:lnTo>
                  <a:lnTo>
                    <a:pt x="31" y="8"/>
                  </a:lnTo>
                  <a:lnTo>
                    <a:pt x="27" y="10"/>
                  </a:lnTo>
                  <a:lnTo>
                    <a:pt x="20" y="15"/>
                  </a:lnTo>
                  <a:lnTo>
                    <a:pt x="11" y="24"/>
                  </a:lnTo>
                  <a:lnTo>
                    <a:pt x="4" y="37"/>
                  </a:lnTo>
                  <a:lnTo>
                    <a:pt x="0" y="53"/>
                  </a:lnTo>
                  <a:lnTo>
                    <a:pt x="0" y="69"/>
                  </a:lnTo>
                  <a:lnTo>
                    <a:pt x="3" y="80"/>
                  </a:lnTo>
                  <a:lnTo>
                    <a:pt x="5" y="88"/>
                  </a:lnTo>
                  <a:lnTo>
                    <a:pt x="10" y="96"/>
                  </a:lnTo>
                  <a:lnTo>
                    <a:pt x="15" y="103"/>
                  </a:lnTo>
                  <a:lnTo>
                    <a:pt x="20" y="110"/>
                  </a:lnTo>
                  <a:lnTo>
                    <a:pt x="26" y="1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6" name="Freeform 281"/>
            <p:cNvSpPr>
              <a:spLocks/>
            </p:cNvSpPr>
            <p:nvPr/>
          </p:nvSpPr>
          <p:spPr bwMode="auto">
            <a:xfrm>
              <a:off x="3220" y="2565"/>
              <a:ext cx="14" cy="14"/>
            </a:xfrm>
            <a:custGeom>
              <a:avLst/>
              <a:gdLst>
                <a:gd name="T0" fmla="*/ 0 w 42"/>
                <a:gd name="T1" fmla="*/ 0 h 42"/>
                <a:gd name="T2" fmla="*/ 0 w 42"/>
                <a:gd name="T3" fmla="*/ 0 h 42"/>
                <a:gd name="T4" fmla="*/ 0 w 42"/>
                <a:gd name="T5" fmla="*/ 0 h 42"/>
                <a:gd name="T6" fmla="*/ 0 w 42"/>
                <a:gd name="T7" fmla="*/ 0 h 42"/>
                <a:gd name="T8" fmla="*/ 0 w 42"/>
                <a:gd name="T9" fmla="*/ 0 h 42"/>
                <a:gd name="T10" fmla="*/ 0 w 42"/>
                <a:gd name="T11" fmla="*/ 0 h 42"/>
                <a:gd name="T12" fmla="*/ 0 w 42"/>
                <a:gd name="T13" fmla="*/ 0 h 42"/>
                <a:gd name="T14" fmla="*/ 0 w 42"/>
                <a:gd name="T15" fmla="*/ 0 h 42"/>
                <a:gd name="T16" fmla="*/ 0 w 42"/>
                <a:gd name="T17" fmla="*/ 0 h 42"/>
                <a:gd name="T18" fmla="*/ 0 w 42"/>
                <a:gd name="T19" fmla="*/ 0 h 42"/>
                <a:gd name="T20" fmla="*/ 0 w 42"/>
                <a:gd name="T21" fmla="*/ 0 h 42"/>
                <a:gd name="T22" fmla="*/ 0 w 42"/>
                <a:gd name="T23" fmla="*/ 0 h 42"/>
                <a:gd name="T24" fmla="*/ 0 w 42"/>
                <a:gd name="T25" fmla="*/ 0 h 42"/>
                <a:gd name="T26" fmla="*/ 0 w 42"/>
                <a:gd name="T27" fmla="*/ 0 h 42"/>
                <a:gd name="T28" fmla="*/ 0 w 42"/>
                <a:gd name="T29" fmla="*/ 0 h 42"/>
                <a:gd name="T30" fmla="*/ 0 w 42"/>
                <a:gd name="T31" fmla="*/ 0 h 42"/>
                <a:gd name="T32" fmla="*/ 0 w 42"/>
                <a:gd name="T33" fmla="*/ 0 h 42"/>
                <a:gd name="T34" fmla="*/ 0 w 42"/>
                <a:gd name="T35" fmla="*/ 0 h 42"/>
                <a:gd name="T36" fmla="*/ 0 w 42"/>
                <a:gd name="T37" fmla="*/ 0 h 42"/>
                <a:gd name="T38" fmla="*/ 0 w 42"/>
                <a:gd name="T39" fmla="*/ 0 h 42"/>
                <a:gd name="T40" fmla="*/ 0 w 42"/>
                <a:gd name="T41" fmla="*/ 0 h 42"/>
                <a:gd name="T42" fmla="*/ 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42"/>
                <a:gd name="T68" fmla="*/ 42 w 42"/>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42">
                  <a:moveTo>
                    <a:pt x="42" y="4"/>
                  </a:moveTo>
                  <a:lnTo>
                    <a:pt x="33" y="2"/>
                  </a:lnTo>
                  <a:lnTo>
                    <a:pt x="20" y="1"/>
                  </a:lnTo>
                  <a:lnTo>
                    <a:pt x="9" y="0"/>
                  </a:lnTo>
                  <a:lnTo>
                    <a:pt x="4" y="0"/>
                  </a:lnTo>
                  <a:lnTo>
                    <a:pt x="0" y="7"/>
                  </a:lnTo>
                  <a:lnTo>
                    <a:pt x="8" y="20"/>
                  </a:lnTo>
                  <a:lnTo>
                    <a:pt x="17" y="33"/>
                  </a:lnTo>
                  <a:lnTo>
                    <a:pt x="25" y="42"/>
                  </a:lnTo>
                  <a:lnTo>
                    <a:pt x="25" y="33"/>
                  </a:lnTo>
                  <a:lnTo>
                    <a:pt x="22" y="30"/>
                  </a:lnTo>
                  <a:lnTo>
                    <a:pt x="18" y="25"/>
                  </a:lnTo>
                  <a:lnTo>
                    <a:pt x="14" y="20"/>
                  </a:lnTo>
                  <a:lnTo>
                    <a:pt x="12" y="15"/>
                  </a:lnTo>
                  <a:lnTo>
                    <a:pt x="9" y="10"/>
                  </a:lnTo>
                  <a:lnTo>
                    <a:pt x="8" y="7"/>
                  </a:lnTo>
                  <a:lnTo>
                    <a:pt x="15" y="7"/>
                  </a:lnTo>
                  <a:lnTo>
                    <a:pt x="25" y="7"/>
                  </a:lnTo>
                  <a:lnTo>
                    <a:pt x="34" y="8"/>
                  </a:lnTo>
                  <a:lnTo>
                    <a:pt x="41" y="9"/>
                  </a:lnTo>
                  <a:lnTo>
                    <a:pt x="42"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7" name="Freeform 282"/>
            <p:cNvSpPr>
              <a:spLocks/>
            </p:cNvSpPr>
            <p:nvPr/>
          </p:nvSpPr>
          <p:spPr bwMode="auto">
            <a:xfrm>
              <a:off x="3234" y="2582"/>
              <a:ext cx="21" cy="40"/>
            </a:xfrm>
            <a:custGeom>
              <a:avLst/>
              <a:gdLst>
                <a:gd name="T0" fmla="*/ 0 w 62"/>
                <a:gd name="T1" fmla="*/ 0 h 120"/>
                <a:gd name="T2" fmla="*/ 0 w 62"/>
                <a:gd name="T3" fmla="*/ 0 h 120"/>
                <a:gd name="T4" fmla="*/ 0 w 62"/>
                <a:gd name="T5" fmla="*/ 0 h 120"/>
                <a:gd name="T6" fmla="*/ 0 w 62"/>
                <a:gd name="T7" fmla="*/ 0 h 120"/>
                <a:gd name="T8" fmla="*/ 0 w 62"/>
                <a:gd name="T9" fmla="*/ 0 h 120"/>
                <a:gd name="T10" fmla="*/ 0 w 62"/>
                <a:gd name="T11" fmla="*/ 0 h 120"/>
                <a:gd name="T12" fmla="*/ 0 w 62"/>
                <a:gd name="T13" fmla="*/ 0 h 120"/>
                <a:gd name="T14" fmla="*/ 0 w 62"/>
                <a:gd name="T15" fmla="*/ 0 h 120"/>
                <a:gd name="T16" fmla="*/ 0 w 62"/>
                <a:gd name="T17" fmla="*/ 0 h 120"/>
                <a:gd name="T18" fmla="*/ 0 w 62"/>
                <a:gd name="T19" fmla="*/ 0 h 120"/>
                <a:gd name="T20" fmla="*/ 0 w 62"/>
                <a:gd name="T21" fmla="*/ 0 h 120"/>
                <a:gd name="T22" fmla="*/ 0 w 62"/>
                <a:gd name="T23" fmla="*/ 0 h 120"/>
                <a:gd name="T24" fmla="*/ 0 w 62"/>
                <a:gd name="T25" fmla="*/ 0 h 120"/>
                <a:gd name="T26" fmla="*/ 0 w 62"/>
                <a:gd name="T27" fmla="*/ 0 h 120"/>
                <a:gd name="T28" fmla="*/ 0 w 62"/>
                <a:gd name="T29" fmla="*/ 0 h 120"/>
                <a:gd name="T30" fmla="*/ 0 w 62"/>
                <a:gd name="T31" fmla="*/ 0 h 120"/>
                <a:gd name="T32" fmla="*/ 0 w 62"/>
                <a:gd name="T33" fmla="*/ 0 h 120"/>
                <a:gd name="T34" fmla="*/ 0 w 62"/>
                <a:gd name="T35" fmla="*/ 0 h 120"/>
                <a:gd name="T36" fmla="*/ 0 w 62"/>
                <a:gd name="T37" fmla="*/ 0 h 120"/>
                <a:gd name="T38" fmla="*/ 0 w 62"/>
                <a:gd name="T39" fmla="*/ 0 h 120"/>
                <a:gd name="T40" fmla="*/ 0 w 62"/>
                <a:gd name="T41" fmla="*/ 0 h 120"/>
                <a:gd name="T42" fmla="*/ 0 w 62"/>
                <a:gd name="T43" fmla="*/ 0 h 120"/>
                <a:gd name="T44" fmla="*/ 0 w 62"/>
                <a:gd name="T45" fmla="*/ 0 h 120"/>
                <a:gd name="T46" fmla="*/ 0 w 62"/>
                <a:gd name="T47" fmla="*/ 0 h 120"/>
                <a:gd name="T48" fmla="*/ 0 w 62"/>
                <a:gd name="T49" fmla="*/ 0 h 120"/>
                <a:gd name="T50" fmla="*/ 0 w 62"/>
                <a:gd name="T51" fmla="*/ 0 h 120"/>
                <a:gd name="T52" fmla="*/ 0 w 62"/>
                <a:gd name="T53" fmla="*/ 0 h 120"/>
                <a:gd name="T54" fmla="*/ 0 w 62"/>
                <a:gd name="T55" fmla="*/ 0 h 120"/>
                <a:gd name="T56" fmla="*/ 0 w 62"/>
                <a:gd name="T57" fmla="*/ 0 h 120"/>
                <a:gd name="T58" fmla="*/ 0 w 62"/>
                <a:gd name="T59" fmla="*/ 0 h 120"/>
                <a:gd name="T60" fmla="*/ 0 w 62"/>
                <a:gd name="T61" fmla="*/ 0 h 120"/>
                <a:gd name="T62" fmla="*/ 0 w 62"/>
                <a:gd name="T63" fmla="*/ 0 h 120"/>
                <a:gd name="T64" fmla="*/ 0 w 62"/>
                <a:gd name="T65" fmla="*/ 0 h 120"/>
                <a:gd name="T66" fmla="*/ 0 w 62"/>
                <a:gd name="T67" fmla="*/ 0 h 120"/>
                <a:gd name="T68" fmla="*/ 0 w 62"/>
                <a:gd name="T69" fmla="*/ 0 h 120"/>
                <a:gd name="T70" fmla="*/ 0 w 62"/>
                <a:gd name="T71" fmla="*/ 0 h 120"/>
                <a:gd name="T72" fmla="*/ 0 w 62"/>
                <a:gd name="T73" fmla="*/ 0 h 120"/>
                <a:gd name="T74" fmla="*/ 0 w 62"/>
                <a:gd name="T75" fmla="*/ 0 h 120"/>
                <a:gd name="T76" fmla="*/ 0 w 62"/>
                <a:gd name="T77" fmla="*/ 0 h 120"/>
                <a:gd name="T78" fmla="*/ 0 w 62"/>
                <a:gd name="T79" fmla="*/ 0 h 120"/>
                <a:gd name="T80" fmla="*/ 0 w 62"/>
                <a:gd name="T81" fmla="*/ 0 h 120"/>
                <a:gd name="T82" fmla="*/ 0 w 62"/>
                <a:gd name="T83" fmla="*/ 0 h 120"/>
                <a:gd name="T84" fmla="*/ 0 w 62"/>
                <a:gd name="T85" fmla="*/ 0 h 120"/>
                <a:gd name="T86" fmla="*/ 0 w 62"/>
                <a:gd name="T87" fmla="*/ 0 h 120"/>
                <a:gd name="T88" fmla="*/ 0 w 62"/>
                <a:gd name="T89" fmla="*/ 0 h 120"/>
                <a:gd name="T90" fmla="*/ 0 w 62"/>
                <a:gd name="T91" fmla="*/ 0 h 120"/>
                <a:gd name="T92" fmla="*/ 0 w 62"/>
                <a:gd name="T93" fmla="*/ 0 h 120"/>
                <a:gd name="T94" fmla="*/ 0 w 62"/>
                <a:gd name="T95" fmla="*/ 0 h 120"/>
                <a:gd name="T96" fmla="*/ 0 w 62"/>
                <a:gd name="T97" fmla="*/ 0 h 120"/>
                <a:gd name="T98" fmla="*/ 0 w 62"/>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
                <a:gd name="T151" fmla="*/ 0 h 120"/>
                <a:gd name="T152" fmla="*/ 62 w 6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 h="120">
                  <a:moveTo>
                    <a:pt x="56" y="0"/>
                  </a:moveTo>
                  <a:lnTo>
                    <a:pt x="49" y="0"/>
                  </a:lnTo>
                  <a:lnTo>
                    <a:pt x="43" y="1"/>
                  </a:lnTo>
                  <a:lnTo>
                    <a:pt x="38" y="3"/>
                  </a:lnTo>
                  <a:lnTo>
                    <a:pt x="32" y="6"/>
                  </a:lnTo>
                  <a:lnTo>
                    <a:pt x="27" y="10"/>
                  </a:lnTo>
                  <a:lnTo>
                    <a:pt x="20" y="16"/>
                  </a:lnTo>
                  <a:lnTo>
                    <a:pt x="12" y="24"/>
                  </a:lnTo>
                  <a:lnTo>
                    <a:pt x="7" y="34"/>
                  </a:lnTo>
                  <a:lnTo>
                    <a:pt x="2" y="45"/>
                  </a:lnTo>
                  <a:lnTo>
                    <a:pt x="1" y="54"/>
                  </a:lnTo>
                  <a:lnTo>
                    <a:pt x="0" y="60"/>
                  </a:lnTo>
                  <a:lnTo>
                    <a:pt x="1" y="63"/>
                  </a:lnTo>
                  <a:lnTo>
                    <a:pt x="1" y="65"/>
                  </a:lnTo>
                  <a:lnTo>
                    <a:pt x="2" y="72"/>
                  </a:lnTo>
                  <a:lnTo>
                    <a:pt x="5" y="80"/>
                  </a:lnTo>
                  <a:lnTo>
                    <a:pt x="10" y="91"/>
                  </a:lnTo>
                  <a:lnTo>
                    <a:pt x="16" y="101"/>
                  </a:lnTo>
                  <a:lnTo>
                    <a:pt x="24" y="108"/>
                  </a:lnTo>
                  <a:lnTo>
                    <a:pt x="32" y="114"/>
                  </a:lnTo>
                  <a:lnTo>
                    <a:pt x="38" y="118"/>
                  </a:lnTo>
                  <a:lnTo>
                    <a:pt x="44" y="120"/>
                  </a:lnTo>
                  <a:lnTo>
                    <a:pt x="50" y="120"/>
                  </a:lnTo>
                  <a:lnTo>
                    <a:pt x="56" y="119"/>
                  </a:lnTo>
                  <a:lnTo>
                    <a:pt x="62" y="118"/>
                  </a:lnTo>
                  <a:lnTo>
                    <a:pt x="56" y="117"/>
                  </a:lnTo>
                  <a:lnTo>
                    <a:pt x="51" y="115"/>
                  </a:lnTo>
                  <a:lnTo>
                    <a:pt x="45" y="113"/>
                  </a:lnTo>
                  <a:lnTo>
                    <a:pt x="40" y="112"/>
                  </a:lnTo>
                  <a:lnTo>
                    <a:pt x="35" y="109"/>
                  </a:lnTo>
                  <a:lnTo>
                    <a:pt x="28" y="104"/>
                  </a:lnTo>
                  <a:lnTo>
                    <a:pt x="22" y="97"/>
                  </a:lnTo>
                  <a:lnTo>
                    <a:pt x="16" y="88"/>
                  </a:lnTo>
                  <a:lnTo>
                    <a:pt x="11" y="78"/>
                  </a:lnTo>
                  <a:lnTo>
                    <a:pt x="8" y="70"/>
                  </a:lnTo>
                  <a:lnTo>
                    <a:pt x="8" y="65"/>
                  </a:lnTo>
                  <a:lnTo>
                    <a:pt x="8" y="63"/>
                  </a:lnTo>
                  <a:lnTo>
                    <a:pt x="7" y="61"/>
                  </a:lnTo>
                  <a:lnTo>
                    <a:pt x="8" y="55"/>
                  </a:lnTo>
                  <a:lnTo>
                    <a:pt x="9" y="46"/>
                  </a:lnTo>
                  <a:lnTo>
                    <a:pt x="13" y="37"/>
                  </a:lnTo>
                  <a:lnTo>
                    <a:pt x="19" y="27"/>
                  </a:lnTo>
                  <a:lnTo>
                    <a:pt x="25" y="20"/>
                  </a:lnTo>
                  <a:lnTo>
                    <a:pt x="31" y="14"/>
                  </a:lnTo>
                  <a:lnTo>
                    <a:pt x="35" y="12"/>
                  </a:lnTo>
                  <a:lnTo>
                    <a:pt x="40" y="8"/>
                  </a:lnTo>
                  <a:lnTo>
                    <a:pt x="45" y="5"/>
                  </a:lnTo>
                  <a:lnTo>
                    <a:pt x="49" y="2"/>
                  </a:lnTo>
                  <a:lnTo>
                    <a:pt x="5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8" name="Freeform 283"/>
            <p:cNvSpPr>
              <a:spLocks/>
            </p:cNvSpPr>
            <p:nvPr/>
          </p:nvSpPr>
          <p:spPr bwMode="auto">
            <a:xfrm>
              <a:off x="3260" y="2607"/>
              <a:ext cx="24" cy="12"/>
            </a:xfrm>
            <a:custGeom>
              <a:avLst/>
              <a:gdLst>
                <a:gd name="T0" fmla="*/ 0 w 71"/>
                <a:gd name="T1" fmla="*/ 0 h 38"/>
                <a:gd name="T2" fmla="*/ 0 w 71"/>
                <a:gd name="T3" fmla="*/ 0 h 38"/>
                <a:gd name="T4" fmla="*/ 0 w 71"/>
                <a:gd name="T5" fmla="*/ 0 h 38"/>
                <a:gd name="T6" fmla="*/ 0 w 71"/>
                <a:gd name="T7" fmla="*/ 0 h 38"/>
                <a:gd name="T8" fmla="*/ 0 w 71"/>
                <a:gd name="T9" fmla="*/ 0 h 38"/>
                <a:gd name="T10" fmla="*/ 0 w 71"/>
                <a:gd name="T11" fmla="*/ 0 h 38"/>
                <a:gd name="T12" fmla="*/ 0 w 71"/>
                <a:gd name="T13" fmla="*/ 0 h 38"/>
                <a:gd name="T14" fmla="*/ 0 w 71"/>
                <a:gd name="T15" fmla="*/ 0 h 38"/>
                <a:gd name="T16" fmla="*/ 0 w 71"/>
                <a:gd name="T17" fmla="*/ 0 h 38"/>
                <a:gd name="T18" fmla="*/ 0 w 71"/>
                <a:gd name="T19" fmla="*/ 0 h 38"/>
                <a:gd name="T20" fmla="*/ 0 w 71"/>
                <a:gd name="T21" fmla="*/ 0 h 38"/>
                <a:gd name="T22" fmla="*/ 0 w 71"/>
                <a:gd name="T23" fmla="*/ 0 h 38"/>
                <a:gd name="T24" fmla="*/ 0 w 71"/>
                <a:gd name="T25" fmla="*/ 0 h 38"/>
                <a:gd name="T26" fmla="*/ 0 w 71"/>
                <a:gd name="T27" fmla="*/ 0 h 38"/>
                <a:gd name="T28" fmla="*/ 0 w 71"/>
                <a:gd name="T29" fmla="*/ 0 h 38"/>
                <a:gd name="T30" fmla="*/ 0 w 71"/>
                <a:gd name="T31" fmla="*/ 0 h 38"/>
                <a:gd name="T32" fmla="*/ 0 w 71"/>
                <a:gd name="T33" fmla="*/ 0 h 38"/>
                <a:gd name="T34" fmla="*/ 0 w 71"/>
                <a:gd name="T35" fmla="*/ 0 h 38"/>
                <a:gd name="T36" fmla="*/ 0 w 71"/>
                <a:gd name="T37" fmla="*/ 0 h 38"/>
                <a:gd name="T38" fmla="*/ 0 w 71"/>
                <a:gd name="T39" fmla="*/ 0 h 38"/>
                <a:gd name="T40" fmla="*/ 0 w 71"/>
                <a:gd name="T41" fmla="*/ 0 h 38"/>
                <a:gd name="T42" fmla="*/ 0 w 71"/>
                <a:gd name="T43" fmla="*/ 0 h 38"/>
                <a:gd name="T44" fmla="*/ 0 w 71"/>
                <a:gd name="T45" fmla="*/ 0 h 38"/>
                <a:gd name="T46" fmla="*/ 0 w 71"/>
                <a:gd name="T47" fmla="*/ 0 h 38"/>
                <a:gd name="T48" fmla="*/ 0 w 71"/>
                <a:gd name="T49" fmla="*/ 0 h 38"/>
                <a:gd name="T50" fmla="*/ 0 w 71"/>
                <a:gd name="T51" fmla="*/ 0 h 38"/>
                <a:gd name="T52" fmla="*/ 0 w 71"/>
                <a:gd name="T53" fmla="*/ 0 h 38"/>
                <a:gd name="T54" fmla="*/ 0 w 71"/>
                <a:gd name="T55" fmla="*/ 0 h 38"/>
                <a:gd name="T56" fmla="*/ 0 w 71"/>
                <a:gd name="T57" fmla="*/ 0 h 38"/>
                <a:gd name="T58" fmla="*/ 0 w 71"/>
                <a:gd name="T59" fmla="*/ 0 h 38"/>
                <a:gd name="T60" fmla="*/ 0 w 71"/>
                <a:gd name="T61" fmla="*/ 0 h 38"/>
                <a:gd name="T62" fmla="*/ 0 w 71"/>
                <a:gd name="T63" fmla="*/ 0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38"/>
                <a:gd name="T98" fmla="*/ 71 w 71"/>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38">
                  <a:moveTo>
                    <a:pt x="64" y="0"/>
                  </a:moveTo>
                  <a:lnTo>
                    <a:pt x="60" y="1"/>
                  </a:lnTo>
                  <a:lnTo>
                    <a:pt x="56" y="3"/>
                  </a:lnTo>
                  <a:lnTo>
                    <a:pt x="52" y="4"/>
                  </a:lnTo>
                  <a:lnTo>
                    <a:pt x="50" y="4"/>
                  </a:lnTo>
                  <a:lnTo>
                    <a:pt x="47" y="4"/>
                  </a:lnTo>
                  <a:lnTo>
                    <a:pt x="43" y="5"/>
                  </a:lnTo>
                  <a:lnTo>
                    <a:pt x="37" y="4"/>
                  </a:lnTo>
                  <a:lnTo>
                    <a:pt x="34" y="4"/>
                  </a:lnTo>
                  <a:lnTo>
                    <a:pt x="31" y="4"/>
                  </a:lnTo>
                  <a:lnTo>
                    <a:pt x="28" y="6"/>
                  </a:lnTo>
                  <a:lnTo>
                    <a:pt x="28" y="8"/>
                  </a:lnTo>
                  <a:lnTo>
                    <a:pt x="32" y="14"/>
                  </a:lnTo>
                  <a:lnTo>
                    <a:pt x="36" y="20"/>
                  </a:lnTo>
                  <a:lnTo>
                    <a:pt x="38" y="22"/>
                  </a:lnTo>
                  <a:lnTo>
                    <a:pt x="41" y="23"/>
                  </a:lnTo>
                  <a:lnTo>
                    <a:pt x="45" y="26"/>
                  </a:lnTo>
                  <a:lnTo>
                    <a:pt x="50" y="29"/>
                  </a:lnTo>
                  <a:lnTo>
                    <a:pt x="49" y="29"/>
                  </a:lnTo>
                  <a:lnTo>
                    <a:pt x="47" y="29"/>
                  </a:lnTo>
                  <a:lnTo>
                    <a:pt x="44" y="30"/>
                  </a:lnTo>
                  <a:lnTo>
                    <a:pt x="43" y="30"/>
                  </a:lnTo>
                  <a:lnTo>
                    <a:pt x="38" y="31"/>
                  </a:lnTo>
                  <a:lnTo>
                    <a:pt x="27" y="32"/>
                  </a:lnTo>
                  <a:lnTo>
                    <a:pt x="16" y="31"/>
                  </a:lnTo>
                  <a:lnTo>
                    <a:pt x="10" y="29"/>
                  </a:lnTo>
                  <a:lnTo>
                    <a:pt x="5" y="25"/>
                  </a:lnTo>
                  <a:lnTo>
                    <a:pt x="1" y="22"/>
                  </a:lnTo>
                  <a:lnTo>
                    <a:pt x="0" y="25"/>
                  </a:lnTo>
                  <a:lnTo>
                    <a:pt x="1" y="28"/>
                  </a:lnTo>
                  <a:lnTo>
                    <a:pt x="2" y="31"/>
                  </a:lnTo>
                  <a:lnTo>
                    <a:pt x="6" y="34"/>
                  </a:lnTo>
                  <a:lnTo>
                    <a:pt x="14" y="38"/>
                  </a:lnTo>
                  <a:lnTo>
                    <a:pt x="27" y="38"/>
                  </a:lnTo>
                  <a:lnTo>
                    <a:pt x="39" y="38"/>
                  </a:lnTo>
                  <a:lnTo>
                    <a:pt x="45" y="37"/>
                  </a:lnTo>
                  <a:lnTo>
                    <a:pt x="46" y="36"/>
                  </a:lnTo>
                  <a:lnTo>
                    <a:pt x="50" y="36"/>
                  </a:lnTo>
                  <a:lnTo>
                    <a:pt x="52" y="35"/>
                  </a:lnTo>
                  <a:lnTo>
                    <a:pt x="54" y="34"/>
                  </a:lnTo>
                  <a:lnTo>
                    <a:pt x="58" y="34"/>
                  </a:lnTo>
                  <a:lnTo>
                    <a:pt x="58" y="32"/>
                  </a:lnTo>
                  <a:lnTo>
                    <a:pt x="59" y="25"/>
                  </a:lnTo>
                  <a:lnTo>
                    <a:pt x="58" y="26"/>
                  </a:lnTo>
                  <a:lnTo>
                    <a:pt x="53" y="23"/>
                  </a:lnTo>
                  <a:lnTo>
                    <a:pt x="49" y="20"/>
                  </a:lnTo>
                  <a:lnTo>
                    <a:pt x="44" y="16"/>
                  </a:lnTo>
                  <a:lnTo>
                    <a:pt x="41" y="14"/>
                  </a:lnTo>
                  <a:lnTo>
                    <a:pt x="39" y="13"/>
                  </a:lnTo>
                  <a:lnTo>
                    <a:pt x="44" y="12"/>
                  </a:lnTo>
                  <a:lnTo>
                    <a:pt x="47" y="12"/>
                  </a:lnTo>
                  <a:lnTo>
                    <a:pt x="50" y="11"/>
                  </a:lnTo>
                  <a:lnTo>
                    <a:pt x="51" y="11"/>
                  </a:lnTo>
                  <a:lnTo>
                    <a:pt x="53" y="10"/>
                  </a:lnTo>
                  <a:lnTo>
                    <a:pt x="58" y="9"/>
                  </a:lnTo>
                  <a:lnTo>
                    <a:pt x="63" y="8"/>
                  </a:lnTo>
                  <a:lnTo>
                    <a:pt x="66" y="7"/>
                  </a:lnTo>
                  <a:lnTo>
                    <a:pt x="69" y="4"/>
                  </a:lnTo>
                  <a:lnTo>
                    <a:pt x="71" y="1"/>
                  </a:lnTo>
                  <a:lnTo>
                    <a:pt x="67" y="0"/>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9" name="Freeform 284"/>
            <p:cNvSpPr>
              <a:spLocks/>
            </p:cNvSpPr>
            <p:nvPr/>
          </p:nvSpPr>
          <p:spPr bwMode="auto">
            <a:xfrm>
              <a:off x="3265" y="2578"/>
              <a:ext cx="15" cy="12"/>
            </a:xfrm>
            <a:custGeom>
              <a:avLst/>
              <a:gdLst>
                <a:gd name="T0" fmla="*/ 0 w 46"/>
                <a:gd name="T1" fmla="*/ 0 h 34"/>
                <a:gd name="T2" fmla="*/ 0 w 46"/>
                <a:gd name="T3" fmla="*/ 0 h 34"/>
                <a:gd name="T4" fmla="*/ 0 w 46"/>
                <a:gd name="T5" fmla="*/ 0 h 34"/>
                <a:gd name="T6" fmla="*/ 0 w 46"/>
                <a:gd name="T7" fmla="*/ 0 h 34"/>
                <a:gd name="T8" fmla="*/ 0 w 46"/>
                <a:gd name="T9" fmla="*/ 0 h 34"/>
                <a:gd name="T10" fmla="*/ 0 w 46"/>
                <a:gd name="T11" fmla="*/ 0 h 34"/>
                <a:gd name="T12" fmla="*/ 0 w 46"/>
                <a:gd name="T13" fmla="*/ 0 h 34"/>
                <a:gd name="T14" fmla="*/ 0 w 46"/>
                <a:gd name="T15" fmla="*/ 0 h 34"/>
                <a:gd name="T16" fmla="*/ 0 w 46"/>
                <a:gd name="T17" fmla="*/ 0 h 34"/>
                <a:gd name="T18" fmla="*/ 0 w 46"/>
                <a:gd name="T19" fmla="*/ 0 h 34"/>
                <a:gd name="T20" fmla="*/ 0 w 46"/>
                <a:gd name="T21" fmla="*/ 0 h 34"/>
                <a:gd name="T22" fmla="*/ 0 w 46"/>
                <a:gd name="T23" fmla="*/ 0 h 34"/>
                <a:gd name="T24" fmla="*/ 0 w 46"/>
                <a:gd name="T25" fmla="*/ 0 h 34"/>
                <a:gd name="T26" fmla="*/ 0 w 46"/>
                <a:gd name="T27" fmla="*/ 0 h 34"/>
                <a:gd name="T28" fmla="*/ 0 w 46"/>
                <a:gd name="T29" fmla="*/ 0 h 34"/>
                <a:gd name="T30" fmla="*/ 0 w 46"/>
                <a:gd name="T31" fmla="*/ 0 h 34"/>
                <a:gd name="T32" fmla="*/ 0 w 46"/>
                <a:gd name="T33" fmla="*/ 0 h 34"/>
                <a:gd name="T34" fmla="*/ 0 w 46"/>
                <a:gd name="T35" fmla="*/ 0 h 34"/>
                <a:gd name="T36" fmla="*/ 0 w 46"/>
                <a:gd name="T37" fmla="*/ 0 h 34"/>
                <a:gd name="T38" fmla="*/ 0 w 46"/>
                <a:gd name="T39" fmla="*/ 0 h 34"/>
                <a:gd name="T40" fmla="*/ 0 w 46"/>
                <a:gd name="T41" fmla="*/ 0 h 34"/>
                <a:gd name="T42" fmla="*/ 0 w 46"/>
                <a:gd name="T43" fmla="*/ 0 h 34"/>
                <a:gd name="T44" fmla="*/ 0 w 46"/>
                <a:gd name="T45" fmla="*/ 0 h 34"/>
                <a:gd name="T46" fmla="*/ 0 w 46"/>
                <a:gd name="T47" fmla="*/ 0 h 34"/>
                <a:gd name="T48" fmla="*/ 0 w 46"/>
                <a:gd name="T49" fmla="*/ 0 h 34"/>
                <a:gd name="T50" fmla="*/ 0 w 46"/>
                <a:gd name="T51" fmla="*/ 0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34"/>
                <a:gd name="T80" fmla="*/ 46 w 46"/>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34">
                  <a:moveTo>
                    <a:pt x="0" y="3"/>
                  </a:moveTo>
                  <a:lnTo>
                    <a:pt x="3" y="5"/>
                  </a:lnTo>
                  <a:lnTo>
                    <a:pt x="7" y="6"/>
                  </a:lnTo>
                  <a:lnTo>
                    <a:pt x="11" y="7"/>
                  </a:lnTo>
                  <a:lnTo>
                    <a:pt x="16" y="10"/>
                  </a:lnTo>
                  <a:lnTo>
                    <a:pt x="22" y="13"/>
                  </a:lnTo>
                  <a:lnTo>
                    <a:pt x="24" y="15"/>
                  </a:lnTo>
                  <a:lnTo>
                    <a:pt x="26" y="16"/>
                  </a:lnTo>
                  <a:lnTo>
                    <a:pt x="32" y="20"/>
                  </a:lnTo>
                  <a:lnTo>
                    <a:pt x="36" y="24"/>
                  </a:lnTo>
                  <a:lnTo>
                    <a:pt x="39" y="29"/>
                  </a:lnTo>
                  <a:lnTo>
                    <a:pt x="42" y="31"/>
                  </a:lnTo>
                  <a:lnTo>
                    <a:pt x="46" y="34"/>
                  </a:lnTo>
                  <a:lnTo>
                    <a:pt x="46" y="29"/>
                  </a:lnTo>
                  <a:lnTo>
                    <a:pt x="45" y="25"/>
                  </a:lnTo>
                  <a:lnTo>
                    <a:pt x="41" y="21"/>
                  </a:lnTo>
                  <a:lnTo>
                    <a:pt x="36" y="16"/>
                  </a:lnTo>
                  <a:lnTo>
                    <a:pt x="31" y="11"/>
                  </a:lnTo>
                  <a:lnTo>
                    <a:pt x="29" y="9"/>
                  </a:lnTo>
                  <a:lnTo>
                    <a:pt x="26" y="8"/>
                  </a:lnTo>
                  <a:lnTo>
                    <a:pt x="20" y="4"/>
                  </a:lnTo>
                  <a:lnTo>
                    <a:pt x="13" y="1"/>
                  </a:lnTo>
                  <a:lnTo>
                    <a:pt x="8" y="0"/>
                  </a:lnTo>
                  <a:lnTo>
                    <a:pt x="4" y="0"/>
                  </a:lnTo>
                  <a:lnTo>
                    <a:pt x="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0" name="Freeform 285"/>
            <p:cNvSpPr>
              <a:spLocks/>
            </p:cNvSpPr>
            <p:nvPr/>
          </p:nvSpPr>
          <p:spPr bwMode="auto">
            <a:xfrm>
              <a:off x="3279" y="2586"/>
              <a:ext cx="10" cy="16"/>
            </a:xfrm>
            <a:custGeom>
              <a:avLst/>
              <a:gdLst>
                <a:gd name="T0" fmla="*/ 0 w 29"/>
                <a:gd name="T1" fmla="*/ 0 h 47"/>
                <a:gd name="T2" fmla="*/ 0 w 29"/>
                <a:gd name="T3" fmla="*/ 0 h 47"/>
                <a:gd name="T4" fmla="*/ 0 w 29"/>
                <a:gd name="T5" fmla="*/ 0 h 47"/>
                <a:gd name="T6" fmla="*/ 0 w 29"/>
                <a:gd name="T7" fmla="*/ 0 h 47"/>
                <a:gd name="T8" fmla="*/ 0 w 29"/>
                <a:gd name="T9" fmla="*/ 0 h 47"/>
                <a:gd name="T10" fmla="*/ 0 w 29"/>
                <a:gd name="T11" fmla="*/ 0 h 47"/>
                <a:gd name="T12" fmla="*/ 0 w 29"/>
                <a:gd name="T13" fmla="*/ 0 h 47"/>
                <a:gd name="T14" fmla="*/ 0 w 29"/>
                <a:gd name="T15" fmla="*/ 0 h 47"/>
                <a:gd name="T16" fmla="*/ 0 w 29"/>
                <a:gd name="T17" fmla="*/ 0 h 47"/>
                <a:gd name="T18" fmla="*/ 0 w 29"/>
                <a:gd name="T19" fmla="*/ 0 h 47"/>
                <a:gd name="T20" fmla="*/ 0 w 29"/>
                <a:gd name="T21" fmla="*/ 0 h 47"/>
                <a:gd name="T22" fmla="*/ 0 w 29"/>
                <a:gd name="T23" fmla="*/ 0 h 47"/>
                <a:gd name="T24" fmla="*/ 0 w 29"/>
                <a:gd name="T25" fmla="*/ 0 h 47"/>
                <a:gd name="T26" fmla="*/ 0 w 29"/>
                <a:gd name="T27" fmla="*/ 0 h 47"/>
                <a:gd name="T28" fmla="*/ 0 w 29"/>
                <a:gd name="T29" fmla="*/ 0 h 47"/>
                <a:gd name="T30" fmla="*/ 0 w 29"/>
                <a:gd name="T31" fmla="*/ 0 h 47"/>
                <a:gd name="T32" fmla="*/ 0 w 29"/>
                <a:gd name="T33" fmla="*/ 0 h 47"/>
                <a:gd name="T34" fmla="*/ 0 w 29"/>
                <a:gd name="T35" fmla="*/ 0 h 47"/>
                <a:gd name="T36" fmla="*/ 0 w 29"/>
                <a:gd name="T37" fmla="*/ 0 h 47"/>
                <a:gd name="T38" fmla="*/ 0 w 29"/>
                <a:gd name="T39" fmla="*/ 0 h 47"/>
                <a:gd name="T40" fmla="*/ 0 w 29"/>
                <a:gd name="T41" fmla="*/ 0 h 47"/>
                <a:gd name="T42" fmla="*/ 0 w 29"/>
                <a:gd name="T43" fmla="*/ 0 h 47"/>
                <a:gd name="T44" fmla="*/ 0 w 29"/>
                <a:gd name="T45" fmla="*/ 0 h 47"/>
                <a:gd name="T46" fmla="*/ 0 w 29"/>
                <a:gd name="T47" fmla="*/ 0 h 47"/>
                <a:gd name="T48" fmla="*/ 0 w 29"/>
                <a:gd name="T49" fmla="*/ 0 h 47"/>
                <a:gd name="T50" fmla="*/ 0 w 29"/>
                <a:gd name="T51" fmla="*/ 0 h 47"/>
                <a:gd name="T52" fmla="*/ 0 w 29"/>
                <a:gd name="T53" fmla="*/ 0 h 47"/>
                <a:gd name="T54" fmla="*/ 0 w 29"/>
                <a:gd name="T55" fmla="*/ 0 h 47"/>
                <a:gd name="T56" fmla="*/ 0 w 29"/>
                <a:gd name="T57" fmla="*/ 0 h 47"/>
                <a:gd name="T58" fmla="*/ 0 w 29"/>
                <a:gd name="T59" fmla="*/ 0 h 47"/>
                <a:gd name="T60" fmla="*/ 0 w 29"/>
                <a:gd name="T61" fmla="*/ 0 h 47"/>
                <a:gd name="T62" fmla="*/ 0 w 29"/>
                <a:gd name="T63" fmla="*/ 0 h 47"/>
                <a:gd name="T64" fmla="*/ 0 w 29"/>
                <a:gd name="T65" fmla="*/ 0 h 47"/>
                <a:gd name="T66" fmla="*/ 0 w 29"/>
                <a:gd name="T67" fmla="*/ 0 h 47"/>
                <a:gd name="T68" fmla="*/ 0 w 29"/>
                <a:gd name="T69" fmla="*/ 0 h 47"/>
                <a:gd name="T70" fmla="*/ 0 w 29"/>
                <a:gd name="T71" fmla="*/ 0 h 47"/>
                <a:gd name="T72" fmla="*/ 0 w 29"/>
                <a:gd name="T73" fmla="*/ 0 h 47"/>
                <a:gd name="T74" fmla="*/ 0 w 29"/>
                <a:gd name="T75" fmla="*/ 0 h 47"/>
                <a:gd name="T76" fmla="*/ 0 w 29"/>
                <a:gd name="T77" fmla="*/ 0 h 47"/>
                <a:gd name="T78" fmla="*/ 0 w 29"/>
                <a:gd name="T79" fmla="*/ 0 h 47"/>
                <a:gd name="T80" fmla="*/ 0 w 29"/>
                <a:gd name="T81" fmla="*/ 0 h 47"/>
                <a:gd name="T82" fmla="*/ 0 w 29"/>
                <a:gd name="T83" fmla="*/ 0 h 47"/>
                <a:gd name="T84" fmla="*/ 0 w 29"/>
                <a:gd name="T85" fmla="*/ 0 h 47"/>
                <a:gd name="T86" fmla="*/ 0 w 29"/>
                <a:gd name="T87" fmla="*/ 0 h 47"/>
                <a:gd name="T88" fmla="*/ 0 w 29"/>
                <a:gd name="T89" fmla="*/ 0 h 47"/>
                <a:gd name="T90" fmla="*/ 0 w 29"/>
                <a:gd name="T91" fmla="*/ 0 h 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
                <a:gd name="T139" fmla="*/ 0 h 47"/>
                <a:gd name="T140" fmla="*/ 29 w 29"/>
                <a:gd name="T141" fmla="*/ 47 h 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 h="47">
                  <a:moveTo>
                    <a:pt x="2" y="43"/>
                  </a:moveTo>
                  <a:lnTo>
                    <a:pt x="3" y="40"/>
                  </a:lnTo>
                  <a:lnTo>
                    <a:pt x="5" y="38"/>
                  </a:lnTo>
                  <a:lnTo>
                    <a:pt x="5" y="35"/>
                  </a:lnTo>
                  <a:lnTo>
                    <a:pt x="6" y="32"/>
                  </a:lnTo>
                  <a:lnTo>
                    <a:pt x="7" y="28"/>
                  </a:lnTo>
                  <a:lnTo>
                    <a:pt x="7" y="22"/>
                  </a:lnTo>
                  <a:lnTo>
                    <a:pt x="7" y="17"/>
                  </a:lnTo>
                  <a:lnTo>
                    <a:pt x="8" y="12"/>
                  </a:lnTo>
                  <a:lnTo>
                    <a:pt x="9" y="7"/>
                  </a:lnTo>
                  <a:lnTo>
                    <a:pt x="10" y="6"/>
                  </a:lnTo>
                  <a:lnTo>
                    <a:pt x="11" y="6"/>
                  </a:lnTo>
                  <a:lnTo>
                    <a:pt x="11" y="7"/>
                  </a:lnTo>
                  <a:lnTo>
                    <a:pt x="12" y="7"/>
                  </a:lnTo>
                  <a:lnTo>
                    <a:pt x="14" y="9"/>
                  </a:lnTo>
                  <a:lnTo>
                    <a:pt x="16" y="11"/>
                  </a:lnTo>
                  <a:lnTo>
                    <a:pt x="18" y="17"/>
                  </a:lnTo>
                  <a:lnTo>
                    <a:pt x="20" y="22"/>
                  </a:lnTo>
                  <a:lnTo>
                    <a:pt x="21" y="28"/>
                  </a:lnTo>
                  <a:lnTo>
                    <a:pt x="21" y="32"/>
                  </a:lnTo>
                  <a:lnTo>
                    <a:pt x="22" y="36"/>
                  </a:lnTo>
                  <a:lnTo>
                    <a:pt x="23" y="41"/>
                  </a:lnTo>
                  <a:lnTo>
                    <a:pt x="25" y="47"/>
                  </a:lnTo>
                  <a:lnTo>
                    <a:pt x="27" y="44"/>
                  </a:lnTo>
                  <a:lnTo>
                    <a:pt x="28" y="41"/>
                  </a:lnTo>
                  <a:lnTo>
                    <a:pt x="28" y="37"/>
                  </a:lnTo>
                  <a:lnTo>
                    <a:pt x="29" y="34"/>
                  </a:lnTo>
                  <a:lnTo>
                    <a:pt x="27" y="25"/>
                  </a:lnTo>
                  <a:lnTo>
                    <a:pt x="24" y="14"/>
                  </a:lnTo>
                  <a:lnTo>
                    <a:pt x="20" y="4"/>
                  </a:lnTo>
                  <a:lnTo>
                    <a:pt x="15" y="1"/>
                  </a:lnTo>
                  <a:lnTo>
                    <a:pt x="13" y="0"/>
                  </a:lnTo>
                  <a:lnTo>
                    <a:pt x="8" y="0"/>
                  </a:lnTo>
                  <a:lnTo>
                    <a:pt x="5" y="1"/>
                  </a:lnTo>
                  <a:lnTo>
                    <a:pt x="3" y="4"/>
                  </a:lnTo>
                  <a:lnTo>
                    <a:pt x="2" y="7"/>
                  </a:lnTo>
                  <a:lnTo>
                    <a:pt x="2" y="11"/>
                  </a:lnTo>
                  <a:lnTo>
                    <a:pt x="0" y="17"/>
                  </a:lnTo>
                  <a:lnTo>
                    <a:pt x="0" y="22"/>
                  </a:lnTo>
                  <a:lnTo>
                    <a:pt x="0" y="28"/>
                  </a:lnTo>
                  <a:lnTo>
                    <a:pt x="0" y="31"/>
                  </a:lnTo>
                  <a:lnTo>
                    <a:pt x="0" y="34"/>
                  </a:lnTo>
                  <a:lnTo>
                    <a:pt x="0" y="37"/>
                  </a:lnTo>
                  <a:lnTo>
                    <a:pt x="0" y="40"/>
                  </a:lnTo>
                  <a:lnTo>
                    <a:pt x="2" y="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1" name="Freeform 286"/>
            <p:cNvSpPr>
              <a:spLocks/>
            </p:cNvSpPr>
            <p:nvPr/>
          </p:nvSpPr>
          <p:spPr bwMode="auto">
            <a:xfrm>
              <a:off x="3288" y="2577"/>
              <a:ext cx="16" cy="35"/>
            </a:xfrm>
            <a:custGeom>
              <a:avLst/>
              <a:gdLst>
                <a:gd name="T0" fmla="*/ 0 w 48"/>
                <a:gd name="T1" fmla="*/ 0 h 107"/>
                <a:gd name="T2" fmla="*/ 0 w 48"/>
                <a:gd name="T3" fmla="*/ 0 h 107"/>
                <a:gd name="T4" fmla="*/ 0 w 48"/>
                <a:gd name="T5" fmla="*/ 0 h 107"/>
                <a:gd name="T6" fmla="*/ 0 w 48"/>
                <a:gd name="T7" fmla="*/ 0 h 107"/>
                <a:gd name="T8" fmla="*/ 0 w 48"/>
                <a:gd name="T9" fmla="*/ 0 h 107"/>
                <a:gd name="T10" fmla="*/ 0 w 48"/>
                <a:gd name="T11" fmla="*/ 0 h 107"/>
                <a:gd name="T12" fmla="*/ 0 w 48"/>
                <a:gd name="T13" fmla="*/ 0 h 107"/>
                <a:gd name="T14" fmla="*/ 0 w 48"/>
                <a:gd name="T15" fmla="*/ 0 h 107"/>
                <a:gd name="T16" fmla="*/ 0 w 48"/>
                <a:gd name="T17" fmla="*/ 0 h 107"/>
                <a:gd name="T18" fmla="*/ 0 w 48"/>
                <a:gd name="T19" fmla="*/ 0 h 107"/>
                <a:gd name="T20" fmla="*/ 0 w 48"/>
                <a:gd name="T21" fmla="*/ 0 h 107"/>
                <a:gd name="T22" fmla="*/ 0 w 48"/>
                <a:gd name="T23" fmla="*/ 0 h 107"/>
                <a:gd name="T24" fmla="*/ 0 w 48"/>
                <a:gd name="T25" fmla="*/ 0 h 107"/>
                <a:gd name="T26" fmla="*/ 0 w 48"/>
                <a:gd name="T27" fmla="*/ 0 h 107"/>
                <a:gd name="T28" fmla="*/ 0 w 48"/>
                <a:gd name="T29" fmla="*/ 0 h 107"/>
                <a:gd name="T30" fmla="*/ 0 w 48"/>
                <a:gd name="T31" fmla="*/ 0 h 107"/>
                <a:gd name="T32" fmla="*/ 0 w 48"/>
                <a:gd name="T33" fmla="*/ 0 h 107"/>
                <a:gd name="T34" fmla="*/ 0 w 48"/>
                <a:gd name="T35" fmla="*/ 0 h 107"/>
                <a:gd name="T36" fmla="*/ 0 w 48"/>
                <a:gd name="T37" fmla="*/ 0 h 107"/>
                <a:gd name="T38" fmla="*/ 0 w 48"/>
                <a:gd name="T39" fmla="*/ 0 h 107"/>
                <a:gd name="T40" fmla="*/ 0 w 48"/>
                <a:gd name="T41" fmla="*/ 0 h 107"/>
                <a:gd name="T42" fmla="*/ 0 w 48"/>
                <a:gd name="T43" fmla="*/ 0 h 107"/>
                <a:gd name="T44" fmla="*/ 0 w 48"/>
                <a:gd name="T45" fmla="*/ 0 h 107"/>
                <a:gd name="T46" fmla="*/ 0 w 48"/>
                <a:gd name="T47" fmla="*/ 0 h 107"/>
                <a:gd name="T48" fmla="*/ 0 w 48"/>
                <a:gd name="T49" fmla="*/ 0 h 107"/>
                <a:gd name="T50" fmla="*/ 0 w 48"/>
                <a:gd name="T51" fmla="*/ 0 h 107"/>
                <a:gd name="T52" fmla="*/ 0 w 48"/>
                <a:gd name="T53" fmla="*/ 0 h 107"/>
                <a:gd name="T54" fmla="*/ 0 w 48"/>
                <a:gd name="T55" fmla="*/ 0 h 107"/>
                <a:gd name="T56" fmla="*/ 0 w 48"/>
                <a:gd name="T57" fmla="*/ 0 h 107"/>
                <a:gd name="T58" fmla="*/ 0 w 48"/>
                <a:gd name="T59" fmla="*/ 0 h 107"/>
                <a:gd name="T60" fmla="*/ 0 w 48"/>
                <a:gd name="T61" fmla="*/ 0 h 107"/>
                <a:gd name="T62" fmla="*/ 0 w 48"/>
                <a:gd name="T63" fmla="*/ 0 h 107"/>
                <a:gd name="T64" fmla="*/ 0 w 48"/>
                <a:gd name="T65" fmla="*/ 0 h 107"/>
                <a:gd name="T66" fmla="*/ 0 w 48"/>
                <a:gd name="T67" fmla="*/ 0 h 107"/>
                <a:gd name="T68" fmla="*/ 0 w 48"/>
                <a:gd name="T69" fmla="*/ 0 h 107"/>
                <a:gd name="T70" fmla="*/ 0 w 48"/>
                <a:gd name="T71" fmla="*/ 0 h 107"/>
                <a:gd name="T72" fmla="*/ 0 w 48"/>
                <a:gd name="T73" fmla="*/ 0 h 107"/>
                <a:gd name="T74" fmla="*/ 0 w 48"/>
                <a:gd name="T75" fmla="*/ 0 h 107"/>
                <a:gd name="T76" fmla="*/ 0 w 48"/>
                <a:gd name="T77" fmla="*/ 0 h 107"/>
                <a:gd name="T78" fmla="*/ 0 w 48"/>
                <a:gd name="T79" fmla="*/ 0 h 107"/>
                <a:gd name="T80" fmla="*/ 0 w 48"/>
                <a:gd name="T81" fmla="*/ 0 h 1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
                <a:gd name="T124" fmla="*/ 0 h 107"/>
                <a:gd name="T125" fmla="*/ 48 w 48"/>
                <a:gd name="T126" fmla="*/ 107 h 1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 h="107">
                  <a:moveTo>
                    <a:pt x="44" y="41"/>
                  </a:moveTo>
                  <a:lnTo>
                    <a:pt x="38" y="37"/>
                  </a:lnTo>
                  <a:lnTo>
                    <a:pt x="34" y="37"/>
                  </a:lnTo>
                  <a:lnTo>
                    <a:pt x="34" y="35"/>
                  </a:lnTo>
                  <a:lnTo>
                    <a:pt x="34" y="34"/>
                  </a:lnTo>
                  <a:lnTo>
                    <a:pt x="31" y="24"/>
                  </a:lnTo>
                  <a:lnTo>
                    <a:pt x="28" y="16"/>
                  </a:lnTo>
                  <a:lnTo>
                    <a:pt x="24" y="11"/>
                  </a:lnTo>
                  <a:lnTo>
                    <a:pt x="23" y="10"/>
                  </a:lnTo>
                  <a:lnTo>
                    <a:pt x="23" y="9"/>
                  </a:lnTo>
                  <a:lnTo>
                    <a:pt x="22" y="8"/>
                  </a:lnTo>
                  <a:lnTo>
                    <a:pt x="20" y="5"/>
                  </a:lnTo>
                  <a:lnTo>
                    <a:pt x="18" y="3"/>
                  </a:lnTo>
                  <a:lnTo>
                    <a:pt x="13" y="0"/>
                  </a:lnTo>
                  <a:lnTo>
                    <a:pt x="13" y="1"/>
                  </a:lnTo>
                  <a:lnTo>
                    <a:pt x="8" y="2"/>
                  </a:lnTo>
                  <a:lnTo>
                    <a:pt x="8" y="3"/>
                  </a:lnTo>
                  <a:lnTo>
                    <a:pt x="7" y="6"/>
                  </a:lnTo>
                  <a:lnTo>
                    <a:pt x="6" y="10"/>
                  </a:lnTo>
                  <a:lnTo>
                    <a:pt x="4" y="16"/>
                  </a:lnTo>
                  <a:lnTo>
                    <a:pt x="4" y="25"/>
                  </a:lnTo>
                  <a:lnTo>
                    <a:pt x="4" y="34"/>
                  </a:lnTo>
                  <a:lnTo>
                    <a:pt x="4" y="41"/>
                  </a:lnTo>
                  <a:lnTo>
                    <a:pt x="4" y="47"/>
                  </a:lnTo>
                  <a:lnTo>
                    <a:pt x="3" y="51"/>
                  </a:lnTo>
                  <a:lnTo>
                    <a:pt x="2" y="57"/>
                  </a:lnTo>
                  <a:lnTo>
                    <a:pt x="1" y="62"/>
                  </a:lnTo>
                  <a:lnTo>
                    <a:pt x="0" y="67"/>
                  </a:lnTo>
                  <a:lnTo>
                    <a:pt x="3" y="62"/>
                  </a:lnTo>
                  <a:lnTo>
                    <a:pt x="7" y="59"/>
                  </a:lnTo>
                  <a:lnTo>
                    <a:pt x="9" y="52"/>
                  </a:lnTo>
                  <a:lnTo>
                    <a:pt x="10" y="47"/>
                  </a:lnTo>
                  <a:lnTo>
                    <a:pt x="10" y="41"/>
                  </a:lnTo>
                  <a:lnTo>
                    <a:pt x="11" y="34"/>
                  </a:lnTo>
                  <a:lnTo>
                    <a:pt x="11" y="24"/>
                  </a:lnTo>
                  <a:lnTo>
                    <a:pt x="11" y="16"/>
                  </a:lnTo>
                  <a:lnTo>
                    <a:pt x="13" y="12"/>
                  </a:lnTo>
                  <a:lnTo>
                    <a:pt x="15" y="9"/>
                  </a:lnTo>
                  <a:lnTo>
                    <a:pt x="17" y="12"/>
                  </a:lnTo>
                  <a:lnTo>
                    <a:pt x="19" y="13"/>
                  </a:lnTo>
                  <a:lnTo>
                    <a:pt x="19" y="14"/>
                  </a:lnTo>
                  <a:lnTo>
                    <a:pt x="22" y="19"/>
                  </a:lnTo>
                  <a:lnTo>
                    <a:pt x="24" y="26"/>
                  </a:lnTo>
                  <a:lnTo>
                    <a:pt x="27" y="35"/>
                  </a:lnTo>
                  <a:lnTo>
                    <a:pt x="28" y="43"/>
                  </a:lnTo>
                  <a:lnTo>
                    <a:pt x="28" y="52"/>
                  </a:lnTo>
                  <a:lnTo>
                    <a:pt x="27" y="60"/>
                  </a:lnTo>
                  <a:lnTo>
                    <a:pt x="27" y="65"/>
                  </a:lnTo>
                  <a:lnTo>
                    <a:pt x="26" y="70"/>
                  </a:lnTo>
                  <a:lnTo>
                    <a:pt x="26" y="76"/>
                  </a:lnTo>
                  <a:lnTo>
                    <a:pt x="25" y="80"/>
                  </a:lnTo>
                  <a:lnTo>
                    <a:pt x="24" y="86"/>
                  </a:lnTo>
                  <a:lnTo>
                    <a:pt x="27" y="81"/>
                  </a:lnTo>
                  <a:lnTo>
                    <a:pt x="30" y="77"/>
                  </a:lnTo>
                  <a:lnTo>
                    <a:pt x="32" y="72"/>
                  </a:lnTo>
                  <a:lnTo>
                    <a:pt x="34" y="67"/>
                  </a:lnTo>
                  <a:lnTo>
                    <a:pt x="34" y="62"/>
                  </a:lnTo>
                  <a:lnTo>
                    <a:pt x="34" y="56"/>
                  </a:lnTo>
                  <a:lnTo>
                    <a:pt x="34" y="48"/>
                  </a:lnTo>
                  <a:lnTo>
                    <a:pt x="34" y="40"/>
                  </a:lnTo>
                  <a:lnTo>
                    <a:pt x="36" y="43"/>
                  </a:lnTo>
                  <a:lnTo>
                    <a:pt x="38" y="46"/>
                  </a:lnTo>
                  <a:lnTo>
                    <a:pt x="41" y="50"/>
                  </a:lnTo>
                  <a:lnTo>
                    <a:pt x="41" y="59"/>
                  </a:lnTo>
                  <a:lnTo>
                    <a:pt x="41" y="67"/>
                  </a:lnTo>
                  <a:lnTo>
                    <a:pt x="40" y="71"/>
                  </a:lnTo>
                  <a:lnTo>
                    <a:pt x="39" y="74"/>
                  </a:lnTo>
                  <a:lnTo>
                    <a:pt x="37" y="83"/>
                  </a:lnTo>
                  <a:lnTo>
                    <a:pt x="33" y="91"/>
                  </a:lnTo>
                  <a:lnTo>
                    <a:pt x="30" y="97"/>
                  </a:lnTo>
                  <a:lnTo>
                    <a:pt x="28" y="101"/>
                  </a:lnTo>
                  <a:lnTo>
                    <a:pt x="26" y="107"/>
                  </a:lnTo>
                  <a:lnTo>
                    <a:pt x="31" y="104"/>
                  </a:lnTo>
                  <a:lnTo>
                    <a:pt x="36" y="100"/>
                  </a:lnTo>
                  <a:lnTo>
                    <a:pt x="39" y="94"/>
                  </a:lnTo>
                  <a:lnTo>
                    <a:pt x="43" y="85"/>
                  </a:lnTo>
                  <a:lnTo>
                    <a:pt x="45" y="76"/>
                  </a:lnTo>
                  <a:lnTo>
                    <a:pt x="47" y="72"/>
                  </a:lnTo>
                  <a:lnTo>
                    <a:pt x="47" y="68"/>
                  </a:lnTo>
                  <a:lnTo>
                    <a:pt x="48" y="59"/>
                  </a:lnTo>
                  <a:lnTo>
                    <a:pt x="47" y="48"/>
                  </a:lnTo>
                  <a:lnTo>
                    <a:pt x="44"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2" name="Freeform 287"/>
            <p:cNvSpPr>
              <a:spLocks/>
            </p:cNvSpPr>
            <p:nvPr/>
          </p:nvSpPr>
          <p:spPr bwMode="auto">
            <a:xfrm>
              <a:off x="3251" y="2621"/>
              <a:ext cx="3" cy="23"/>
            </a:xfrm>
            <a:custGeom>
              <a:avLst/>
              <a:gdLst>
                <a:gd name="T0" fmla="*/ 0 w 9"/>
                <a:gd name="T1" fmla="*/ 0 h 68"/>
                <a:gd name="T2" fmla="*/ 0 w 9"/>
                <a:gd name="T3" fmla="*/ 0 h 68"/>
                <a:gd name="T4" fmla="*/ 0 w 9"/>
                <a:gd name="T5" fmla="*/ 0 h 68"/>
                <a:gd name="T6" fmla="*/ 0 w 9"/>
                <a:gd name="T7" fmla="*/ 0 h 68"/>
                <a:gd name="T8" fmla="*/ 0 w 9"/>
                <a:gd name="T9" fmla="*/ 0 h 68"/>
                <a:gd name="T10" fmla="*/ 0 w 9"/>
                <a:gd name="T11" fmla="*/ 0 h 68"/>
                <a:gd name="T12" fmla="*/ 0 w 9"/>
                <a:gd name="T13" fmla="*/ 0 h 68"/>
                <a:gd name="T14" fmla="*/ 0 w 9"/>
                <a:gd name="T15" fmla="*/ 0 h 68"/>
                <a:gd name="T16" fmla="*/ 0 w 9"/>
                <a:gd name="T17" fmla="*/ 0 h 68"/>
                <a:gd name="T18" fmla="*/ 0 w 9"/>
                <a:gd name="T19" fmla="*/ 0 h 68"/>
                <a:gd name="T20" fmla="*/ 0 w 9"/>
                <a:gd name="T21" fmla="*/ 0 h 68"/>
                <a:gd name="T22" fmla="*/ 0 w 9"/>
                <a:gd name="T23" fmla="*/ 0 h 68"/>
                <a:gd name="T24" fmla="*/ 0 w 9"/>
                <a:gd name="T25" fmla="*/ 0 h 68"/>
                <a:gd name="T26" fmla="*/ 0 w 9"/>
                <a:gd name="T27" fmla="*/ 0 h 68"/>
                <a:gd name="T28" fmla="*/ 0 w 9"/>
                <a:gd name="T29" fmla="*/ 0 h 68"/>
                <a:gd name="T30" fmla="*/ 0 w 9"/>
                <a:gd name="T31" fmla="*/ 0 h 68"/>
                <a:gd name="T32" fmla="*/ 0 w 9"/>
                <a:gd name="T33" fmla="*/ 0 h 68"/>
                <a:gd name="T34" fmla="*/ 0 w 9"/>
                <a:gd name="T35" fmla="*/ 0 h 68"/>
                <a:gd name="T36" fmla="*/ 0 w 9"/>
                <a:gd name="T37" fmla="*/ 0 h 68"/>
                <a:gd name="T38" fmla="*/ 0 w 9"/>
                <a:gd name="T39" fmla="*/ 0 h 68"/>
                <a:gd name="T40" fmla="*/ 0 w 9"/>
                <a:gd name="T41" fmla="*/ 0 h 68"/>
                <a:gd name="T42" fmla="*/ 0 w 9"/>
                <a:gd name="T43" fmla="*/ 0 h 68"/>
                <a:gd name="T44" fmla="*/ 0 w 9"/>
                <a:gd name="T45" fmla="*/ 0 h 68"/>
                <a:gd name="T46" fmla="*/ 0 w 9"/>
                <a:gd name="T47" fmla="*/ 0 h 68"/>
                <a:gd name="T48" fmla="*/ 0 w 9"/>
                <a:gd name="T49" fmla="*/ 0 h 68"/>
                <a:gd name="T50" fmla="*/ 0 w 9"/>
                <a:gd name="T51" fmla="*/ 0 h 68"/>
                <a:gd name="T52" fmla="*/ 0 w 9"/>
                <a:gd name="T53" fmla="*/ 0 h 68"/>
                <a:gd name="T54" fmla="*/ 0 w 9"/>
                <a:gd name="T55" fmla="*/ 0 h 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
                <a:gd name="T85" fmla="*/ 0 h 68"/>
                <a:gd name="T86" fmla="*/ 9 w 9"/>
                <a:gd name="T87" fmla="*/ 68 h 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 h="68">
                  <a:moveTo>
                    <a:pt x="8" y="0"/>
                  </a:moveTo>
                  <a:lnTo>
                    <a:pt x="5" y="1"/>
                  </a:lnTo>
                  <a:lnTo>
                    <a:pt x="4" y="3"/>
                  </a:lnTo>
                  <a:lnTo>
                    <a:pt x="3" y="5"/>
                  </a:lnTo>
                  <a:lnTo>
                    <a:pt x="2" y="9"/>
                  </a:lnTo>
                  <a:lnTo>
                    <a:pt x="1" y="13"/>
                  </a:lnTo>
                  <a:lnTo>
                    <a:pt x="0" y="22"/>
                  </a:lnTo>
                  <a:lnTo>
                    <a:pt x="0" y="30"/>
                  </a:lnTo>
                  <a:lnTo>
                    <a:pt x="0" y="34"/>
                  </a:lnTo>
                  <a:lnTo>
                    <a:pt x="0" y="37"/>
                  </a:lnTo>
                  <a:lnTo>
                    <a:pt x="0" y="45"/>
                  </a:lnTo>
                  <a:lnTo>
                    <a:pt x="0" y="54"/>
                  </a:lnTo>
                  <a:lnTo>
                    <a:pt x="1" y="60"/>
                  </a:lnTo>
                  <a:lnTo>
                    <a:pt x="2" y="64"/>
                  </a:lnTo>
                  <a:lnTo>
                    <a:pt x="5" y="68"/>
                  </a:lnTo>
                  <a:lnTo>
                    <a:pt x="6" y="64"/>
                  </a:lnTo>
                  <a:lnTo>
                    <a:pt x="8" y="60"/>
                  </a:lnTo>
                  <a:lnTo>
                    <a:pt x="6" y="54"/>
                  </a:lnTo>
                  <a:lnTo>
                    <a:pt x="6" y="45"/>
                  </a:lnTo>
                  <a:lnTo>
                    <a:pt x="6" y="37"/>
                  </a:lnTo>
                  <a:lnTo>
                    <a:pt x="6" y="34"/>
                  </a:lnTo>
                  <a:lnTo>
                    <a:pt x="6" y="30"/>
                  </a:lnTo>
                  <a:lnTo>
                    <a:pt x="7" y="22"/>
                  </a:lnTo>
                  <a:lnTo>
                    <a:pt x="8" y="14"/>
                  </a:lnTo>
                  <a:lnTo>
                    <a:pt x="9" y="9"/>
                  </a:lnTo>
                  <a:lnTo>
                    <a:pt x="9" y="4"/>
                  </a:lnTo>
                  <a:lnTo>
                    <a:pt x="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3" name="Freeform 288"/>
            <p:cNvSpPr>
              <a:spLocks/>
            </p:cNvSpPr>
            <p:nvPr/>
          </p:nvSpPr>
          <p:spPr bwMode="auto">
            <a:xfrm>
              <a:off x="3235" y="2640"/>
              <a:ext cx="27" cy="8"/>
            </a:xfrm>
            <a:custGeom>
              <a:avLst/>
              <a:gdLst>
                <a:gd name="T0" fmla="*/ 0 w 80"/>
                <a:gd name="T1" fmla="*/ 0 h 24"/>
                <a:gd name="T2" fmla="*/ 0 w 80"/>
                <a:gd name="T3" fmla="*/ 0 h 24"/>
                <a:gd name="T4" fmla="*/ 0 w 80"/>
                <a:gd name="T5" fmla="*/ 0 h 24"/>
                <a:gd name="T6" fmla="*/ 0 w 80"/>
                <a:gd name="T7" fmla="*/ 0 h 24"/>
                <a:gd name="T8" fmla="*/ 0 w 80"/>
                <a:gd name="T9" fmla="*/ 0 h 24"/>
                <a:gd name="T10" fmla="*/ 0 w 80"/>
                <a:gd name="T11" fmla="*/ 0 h 24"/>
                <a:gd name="T12" fmla="*/ 0 w 80"/>
                <a:gd name="T13" fmla="*/ 0 h 24"/>
                <a:gd name="T14" fmla="*/ 0 w 80"/>
                <a:gd name="T15" fmla="*/ 0 h 24"/>
                <a:gd name="T16" fmla="*/ 0 w 80"/>
                <a:gd name="T17" fmla="*/ 0 h 24"/>
                <a:gd name="T18" fmla="*/ 0 w 80"/>
                <a:gd name="T19" fmla="*/ 0 h 24"/>
                <a:gd name="T20" fmla="*/ 0 w 80"/>
                <a:gd name="T21" fmla="*/ 0 h 24"/>
                <a:gd name="T22" fmla="*/ 0 w 80"/>
                <a:gd name="T23" fmla="*/ 0 h 24"/>
                <a:gd name="T24" fmla="*/ 0 w 80"/>
                <a:gd name="T25" fmla="*/ 0 h 24"/>
                <a:gd name="T26" fmla="*/ 0 w 80"/>
                <a:gd name="T27" fmla="*/ 0 h 24"/>
                <a:gd name="T28" fmla="*/ 0 w 80"/>
                <a:gd name="T29" fmla="*/ 0 h 24"/>
                <a:gd name="T30" fmla="*/ 0 w 80"/>
                <a:gd name="T31" fmla="*/ 0 h 24"/>
                <a:gd name="T32" fmla="*/ 0 w 80"/>
                <a:gd name="T33" fmla="*/ 0 h 24"/>
                <a:gd name="T34" fmla="*/ 0 w 80"/>
                <a:gd name="T35" fmla="*/ 0 h 24"/>
                <a:gd name="T36" fmla="*/ 0 w 80"/>
                <a:gd name="T37" fmla="*/ 0 h 24"/>
                <a:gd name="T38" fmla="*/ 0 w 80"/>
                <a:gd name="T39" fmla="*/ 0 h 24"/>
                <a:gd name="T40" fmla="*/ 0 w 80"/>
                <a:gd name="T41" fmla="*/ 0 h 24"/>
                <a:gd name="T42" fmla="*/ 0 w 80"/>
                <a:gd name="T43" fmla="*/ 0 h 24"/>
                <a:gd name="T44" fmla="*/ 0 w 80"/>
                <a:gd name="T45" fmla="*/ 0 h 24"/>
                <a:gd name="T46" fmla="*/ 0 w 80"/>
                <a:gd name="T47" fmla="*/ 0 h 24"/>
                <a:gd name="T48" fmla="*/ 0 w 80"/>
                <a:gd name="T49" fmla="*/ 0 h 24"/>
                <a:gd name="T50" fmla="*/ 0 w 80"/>
                <a:gd name="T51" fmla="*/ 0 h 24"/>
                <a:gd name="T52" fmla="*/ 0 w 80"/>
                <a:gd name="T53" fmla="*/ 0 h 24"/>
                <a:gd name="T54" fmla="*/ 0 w 80"/>
                <a:gd name="T55" fmla="*/ 0 h 24"/>
                <a:gd name="T56" fmla="*/ 0 w 80"/>
                <a:gd name="T57" fmla="*/ 0 h 24"/>
                <a:gd name="T58" fmla="*/ 0 w 80"/>
                <a:gd name="T59" fmla="*/ 0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24"/>
                <a:gd name="T92" fmla="*/ 80 w 80"/>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24">
                  <a:moveTo>
                    <a:pt x="0" y="5"/>
                  </a:moveTo>
                  <a:lnTo>
                    <a:pt x="6" y="6"/>
                  </a:lnTo>
                  <a:lnTo>
                    <a:pt x="11" y="7"/>
                  </a:lnTo>
                  <a:lnTo>
                    <a:pt x="18" y="6"/>
                  </a:lnTo>
                  <a:lnTo>
                    <a:pt x="28" y="8"/>
                  </a:lnTo>
                  <a:lnTo>
                    <a:pt x="36" y="9"/>
                  </a:lnTo>
                  <a:lnTo>
                    <a:pt x="40" y="11"/>
                  </a:lnTo>
                  <a:lnTo>
                    <a:pt x="44" y="11"/>
                  </a:lnTo>
                  <a:lnTo>
                    <a:pt x="51" y="15"/>
                  </a:lnTo>
                  <a:lnTo>
                    <a:pt x="60" y="19"/>
                  </a:lnTo>
                  <a:lnTo>
                    <a:pt x="68" y="23"/>
                  </a:lnTo>
                  <a:lnTo>
                    <a:pt x="71" y="23"/>
                  </a:lnTo>
                  <a:lnTo>
                    <a:pt x="74" y="24"/>
                  </a:lnTo>
                  <a:lnTo>
                    <a:pt x="76" y="23"/>
                  </a:lnTo>
                  <a:lnTo>
                    <a:pt x="80" y="22"/>
                  </a:lnTo>
                  <a:lnTo>
                    <a:pt x="75" y="18"/>
                  </a:lnTo>
                  <a:lnTo>
                    <a:pt x="70" y="16"/>
                  </a:lnTo>
                  <a:lnTo>
                    <a:pt x="63" y="12"/>
                  </a:lnTo>
                  <a:lnTo>
                    <a:pt x="54" y="8"/>
                  </a:lnTo>
                  <a:lnTo>
                    <a:pt x="46" y="4"/>
                  </a:lnTo>
                  <a:lnTo>
                    <a:pt x="43" y="4"/>
                  </a:lnTo>
                  <a:lnTo>
                    <a:pt x="38" y="3"/>
                  </a:lnTo>
                  <a:lnTo>
                    <a:pt x="29" y="1"/>
                  </a:lnTo>
                  <a:lnTo>
                    <a:pt x="18" y="0"/>
                  </a:lnTo>
                  <a:lnTo>
                    <a:pt x="11" y="1"/>
                  </a:lnTo>
                  <a:lnTo>
                    <a:pt x="7" y="1"/>
                  </a:lnTo>
                  <a:lnTo>
                    <a:pt x="5" y="2"/>
                  </a:lnTo>
                  <a:lnTo>
                    <a:pt x="2" y="3"/>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4" name="Freeform 289"/>
            <p:cNvSpPr>
              <a:spLocks/>
            </p:cNvSpPr>
            <p:nvPr/>
          </p:nvSpPr>
          <p:spPr bwMode="auto">
            <a:xfrm>
              <a:off x="3244" y="2634"/>
              <a:ext cx="9" cy="8"/>
            </a:xfrm>
            <a:custGeom>
              <a:avLst/>
              <a:gdLst>
                <a:gd name="T0" fmla="*/ 0 w 28"/>
                <a:gd name="T1" fmla="*/ 0 h 23"/>
                <a:gd name="T2" fmla="*/ 0 w 28"/>
                <a:gd name="T3" fmla="*/ 0 h 23"/>
                <a:gd name="T4" fmla="*/ 0 w 28"/>
                <a:gd name="T5" fmla="*/ 0 h 23"/>
                <a:gd name="T6" fmla="*/ 0 w 28"/>
                <a:gd name="T7" fmla="*/ 0 h 23"/>
                <a:gd name="T8" fmla="*/ 0 w 28"/>
                <a:gd name="T9" fmla="*/ 0 h 23"/>
                <a:gd name="T10" fmla="*/ 0 w 28"/>
                <a:gd name="T11" fmla="*/ 0 h 23"/>
                <a:gd name="T12" fmla="*/ 0 w 28"/>
                <a:gd name="T13" fmla="*/ 0 h 23"/>
                <a:gd name="T14" fmla="*/ 0 w 28"/>
                <a:gd name="T15" fmla="*/ 0 h 23"/>
                <a:gd name="T16" fmla="*/ 0 w 28"/>
                <a:gd name="T17" fmla="*/ 0 h 23"/>
                <a:gd name="T18" fmla="*/ 0 w 28"/>
                <a:gd name="T19" fmla="*/ 0 h 23"/>
                <a:gd name="T20" fmla="*/ 0 w 28"/>
                <a:gd name="T21" fmla="*/ 0 h 23"/>
                <a:gd name="T22" fmla="*/ 0 w 28"/>
                <a:gd name="T23" fmla="*/ 0 h 23"/>
                <a:gd name="T24" fmla="*/ 0 w 28"/>
                <a:gd name="T25" fmla="*/ 0 h 23"/>
                <a:gd name="T26" fmla="*/ 0 w 28"/>
                <a:gd name="T27" fmla="*/ 0 h 23"/>
                <a:gd name="T28" fmla="*/ 0 w 28"/>
                <a:gd name="T29" fmla="*/ 0 h 23"/>
                <a:gd name="T30" fmla="*/ 0 w 28"/>
                <a:gd name="T31" fmla="*/ 0 h 23"/>
                <a:gd name="T32" fmla="*/ 0 w 28"/>
                <a:gd name="T33" fmla="*/ 0 h 23"/>
                <a:gd name="T34" fmla="*/ 0 w 28"/>
                <a:gd name="T35" fmla="*/ 0 h 23"/>
                <a:gd name="T36" fmla="*/ 0 w 28"/>
                <a:gd name="T37" fmla="*/ 0 h 23"/>
                <a:gd name="T38" fmla="*/ 0 w 28"/>
                <a:gd name="T39" fmla="*/ 0 h 23"/>
                <a:gd name="T40" fmla="*/ 0 w 28"/>
                <a:gd name="T41" fmla="*/ 0 h 23"/>
                <a:gd name="T42" fmla="*/ 0 w 28"/>
                <a:gd name="T43" fmla="*/ 0 h 23"/>
                <a:gd name="T44" fmla="*/ 0 w 28"/>
                <a:gd name="T45" fmla="*/ 0 h 23"/>
                <a:gd name="T46" fmla="*/ 0 w 28"/>
                <a:gd name="T47" fmla="*/ 0 h 23"/>
                <a:gd name="T48" fmla="*/ 0 w 28"/>
                <a:gd name="T49" fmla="*/ 0 h 23"/>
                <a:gd name="T50" fmla="*/ 0 w 28"/>
                <a:gd name="T51" fmla="*/ 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23"/>
                <a:gd name="T80" fmla="*/ 28 w 28"/>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23">
                  <a:moveTo>
                    <a:pt x="2" y="0"/>
                  </a:moveTo>
                  <a:lnTo>
                    <a:pt x="0" y="2"/>
                  </a:lnTo>
                  <a:lnTo>
                    <a:pt x="2" y="5"/>
                  </a:lnTo>
                  <a:lnTo>
                    <a:pt x="4" y="7"/>
                  </a:lnTo>
                  <a:lnTo>
                    <a:pt x="7" y="10"/>
                  </a:lnTo>
                  <a:lnTo>
                    <a:pt x="10" y="13"/>
                  </a:lnTo>
                  <a:lnTo>
                    <a:pt x="12" y="14"/>
                  </a:lnTo>
                  <a:lnTo>
                    <a:pt x="13" y="15"/>
                  </a:lnTo>
                  <a:lnTo>
                    <a:pt x="16" y="17"/>
                  </a:lnTo>
                  <a:lnTo>
                    <a:pt x="20" y="20"/>
                  </a:lnTo>
                  <a:lnTo>
                    <a:pt x="22" y="22"/>
                  </a:lnTo>
                  <a:lnTo>
                    <a:pt x="25" y="23"/>
                  </a:lnTo>
                  <a:lnTo>
                    <a:pt x="28" y="22"/>
                  </a:lnTo>
                  <a:lnTo>
                    <a:pt x="28" y="19"/>
                  </a:lnTo>
                  <a:lnTo>
                    <a:pt x="26" y="17"/>
                  </a:lnTo>
                  <a:lnTo>
                    <a:pt x="23" y="15"/>
                  </a:lnTo>
                  <a:lnTo>
                    <a:pt x="20" y="12"/>
                  </a:lnTo>
                  <a:lnTo>
                    <a:pt x="17" y="10"/>
                  </a:lnTo>
                  <a:lnTo>
                    <a:pt x="15" y="10"/>
                  </a:lnTo>
                  <a:lnTo>
                    <a:pt x="13" y="8"/>
                  </a:lnTo>
                  <a:lnTo>
                    <a:pt x="11" y="6"/>
                  </a:lnTo>
                  <a:lnTo>
                    <a:pt x="7" y="3"/>
                  </a:lnTo>
                  <a:lnTo>
                    <a:pt x="6" y="2"/>
                  </a:lnTo>
                  <a:lnTo>
                    <a:pt x="4" y="0"/>
                  </a:lnTo>
                  <a:lnTo>
                    <a:pt x="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5" name="Freeform 290"/>
            <p:cNvSpPr>
              <a:spLocks/>
            </p:cNvSpPr>
            <p:nvPr/>
          </p:nvSpPr>
          <p:spPr bwMode="auto">
            <a:xfrm>
              <a:off x="3250" y="2610"/>
              <a:ext cx="49" cy="37"/>
            </a:xfrm>
            <a:custGeom>
              <a:avLst/>
              <a:gdLst>
                <a:gd name="T0" fmla="*/ 0 w 148"/>
                <a:gd name="T1" fmla="*/ 0 h 109"/>
                <a:gd name="T2" fmla="*/ 0 w 148"/>
                <a:gd name="T3" fmla="*/ 0 h 109"/>
                <a:gd name="T4" fmla="*/ 0 w 148"/>
                <a:gd name="T5" fmla="*/ 0 h 109"/>
                <a:gd name="T6" fmla="*/ 0 w 148"/>
                <a:gd name="T7" fmla="*/ 0 h 109"/>
                <a:gd name="T8" fmla="*/ 0 w 148"/>
                <a:gd name="T9" fmla="*/ 0 h 109"/>
                <a:gd name="T10" fmla="*/ 0 w 148"/>
                <a:gd name="T11" fmla="*/ 0 h 109"/>
                <a:gd name="T12" fmla="*/ 0 w 148"/>
                <a:gd name="T13" fmla="*/ 0 h 109"/>
                <a:gd name="T14" fmla="*/ 0 w 148"/>
                <a:gd name="T15" fmla="*/ 0 h 109"/>
                <a:gd name="T16" fmla="*/ 0 w 148"/>
                <a:gd name="T17" fmla="*/ 0 h 109"/>
                <a:gd name="T18" fmla="*/ 0 w 148"/>
                <a:gd name="T19" fmla="*/ 0 h 109"/>
                <a:gd name="T20" fmla="*/ 0 w 148"/>
                <a:gd name="T21" fmla="*/ 0 h 109"/>
                <a:gd name="T22" fmla="*/ 0 w 148"/>
                <a:gd name="T23" fmla="*/ 0 h 109"/>
                <a:gd name="T24" fmla="*/ 0 w 148"/>
                <a:gd name="T25" fmla="*/ 0 h 109"/>
                <a:gd name="T26" fmla="*/ 0 w 148"/>
                <a:gd name="T27" fmla="*/ 0 h 109"/>
                <a:gd name="T28" fmla="*/ 0 w 148"/>
                <a:gd name="T29" fmla="*/ 0 h 109"/>
                <a:gd name="T30" fmla="*/ 0 w 148"/>
                <a:gd name="T31" fmla="*/ 0 h 109"/>
                <a:gd name="T32" fmla="*/ 0 w 148"/>
                <a:gd name="T33" fmla="*/ 0 h 109"/>
                <a:gd name="T34" fmla="*/ 0 w 148"/>
                <a:gd name="T35" fmla="*/ 0 h 109"/>
                <a:gd name="T36" fmla="*/ 0 w 148"/>
                <a:gd name="T37" fmla="*/ 0 h 109"/>
                <a:gd name="T38" fmla="*/ 0 w 148"/>
                <a:gd name="T39" fmla="*/ 0 h 109"/>
                <a:gd name="T40" fmla="*/ 0 w 148"/>
                <a:gd name="T41" fmla="*/ 0 h 109"/>
                <a:gd name="T42" fmla="*/ 0 w 148"/>
                <a:gd name="T43" fmla="*/ 0 h 109"/>
                <a:gd name="T44" fmla="*/ 0 w 148"/>
                <a:gd name="T45" fmla="*/ 0 h 109"/>
                <a:gd name="T46" fmla="*/ 0 w 148"/>
                <a:gd name="T47" fmla="*/ 0 h 109"/>
                <a:gd name="T48" fmla="*/ 0 w 148"/>
                <a:gd name="T49" fmla="*/ 0 h 109"/>
                <a:gd name="T50" fmla="*/ 0 w 148"/>
                <a:gd name="T51" fmla="*/ 0 h 109"/>
                <a:gd name="T52" fmla="*/ 0 w 148"/>
                <a:gd name="T53" fmla="*/ 0 h 109"/>
                <a:gd name="T54" fmla="*/ 0 w 148"/>
                <a:gd name="T55" fmla="*/ 0 h 109"/>
                <a:gd name="T56" fmla="*/ 0 w 148"/>
                <a:gd name="T57" fmla="*/ 0 h 109"/>
                <a:gd name="T58" fmla="*/ 0 w 148"/>
                <a:gd name="T59" fmla="*/ 0 h 109"/>
                <a:gd name="T60" fmla="*/ 0 w 148"/>
                <a:gd name="T61" fmla="*/ 0 h 109"/>
                <a:gd name="T62" fmla="*/ 0 w 148"/>
                <a:gd name="T63" fmla="*/ 0 h 109"/>
                <a:gd name="T64" fmla="*/ 0 w 148"/>
                <a:gd name="T65" fmla="*/ 0 h 109"/>
                <a:gd name="T66" fmla="*/ 0 w 148"/>
                <a:gd name="T67" fmla="*/ 0 h 109"/>
                <a:gd name="T68" fmla="*/ 0 w 148"/>
                <a:gd name="T69" fmla="*/ 0 h 109"/>
                <a:gd name="T70" fmla="*/ 0 w 148"/>
                <a:gd name="T71" fmla="*/ 0 h 109"/>
                <a:gd name="T72" fmla="*/ 0 w 148"/>
                <a:gd name="T73" fmla="*/ 0 h 109"/>
                <a:gd name="T74" fmla="*/ 0 w 148"/>
                <a:gd name="T75" fmla="*/ 0 h 109"/>
                <a:gd name="T76" fmla="*/ 0 w 148"/>
                <a:gd name="T77" fmla="*/ 0 h 109"/>
                <a:gd name="T78" fmla="*/ 0 w 148"/>
                <a:gd name="T79" fmla="*/ 0 h 109"/>
                <a:gd name="T80" fmla="*/ 0 w 148"/>
                <a:gd name="T81" fmla="*/ 0 h 109"/>
                <a:gd name="T82" fmla="*/ 0 w 148"/>
                <a:gd name="T83" fmla="*/ 0 h 109"/>
                <a:gd name="T84" fmla="*/ 0 w 148"/>
                <a:gd name="T85" fmla="*/ 0 h 109"/>
                <a:gd name="T86" fmla="*/ 0 w 148"/>
                <a:gd name="T87" fmla="*/ 0 h 109"/>
                <a:gd name="T88" fmla="*/ 0 w 148"/>
                <a:gd name="T89" fmla="*/ 0 h 109"/>
                <a:gd name="T90" fmla="*/ 0 w 148"/>
                <a:gd name="T91" fmla="*/ 0 h 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8"/>
                <a:gd name="T139" fmla="*/ 0 h 109"/>
                <a:gd name="T140" fmla="*/ 148 w 148"/>
                <a:gd name="T141" fmla="*/ 109 h 1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8" h="109">
                  <a:moveTo>
                    <a:pt x="146" y="0"/>
                  </a:moveTo>
                  <a:lnTo>
                    <a:pt x="145" y="3"/>
                  </a:lnTo>
                  <a:lnTo>
                    <a:pt x="143" y="6"/>
                  </a:lnTo>
                  <a:lnTo>
                    <a:pt x="142" y="9"/>
                  </a:lnTo>
                  <a:lnTo>
                    <a:pt x="142" y="12"/>
                  </a:lnTo>
                  <a:lnTo>
                    <a:pt x="141" y="14"/>
                  </a:lnTo>
                  <a:lnTo>
                    <a:pt x="140" y="18"/>
                  </a:lnTo>
                  <a:lnTo>
                    <a:pt x="137" y="22"/>
                  </a:lnTo>
                  <a:lnTo>
                    <a:pt x="134" y="26"/>
                  </a:lnTo>
                  <a:lnTo>
                    <a:pt x="130" y="28"/>
                  </a:lnTo>
                  <a:lnTo>
                    <a:pt x="127" y="31"/>
                  </a:lnTo>
                  <a:lnTo>
                    <a:pt x="123" y="32"/>
                  </a:lnTo>
                  <a:lnTo>
                    <a:pt x="122" y="33"/>
                  </a:lnTo>
                  <a:lnTo>
                    <a:pt x="121" y="33"/>
                  </a:lnTo>
                  <a:lnTo>
                    <a:pt x="118" y="34"/>
                  </a:lnTo>
                  <a:lnTo>
                    <a:pt x="114" y="35"/>
                  </a:lnTo>
                  <a:lnTo>
                    <a:pt x="110" y="35"/>
                  </a:lnTo>
                  <a:lnTo>
                    <a:pt x="103" y="36"/>
                  </a:lnTo>
                  <a:lnTo>
                    <a:pt x="98" y="38"/>
                  </a:lnTo>
                  <a:lnTo>
                    <a:pt x="94" y="41"/>
                  </a:lnTo>
                  <a:lnTo>
                    <a:pt x="92" y="43"/>
                  </a:lnTo>
                  <a:lnTo>
                    <a:pt x="90" y="43"/>
                  </a:lnTo>
                  <a:lnTo>
                    <a:pt x="89" y="44"/>
                  </a:lnTo>
                  <a:lnTo>
                    <a:pt x="86" y="45"/>
                  </a:lnTo>
                  <a:lnTo>
                    <a:pt x="82" y="46"/>
                  </a:lnTo>
                  <a:lnTo>
                    <a:pt x="79" y="46"/>
                  </a:lnTo>
                  <a:lnTo>
                    <a:pt x="74" y="47"/>
                  </a:lnTo>
                  <a:lnTo>
                    <a:pt x="67" y="47"/>
                  </a:lnTo>
                  <a:lnTo>
                    <a:pt x="61" y="47"/>
                  </a:lnTo>
                  <a:lnTo>
                    <a:pt x="55" y="46"/>
                  </a:lnTo>
                  <a:lnTo>
                    <a:pt x="51" y="45"/>
                  </a:lnTo>
                  <a:lnTo>
                    <a:pt x="47" y="44"/>
                  </a:lnTo>
                  <a:lnTo>
                    <a:pt x="46" y="44"/>
                  </a:lnTo>
                  <a:lnTo>
                    <a:pt x="41" y="42"/>
                  </a:lnTo>
                  <a:lnTo>
                    <a:pt x="31" y="36"/>
                  </a:lnTo>
                  <a:lnTo>
                    <a:pt x="19" y="30"/>
                  </a:lnTo>
                  <a:lnTo>
                    <a:pt x="13" y="25"/>
                  </a:lnTo>
                  <a:lnTo>
                    <a:pt x="9" y="22"/>
                  </a:lnTo>
                  <a:lnTo>
                    <a:pt x="7" y="21"/>
                  </a:lnTo>
                  <a:lnTo>
                    <a:pt x="3" y="20"/>
                  </a:lnTo>
                  <a:lnTo>
                    <a:pt x="0" y="19"/>
                  </a:lnTo>
                  <a:lnTo>
                    <a:pt x="3" y="25"/>
                  </a:lnTo>
                  <a:lnTo>
                    <a:pt x="8" y="30"/>
                  </a:lnTo>
                  <a:lnTo>
                    <a:pt x="15" y="35"/>
                  </a:lnTo>
                  <a:lnTo>
                    <a:pt x="27" y="42"/>
                  </a:lnTo>
                  <a:lnTo>
                    <a:pt x="38" y="48"/>
                  </a:lnTo>
                  <a:lnTo>
                    <a:pt x="44" y="49"/>
                  </a:lnTo>
                  <a:lnTo>
                    <a:pt x="45" y="49"/>
                  </a:lnTo>
                  <a:lnTo>
                    <a:pt x="49" y="51"/>
                  </a:lnTo>
                  <a:lnTo>
                    <a:pt x="54" y="52"/>
                  </a:lnTo>
                  <a:lnTo>
                    <a:pt x="61" y="54"/>
                  </a:lnTo>
                  <a:lnTo>
                    <a:pt x="67" y="54"/>
                  </a:lnTo>
                  <a:lnTo>
                    <a:pt x="75" y="53"/>
                  </a:lnTo>
                  <a:lnTo>
                    <a:pt x="80" y="52"/>
                  </a:lnTo>
                  <a:lnTo>
                    <a:pt x="84" y="52"/>
                  </a:lnTo>
                  <a:lnTo>
                    <a:pt x="85" y="51"/>
                  </a:lnTo>
                  <a:lnTo>
                    <a:pt x="86" y="51"/>
                  </a:lnTo>
                  <a:lnTo>
                    <a:pt x="86" y="55"/>
                  </a:lnTo>
                  <a:lnTo>
                    <a:pt x="86" y="62"/>
                  </a:lnTo>
                  <a:lnTo>
                    <a:pt x="86" y="67"/>
                  </a:lnTo>
                  <a:lnTo>
                    <a:pt x="86" y="70"/>
                  </a:lnTo>
                  <a:lnTo>
                    <a:pt x="87" y="71"/>
                  </a:lnTo>
                  <a:lnTo>
                    <a:pt x="87" y="75"/>
                  </a:lnTo>
                  <a:lnTo>
                    <a:pt x="82" y="71"/>
                  </a:lnTo>
                  <a:lnTo>
                    <a:pt x="78" y="70"/>
                  </a:lnTo>
                  <a:lnTo>
                    <a:pt x="75" y="70"/>
                  </a:lnTo>
                  <a:lnTo>
                    <a:pt x="72" y="71"/>
                  </a:lnTo>
                  <a:lnTo>
                    <a:pt x="72" y="73"/>
                  </a:lnTo>
                  <a:lnTo>
                    <a:pt x="75" y="76"/>
                  </a:lnTo>
                  <a:lnTo>
                    <a:pt x="77" y="77"/>
                  </a:lnTo>
                  <a:lnTo>
                    <a:pt x="81" y="79"/>
                  </a:lnTo>
                  <a:lnTo>
                    <a:pt x="84" y="81"/>
                  </a:lnTo>
                  <a:lnTo>
                    <a:pt x="86" y="82"/>
                  </a:lnTo>
                  <a:lnTo>
                    <a:pt x="87" y="82"/>
                  </a:lnTo>
                  <a:lnTo>
                    <a:pt x="89" y="83"/>
                  </a:lnTo>
                  <a:lnTo>
                    <a:pt x="89" y="86"/>
                  </a:lnTo>
                  <a:lnTo>
                    <a:pt x="89" y="89"/>
                  </a:lnTo>
                  <a:lnTo>
                    <a:pt x="83" y="88"/>
                  </a:lnTo>
                  <a:lnTo>
                    <a:pt x="77" y="86"/>
                  </a:lnTo>
                  <a:lnTo>
                    <a:pt x="70" y="85"/>
                  </a:lnTo>
                  <a:lnTo>
                    <a:pt x="66" y="85"/>
                  </a:lnTo>
                  <a:lnTo>
                    <a:pt x="61" y="86"/>
                  </a:lnTo>
                  <a:lnTo>
                    <a:pt x="57" y="89"/>
                  </a:lnTo>
                  <a:lnTo>
                    <a:pt x="62" y="91"/>
                  </a:lnTo>
                  <a:lnTo>
                    <a:pt x="66" y="92"/>
                  </a:lnTo>
                  <a:lnTo>
                    <a:pt x="72" y="92"/>
                  </a:lnTo>
                  <a:lnTo>
                    <a:pt x="81" y="94"/>
                  </a:lnTo>
                  <a:lnTo>
                    <a:pt x="89" y="95"/>
                  </a:lnTo>
                  <a:lnTo>
                    <a:pt x="93" y="96"/>
                  </a:lnTo>
                  <a:lnTo>
                    <a:pt x="96" y="97"/>
                  </a:lnTo>
                  <a:lnTo>
                    <a:pt x="102" y="100"/>
                  </a:lnTo>
                  <a:lnTo>
                    <a:pt x="110" y="105"/>
                  </a:lnTo>
                  <a:lnTo>
                    <a:pt x="116" y="107"/>
                  </a:lnTo>
                  <a:lnTo>
                    <a:pt x="122" y="109"/>
                  </a:lnTo>
                  <a:lnTo>
                    <a:pt x="129" y="106"/>
                  </a:lnTo>
                  <a:lnTo>
                    <a:pt x="123" y="104"/>
                  </a:lnTo>
                  <a:lnTo>
                    <a:pt x="118" y="102"/>
                  </a:lnTo>
                  <a:lnTo>
                    <a:pt x="114" y="99"/>
                  </a:lnTo>
                  <a:lnTo>
                    <a:pt x="108" y="96"/>
                  </a:lnTo>
                  <a:lnTo>
                    <a:pt x="100" y="92"/>
                  </a:lnTo>
                  <a:lnTo>
                    <a:pt x="96" y="91"/>
                  </a:lnTo>
                  <a:lnTo>
                    <a:pt x="96" y="89"/>
                  </a:lnTo>
                  <a:lnTo>
                    <a:pt x="98" y="89"/>
                  </a:lnTo>
                  <a:lnTo>
                    <a:pt x="100" y="89"/>
                  </a:lnTo>
                  <a:lnTo>
                    <a:pt x="101" y="86"/>
                  </a:lnTo>
                  <a:lnTo>
                    <a:pt x="100" y="83"/>
                  </a:lnTo>
                  <a:lnTo>
                    <a:pt x="98" y="81"/>
                  </a:lnTo>
                  <a:lnTo>
                    <a:pt x="95" y="79"/>
                  </a:lnTo>
                  <a:lnTo>
                    <a:pt x="94" y="75"/>
                  </a:lnTo>
                  <a:lnTo>
                    <a:pt x="94" y="72"/>
                  </a:lnTo>
                  <a:lnTo>
                    <a:pt x="93" y="70"/>
                  </a:lnTo>
                  <a:lnTo>
                    <a:pt x="93" y="66"/>
                  </a:lnTo>
                  <a:lnTo>
                    <a:pt x="93" y="60"/>
                  </a:lnTo>
                  <a:lnTo>
                    <a:pt x="93" y="54"/>
                  </a:lnTo>
                  <a:lnTo>
                    <a:pt x="93" y="51"/>
                  </a:lnTo>
                  <a:lnTo>
                    <a:pt x="93" y="49"/>
                  </a:lnTo>
                  <a:lnTo>
                    <a:pt x="94" y="48"/>
                  </a:lnTo>
                  <a:lnTo>
                    <a:pt x="95" y="48"/>
                  </a:lnTo>
                  <a:lnTo>
                    <a:pt x="97" y="46"/>
                  </a:lnTo>
                  <a:lnTo>
                    <a:pt x="100" y="45"/>
                  </a:lnTo>
                  <a:lnTo>
                    <a:pt x="105" y="43"/>
                  </a:lnTo>
                  <a:lnTo>
                    <a:pt x="111" y="41"/>
                  </a:lnTo>
                  <a:lnTo>
                    <a:pt x="115" y="41"/>
                  </a:lnTo>
                  <a:lnTo>
                    <a:pt x="120" y="40"/>
                  </a:lnTo>
                  <a:lnTo>
                    <a:pt x="123" y="39"/>
                  </a:lnTo>
                  <a:lnTo>
                    <a:pt x="124" y="38"/>
                  </a:lnTo>
                  <a:lnTo>
                    <a:pt x="125" y="38"/>
                  </a:lnTo>
                  <a:lnTo>
                    <a:pt x="129" y="36"/>
                  </a:lnTo>
                  <a:lnTo>
                    <a:pt x="133" y="34"/>
                  </a:lnTo>
                  <a:lnTo>
                    <a:pt x="138" y="30"/>
                  </a:lnTo>
                  <a:lnTo>
                    <a:pt x="142" y="26"/>
                  </a:lnTo>
                  <a:lnTo>
                    <a:pt x="146" y="22"/>
                  </a:lnTo>
                  <a:lnTo>
                    <a:pt x="147" y="17"/>
                  </a:lnTo>
                  <a:lnTo>
                    <a:pt x="148" y="14"/>
                  </a:lnTo>
                  <a:lnTo>
                    <a:pt x="148" y="10"/>
                  </a:lnTo>
                  <a:lnTo>
                    <a:pt x="148" y="6"/>
                  </a:lnTo>
                  <a:lnTo>
                    <a:pt x="147" y="3"/>
                  </a:lnTo>
                  <a:lnTo>
                    <a:pt x="14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6" name="Freeform 291"/>
            <p:cNvSpPr>
              <a:spLocks/>
            </p:cNvSpPr>
            <p:nvPr/>
          </p:nvSpPr>
          <p:spPr bwMode="auto">
            <a:xfrm>
              <a:off x="3105" y="2528"/>
              <a:ext cx="37" cy="37"/>
            </a:xfrm>
            <a:custGeom>
              <a:avLst/>
              <a:gdLst>
                <a:gd name="T0" fmla="*/ 0 w 111"/>
                <a:gd name="T1" fmla="*/ 0 h 112"/>
                <a:gd name="T2" fmla="*/ 0 w 111"/>
                <a:gd name="T3" fmla="*/ 0 h 112"/>
                <a:gd name="T4" fmla="*/ 0 w 111"/>
                <a:gd name="T5" fmla="*/ 0 h 112"/>
                <a:gd name="T6" fmla="*/ 0 w 111"/>
                <a:gd name="T7" fmla="*/ 0 h 112"/>
                <a:gd name="T8" fmla="*/ 0 w 111"/>
                <a:gd name="T9" fmla="*/ 0 h 112"/>
                <a:gd name="T10" fmla="*/ 0 w 111"/>
                <a:gd name="T11" fmla="*/ 0 h 112"/>
                <a:gd name="T12" fmla="*/ 0 w 111"/>
                <a:gd name="T13" fmla="*/ 0 h 112"/>
                <a:gd name="T14" fmla="*/ 0 w 111"/>
                <a:gd name="T15" fmla="*/ 0 h 112"/>
                <a:gd name="T16" fmla="*/ 0 w 111"/>
                <a:gd name="T17" fmla="*/ 0 h 112"/>
                <a:gd name="T18" fmla="*/ 0 w 111"/>
                <a:gd name="T19" fmla="*/ 0 h 112"/>
                <a:gd name="T20" fmla="*/ 0 w 111"/>
                <a:gd name="T21" fmla="*/ 0 h 112"/>
                <a:gd name="T22" fmla="*/ 0 w 111"/>
                <a:gd name="T23" fmla="*/ 0 h 112"/>
                <a:gd name="T24" fmla="*/ 0 w 111"/>
                <a:gd name="T25" fmla="*/ 0 h 112"/>
                <a:gd name="T26" fmla="*/ 0 w 111"/>
                <a:gd name="T27" fmla="*/ 0 h 112"/>
                <a:gd name="T28" fmla="*/ 0 w 111"/>
                <a:gd name="T29" fmla="*/ 0 h 112"/>
                <a:gd name="T30" fmla="*/ 0 w 111"/>
                <a:gd name="T31" fmla="*/ 0 h 112"/>
                <a:gd name="T32" fmla="*/ 0 w 111"/>
                <a:gd name="T33" fmla="*/ 0 h 112"/>
                <a:gd name="T34" fmla="*/ 0 w 111"/>
                <a:gd name="T35" fmla="*/ 0 h 112"/>
                <a:gd name="T36" fmla="*/ 0 w 111"/>
                <a:gd name="T37" fmla="*/ 0 h 112"/>
                <a:gd name="T38" fmla="*/ 0 w 111"/>
                <a:gd name="T39" fmla="*/ 0 h 112"/>
                <a:gd name="T40" fmla="*/ 0 w 111"/>
                <a:gd name="T41" fmla="*/ 0 h 112"/>
                <a:gd name="T42" fmla="*/ 0 w 111"/>
                <a:gd name="T43" fmla="*/ 0 h 112"/>
                <a:gd name="T44" fmla="*/ 0 w 111"/>
                <a:gd name="T45" fmla="*/ 0 h 112"/>
                <a:gd name="T46" fmla="*/ 0 w 111"/>
                <a:gd name="T47" fmla="*/ 0 h 112"/>
                <a:gd name="T48" fmla="*/ 0 w 111"/>
                <a:gd name="T49" fmla="*/ 0 h 112"/>
                <a:gd name="T50" fmla="*/ 0 w 111"/>
                <a:gd name="T51" fmla="*/ 0 h 112"/>
                <a:gd name="T52" fmla="*/ 0 w 111"/>
                <a:gd name="T53" fmla="*/ 0 h 112"/>
                <a:gd name="T54" fmla="*/ 0 w 111"/>
                <a:gd name="T55" fmla="*/ 0 h 112"/>
                <a:gd name="T56" fmla="*/ 0 w 111"/>
                <a:gd name="T57" fmla="*/ 0 h 112"/>
                <a:gd name="T58" fmla="*/ 0 w 111"/>
                <a:gd name="T59" fmla="*/ 0 h 112"/>
                <a:gd name="T60" fmla="*/ 0 w 111"/>
                <a:gd name="T61" fmla="*/ 0 h 112"/>
                <a:gd name="T62" fmla="*/ 0 w 111"/>
                <a:gd name="T63" fmla="*/ 0 h 112"/>
                <a:gd name="T64" fmla="*/ 0 w 111"/>
                <a:gd name="T65" fmla="*/ 0 h 112"/>
                <a:gd name="T66" fmla="*/ 0 w 111"/>
                <a:gd name="T67" fmla="*/ 0 h 112"/>
                <a:gd name="T68" fmla="*/ 0 w 111"/>
                <a:gd name="T69" fmla="*/ 0 h 112"/>
                <a:gd name="T70" fmla="*/ 0 w 111"/>
                <a:gd name="T71" fmla="*/ 0 h 112"/>
                <a:gd name="T72" fmla="*/ 0 w 111"/>
                <a:gd name="T73" fmla="*/ 0 h 112"/>
                <a:gd name="T74" fmla="*/ 0 w 111"/>
                <a:gd name="T75" fmla="*/ 0 h 112"/>
                <a:gd name="T76" fmla="*/ 0 w 111"/>
                <a:gd name="T77" fmla="*/ 0 h 112"/>
                <a:gd name="T78" fmla="*/ 0 w 111"/>
                <a:gd name="T79" fmla="*/ 0 h 112"/>
                <a:gd name="T80" fmla="*/ 0 w 111"/>
                <a:gd name="T81" fmla="*/ 0 h 112"/>
                <a:gd name="T82" fmla="*/ 0 w 111"/>
                <a:gd name="T83" fmla="*/ 0 h 112"/>
                <a:gd name="T84" fmla="*/ 0 w 111"/>
                <a:gd name="T85" fmla="*/ 0 h 112"/>
                <a:gd name="T86" fmla="*/ 0 w 111"/>
                <a:gd name="T87" fmla="*/ 0 h 112"/>
                <a:gd name="T88" fmla="*/ 0 w 111"/>
                <a:gd name="T89" fmla="*/ 0 h 112"/>
                <a:gd name="T90" fmla="*/ 0 w 111"/>
                <a:gd name="T91" fmla="*/ 0 h 112"/>
                <a:gd name="T92" fmla="*/ 0 w 111"/>
                <a:gd name="T93" fmla="*/ 0 h 112"/>
                <a:gd name="T94" fmla="*/ 0 w 111"/>
                <a:gd name="T95" fmla="*/ 0 h 112"/>
                <a:gd name="T96" fmla="*/ 0 w 111"/>
                <a:gd name="T97" fmla="*/ 0 h 112"/>
                <a:gd name="T98" fmla="*/ 0 w 111"/>
                <a:gd name="T99" fmla="*/ 0 h 112"/>
                <a:gd name="T100" fmla="*/ 0 w 111"/>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
                <a:gd name="T154" fmla="*/ 0 h 112"/>
                <a:gd name="T155" fmla="*/ 111 w 111"/>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 h="112">
                  <a:moveTo>
                    <a:pt x="43" y="112"/>
                  </a:moveTo>
                  <a:lnTo>
                    <a:pt x="34" y="110"/>
                  </a:lnTo>
                  <a:lnTo>
                    <a:pt x="27" y="106"/>
                  </a:lnTo>
                  <a:lnTo>
                    <a:pt x="21" y="101"/>
                  </a:lnTo>
                  <a:lnTo>
                    <a:pt x="16" y="93"/>
                  </a:lnTo>
                  <a:lnTo>
                    <a:pt x="12" y="84"/>
                  </a:lnTo>
                  <a:lnTo>
                    <a:pt x="9" y="73"/>
                  </a:lnTo>
                  <a:lnTo>
                    <a:pt x="7" y="58"/>
                  </a:lnTo>
                  <a:lnTo>
                    <a:pt x="10" y="42"/>
                  </a:lnTo>
                  <a:lnTo>
                    <a:pt x="15" y="28"/>
                  </a:lnTo>
                  <a:lnTo>
                    <a:pt x="23" y="19"/>
                  </a:lnTo>
                  <a:lnTo>
                    <a:pt x="30" y="14"/>
                  </a:lnTo>
                  <a:lnTo>
                    <a:pt x="35" y="12"/>
                  </a:lnTo>
                  <a:lnTo>
                    <a:pt x="37" y="11"/>
                  </a:lnTo>
                  <a:lnTo>
                    <a:pt x="46" y="8"/>
                  </a:lnTo>
                  <a:lnTo>
                    <a:pt x="57" y="6"/>
                  </a:lnTo>
                  <a:lnTo>
                    <a:pt x="73" y="10"/>
                  </a:lnTo>
                  <a:lnTo>
                    <a:pt x="85" y="18"/>
                  </a:lnTo>
                  <a:lnTo>
                    <a:pt x="95" y="30"/>
                  </a:lnTo>
                  <a:lnTo>
                    <a:pt x="101" y="42"/>
                  </a:lnTo>
                  <a:lnTo>
                    <a:pt x="103" y="51"/>
                  </a:lnTo>
                  <a:lnTo>
                    <a:pt x="104" y="59"/>
                  </a:lnTo>
                  <a:lnTo>
                    <a:pt x="105" y="65"/>
                  </a:lnTo>
                  <a:lnTo>
                    <a:pt x="105" y="71"/>
                  </a:lnTo>
                  <a:lnTo>
                    <a:pt x="105" y="79"/>
                  </a:lnTo>
                  <a:lnTo>
                    <a:pt x="108" y="79"/>
                  </a:lnTo>
                  <a:lnTo>
                    <a:pt x="110" y="72"/>
                  </a:lnTo>
                  <a:lnTo>
                    <a:pt x="111" y="65"/>
                  </a:lnTo>
                  <a:lnTo>
                    <a:pt x="110" y="57"/>
                  </a:lnTo>
                  <a:lnTo>
                    <a:pt x="110" y="49"/>
                  </a:lnTo>
                  <a:lnTo>
                    <a:pt x="107" y="40"/>
                  </a:lnTo>
                  <a:lnTo>
                    <a:pt x="101" y="27"/>
                  </a:lnTo>
                  <a:lnTo>
                    <a:pt x="91" y="14"/>
                  </a:lnTo>
                  <a:lnTo>
                    <a:pt x="75" y="4"/>
                  </a:lnTo>
                  <a:lnTo>
                    <a:pt x="58" y="0"/>
                  </a:lnTo>
                  <a:lnTo>
                    <a:pt x="45" y="2"/>
                  </a:lnTo>
                  <a:lnTo>
                    <a:pt x="35" y="5"/>
                  </a:lnTo>
                  <a:lnTo>
                    <a:pt x="31" y="7"/>
                  </a:lnTo>
                  <a:lnTo>
                    <a:pt x="27" y="7"/>
                  </a:lnTo>
                  <a:lnTo>
                    <a:pt x="19" y="14"/>
                  </a:lnTo>
                  <a:lnTo>
                    <a:pt x="10" y="24"/>
                  </a:lnTo>
                  <a:lnTo>
                    <a:pt x="3" y="41"/>
                  </a:lnTo>
                  <a:lnTo>
                    <a:pt x="0" y="58"/>
                  </a:lnTo>
                  <a:lnTo>
                    <a:pt x="3" y="74"/>
                  </a:lnTo>
                  <a:lnTo>
                    <a:pt x="7" y="87"/>
                  </a:lnTo>
                  <a:lnTo>
                    <a:pt x="11" y="97"/>
                  </a:lnTo>
                  <a:lnTo>
                    <a:pt x="17" y="105"/>
                  </a:lnTo>
                  <a:lnTo>
                    <a:pt x="24" y="111"/>
                  </a:lnTo>
                  <a:lnTo>
                    <a:pt x="34" y="112"/>
                  </a:lnTo>
                  <a:lnTo>
                    <a:pt x="43" y="1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7" name="Freeform 292"/>
            <p:cNvSpPr>
              <a:spLocks/>
            </p:cNvSpPr>
            <p:nvPr/>
          </p:nvSpPr>
          <p:spPr bwMode="auto">
            <a:xfrm>
              <a:off x="3100" y="2531"/>
              <a:ext cx="11" cy="14"/>
            </a:xfrm>
            <a:custGeom>
              <a:avLst/>
              <a:gdLst>
                <a:gd name="T0" fmla="*/ 0 w 33"/>
                <a:gd name="T1" fmla="*/ 0 h 41"/>
                <a:gd name="T2" fmla="*/ 0 w 33"/>
                <a:gd name="T3" fmla="*/ 0 h 41"/>
                <a:gd name="T4" fmla="*/ 0 w 33"/>
                <a:gd name="T5" fmla="*/ 0 h 41"/>
                <a:gd name="T6" fmla="*/ 0 w 33"/>
                <a:gd name="T7" fmla="*/ 0 h 41"/>
                <a:gd name="T8" fmla="*/ 0 w 33"/>
                <a:gd name="T9" fmla="*/ 0 h 41"/>
                <a:gd name="T10" fmla="*/ 0 w 33"/>
                <a:gd name="T11" fmla="*/ 0 h 41"/>
                <a:gd name="T12" fmla="*/ 0 w 33"/>
                <a:gd name="T13" fmla="*/ 0 h 41"/>
                <a:gd name="T14" fmla="*/ 0 w 33"/>
                <a:gd name="T15" fmla="*/ 0 h 41"/>
                <a:gd name="T16" fmla="*/ 0 w 33"/>
                <a:gd name="T17" fmla="*/ 0 h 41"/>
                <a:gd name="T18" fmla="*/ 0 w 33"/>
                <a:gd name="T19" fmla="*/ 0 h 41"/>
                <a:gd name="T20" fmla="*/ 0 w 33"/>
                <a:gd name="T21" fmla="*/ 0 h 41"/>
                <a:gd name="T22" fmla="*/ 0 w 33"/>
                <a:gd name="T23" fmla="*/ 0 h 41"/>
                <a:gd name="T24" fmla="*/ 0 w 33"/>
                <a:gd name="T25" fmla="*/ 0 h 41"/>
                <a:gd name="T26" fmla="*/ 0 w 33"/>
                <a:gd name="T27" fmla="*/ 0 h 41"/>
                <a:gd name="T28" fmla="*/ 0 w 33"/>
                <a:gd name="T29" fmla="*/ 0 h 41"/>
                <a:gd name="T30" fmla="*/ 0 w 33"/>
                <a:gd name="T31" fmla="*/ 0 h 41"/>
                <a:gd name="T32" fmla="*/ 0 w 33"/>
                <a:gd name="T33" fmla="*/ 0 h 41"/>
                <a:gd name="T34" fmla="*/ 0 w 33"/>
                <a:gd name="T35" fmla="*/ 0 h 41"/>
                <a:gd name="T36" fmla="*/ 0 w 33"/>
                <a:gd name="T37" fmla="*/ 0 h 41"/>
                <a:gd name="T38" fmla="*/ 0 w 33"/>
                <a:gd name="T39" fmla="*/ 0 h 41"/>
                <a:gd name="T40" fmla="*/ 0 w 33"/>
                <a:gd name="T41" fmla="*/ 0 h 41"/>
                <a:gd name="T42" fmla="*/ 0 w 33"/>
                <a:gd name="T43" fmla="*/ 0 h 41"/>
                <a:gd name="T44" fmla="*/ 0 w 33"/>
                <a:gd name="T45" fmla="*/ 0 h 41"/>
                <a:gd name="T46" fmla="*/ 0 w 33"/>
                <a:gd name="T47" fmla="*/ 0 h 41"/>
                <a:gd name="T48" fmla="*/ 0 w 33"/>
                <a:gd name="T49" fmla="*/ 0 h 41"/>
                <a:gd name="T50" fmla="*/ 0 w 33"/>
                <a:gd name="T51" fmla="*/ 0 h 41"/>
                <a:gd name="T52" fmla="*/ 0 w 33"/>
                <a:gd name="T53" fmla="*/ 0 h 41"/>
                <a:gd name="T54" fmla="*/ 0 w 33"/>
                <a:gd name="T55" fmla="*/ 0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
                <a:gd name="T85" fmla="*/ 0 h 41"/>
                <a:gd name="T86" fmla="*/ 33 w 33"/>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 h="41">
                  <a:moveTo>
                    <a:pt x="33" y="10"/>
                  </a:moveTo>
                  <a:lnTo>
                    <a:pt x="29" y="8"/>
                  </a:lnTo>
                  <a:lnTo>
                    <a:pt x="24" y="7"/>
                  </a:lnTo>
                  <a:lnTo>
                    <a:pt x="18" y="5"/>
                  </a:lnTo>
                  <a:lnTo>
                    <a:pt x="13" y="3"/>
                  </a:lnTo>
                  <a:lnTo>
                    <a:pt x="6" y="1"/>
                  </a:lnTo>
                  <a:lnTo>
                    <a:pt x="4" y="0"/>
                  </a:lnTo>
                  <a:lnTo>
                    <a:pt x="3" y="1"/>
                  </a:lnTo>
                  <a:lnTo>
                    <a:pt x="0" y="5"/>
                  </a:lnTo>
                  <a:lnTo>
                    <a:pt x="0" y="6"/>
                  </a:lnTo>
                  <a:lnTo>
                    <a:pt x="1" y="12"/>
                  </a:lnTo>
                  <a:lnTo>
                    <a:pt x="6" y="23"/>
                  </a:lnTo>
                  <a:lnTo>
                    <a:pt x="12" y="35"/>
                  </a:lnTo>
                  <a:lnTo>
                    <a:pt x="18" y="41"/>
                  </a:lnTo>
                  <a:lnTo>
                    <a:pt x="21" y="33"/>
                  </a:lnTo>
                  <a:lnTo>
                    <a:pt x="17" y="29"/>
                  </a:lnTo>
                  <a:lnTo>
                    <a:pt x="13" y="21"/>
                  </a:lnTo>
                  <a:lnTo>
                    <a:pt x="9" y="14"/>
                  </a:lnTo>
                  <a:lnTo>
                    <a:pt x="6" y="9"/>
                  </a:lnTo>
                  <a:lnTo>
                    <a:pt x="8" y="9"/>
                  </a:lnTo>
                  <a:lnTo>
                    <a:pt x="11" y="9"/>
                  </a:lnTo>
                  <a:lnTo>
                    <a:pt x="16" y="11"/>
                  </a:lnTo>
                  <a:lnTo>
                    <a:pt x="21" y="12"/>
                  </a:lnTo>
                  <a:lnTo>
                    <a:pt x="24" y="14"/>
                  </a:lnTo>
                  <a:lnTo>
                    <a:pt x="27" y="14"/>
                  </a:lnTo>
                  <a:lnTo>
                    <a:pt x="33"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8" name="Freeform 293"/>
            <p:cNvSpPr>
              <a:spLocks/>
            </p:cNvSpPr>
            <p:nvPr/>
          </p:nvSpPr>
          <p:spPr bwMode="auto">
            <a:xfrm>
              <a:off x="3110" y="2564"/>
              <a:ext cx="23" cy="36"/>
            </a:xfrm>
            <a:custGeom>
              <a:avLst/>
              <a:gdLst>
                <a:gd name="T0" fmla="*/ 0 w 70"/>
                <a:gd name="T1" fmla="*/ 0 h 108"/>
                <a:gd name="T2" fmla="*/ 0 w 70"/>
                <a:gd name="T3" fmla="*/ 0 h 108"/>
                <a:gd name="T4" fmla="*/ 0 w 70"/>
                <a:gd name="T5" fmla="*/ 0 h 108"/>
                <a:gd name="T6" fmla="*/ 0 w 70"/>
                <a:gd name="T7" fmla="*/ 0 h 108"/>
                <a:gd name="T8" fmla="*/ 0 w 70"/>
                <a:gd name="T9" fmla="*/ 0 h 108"/>
                <a:gd name="T10" fmla="*/ 0 w 70"/>
                <a:gd name="T11" fmla="*/ 0 h 108"/>
                <a:gd name="T12" fmla="*/ 0 w 70"/>
                <a:gd name="T13" fmla="*/ 0 h 108"/>
                <a:gd name="T14" fmla="*/ 0 w 70"/>
                <a:gd name="T15" fmla="*/ 0 h 108"/>
                <a:gd name="T16" fmla="*/ 0 w 70"/>
                <a:gd name="T17" fmla="*/ 0 h 108"/>
                <a:gd name="T18" fmla="*/ 0 w 70"/>
                <a:gd name="T19" fmla="*/ 0 h 108"/>
                <a:gd name="T20" fmla="*/ 0 w 70"/>
                <a:gd name="T21" fmla="*/ 0 h 108"/>
                <a:gd name="T22" fmla="*/ 0 w 70"/>
                <a:gd name="T23" fmla="*/ 0 h 108"/>
                <a:gd name="T24" fmla="*/ 0 w 70"/>
                <a:gd name="T25" fmla="*/ 0 h 108"/>
                <a:gd name="T26" fmla="*/ 0 w 70"/>
                <a:gd name="T27" fmla="*/ 0 h 108"/>
                <a:gd name="T28" fmla="*/ 0 w 70"/>
                <a:gd name="T29" fmla="*/ 0 h 108"/>
                <a:gd name="T30" fmla="*/ 0 w 70"/>
                <a:gd name="T31" fmla="*/ 0 h 108"/>
                <a:gd name="T32" fmla="*/ 0 w 70"/>
                <a:gd name="T33" fmla="*/ 0 h 108"/>
                <a:gd name="T34" fmla="*/ 0 w 70"/>
                <a:gd name="T35" fmla="*/ 0 h 108"/>
                <a:gd name="T36" fmla="*/ 0 w 70"/>
                <a:gd name="T37" fmla="*/ 0 h 108"/>
                <a:gd name="T38" fmla="*/ 0 w 70"/>
                <a:gd name="T39" fmla="*/ 0 h 108"/>
                <a:gd name="T40" fmla="*/ 0 w 70"/>
                <a:gd name="T41" fmla="*/ 0 h 108"/>
                <a:gd name="T42" fmla="*/ 0 w 70"/>
                <a:gd name="T43" fmla="*/ 0 h 108"/>
                <a:gd name="T44" fmla="*/ 0 w 70"/>
                <a:gd name="T45" fmla="*/ 0 h 108"/>
                <a:gd name="T46" fmla="*/ 0 w 70"/>
                <a:gd name="T47" fmla="*/ 0 h 108"/>
                <a:gd name="T48" fmla="*/ 0 w 70"/>
                <a:gd name="T49" fmla="*/ 0 h 108"/>
                <a:gd name="T50" fmla="*/ 0 w 70"/>
                <a:gd name="T51" fmla="*/ 0 h 108"/>
                <a:gd name="T52" fmla="*/ 0 w 70"/>
                <a:gd name="T53" fmla="*/ 0 h 108"/>
                <a:gd name="T54" fmla="*/ 0 w 70"/>
                <a:gd name="T55" fmla="*/ 0 h 108"/>
                <a:gd name="T56" fmla="*/ 0 w 70"/>
                <a:gd name="T57" fmla="*/ 0 h 108"/>
                <a:gd name="T58" fmla="*/ 0 w 70"/>
                <a:gd name="T59" fmla="*/ 0 h 108"/>
                <a:gd name="T60" fmla="*/ 0 w 70"/>
                <a:gd name="T61" fmla="*/ 0 h 108"/>
                <a:gd name="T62" fmla="*/ 0 w 70"/>
                <a:gd name="T63" fmla="*/ 0 h 108"/>
                <a:gd name="T64" fmla="*/ 0 w 70"/>
                <a:gd name="T65" fmla="*/ 0 h 108"/>
                <a:gd name="T66" fmla="*/ 0 w 70"/>
                <a:gd name="T67" fmla="*/ 0 h 108"/>
                <a:gd name="T68" fmla="*/ 0 w 70"/>
                <a:gd name="T69" fmla="*/ 0 h 108"/>
                <a:gd name="T70" fmla="*/ 0 w 70"/>
                <a:gd name="T71" fmla="*/ 0 h 108"/>
                <a:gd name="T72" fmla="*/ 0 w 70"/>
                <a:gd name="T73" fmla="*/ 0 h 108"/>
                <a:gd name="T74" fmla="*/ 0 w 70"/>
                <a:gd name="T75" fmla="*/ 0 h 108"/>
                <a:gd name="T76" fmla="*/ 0 w 70"/>
                <a:gd name="T77" fmla="*/ 0 h 108"/>
                <a:gd name="T78" fmla="*/ 0 w 70"/>
                <a:gd name="T79" fmla="*/ 0 h 108"/>
                <a:gd name="T80" fmla="*/ 0 w 70"/>
                <a:gd name="T81" fmla="*/ 0 h 108"/>
                <a:gd name="T82" fmla="*/ 0 w 70"/>
                <a:gd name="T83" fmla="*/ 0 h 108"/>
                <a:gd name="T84" fmla="*/ 0 w 70"/>
                <a:gd name="T85" fmla="*/ 0 h 108"/>
                <a:gd name="T86" fmla="*/ 0 w 70"/>
                <a:gd name="T87" fmla="*/ 0 h 108"/>
                <a:gd name="T88" fmla="*/ 0 w 70"/>
                <a:gd name="T89" fmla="*/ 0 h 108"/>
                <a:gd name="T90" fmla="*/ 0 w 70"/>
                <a:gd name="T91" fmla="*/ 0 h 108"/>
                <a:gd name="T92" fmla="*/ 0 w 70"/>
                <a:gd name="T93" fmla="*/ 0 h 108"/>
                <a:gd name="T94" fmla="*/ 0 w 70"/>
                <a:gd name="T95" fmla="*/ 0 h 108"/>
                <a:gd name="T96" fmla="*/ 0 w 70"/>
                <a:gd name="T97" fmla="*/ 0 h 108"/>
                <a:gd name="T98" fmla="*/ 0 w 70"/>
                <a:gd name="T99" fmla="*/ 0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
                <a:gd name="T151" fmla="*/ 0 h 108"/>
                <a:gd name="T152" fmla="*/ 70 w 70"/>
                <a:gd name="T153" fmla="*/ 108 h 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 h="108">
                  <a:moveTo>
                    <a:pt x="19" y="0"/>
                  </a:moveTo>
                  <a:lnTo>
                    <a:pt x="14" y="3"/>
                  </a:lnTo>
                  <a:lnTo>
                    <a:pt x="11" y="7"/>
                  </a:lnTo>
                  <a:lnTo>
                    <a:pt x="8" y="11"/>
                  </a:lnTo>
                  <a:lnTo>
                    <a:pt x="6" y="17"/>
                  </a:lnTo>
                  <a:lnTo>
                    <a:pt x="4" y="21"/>
                  </a:lnTo>
                  <a:lnTo>
                    <a:pt x="2" y="28"/>
                  </a:lnTo>
                  <a:lnTo>
                    <a:pt x="0" y="38"/>
                  </a:lnTo>
                  <a:lnTo>
                    <a:pt x="0" y="48"/>
                  </a:lnTo>
                  <a:lnTo>
                    <a:pt x="0" y="57"/>
                  </a:lnTo>
                  <a:lnTo>
                    <a:pt x="2" y="65"/>
                  </a:lnTo>
                  <a:lnTo>
                    <a:pt x="5" y="70"/>
                  </a:lnTo>
                  <a:lnTo>
                    <a:pt x="6" y="72"/>
                  </a:lnTo>
                  <a:lnTo>
                    <a:pt x="6" y="74"/>
                  </a:lnTo>
                  <a:lnTo>
                    <a:pt x="10" y="79"/>
                  </a:lnTo>
                  <a:lnTo>
                    <a:pt x="14" y="85"/>
                  </a:lnTo>
                  <a:lnTo>
                    <a:pt x="23" y="93"/>
                  </a:lnTo>
                  <a:lnTo>
                    <a:pt x="30" y="98"/>
                  </a:lnTo>
                  <a:lnTo>
                    <a:pt x="38" y="103"/>
                  </a:lnTo>
                  <a:lnTo>
                    <a:pt x="45" y="106"/>
                  </a:lnTo>
                  <a:lnTo>
                    <a:pt x="51" y="108"/>
                  </a:lnTo>
                  <a:lnTo>
                    <a:pt x="57" y="108"/>
                  </a:lnTo>
                  <a:lnTo>
                    <a:pt x="62" y="107"/>
                  </a:lnTo>
                  <a:lnTo>
                    <a:pt x="65" y="104"/>
                  </a:lnTo>
                  <a:lnTo>
                    <a:pt x="70" y="101"/>
                  </a:lnTo>
                  <a:lnTo>
                    <a:pt x="65" y="101"/>
                  </a:lnTo>
                  <a:lnTo>
                    <a:pt x="61" y="102"/>
                  </a:lnTo>
                  <a:lnTo>
                    <a:pt x="56" y="102"/>
                  </a:lnTo>
                  <a:lnTo>
                    <a:pt x="52" y="102"/>
                  </a:lnTo>
                  <a:lnTo>
                    <a:pt x="47" y="100"/>
                  </a:lnTo>
                  <a:lnTo>
                    <a:pt x="41" y="97"/>
                  </a:lnTo>
                  <a:lnTo>
                    <a:pt x="35" y="93"/>
                  </a:lnTo>
                  <a:lnTo>
                    <a:pt x="28" y="86"/>
                  </a:lnTo>
                  <a:lnTo>
                    <a:pt x="19" y="79"/>
                  </a:lnTo>
                  <a:lnTo>
                    <a:pt x="15" y="74"/>
                  </a:lnTo>
                  <a:lnTo>
                    <a:pt x="13" y="71"/>
                  </a:lnTo>
                  <a:lnTo>
                    <a:pt x="12" y="69"/>
                  </a:lnTo>
                  <a:lnTo>
                    <a:pt x="11" y="67"/>
                  </a:lnTo>
                  <a:lnTo>
                    <a:pt x="9" y="63"/>
                  </a:lnTo>
                  <a:lnTo>
                    <a:pt x="7" y="56"/>
                  </a:lnTo>
                  <a:lnTo>
                    <a:pt x="6" y="48"/>
                  </a:lnTo>
                  <a:lnTo>
                    <a:pt x="6" y="40"/>
                  </a:lnTo>
                  <a:lnTo>
                    <a:pt x="8" y="31"/>
                  </a:lnTo>
                  <a:lnTo>
                    <a:pt x="10" y="24"/>
                  </a:lnTo>
                  <a:lnTo>
                    <a:pt x="12" y="19"/>
                  </a:lnTo>
                  <a:lnTo>
                    <a:pt x="13" y="13"/>
                  </a:lnTo>
                  <a:lnTo>
                    <a:pt x="15" y="9"/>
                  </a:lnTo>
                  <a:lnTo>
                    <a:pt x="17" y="5"/>
                  </a:lnTo>
                  <a:lnTo>
                    <a:pt x="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9" name="Freeform 294"/>
            <p:cNvSpPr>
              <a:spLocks/>
            </p:cNvSpPr>
            <p:nvPr/>
          </p:nvSpPr>
          <p:spPr bwMode="auto">
            <a:xfrm>
              <a:off x="3125" y="2588"/>
              <a:ext cx="28" cy="13"/>
            </a:xfrm>
            <a:custGeom>
              <a:avLst/>
              <a:gdLst>
                <a:gd name="T0" fmla="*/ 0 w 83"/>
                <a:gd name="T1" fmla="*/ 0 h 37"/>
                <a:gd name="T2" fmla="*/ 0 w 83"/>
                <a:gd name="T3" fmla="*/ 0 h 37"/>
                <a:gd name="T4" fmla="*/ 0 w 83"/>
                <a:gd name="T5" fmla="*/ 0 h 37"/>
                <a:gd name="T6" fmla="*/ 0 w 83"/>
                <a:gd name="T7" fmla="*/ 0 h 37"/>
                <a:gd name="T8" fmla="*/ 0 w 83"/>
                <a:gd name="T9" fmla="*/ 0 h 37"/>
                <a:gd name="T10" fmla="*/ 0 w 83"/>
                <a:gd name="T11" fmla="*/ 0 h 37"/>
                <a:gd name="T12" fmla="*/ 0 w 83"/>
                <a:gd name="T13" fmla="*/ 0 h 37"/>
                <a:gd name="T14" fmla="*/ 0 w 83"/>
                <a:gd name="T15" fmla="*/ 0 h 37"/>
                <a:gd name="T16" fmla="*/ 0 w 83"/>
                <a:gd name="T17" fmla="*/ 0 h 37"/>
                <a:gd name="T18" fmla="*/ 0 w 83"/>
                <a:gd name="T19" fmla="*/ 0 h 37"/>
                <a:gd name="T20" fmla="*/ 0 w 83"/>
                <a:gd name="T21" fmla="*/ 0 h 37"/>
                <a:gd name="T22" fmla="*/ 0 w 83"/>
                <a:gd name="T23" fmla="*/ 0 h 37"/>
                <a:gd name="T24" fmla="*/ 0 w 83"/>
                <a:gd name="T25" fmla="*/ 0 h 37"/>
                <a:gd name="T26" fmla="*/ 0 w 83"/>
                <a:gd name="T27" fmla="*/ 0 h 37"/>
                <a:gd name="T28" fmla="*/ 0 w 83"/>
                <a:gd name="T29" fmla="*/ 0 h 37"/>
                <a:gd name="T30" fmla="*/ 0 w 83"/>
                <a:gd name="T31" fmla="*/ 0 h 37"/>
                <a:gd name="T32" fmla="*/ 0 w 83"/>
                <a:gd name="T33" fmla="*/ 0 h 37"/>
                <a:gd name="T34" fmla="*/ 0 w 83"/>
                <a:gd name="T35" fmla="*/ 0 h 37"/>
                <a:gd name="T36" fmla="*/ 0 w 83"/>
                <a:gd name="T37" fmla="*/ 0 h 37"/>
                <a:gd name="T38" fmla="*/ 0 w 83"/>
                <a:gd name="T39" fmla="*/ 0 h 37"/>
                <a:gd name="T40" fmla="*/ 0 w 83"/>
                <a:gd name="T41" fmla="*/ 0 h 37"/>
                <a:gd name="T42" fmla="*/ 0 w 83"/>
                <a:gd name="T43" fmla="*/ 0 h 37"/>
                <a:gd name="T44" fmla="*/ 0 w 83"/>
                <a:gd name="T45" fmla="*/ 0 h 37"/>
                <a:gd name="T46" fmla="*/ 0 w 83"/>
                <a:gd name="T47" fmla="*/ 0 h 37"/>
                <a:gd name="T48" fmla="*/ 0 w 83"/>
                <a:gd name="T49" fmla="*/ 0 h 37"/>
                <a:gd name="T50" fmla="*/ 0 w 83"/>
                <a:gd name="T51" fmla="*/ 0 h 37"/>
                <a:gd name="T52" fmla="*/ 0 w 83"/>
                <a:gd name="T53" fmla="*/ 0 h 37"/>
                <a:gd name="T54" fmla="*/ 0 w 83"/>
                <a:gd name="T55" fmla="*/ 0 h 37"/>
                <a:gd name="T56" fmla="*/ 0 w 83"/>
                <a:gd name="T57" fmla="*/ 0 h 37"/>
                <a:gd name="T58" fmla="*/ 0 w 83"/>
                <a:gd name="T59" fmla="*/ 0 h 37"/>
                <a:gd name="T60" fmla="*/ 0 w 83"/>
                <a:gd name="T61" fmla="*/ 0 h 37"/>
                <a:gd name="T62" fmla="*/ 0 w 83"/>
                <a:gd name="T63" fmla="*/ 0 h 37"/>
                <a:gd name="T64" fmla="*/ 0 w 83"/>
                <a:gd name="T65" fmla="*/ 0 h 37"/>
                <a:gd name="T66" fmla="*/ 0 w 83"/>
                <a:gd name="T67" fmla="*/ 0 h 37"/>
                <a:gd name="T68" fmla="*/ 0 w 83"/>
                <a:gd name="T69" fmla="*/ 0 h 37"/>
                <a:gd name="T70" fmla="*/ 0 w 83"/>
                <a:gd name="T71" fmla="*/ 0 h 37"/>
                <a:gd name="T72" fmla="*/ 0 w 83"/>
                <a:gd name="T73" fmla="*/ 0 h 37"/>
                <a:gd name="T74" fmla="*/ 0 w 83"/>
                <a:gd name="T75" fmla="*/ 0 h 37"/>
                <a:gd name="T76" fmla="*/ 0 w 83"/>
                <a:gd name="T77" fmla="*/ 0 h 37"/>
                <a:gd name="T78" fmla="*/ 0 w 83"/>
                <a:gd name="T79" fmla="*/ 0 h 37"/>
                <a:gd name="T80" fmla="*/ 0 w 83"/>
                <a:gd name="T81" fmla="*/ 0 h 37"/>
                <a:gd name="T82" fmla="*/ 0 w 83"/>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
                <a:gd name="T127" fmla="*/ 0 h 37"/>
                <a:gd name="T128" fmla="*/ 83 w 83"/>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 h="37">
                  <a:moveTo>
                    <a:pt x="0" y="0"/>
                  </a:moveTo>
                  <a:lnTo>
                    <a:pt x="0" y="3"/>
                  </a:lnTo>
                  <a:lnTo>
                    <a:pt x="1" y="7"/>
                  </a:lnTo>
                  <a:lnTo>
                    <a:pt x="3" y="10"/>
                  </a:lnTo>
                  <a:lnTo>
                    <a:pt x="6" y="14"/>
                  </a:lnTo>
                  <a:lnTo>
                    <a:pt x="12" y="20"/>
                  </a:lnTo>
                  <a:lnTo>
                    <a:pt x="23" y="27"/>
                  </a:lnTo>
                  <a:lnTo>
                    <a:pt x="33" y="32"/>
                  </a:lnTo>
                  <a:lnTo>
                    <a:pt x="38" y="34"/>
                  </a:lnTo>
                  <a:lnTo>
                    <a:pt x="40" y="34"/>
                  </a:lnTo>
                  <a:lnTo>
                    <a:pt x="43" y="35"/>
                  </a:lnTo>
                  <a:lnTo>
                    <a:pt x="48" y="36"/>
                  </a:lnTo>
                  <a:lnTo>
                    <a:pt x="54" y="37"/>
                  </a:lnTo>
                  <a:lnTo>
                    <a:pt x="60" y="37"/>
                  </a:lnTo>
                  <a:lnTo>
                    <a:pt x="67" y="36"/>
                  </a:lnTo>
                  <a:lnTo>
                    <a:pt x="72" y="34"/>
                  </a:lnTo>
                  <a:lnTo>
                    <a:pt x="76" y="33"/>
                  </a:lnTo>
                  <a:lnTo>
                    <a:pt x="78" y="29"/>
                  </a:lnTo>
                  <a:lnTo>
                    <a:pt x="82" y="26"/>
                  </a:lnTo>
                  <a:lnTo>
                    <a:pt x="83" y="22"/>
                  </a:lnTo>
                  <a:lnTo>
                    <a:pt x="83" y="18"/>
                  </a:lnTo>
                  <a:lnTo>
                    <a:pt x="78" y="21"/>
                  </a:lnTo>
                  <a:lnTo>
                    <a:pt x="77" y="23"/>
                  </a:lnTo>
                  <a:lnTo>
                    <a:pt x="74" y="25"/>
                  </a:lnTo>
                  <a:lnTo>
                    <a:pt x="72" y="27"/>
                  </a:lnTo>
                  <a:lnTo>
                    <a:pt x="69" y="28"/>
                  </a:lnTo>
                  <a:lnTo>
                    <a:pt x="65" y="30"/>
                  </a:lnTo>
                  <a:lnTo>
                    <a:pt x="60" y="30"/>
                  </a:lnTo>
                  <a:lnTo>
                    <a:pt x="55" y="30"/>
                  </a:lnTo>
                  <a:lnTo>
                    <a:pt x="49" y="29"/>
                  </a:lnTo>
                  <a:lnTo>
                    <a:pt x="45" y="29"/>
                  </a:lnTo>
                  <a:lnTo>
                    <a:pt x="41" y="27"/>
                  </a:lnTo>
                  <a:lnTo>
                    <a:pt x="36" y="26"/>
                  </a:lnTo>
                  <a:lnTo>
                    <a:pt x="26" y="21"/>
                  </a:lnTo>
                  <a:lnTo>
                    <a:pt x="16" y="13"/>
                  </a:lnTo>
                  <a:lnTo>
                    <a:pt x="11" y="10"/>
                  </a:lnTo>
                  <a:lnTo>
                    <a:pt x="8" y="7"/>
                  </a:lnTo>
                  <a:lnTo>
                    <a:pt x="6" y="5"/>
                  </a:lnTo>
                  <a:lnTo>
                    <a:pt x="3" y="2"/>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0" name="Freeform 295"/>
            <p:cNvSpPr>
              <a:spLocks/>
            </p:cNvSpPr>
            <p:nvPr/>
          </p:nvSpPr>
          <p:spPr bwMode="auto">
            <a:xfrm>
              <a:off x="3140" y="2585"/>
              <a:ext cx="13" cy="8"/>
            </a:xfrm>
            <a:custGeom>
              <a:avLst/>
              <a:gdLst>
                <a:gd name="T0" fmla="*/ 0 w 39"/>
                <a:gd name="T1" fmla="*/ 0 h 26"/>
                <a:gd name="T2" fmla="*/ 0 w 39"/>
                <a:gd name="T3" fmla="*/ 0 h 26"/>
                <a:gd name="T4" fmla="*/ 0 w 39"/>
                <a:gd name="T5" fmla="*/ 0 h 26"/>
                <a:gd name="T6" fmla="*/ 0 w 39"/>
                <a:gd name="T7" fmla="*/ 0 h 26"/>
                <a:gd name="T8" fmla="*/ 0 w 39"/>
                <a:gd name="T9" fmla="*/ 0 h 26"/>
                <a:gd name="T10" fmla="*/ 0 w 39"/>
                <a:gd name="T11" fmla="*/ 0 h 26"/>
                <a:gd name="T12" fmla="*/ 0 w 39"/>
                <a:gd name="T13" fmla="*/ 0 h 26"/>
                <a:gd name="T14" fmla="*/ 0 w 39"/>
                <a:gd name="T15" fmla="*/ 0 h 26"/>
                <a:gd name="T16" fmla="*/ 0 w 39"/>
                <a:gd name="T17" fmla="*/ 0 h 26"/>
                <a:gd name="T18" fmla="*/ 0 w 39"/>
                <a:gd name="T19" fmla="*/ 0 h 26"/>
                <a:gd name="T20" fmla="*/ 0 w 39"/>
                <a:gd name="T21" fmla="*/ 0 h 26"/>
                <a:gd name="T22" fmla="*/ 0 w 39"/>
                <a:gd name="T23" fmla="*/ 0 h 26"/>
                <a:gd name="T24" fmla="*/ 0 w 39"/>
                <a:gd name="T25" fmla="*/ 0 h 26"/>
                <a:gd name="T26" fmla="*/ 0 w 39"/>
                <a:gd name="T27" fmla="*/ 0 h 26"/>
                <a:gd name="T28" fmla="*/ 0 w 39"/>
                <a:gd name="T29" fmla="*/ 0 h 26"/>
                <a:gd name="T30" fmla="*/ 0 w 39"/>
                <a:gd name="T31" fmla="*/ 0 h 26"/>
                <a:gd name="T32" fmla="*/ 0 w 39"/>
                <a:gd name="T33" fmla="*/ 0 h 26"/>
                <a:gd name="T34" fmla="*/ 0 w 39"/>
                <a:gd name="T35" fmla="*/ 0 h 26"/>
                <a:gd name="T36" fmla="*/ 0 w 39"/>
                <a:gd name="T37" fmla="*/ 0 h 26"/>
                <a:gd name="T38" fmla="*/ 0 w 39"/>
                <a:gd name="T39" fmla="*/ 0 h 26"/>
                <a:gd name="T40" fmla="*/ 0 w 39"/>
                <a:gd name="T41" fmla="*/ 0 h 26"/>
                <a:gd name="T42" fmla="*/ 0 w 39"/>
                <a:gd name="T43" fmla="*/ 0 h 26"/>
                <a:gd name="T44" fmla="*/ 0 w 39"/>
                <a:gd name="T45" fmla="*/ 0 h 26"/>
                <a:gd name="T46" fmla="*/ 0 w 39"/>
                <a:gd name="T47" fmla="*/ 0 h 26"/>
                <a:gd name="T48" fmla="*/ 0 w 39"/>
                <a:gd name="T49" fmla="*/ 0 h 26"/>
                <a:gd name="T50" fmla="*/ 0 w 39"/>
                <a:gd name="T51" fmla="*/ 0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
                <a:gd name="T79" fmla="*/ 0 h 26"/>
                <a:gd name="T80" fmla="*/ 39 w 39"/>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 h="26">
                  <a:moveTo>
                    <a:pt x="0" y="0"/>
                  </a:moveTo>
                  <a:lnTo>
                    <a:pt x="0" y="5"/>
                  </a:lnTo>
                  <a:lnTo>
                    <a:pt x="1" y="8"/>
                  </a:lnTo>
                  <a:lnTo>
                    <a:pt x="3" y="11"/>
                  </a:lnTo>
                  <a:lnTo>
                    <a:pt x="8" y="15"/>
                  </a:lnTo>
                  <a:lnTo>
                    <a:pt x="12" y="19"/>
                  </a:lnTo>
                  <a:lnTo>
                    <a:pt x="14" y="21"/>
                  </a:lnTo>
                  <a:lnTo>
                    <a:pt x="16" y="21"/>
                  </a:lnTo>
                  <a:lnTo>
                    <a:pt x="21" y="24"/>
                  </a:lnTo>
                  <a:lnTo>
                    <a:pt x="27" y="26"/>
                  </a:lnTo>
                  <a:lnTo>
                    <a:pt x="31" y="26"/>
                  </a:lnTo>
                  <a:lnTo>
                    <a:pt x="35" y="26"/>
                  </a:lnTo>
                  <a:lnTo>
                    <a:pt x="39" y="24"/>
                  </a:lnTo>
                  <a:lnTo>
                    <a:pt x="36" y="21"/>
                  </a:lnTo>
                  <a:lnTo>
                    <a:pt x="32" y="19"/>
                  </a:lnTo>
                  <a:lnTo>
                    <a:pt x="28" y="19"/>
                  </a:lnTo>
                  <a:lnTo>
                    <a:pt x="24" y="18"/>
                  </a:lnTo>
                  <a:lnTo>
                    <a:pt x="19" y="16"/>
                  </a:lnTo>
                  <a:lnTo>
                    <a:pt x="18" y="15"/>
                  </a:lnTo>
                  <a:lnTo>
                    <a:pt x="16" y="13"/>
                  </a:lnTo>
                  <a:lnTo>
                    <a:pt x="12" y="10"/>
                  </a:lnTo>
                  <a:lnTo>
                    <a:pt x="9" y="6"/>
                  </a:lnTo>
                  <a:lnTo>
                    <a:pt x="7" y="4"/>
                  </a:lnTo>
                  <a:lnTo>
                    <a:pt x="3" y="2"/>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1" name="Freeform 296"/>
            <p:cNvSpPr>
              <a:spLocks/>
            </p:cNvSpPr>
            <p:nvPr/>
          </p:nvSpPr>
          <p:spPr bwMode="auto">
            <a:xfrm>
              <a:off x="3143" y="2584"/>
              <a:ext cx="12" cy="3"/>
            </a:xfrm>
            <a:custGeom>
              <a:avLst/>
              <a:gdLst>
                <a:gd name="T0" fmla="*/ 0 w 38"/>
                <a:gd name="T1" fmla="*/ 0 h 10"/>
                <a:gd name="T2" fmla="*/ 0 w 38"/>
                <a:gd name="T3" fmla="*/ 0 h 10"/>
                <a:gd name="T4" fmla="*/ 0 w 38"/>
                <a:gd name="T5" fmla="*/ 0 h 10"/>
                <a:gd name="T6" fmla="*/ 0 w 38"/>
                <a:gd name="T7" fmla="*/ 0 h 10"/>
                <a:gd name="T8" fmla="*/ 0 w 38"/>
                <a:gd name="T9" fmla="*/ 0 h 10"/>
                <a:gd name="T10" fmla="*/ 0 w 38"/>
                <a:gd name="T11" fmla="*/ 0 h 10"/>
                <a:gd name="T12" fmla="*/ 0 w 38"/>
                <a:gd name="T13" fmla="*/ 0 h 10"/>
                <a:gd name="T14" fmla="*/ 0 w 38"/>
                <a:gd name="T15" fmla="*/ 0 h 10"/>
                <a:gd name="T16" fmla="*/ 0 w 38"/>
                <a:gd name="T17" fmla="*/ 0 h 10"/>
                <a:gd name="T18" fmla="*/ 0 w 38"/>
                <a:gd name="T19" fmla="*/ 0 h 10"/>
                <a:gd name="T20" fmla="*/ 0 w 38"/>
                <a:gd name="T21" fmla="*/ 0 h 10"/>
                <a:gd name="T22" fmla="*/ 0 w 38"/>
                <a:gd name="T23" fmla="*/ 0 h 10"/>
                <a:gd name="T24" fmla="*/ 0 w 38"/>
                <a:gd name="T25" fmla="*/ 0 h 10"/>
                <a:gd name="T26" fmla="*/ 0 w 38"/>
                <a:gd name="T27" fmla="*/ 0 h 10"/>
                <a:gd name="T28" fmla="*/ 0 w 38"/>
                <a:gd name="T29" fmla="*/ 0 h 10"/>
                <a:gd name="T30" fmla="*/ 0 w 38"/>
                <a:gd name="T31" fmla="*/ 0 h 10"/>
                <a:gd name="T32" fmla="*/ 0 w 38"/>
                <a:gd name="T33" fmla="*/ 0 h 10"/>
                <a:gd name="T34" fmla="*/ 0 w 38"/>
                <a:gd name="T35" fmla="*/ 0 h 10"/>
                <a:gd name="T36" fmla="*/ 0 w 38"/>
                <a:gd name="T37" fmla="*/ 0 h 10"/>
                <a:gd name="T38" fmla="*/ 0 w 38"/>
                <a:gd name="T39" fmla="*/ 0 h 10"/>
                <a:gd name="T40" fmla="*/ 0 w 38"/>
                <a:gd name="T41" fmla="*/ 0 h 10"/>
                <a:gd name="T42" fmla="*/ 0 w 38"/>
                <a:gd name="T43" fmla="*/ 0 h 10"/>
                <a:gd name="T44" fmla="*/ 0 w 38"/>
                <a:gd name="T45" fmla="*/ 0 h 10"/>
                <a:gd name="T46" fmla="*/ 0 w 38"/>
                <a:gd name="T47" fmla="*/ 0 h 10"/>
                <a:gd name="T48" fmla="*/ 0 w 38"/>
                <a:gd name="T49" fmla="*/ 0 h 10"/>
                <a:gd name="T50" fmla="*/ 0 w 38"/>
                <a:gd name="T51" fmla="*/ 0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10"/>
                <a:gd name="T80" fmla="*/ 38 w 38"/>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10">
                  <a:moveTo>
                    <a:pt x="0" y="5"/>
                  </a:moveTo>
                  <a:lnTo>
                    <a:pt x="1" y="7"/>
                  </a:lnTo>
                  <a:lnTo>
                    <a:pt x="4" y="9"/>
                  </a:lnTo>
                  <a:lnTo>
                    <a:pt x="7" y="9"/>
                  </a:lnTo>
                  <a:lnTo>
                    <a:pt x="12" y="10"/>
                  </a:lnTo>
                  <a:lnTo>
                    <a:pt x="16" y="10"/>
                  </a:lnTo>
                  <a:lnTo>
                    <a:pt x="19" y="10"/>
                  </a:lnTo>
                  <a:lnTo>
                    <a:pt x="21" y="10"/>
                  </a:lnTo>
                  <a:lnTo>
                    <a:pt x="25" y="9"/>
                  </a:lnTo>
                  <a:lnTo>
                    <a:pt x="32" y="8"/>
                  </a:lnTo>
                  <a:lnTo>
                    <a:pt x="36" y="7"/>
                  </a:lnTo>
                  <a:lnTo>
                    <a:pt x="37" y="4"/>
                  </a:lnTo>
                  <a:lnTo>
                    <a:pt x="38" y="2"/>
                  </a:lnTo>
                  <a:lnTo>
                    <a:pt x="34" y="0"/>
                  </a:lnTo>
                  <a:lnTo>
                    <a:pt x="32" y="2"/>
                  </a:lnTo>
                  <a:lnTo>
                    <a:pt x="30" y="2"/>
                  </a:lnTo>
                  <a:lnTo>
                    <a:pt x="24" y="2"/>
                  </a:lnTo>
                  <a:lnTo>
                    <a:pt x="20" y="3"/>
                  </a:lnTo>
                  <a:lnTo>
                    <a:pt x="19" y="4"/>
                  </a:lnTo>
                  <a:lnTo>
                    <a:pt x="16" y="3"/>
                  </a:lnTo>
                  <a:lnTo>
                    <a:pt x="12" y="3"/>
                  </a:lnTo>
                  <a:lnTo>
                    <a:pt x="8" y="2"/>
                  </a:lnTo>
                  <a:lnTo>
                    <a:pt x="6" y="2"/>
                  </a:lnTo>
                  <a:lnTo>
                    <a:pt x="3" y="2"/>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2" name="Freeform 297"/>
            <p:cNvSpPr>
              <a:spLocks/>
            </p:cNvSpPr>
            <p:nvPr/>
          </p:nvSpPr>
          <p:spPr bwMode="auto">
            <a:xfrm>
              <a:off x="3146" y="2577"/>
              <a:ext cx="7" cy="8"/>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w 20"/>
                <a:gd name="T15" fmla="*/ 0 h 24"/>
                <a:gd name="T16" fmla="*/ 0 w 20"/>
                <a:gd name="T17" fmla="*/ 0 h 24"/>
                <a:gd name="T18" fmla="*/ 0 w 20"/>
                <a:gd name="T19" fmla="*/ 0 h 24"/>
                <a:gd name="T20" fmla="*/ 0 w 20"/>
                <a:gd name="T21" fmla="*/ 0 h 24"/>
                <a:gd name="T22" fmla="*/ 0 w 20"/>
                <a:gd name="T23" fmla="*/ 0 h 24"/>
                <a:gd name="T24" fmla="*/ 0 w 20"/>
                <a:gd name="T25" fmla="*/ 0 h 24"/>
                <a:gd name="T26" fmla="*/ 0 w 20"/>
                <a:gd name="T27" fmla="*/ 0 h 24"/>
                <a:gd name="T28" fmla="*/ 0 w 20"/>
                <a:gd name="T29" fmla="*/ 0 h 24"/>
                <a:gd name="T30" fmla="*/ 0 w 20"/>
                <a:gd name="T31" fmla="*/ 0 h 24"/>
                <a:gd name="T32" fmla="*/ 0 w 20"/>
                <a:gd name="T33" fmla="*/ 0 h 24"/>
                <a:gd name="T34" fmla="*/ 0 w 20"/>
                <a:gd name="T35" fmla="*/ 0 h 24"/>
                <a:gd name="T36" fmla="*/ 0 w 20"/>
                <a:gd name="T37" fmla="*/ 0 h 24"/>
                <a:gd name="T38" fmla="*/ 0 w 20"/>
                <a:gd name="T39" fmla="*/ 0 h 24"/>
                <a:gd name="T40" fmla="*/ 0 w 20"/>
                <a:gd name="T41" fmla="*/ 0 h 24"/>
                <a:gd name="T42" fmla="*/ 0 w 20"/>
                <a:gd name="T43" fmla="*/ 0 h 24"/>
                <a:gd name="T44" fmla="*/ 0 w 20"/>
                <a:gd name="T45" fmla="*/ 0 h 24"/>
                <a:gd name="T46" fmla="*/ 0 w 20"/>
                <a:gd name="T47" fmla="*/ 0 h 24"/>
                <a:gd name="T48" fmla="*/ 0 w 20"/>
                <a:gd name="T49" fmla="*/ 0 h 24"/>
                <a:gd name="T50" fmla="*/ 0 w 20"/>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
                <a:gd name="T79" fmla="*/ 0 h 24"/>
                <a:gd name="T80" fmla="*/ 20 w 20"/>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 h="24">
                  <a:moveTo>
                    <a:pt x="2" y="0"/>
                  </a:moveTo>
                  <a:lnTo>
                    <a:pt x="0" y="2"/>
                  </a:lnTo>
                  <a:lnTo>
                    <a:pt x="1" y="5"/>
                  </a:lnTo>
                  <a:lnTo>
                    <a:pt x="1" y="8"/>
                  </a:lnTo>
                  <a:lnTo>
                    <a:pt x="3" y="12"/>
                  </a:lnTo>
                  <a:lnTo>
                    <a:pt x="5" y="14"/>
                  </a:lnTo>
                  <a:lnTo>
                    <a:pt x="6" y="16"/>
                  </a:lnTo>
                  <a:lnTo>
                    <a:pt x="7" y="17"/>
                  </a:lnTo>
                  <a:lnTo>
                    <a:pt x="10" y="19"/>
                  </a:lnTo>
                  <a:lnTo>
                    <a:pt x="12" y="21"/>
                  </a:lnTo>
                  <a:lnTo>
                    <a:pt x="14" y="23"/>
                  </a:lnTo>
                  <a:lnTo>
                    <a:pt x="17" y="24"/>
                  </a:lnTo>
                  <a:lnTo>
                    <a:pt x="20" y="23"/>
                  </a:lnTo>
                  <a:lnTo>
                    <a:pt x="20" y="21"/>
                  </a:lnTo>
                  <a:lnTo>
                    <a:pt x="20" y="19"/>
                  </a:lnTo>
                  <a:lnTo>
                    <a:pt x="17" y="17"/>
                  </a:lnTo>
                  <a:lnTo>
                    <a:pt x="14" y="14"/>
                  </a:lnTo>
                  <a:lnTo>
                    <a:pt x="13" y="12"/>
                  </a:lnTo>
                  <a:lnTo>
                    <a:pt x="12" y="11"/>
                  </a:lnTo>
                  <a:lnTo>
                    <a:pt x="11" y="10"/>
                  </a:lnTo>
                  <a:lnTo>
                    <a:pt x="10" y="7"/>
                  </a:lnTo>
                  <a:lnTo>
                    <a:pt x="8" y="5"/>
                  </a:lnTo>
                  <a:lnTo>
                    <a:pt x="6" y="4"/>
                  </a:lnTo>
                  <a:lnTo>
                    <a:pt x="5" y="1"/>
                  </a:lnTo>
                  <a:lnTo>
                    <a:pt x="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3" name="Freeform 298"/>
            <p:cNvSpPr>
              <a:spLocks/>
            </p:cNvSpPr>
            <p:nvPr/>
          </p:nvSpPr>
          <p:spPr bwMode="auto">
            <a:xfrm>
              <a:off x="3139" y="2543"/>
              <a:ext cx="38" cy="29"/>
            </a:xfrm>
            <a:custGeom>
              <a:avLst/>
              <a:gdLst>
                <a:gd name="T0" fmla="*/ 0 w 112"/>
                <a:gd name="T1" fmla="*/ 0 h 87"/>
                <a:gd name="T2" fmla="*/ 0 w 112"/>
                <a:gd name="T3" fmla="*/ 0 h 87"/>
                <a:gd name="T4" fmla="*/ 0 w 112"/>
                <a:gd name="T5" fmla="*/ 0 h 87"/>
                <a:gd name="T6" fmla="*/ 0 w 112"/>
                <a:gd name="T7" fmla="*/ 0 h 87"/>
                <a:gd name="T8" fmla="*/ 0 w 112"/>
                <a:gd name="T9" fmla="*/ 0 h 87"/>
                <a:gd name="T10" fmla="*/ 0 w 112"/>
                <a:gd name="T11" fmla="*/ 0 h 87"/>
                <a:gd name="T12" fmla="*/ 0 w 112"/>
                <a:gd name="T13" fmla="*/ 0 h 87"/>
                <a:gd name="T14" fmla="*/ 0 w 112"/>
                <a:gd name="T15" fmla="*/ 0 h 87"/>
                <a:gd name="T16" fmla="*/ 0 w 112"/>
                <a:gd name="T17" fmla="*/ 0 h 87"/>
                <a:gd name="T18" fmla="*/ 0 w 112"/>
                <a:gd name="T19" fmla="*/ 0 h 87"/>
                <a:gd name="T20" fmla="*/ 0 w 112"/>
                <a:gd name="T21" fmla="*/ 0 h 87"/>
                <a:gd name="T22" fmla="*/ 0 w 112"/>
                <a:gd name="T23" fmla="*/ 0 h 87"/>
                <a:gd name="T24" fmla="*/ 0 w 112"/>
                <a:gd name="T25" fmla="*/ 0 h 87"/>
                <a:gd name="T26" fmla="*/ 0 w 112"/>
                <a:gd name="T27" fmla="*/ 0 h 87"/>
                <a:gd name="T28" fmla="*/ 0 w 112"/>
                <a:gd name="T29" fmla="*/ 0 h 87"/>
                <a:gd name="T30" fmla="*/ 0 w 112"/>
                <a:gd name="T31" fmla="*/ 0 h 87"/>
                <a:gd name="T32" fmla="*/ 0 w 112"/>
                <a:gd name="T33" fmla="*/ 0 h 87"/>
                <a:gd name="T34" fmla="*/ 0 w 112"/>
                <a:gd name="T35" fmla="*/ 0 h 87"/>
                <a:gd name="T36" fmla="*/ 0 w 112"/>
                <a:gd name="T37" fmla="*/ 0 h 87"/>
                <a:gd name="T38" fmla="*/ 0 w 112"/>
                <a:gd name="T39" fmla="*/ 0 h 87"/>
                <a:gd name="T40" fmla="*/ 0 w 112"/>
                <a:gd name="T41" fmla="*/ 0 h 87"/>
                <a:gd name="T42" fmla="*/ 0 w 112"/>
                <a:gd name="T43" fmla="*/ 0 h 87"/>
                <a:gd name="T44" fmla="*/ 0 w 112"/>
                <a:gd name="T45" fmla="*/ 0 h 87"/>
                <a:gd name="T46" fmla="*/ 0 w 112"/>
                <a:gd name="T47" fmla="*/ 0 h 87"/>
                <a:gd name="T48" fmla="*/ 0 w 112"/>
                <a:gd name="T49" fmla="*/ 0 h 87"/>
                <a:gd name="T50" fmla="*/ 0 w 112"/>
                <a:gd name="T51" fmla="*/ 0 h 87"/>
                <a:gd name="T52" fmla="*/ 0 w 112"/>
                <a:gd name="T53" fmla="*/ 0 h 87"/>
                <a:gd name="T54" fmla="*/ 0 w 112"/>
                <a:gd name="T55" fmla="*/ 0 h 87"/>
                <a:gd name="T56" fmla="*/ 0 w 112"/>
                <a:gd name="T57" fmla="*/ 0 h 87"/>
                <a:gd name="T58" fmla="*/ 0 w 112"/>
                <a:gd name="T59" fmla="*/ 0 h 87"/>
                <a:gd name="T60" fmla="*/ 0 w 112"/>
                <a:gd name="T61" fmla="*/ 0 h 87"/>
                <a:gd name="T62" fmla="*/ 0 w 112"/>
                <a:gd name="T63" fmla="*/ 0 h 87"/>
                <a:gd name="T64" fmla="*/ 0 w 112"/>
                <a:gd name="T65" fmla="*/ 0 h 87"/>
                <a:gd name="T66" fmla="*/ 0 w 112"/>
                <a:gd name="T67" fmla="*/ 0 h 87"/>
                <a:gd name="T68" fmla="*/ 0 w 112"/>
                <a:gd name="T69" fmla="*/ 0 h 87"/>
                <a:gd name="T70" fmla="*/ 0 w 112"/>
                <a:gd name="T71" fmla="*/ 0 h 87"/>
                <a:gd name="T72" fmla="*/ 0 w 112"/>
                <a:gd name="T73" fmla="*/ 0 h 87"/>
                <a:gd name="T74" fmla="*/ 0 w 112"/>
                <a:gd name="T75" fmla="*/ 0 h 87"/>
                <a:gd name="T76" fmla="*/ 0 w 112"/>
                <a:gd name="T77" fmla="*/ 0 h 87"/>
                <a:gd name="T78" fmla="*/ 0 w 112"/>
                <a:gd name="T79" fmla="*/ 0 h 87"/>
                <a:gd name="T80" fmla="*/ 0 w 112"/>
                <a:gd name="T81" fmla="*/ 0 h 87"/>
                <a:gd name="T82" fmla="*/ 0 w 112"/>
                <a:gd name="T83" fmla="*/ 0 h 87"/>
                <a:gd name="T84" fmla="*/ 0 w 112"/>
                <a:gd name="T85" fmla="*/ 0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2"/>
                <a:gd name="T130" fmla="*/ 0 h 87"/>
                <a:gd name="T131" fmla="*/ 112 w 112"/>
                <a:gd name="T132" fmla="*/ 87 h 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2" h="87">
                  <a:moveTo>
                    <a:pt x="105" y="29"/>
                  </a:moveTo>
                  <a:lnTo>
                    <a:pt x="99" y="21"/>
                  </a:lnTo>
                  <a:lnTo>
                    <a:pt x="94" y="15"/>
                  </a:lnTo>
                  <a:lnTo>
                    <a:pt x="88" y="11"/>
                  </a:lnTo>
                  <a:lnTo>
                    <a:pt x="86" y="10"/>
                  </a:lnTo>
                  <a:lnTo>
                    <a:pt x="85" y="8"/>
                  </a:lnTo>
                  <a:lnTo>
                    <a:pt x="80" y="5"/>
                  </a:lnTo>
                  <a:lnTo>
                    <a:pt x="76" y="3"/>
                  </a:lnTo>
                  <a:lnTo>
                    <a:pt x="72" y="2"/>
                  </a:lnTo>
                  <a:lnTo>
                    <a:pt x="70" y="0"/>
                  </a:lnTo>
                  <a:lnTo>
                    <a:pt x="68" y="0"/>
                  </a:lnTo>
                  <a:lnTo>
                    <a:pt x="65" y="0"/>
                  </a:lnTo>
                  <a:lnTo>
                    <a:pt x="64" y="0"/>
                  </a:lnTo>
                  <a:lnTo>
                    <a:pt x="62" y="2"/>
                  </a:lnTo>
                  <a:lnTo>
                    <a:pt x="60" y="3"/>
                  </a:lnTo>
                  <a:lnTo>
                    <a:pt x="61" y="3"/>
                  </a:lnTo>
                  <a:lnTo>
                    <a:pt x="61" y="4"/>
                  </a:lnTo>
                  <a:lnTo>
                    <a:pt x="61" y="5"/>
                  </a:lnTo>
                  <a:lnTo>
                    <a:pt x="62" y="13"/>
                  </a:lnTo>
                  <a:lnTo>
                    <a:pt x="62" y="20"/>
                  </a:lnTo>
                  <a:lnTo>
                    <a:pt x="62" y="27"/>
                  </a:lnTo>
                  <a:lnTo>
                    <a:pt x="63" y="33"/>
                  </a:lnTo>
                  <a:lnTo>
                    <a:pt x="59" y="26"/>
                  </a:lnTo>
                  <a:lnTo>
                    <a:pt x="56" y="22"/>
                  </a:lnTo>
                  <a:lnTo>
                    <a:pt x="52" y="20"/>
                  </a:lnTo>
                  <a:lnTo>
                    <a:pt x="49" y="20"/>
                  </a:lnTo>
                  <a:lnTo>
                    <a:pt x="44" y="22"/>
                  </a:lnTo>
                  <a:lnTo>
                    <a:pt x="41" y="28"/>
                  </a:lnTo>
                  <a:lnTo>
                    <a:pt x="41" y="36"/>
                  </a:lnTo>
                  <a:lnTo>
                    <a:pt x="41" y="45"/>
                  </a:lnTo>
                  <a:lnTo>
                    <a:pt x="35" y="42"/>
                  </a:lnTo>
                  <a:lnTo>
                    <a:pt x="31" y="39"/>
                  </a:lnTo>
                  <a:lnTo>
                    <a:pt x="27" y="37"/>
                  </a:lnTo>
                  <a:lnTo>
                    <a:pt x="26" y="36"/>
                  </a:lnTo>
                  <a:lnTo>
                    <a:pt x="23" y="35"/>
                  </a:lnTo>
                  <a:lnTo>
                    <a:pt x="18" y="32"/>
                  </a:lnTo>
                  <a:lnTo>
                    <a:pt x="11" y="30"/>
                  </a:lnTo>
                  <a:lnTo>
                    <a:pt x="8" y="29"/>
                  </a:lnTo>
                  <a:lnTo>
                    <a:pt x="3" y="29"/>
                  </a:lnTo>
                  <a:lnTo>
                    <a:pt x="0" y="31"/>
                  </a:lnTo>
                  <a:lnTo>
                    <a:pt x="2" y="34"/>
                  </a:lnTo>
                  <a:lnTo>
                    <a:pt x="5" y="36"/>
                  </a:lnTo>
                  <a:lnTo>
                    <a:pt x="9" y="37"/>
                  </a:lnTo>
                  <a:lnTo>
                    <a:pt x="14" y="39"/>
                  </a:lnTo>
                  <a:lnTo>
                    <a:pt x="19" y="41"/>
                  </a:lnTo>
                  <a:lnTo>
                    <a:pt x="22" y="42"/>
                  </a:lnTo>
                  <a:lnTo>
                    <a:pt x="24" y="43"/>
                  </a:lnTo>
                  <a:lnTo>
                    <a:pt x="29" y="47"/>
                  </a:lnTo>
                  <a:lnTo>
                    <a:pt x="34" y="50"/>
                  </a:lnTo>
                  <a:lnTo>
                    <a:pt x="39" y="53"/>
                  </a:lnTo>
                  <a:lnTo>
                    <a:pt x="40" y="53"/>
                  </a:lnTo>
                  <a:lnTo>
                    <a:pt x="42" y="54"/>
                  </a:lnTo>
                  <a:lnTo>
                    <a:pt x="42" y="58"/>
                  </a:lnTo>
                  <a:lnTo>
                    <a:pt x="43" y="63"/>
                  </a:lnTo>
                  <a:lnTo>
                    <a:pt x="43" y="67"/>
                  </a:lnTo>
                  <a:lnTo>
                    <a:pt x="43" y="70"/>
                  </a:lnTo>
                  <a:lnTo>
                    <a:pt x="44" y="74"/>
                  </a:lnTo>
                  <a:lnTo>
                    <a:pt x="46" y="79"/>
                  </a:lnTo>
                  <a:lnTo>
                    <a:pt x="47" y="82"/>
                  </a:lnTo>
                  <a:lnTo>
                    <a:pt x="50" y="87"/>
                  </a:lnTo>
                  <a:lnTo>
                    <a:pt x="50" y="82"/>
                  </a:lnTo>
                  <a:lnTo>
                    <a:pt x="51" y="79"/>
                  </a:lnTo>
                  <a:lnTo>
                    <a:pt x="50" y="74"/>
                  </a:lnTo>
                  <a:lnTo>
                    <a:pt x="50" y="69"/>
                  </a:lnTo>
                  <a:lnTo>
                    <a:pt x="49" y="64"/>
                  </a:lnTo>
                  <a:lnTo>
                    <a:pt x="49" y="58"/>
                  </a:lnTo>
                  <a:lnTo>
                    <a:pt x="48" y="50"/>
                  </a:lnTo>
                  <a:lnTo>
                    <a:pt x="48" y="42"/>
                  </a:lnTo>
                  <a:lnTo>
                    <a:pt x="48" y="37"/>
                  </a:lnTo>
                  <a:lnTo>
                    <a:pt x="48" y="34"/>
                  </a:lnTo>
                  <a:lnTo>
                    <a:pt x="48" y="31"/>
                  </a:lnTo>
                  <a:lnTo>
                    <a:pt x="49" y="29"/>
                  </a:lnTo>
                  <a:lnTo>
                    <a:pt x="49" y="26"/>
                  </a:lnTo>
                  <a:lnTo>
                    <a:pt x="50" y="26"/>
                  </a:lnTo>
                  <a:lnTo>
                    <a:pt x="52" y="28"/>
                  </a:lnTo>
                  <a:lnTo>
                    <a:pt x="56" y="32"/>
                  </a:lnTo>
                  <a:lnTo>
                    <a:pt x="60" y="40"/>
                  </a:lnTo>
                  <a:lnTo>
                    <a:pt x="62" y="48"/>
                  </a:lnTo>
                  <a:lnTo>
                    <a:pt x="65" y="55"/>
                  </a:lnTo>
                  <a:lnTo>
                    <a:pt x="67" y="60"/>
                  </a:lnTo>
                  <a:lnTo>
                    <a:pt x="69" y="65"/>
                  </a:lnTo>
                  <a:lnTo>
                    <a:pt x="70" y="69"/>
                  </a:lnTo>
                  <a:lnTo>
                    <a:pt x="72" y="73"/>
                  </a:lnTo>
                  <a:lnTo>
                    <a:pt x="73" y="77"/>
                  </a:lnTo>
                  <a:lnTo>
                    <a:pt x="75" y="81"/>
                  </a:lnTo>
                  <a:lnTo>
                    <a:pt x="77" y="76"/>
                  </a:lnTo>
                  <a:lnTo>
                    <a:pt x="77" y="72"/>
                  </a:lnTo>
                  <a:lnTo>
                    <a:pt x="77" y="67"/>
                  </a:lnTo>
                  <a:lnTo>
                    <a:pt x="75" y="63"/>
                  </a:lnTo>
                  <a:lnTo>
                    <a:pt x="75" y="60"/>
                  </a:lnTo>
                  <a:lnTo>
                    <a:pt x="74" y="57"/>
                  </a:lnTo>
                  <a:lnTo>
                    <a:pt x="72" y="53"/>
                  </a:lnTo>
                  <a:lnTo>
                    <a:pt x="71" y="50"/>
                  </a:lnTo>
                  <a:lnTo>
                    <a:pt x="71" y="45"/>
                  </a:lnTo>
                  <a:lnTo>
                    <a:pt x="71" y="43"/>
                  </a:lnTo>
                  <a:lnTo>
                    <a:pt x="71" y="39"/>
                  </a:lnTo>
                  <a:lnTo>
                    <a:pt x="71" y="36"/>
                  </a:lnTo>
                  <a:lnTo>
                    <a:pt x="70" y="31"/>
                  </a:lnTo>
                  <a:lnTo>
                    <a:pt x="69" y="25"/>
                  </a:lnTo>
                  <a:lnTo>
                    <a:pt x="68" y="16"/>
                  </a:lnTo>
                  <a:lnTo>
                    <a:pt x="68" y="7"/>
                  </a:lnTo>
                  <a:lnTo>
                    <a:pt x="69" y="7"/>
                  </a:lnTo>
                  <a:lnTo>
                    <a:pt x="70" y="7"/>
                  </a:lnTo>
                  <a:lnTo>
                    <a:pt x="74" y="9"/>
                  </a:lnTo>
                  <a:lnTo>
                    <a:pt x="77" y="11"/>
                  </a:lnTo>
                  <a:lnTo>
                    <a:pt x="81" y="13"/>
                  </a:lnTo>
                  <a:lnTo>
                    <a:pt x="83" y="15"/>
                  </a:lnTo>
                  <a:lnTo>
                    <a:pt x="85" y="15"/>
                  </a:lnTo>
                  <a:lnTo>
                    <a:pt x="88" y="20"/>
                  </a:lnTo>
                  <a:lnTo>
                    <a:pt x="94" y="25"/>
                  </a:lnTo>
                  <a:lnTo>
                    <a:pt x="99" y="33"/>
                  </a:lnTo>
                  <a:lnTo>
                    <a:pt x="102" y="42"/>
                  </a:lnTo>
                  <a:lnTo>
                    <a:pt x="104" y="51"/>
                  </a:lnTo>
                  <a:lnTo>
                    <a:pt x="105" y="59"/>
                  </a:lnTo>
                  <a:lnTo>
                    <a:pt x="105" y="64"/>
                  </a:lnTo>
                  <a:lnTo>
                    <a:pt x="105" y="69"/>
                  </a:lnTo>
                  <a:lnTo>
                    <a:pt x="106" y="74"/>
                  </a:lnTo>
                  <a:lnTo>
                    <a:pt x="106" y="79"/>
                  </a:lnTo>
                  <a:lnTo>
                    <a:pt x="107" y="84"/>
                  </a:lnTo>
                  <a:lnTo>
                    <a:pt x="109" y="79"/>
                  </a:lnTo>
                  <a:lnTo>
                    <a:pt x="111" y="74"/>
                  </a:lnTo>
                  <a:lnTo>
                    <a:pt x="112" y="69"/>
                  </a:lnTo>
                  <a:lnTo>
                    <a:pt x="112" y="63"/>
                  </a:lnTo>
                  <a:lnTo>
                    <a:pt x="111" y="58"/>
                  </a:lnTo>
                  <a:lnTo>
                    <a:pt x="110" y="50"/>
                  </a:lnTo>
                  <a:lnTo>
                    <a:pt x="108" y="39"/>
                  </a:lnTo>
                  <a:lnTo>
                    <a:pt x="105" y="2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4" name="Freeform 299"/>
            <p:cNvSpPr>
              <a:spLocks/>
            </p:cNvSpPr>
            <p:nvPr/>
          </p:nvSpPr>
          <p:spPr bwMode="auto">
            <a:xfrm>
              <a:off x="3173" y="2552"/>
              <a:ext cx="12" cy="29"/>
            </a:xfrm>
            <a:custGeom>
              <a:avLst/>
              <a:gdLst>
                <a:gd name="T0" fmla="*/ 0 w 37"/>
                <a:gd name="T1" fmla="*/ 0 h 86"/>
                <a:gd name="T2" fmla="*/ 0 w 37"/>
                <a:gd name="T3" fmla="*/ 0 h 86"/>
                <a:gd name="T4" fmla="*/ 0 w 37"/>
                <a:gd name="T5" fmla="*/ 0 h 86"/>
                <a:gd name="T6" fmla="*/ 0 w 37"/>
                <a:gd name="T7" fmla="*/ 0 h 86"/>
                <a:gd name="T8" fmla="*/ 0 w 37"/>
                <a:gd name="T9" fmla="*/ 0 h 86"/>
                <a:gd name="T10" fmla="*/ 0 w 37"/>
                <a:gd name="T11" fmla="*/ 0 h 86"/>
                <a:gd name="T12" fmla="*/ 0 w 37"/>
                <a:gd name="T13" fmla="*/ 0 h 86"/>
                <a:gd name="T14" fmla="*/ 0 w 37"/>
                <a:gd name="T15" fmla="*/ 0 h 86"/>
                <a:gd name="T16" fmla="*/ 0 w 37"/>
                <a:gd name="T17" fmla="*/ 0 h 86"/>
                <a:gd name="T18" fmla="*/ 0 w 37"/>
                <a:gd name="T19" fmla="*/ 0 h 86"/>
                <a:gd name="T20" fmla="*/ 0 w 37"/>
                <a:gd name="T21" fmla="*/ 0 h 86"/>
                <a:gd name="T22" fmla="*/ 0 w 37"/>
                <a:gd name="T23" fmla="*/ 0 h 86"/>
                <a:gd name="T24" fmla="*/ 0 w 37"/>
                <a:gd name="T25" fmla="*/ 0 h 86"/>
                <a:gd name="T26" fmla="*/ 0 w 37"/>
                <a:gd name="T27" fmla="*/ 0 h 86"/>
                <a:gd name="T28" fmla="*/ 0 w 37"/>
                <a:gd name="T29" fmla="*/ 0 h 86"/>
                <a:gd name="T30" fmla="*/ 0 w 37"/>
                <a:gd name="T31" fmla="*/ 0 h 86"/>
                <a:gd name="T32" fmla="*/ 0 w 37"/>
                <a:gd name="T33" fmla="*/ 0 h 86"/>
                <a:gd name="T34" fmla="*/ 0 w 37"/>
                <a:gd name="T35" fmla="*/ 0 h 86"/>
                <a:gd name="T36" fmla="*/ 0 w 37"/>
                <a:gd name="T37" fmla="*/ 0 h 86"/>
                <a:gd name="T38" fmla="*/ 0 w 37"/>
                <a:gd name="T39" fmla="*/ 0 h 86"/>
                <a:gd name="T40" fmla="*/ 0 w 37"/>
                <a:gd name="T41" fmla="*/ 0 h 86"/>
                <a:gd name="T42" fmla="*/ 0 w 37"/>
                <a:gd name="T43" fmla="*/ 0 h 86"/>
                <a:gd name="T44" fmla="*/ 0 w 37"/>
                <a:gd name="T45" fmla="*/ 0 h 86"/>
                <a:gd name="T46" fmla="*/ 0 w 37"/>
                <a:gd name="T47" fmla="*/ 0 h 86"/>
                <a:gd name="T48" fmla="*/ 0 w 37"/>
                <a:gd name="T49" fmla="*/ 0 h 86"/>
                <a:gd name="T50" fmla="*/ 0 w 37"/>
                <a:gd name="T51" fmla="*/ 0 h 86"/>
                <a:gd name="T52" fmla="*/ 0 w 37"/>
                <a:gd name="T53" fmla="*/ 0 h 86"/>
                <a:gd name="T54" fmla="*/ 0 w 37"/>
                <a:gd name="T55" fmla="*/ 0 h 86"/>
                <a:gd name="T56" fmla="*/ 0 w 37"/>
                <a:gd name="T57" fmla="*/ 0 h 86"/>
                <a:gd name="T58" fmla="*/ 0 w 37"/>
                <a:gd name="T59" fmla="*/ 0 h 86"/>
                <a:gd name="T60" fmla="*/ 0 w 37"/>
                <a:gd name="T61" fmla="*/ 0 h 86"/>
                <a:gd name="T62" fmla="*/ 0 w 37"/>
                <a:gd name="T63" fmla="*/ 0 h 86"/>
                <a:gd name="T64" fmla="*/ 0 w 37"/>
                <a:gd name="T65" fmla="*/ 0 h 86"/>
                <a:gd name="T66" fmla="*/ 0 w 37"/>
                <a:gd name="T67" fmla="*/ 0 h 86"/>
                <a:gd name="T68" fmla="*/ 0 w 37"/>
                <a:gd name="T69" fmla="*/ 0 h 86"/>
                <a:gd name="T70" fmla="*/ 0 w 37"/>
                <a:gd name="T71" fmla="*/ 0 h 86"/>
                <a:gd name="T72" fmla="*/ 0 w 37"/>
                <a:gd name="T73" fmla="*/ 0 h 86"/>
                <a:gd name="T74" fmla="*/ 0 w 37"/>
                <a:gd name="T75" fmla="*/ 0 h 86"/>
                <a:gd name="T76" fmla="*/ 0 w 37"/>
                <a:gd name="T77" fmla="*/ 0 h 86"/>
                <a:gd name="T78" fmla="*/ 0 w 37"/>
                <a:gd name="T79" fmla="*/ 0 h 86"/>
                <a:gd name="T80" fmla="*/ 0 w 37"/>
                <a:gd name="T81" fmla="*/ 0 h 86"/>
                <a:gd name="T82" fmla="*/ 0 w 3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
                <a:gd name="T127" fmla="*/ 0 h 86"/>
                <a:gd name="T128" fmla="*/ 37 w 3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 h="86">
                  <a:moveTo>
                    <a:pt x="0" y="5"/>
                  </a:moveTo>
                  <a:lnTo>
                    <a:pt x="3" y="4"/>
                  </a:lnTo>
                  <a:lnTo>
                    <a:pt x="6" y="5"/>
                  </a:lnTo>
                  <a:lnTo>
                    <a:pt x="9" y="6"/>
                  </a:lnTo>
                  <a:lnTo>
                    <a:pt x="11" y="7"/>
                  </a:lnTo>
                  <a:lnTo>
                    <a:pt x="14" y="8"/>
                  </a:lnTo>
                  <a:lnTo>
                    <a:pt x="18" y="11"/>
                  </a:lnTo>
                  <a:lnTo>
                    <a:pt x="21" y="15"/>
                  </a:lnTo>
                  <a:lnTo>
                    <a:pt x="25" y="21"/>
                  </a:lnTo>
                  <a:lnTo>
                    <a:pt x="27" y="26"/>
                  </a:lnTo>
                  <a:lnTo>
                    <a:pt x="29" y="31"/>
                  </a:lnTo>
                  <a:lnTo>
                    <a:pt x="30" y="34"/>
                  </a:lnTo>
                  <a:lnTo>
                    <a:pt x="30" y="36"/>
                  </a:lnTo>
                  <a:lnTo>
                    <a:pt x="30" y="40"/>
                  </a:lnTo>
                  <a:lnTo>
                    <a:pt x="29" y="52"/>
                  </a:lnTo>
                  <a:lnTo>
                    <a:pt x="27" y="63"/>
                  </a:lnTo>
                  <a:lnTo>
                    <a:pt x="25" y="72"/>
                  </a:lnTo>
                  <a:lnTo>
                    <a:pt x="23" y="75"/>
                  </a:lnTo>
                  <a:lnTo>
                    <a:pt x="23" y="79"/>
                  </a:lnTo>
                  <a:lnTo>
                    <a:pt x="22" y="82"/>
                  </a:lnTo>
                  <a:lnTo>
                    <a:pt x="22" y="86"/>
                  </a:lnTo>
                  <a:lnTo>
                    <a:pt x="25" y="83"/>
                  </a:lnTo>
                  <a:lnTo>
                    <a:pt x="28" y="81"/>
                  </a:lnTo>
                  <a:lnTo>
                    <a:pt x="30" y="78"/>
                  </a:lnTo>
                  <a:lnTo>
                    <a:pt x="31" y="75"/>
                  </a:lnTo>
                  <a:lnTo>
                    <a:pt x="34" y="65"/>
                  </a:lnTo>
                  <a:lnTo>
                    <a:pt x="36" y="52"/>
                  </a:lnTo>
                  <a:lnTo>
                    <a:pt x="37" y="40"/>
                  </a:lnTo>
                  <a:lnTo>
                    <a:pt x="37" y="35"/>
                  </a:lnTo>
                  <a:lnTo>
                    <a:pt x="36" y="34"/>
                  </a:lnTo>
                  <a:lnTo>
                    <a:pt x="36" y="30"/>
                  </a:lnTo>
                  <a:lnTo>
                    <a:pt x="33" y="24"/>
                  </a:lnTo>
                  <a:lnTo>
                    <a:pt x="31" y="17"/>
                  </a:lnTo>
                  <a:lnTo>
                    <a:pt x="26" y="11"/>
                  </a:lnTo>
                  <a:lnTo>
                    <a:pt x="22" y="7"/>
                  </a:lnTo>
                  <a:lnTo>
                    <a:pt x="17" y="3"/>
                  </a:lnTo>
                  <a:lnTo>
                    <a:pt x="15" y="2"/>
                  </a:lnTo>
                  <a:lnTo>
                    <a:pt x="10" y="0"/>
                  </a:lnTo>
                  <a:lnTo>
                    <a:pt x="6" y="1"/>
                  </a:lnTo>
                  <a:lnTo>
                    <a:pt x="2" y="2"/>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5" name="Freeform 300"/>
            <p:cNvSpPr>
              <a:spLocks/>
            </p:cNvSpPr>
            <p:nvPr/>
          </p:nvSpPr>
          <p:spPr bwMode="auto">
            <a:xfrm>
              <a:off x="3150" y="2580"/>
              <a:ext cx="32" cy="21"/>
            </a:xfrm>
            <a:custGeom>
              <a:avLst/>
              <a:gdLst>
                <a:gd name="T0" fmla="*/ 0 w 97"/>
                <a:gd name="T1" fmla="*/ 0 h 62"/>
                <a:gd name="T2" fmla="*/ 0 w 97"/>
                <a:gd name="T3" fmla="*/ 0 h 62"/>
                <a:gd name="T4" fmla="*/ 0 w 97"/>
                <a:gd name="T5" fmla="*/ 0 h 62"/>
                <a:gd name="T6" fmla="*/ 0 w 97"/>
                <a:gd name="T7" fmla="*/ 0 h 62"/>
                <a:gd name="T8" fmla="*/ 0 w 97"/>
                <a:gd name="T9" fmla="*/ 0 h 62"/>
                <a:gd name="T10" fmla="*/ 0 w 97"/>
                <a:gd name="T11" fmla="*/ 0 h 62"/>
                <a:gd name="T12" fmla="*/ 0 w 97"/>
                <a:gd name="T13" fmla="*/ 0 h 62"/>
                <a:gd name="T14" fmla="*/ 0 w 97"/>
                <a:gd name="T15" fmla="*/ 0 h 62"/>
                <a:gd name="T16" fmla="*/ 0 w 97"/>
                <a:gd name="T17" fmla="*/ 0 h 62"/>
                <a:gd name="T18" fmla="*/ 0 w 97"/>
                <a:gd name="T19" fmla="*/ 0 h 62"/>
                <a:gd name="T20" fmla="*/ 0 w 97"/>
                <a:gd name="T21" fmla="*/ 0 h 62"/>
                <a:gd name="T22" fmla="*/ 0 w 97"/>
                <a:gd name="T23" fmla="*/ 0 h 62"/>
                <a:gd name="T24" fmla="*/ 0 w 97"/>
                <a:gd name="T25" fmla="*/ 0 h 62"/>
                <a:gd name="T26" fmla="*/ 0 w 97"/>
                <a:gd name="T27" fmla="*/ 0 h 62"/>
                <a:gd name="T28" fmla="*/ 0 w 97"/>
                <a:gd name="T29" fmla="*/ 0 h 62"/>
                <a:gd name="T30" fmla="*/ 0 w 97"/>
                <a:gd name="T31" fmla="*/ 0 h 62"/>
                <a:gd name="T32" fmla="*/ 0 w 97"/>
                <a:gd name="T33" fmla="*/ 0 h 62"/>
                <a:gd name="T34" fmla="*/ 0 w 97"/>
                <a:gd name="T35" fmla="*/ 0 h 62"/>
                <a:gd name="T36" fmla="*/ 0 w 97"/>
                <a:gd name="T37" fmla="*/ 0 h 62"/>
                <a:gd name="T38" fmla="*/ 0 w 97"/>
                <a:gd name="T39" fmla="*/ 0 h 62"/>
                <a:gd name="T40" fmla="*/ 0 w 97"/>
                <a:gd name="T41" fmla="*/ 0 h 62"/>
                <a:gd name="T42" fmla="*/ 0 w 97"/>
                <a:gd name="T43" fmla="*/ 0 h 62"/>
                <a:gd name="T44" fmla="*/ 0 w 97"/>
                <a:gd name="T45" fmla="*/ 0 h 62"/>
                <a:gd name="T46" fmla="*/ 0 w 97"/>
                <a:gd name="T47" fmla="*/ 0 h 62"/>
                <a:gd name="T48" fmla="*/ 0 w 97"/>
                <a:gd name="T49" fmla="*/ 0 h 62"/>
                <a:gd name="T50" fmla="*/ 0 w 97"/>
                <a:gd name="T51" fmla="*/ 0 h 62"/>
                <a:gd name="T52" fmla="*/ 0 w 97"/>
                <a:gd name="T53" fmla="*/ 0 h 62"/>
                <a:gd name="T54" fmla="*/ 0 w 97"/>
                <a:gd name="T55" fmla="*/ 0 h 62"/>
                <a:gd name="T56" fmla="*/ 0 w 97"/>
                <a:gd name="T57" fmla="*/ 0 h 62"/>
                <a:gd name="T58" fmla="*/ 0 w 97"/>
                <a:gd name="T59" fmla="*/ 0 h 62"/>
                <a:gd name="T60" fmla="*/ 0 w 97"/>
                <a:gd name="T61" fmla="*/ 0 h 62"/>
                <a:gd name="T62" fmla="*/ 0 w 97"/>
                <a:gd name="T63" fmla="*/ 0 h 62"/>
                <a:gd name="T64" fmla="*/ 0 w 97"/>
                <a:gd name="T65" fmla="*/ 0 h 62"/>
                <a:gd name="T66" fmla="*/ 0 w 97"/>
                <a:gd name="T67" fmla="*/ 0 h 62"/>
                <a:gd name="T68" fmla="*/ 0 w 97"/>
                <a:gd name="T69" fmla="*/ 0 h 62"/>
                <a:gd name="T70" fmla="*/ 0 w 97"/>
                <a:gd name="T71" fmla="*/ 0 h 62"/>
                <a:gd name="T72" fmla="*/ 0 w 97"/>
                <a:gd name="T73" fmla="*/ 0 h 62"/>
                <a:gd name="T74" fmla="*/ 0 w 97"/>
                <a:gd name="T75" fmla="*/ 0 h 62"/>
                <a:gd name="T76" fmla="*/ 0 w 97"/>
                <a:gd name="T77" fmla="*/ 0 h 62"/>
                <a:gd name="T78" fmla="*/ 0 w 97"/>
                <a:gd name="T79" fmla="*/ 0 h 62"/>
                <a:gd name="T80" fmla="*/ 0 w 97"/>
                <a:gd name="T81" fmla="*/ 0 h 62"/>
                <a:gd name="T82" fmla="*/ 0 w 97"/>
                <a:gd name="T83" fmla="*/ 0 h 62"/>
                <a:gd name="T84" fmla="*/ 0 w 97"/>
                <a:gd name="T85" fmla="*/ 0 h 62"/>
                <a:gd name="T86" fmla="*/ 0 w 97"/>
                <a:gd name="T87" fmla="*/ 0 h 62"/>
                <a:gd name="T88" fmla="*/ 0 w 97"/>
                <a:gd name="T89" fmla="*/ 0 h 62"/>
                <a:gd name="T90" fmla="*/ 0 w 97"/>
                <a:gd name="T91" fmla="*/ 0 h 62"/>
                <a:gd name="T92" fmla="*/ 0 w 97"/>
                <a:gd name="T93" fmla="*/ 0 h 62"/>
                <a:gd name="T94" fmla="*/ 0 w 97"/>
                <a:gd name="T95" fmla="*/ 0 h 62"/>
                <a:gd name="T96" fmla="*/ 0 w 97"/>
                <a:gd name="T97" fmla="*/ 0 h 62"/>
                <a:gd name="T98" fmla="*/ 0 w 97"/>
                <a:gd name="T99" fmla="*/ 0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
                <a:gd name="T151" fmla="*/ 0 h 62"/>
                <a:gd name="T152" fmla="*/ 97 w 9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 h="62">
                  <a:moveTo>
                    <a:pt x="0" y="52"/>
                  </a:moveTo>
                  <a:lnTo>
                    <a:pt x="3" y="55"/>
                  </a:lnTo>
                  <a:lnTo>
                    <a:pt x="7" y="58"/>
                  </a:lnTo>
                  <a:lnTo>
                    <a:pt x="11" y="59"/>
                  </a:lnTo>
                  <a:lnTo>
                    <a:pt x="17" y="61"/>
                  </a:lnTo>
                  <a:lnTo>
                    <a:pt x="21" y="62"/>
                  </a:lnTo>
                  <a:lnTo>
                    <a:pt x="28" y="62"/>
                  </a:lnTo>
                  <a:lnTo>
                    <a:pt x="36" y="62"/>
                  </a:lnTo>
                  <a:lnTo>
                    <a:pt x="44" y="61"/>
                  </a:lnTo>
                  <a:lnTo>
                    <a:pt x="51" y="58"/>
                  </a:lnTo>
                  <a:lnTo>
                    <a:pt x="59" y="57"/>
                  </a:lnTo>
                  <a:lnTo>
                    <a:pt x="64" y="55"/>
                  </a:lnTo>
                  <a:lnTo>
                    <a:pt x="66" y="55"/>
                  </a:lnTo>
                  <a:lnTo>
                    <a:pt x="67" y="54"/>
                  </a:lnTo>
                  <a:lnTo>
                    <a:pt x="71" y="51"/>
                  </a:lnTo>
                  <a:lnTo>
                    <a:pt x="76" y="47"/>
                  </a:lnTo>
                  <a:lnTo>
                    <a:pt x="84" y="41"/>
                  </a:lnTo>
                  <a:lnTo>
                    <a:pt x="89" y="35"/>
                  </a:lnTo>
                  <a:lnTo>
                    <a:pt x="93" y="28"/>
                  </a:lnTo>
                  <a:lnTo>
                    <a:pt x="96" y="21"/>
                  </a:lnTo>
                  <a:lnTo>
                    <a:pt x="97" y="17"/>
                  </a:lnTo>
                  <a:lnTo>
                    <a:pt x="96" y="11"/>
                  </a:lnTo>
                  <a:lnTo>
                    <a:pt x="96" y="7"/>
                  </a:lnTo>
                  <a:lnTo>
                    <a:pt x="94" y="3"/>
                  </a:lnTo>
                  <a:lnTo>
                    <a:pt x="92" y="0"/>
                  </a:lnTo>
                  <a:lnTo>
                    <a:pt x="92" y="4"/>
                  </a:lnTo>
                  <a:lnTo>
                    <a:pt x="91" y="8"/>
                  </a:lnTo>
                  <a:lnTo>
                    <a:pt x="90" y="11"/>
                  </a:lnTo>
                  <a:lnTo>
                    <a:pt x="90" y="16"/>
                  </a:lnTo>
                  <a:lnTo>
                    <a:pt x="89" y="19"/>
                  </a:lnTo>
                  <a:lnTo>
                    <a:pt x="87" y="25"/>
                  </a:lnTo>
                  <a:lnTo>
                    <a:pt x="84" y="31"/>
                  </a:lnTo>
                  <a:lnTo>
                    <a:pt x="79" y="37"/>
                  </a:lnTo>
                  <a:lnTo>
                    <a:pt x="72" y="41"/>
                  </a:lnTo>
                  <a:lnTo>
                    <a:pt x="67" y="46"/>
                  </a:lnTo>
                  <a:lnTo>
                    <a:pt x="64" y="48"/>
                  </a:lnTo>
                  <a:lnTo>
                    <a:pt x="63" y="49"/>
                  </a:lnTo>
                  <a:lnTo>
                    <a:pt x="61" y="49"/>
                  </a:lnTo>
                  <a:lnTo>
                    <a:pt x="56" y="51"/>
                  </a:lnTo>
                  <a:lnTo>
                    <a:pt x="50" y="52"/>
                  </a:lnTo>
                  <a:lnTo>
                    <a:pt x="42" y="55"/>
                  </a:lnTo>
                  <a:lnTo>
                    <a:pt x="34" y="55"/>
                  </a:lnTo>
                  <a:lnTo>
                    <a:pt x="27" y="55"/>
                  </a:lnTo>
                  <a:lnTo>
                    <a:pt x="21" y="55"/>
                  </a:lnTo>
                  <a:lnTo>
                    <a:pt x="18" y="55"/>
                  </a:lnTo>
                  <a:lnTo>
                    <a:pt x="13" y="54"/>
                  </a:lnTo>
                  <a:lnTo>
                    <a:pt x="9" y="54"/>
                  </a:lnTo>
                  <a:lnTo>
                    <a:pt x="4" y="53"/>
                  </a:lnTo>
                  <a:lnTo>
                    <a:pt x="0" y="5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6" name="Freeform 301"/>
            <p:cNvSpPr>
              <a:spLocks/>
            </p:cNvSpPr>
            <p:nvPr/>
          </p:nvSpPr>
          <p:spPr bwMode="auto">
            <a:xfrm>
              <a:off x="3120" y="2598"/>
              <a:ext cx="28" cy="24"/>
            </a:xfrm>
            <a:custGeom>
              <a:avLst/>
              <a:gdLst>
                <a:gd name="T0" fmla="*/ 0 w 86"/>
                <a:gd name="T1" fmla="*/ 0 h 71"/>
                <a:gd name="T2" fmla="*/ 0 w 86"/>
                <a:gd name="T3" fmla="*/ 0 h 71"/>
                <a:gd name="T4" fmla="*/ 0 w 86"/>
                <a:gd name="T5" fmla="*/ 0 h 71"/>
                <a:gd name="T6" fmla="*/ 0 w 86"/>
                <a:gd name="T7" fmla="*/ 0 h 71"/>
                <a:gd name="T8" fmla="*/ 0 w 86"/>
                <a:gd name="T9" fmla="*/ 0 h 71"/>
                <a:gd name="T10" fmla="*/ 0 w 86"/>
                <a:gd name="T11" fmla="*/ 0 h 71"/>
                <a:gd name="T12" fmla="*/ 0 w 86"/>
                <a:gd name="T13" fmla="*/ 0 h 71"/>
                <a:gd name="T14" fmla="*/ 0 w 86"/>
                <a:gd name="T15" fmla="*/ 0 h 71"/>
                <a:gd name="T16" fmla="*/ 0 w 86"/>
                <a:gd name="T17" fmla="*/ 0 h 71"/>
                <a:gd name="T18" fmla="*/ 0 w 86"/>
                <a:gd name="T19" fmla="*/ 0 h 71"/>
                <a:gd name="T20" fmla="*/ 0 w 86"/>
                <a:gd name="T21" fmla="*/ 0 h 71"/>
                <a:gd name="T22" fmla="*/ 0 w 86"/>
                <a:gd name="T23" fmla="*/ 0 h 71"/>
                <a:gd name="T24" fmla="*/ 0 w 86"/>
                <a:gd name="T25" fmla="*/ 0 h 71"/>
                <a:gd name="T26" fmla="*/ 0 w 86"/>
                <a:gd name="T27" fmla="*/ 0 h 71"/>
                <a:gd name="T28" fmla="*/ 0 w 86"/>
                <a:gd name="T29" fmla="*/ 0 h 71"/>
                <a:gd name="T30" fmla="*/ 0 w 86"/>
                <a:gd name="T31" fmla="*/ 0 h 71"/>
                <a:gd name="T32" fmla="*/ 0 w 86"/>
                <a:gd name="T33" fmla="*/ 0 h 71"/>
                <a:gd name="T34" fmla="*/ 0 w 86"/>
                <a:gd name="T35" fmla="*/ 0 h 71"/>
                <a:gd name="T36" fmla="*/ 0 w 86"/>
                <a:gd name="T37" fmla="*/ 0 h 71"/>
                <a:gd name="T38" fmla="*/ 0 w 86"/>
                <a:gd name="T39" fmla="*/ 0 h 71"/>
                <a:gd name="T40" fmla="*/ 0 w 86"/>
                <a:gd name="T41" fmla="*/ 0 h 71"/>
                <a:gd name="T42" fmla="*/ 0 w 86"/>
                <a:gd name="T43" fmla="*/ 0 h 71"/>
                <a:gd name="T44" fmla="*/ 0 w 86"/>
                <a:gd name="T45" fmla="*/ 0 h 71"/>
                <a:gd name="T46" fmla="*/ 0 w 86"/>
                <a:gd name="T47" fmla="*/ 0 h 71"/>
                <a:gd name="T48" fmla="*/ 0 w 86"/>
                <a:gd name="T49" fmla="*/ 0 h 71"/>
                <a:gd name="T50" fmla="*/ 0 w 86"/>
                <a:gd name="T51" fmla="*/ 0 h 71"/>
                <a:gd name="T52" fmla="*/ 0 w 86"/>
                <a:gd name="T53" fmla="*/ 0 h 71"/>
                <a:gd name="T54" fmla="*/ 0 w 86"/>
                <a:gd name="T55" fmla="*/ 0 h 71"/>
                <a:gd name="T56" fmla="*/ 0 w 86"/>
                <a:gd name="T57" fmla="*/ 0 h 71"/>
                <a:gd name="T58" fmla="*/ 0 w 86"/>
                <a:gd name="T59" fmla="*/ 0 h 71"/>
                <a:gd name="T60" fmla="*/ 0 w 86"/>
                <a:gd name="T61" fmla="*/ 0 h 71"/>
                <a:gd name="T62" fmla="*/ 0 w 86"/>
                <a:gd name="T63" fmla="*/ 0 h 71"/>
                <a:gd name="T64" fmla="*/ 0 w 86"/>
                <a:gd name="T65" fmla="*/ 0 h 71"/>
                <a:gd name="T66" fmla="*/ 0 w 86"/>
                <a:gd name="T67" fmla="*/ 0 h 71"/>
                <a:gd name="T68" fmla="*/ 0 w 86"/>
                <a:gd name="T69" fmla="*/ 0 h 71"/>
                <a:gd name="T70" fmla="*/ 0 w 86"/>
                <a:gd name="T71" fmla="*/ 0 h 71"/>
                <a:gd name="T72" fmla="*/ 0 w 86"/>
                <a:gd name="T73" fmla="*/ 0 h 71"/>
                <a:gd name="T74" fmla="*/ 0 w 86"/>
                <a:gd name="T75" fmla="*/ 0 h 71"/>
                <a:gd name="T76" fmla="*/ 0 w 86"/>
                <a:gd name="T77" fmla="*/ 0 h 71"/>
                <a:gd name="T78" fmla="*/ 0 w 86"/>
                <a:gd name="T79" fmla="*/ 0 h 71"/>
                <a:gd name="T80" fmla="*/ 0 w 86"/>
                <a:gd name="T81" fmla="*/ 0 h 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6"/>
                <a:gd name="T124" fmla="*/ 0 h 71"/>
                <a:gd name="T125" fmla="*/ 86 w 86"/>
                <a:gd name="T126" fmla="*/ 71 h 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6" h="71">
                  <a:moveTo>
                    <a:pt x="86" y="71"/>
                  </a:moveTo>
                  <a:lnTo>
                    <a:pt x="83" y="66"/>
                  </a:lnTo>
                  <a:lnTo>
                    <a:pt x="78" y="62"/>
                  </a:lnTo>
                  <a:lnTo>
                    <a:pt x="73" y="59"/>
                  </a:lnTo>
                  <a:lnTo>
                    <a:pt x="66" y="55"/>
                  </a:lnTo>
                  <a:lnTo>
                    <a:pt x="58" y="52"/>
                  </a:lnTo>
                  <a:lnTo>
                    <a:pt x="51" y="48"/>
                  </a:lnTo>
                  <a:lnTo>
                    <a:pt x="52" y="48"/>
                  </a:lnTo>
                  <a:lnTo>
                    <a:pt x="51" y="47"/>
                  </a:lnTo>
                  <a:lnTo>
                    <a:pt x="51" y="45"/>
                  </a:lnTo>
                  <a:lnTo>
                    <a:pt x="51" y="39"/>
                  </a:lnTo>
                  <a:lnTo>
                    <a:pt x="51" y="34"/>
                  </a:lnTo>
                  <a:lnTo>
                    <a:pt x="51" y="29"/>
                  </a:lnTo>
                  <a:lnTo>
                    <a:pt x="52" y="28"/>
                  </a:lnTo>
                  <a:lnTo>
                    <a:pt x="52" y="25"/>
                  </a:lnTo>
                  <a:lnTo>
                    <a:pt x="52" y="18"/>
                  </a:lnTo>
                  <a:lnTo>
                    <a:pt x="52" y="11"/>
                  </a:lnTo>
                  <a:lnTo>
                    <a:pt x="53" y="6"/>
                  </a:lnTo>
                  <a:lnTo>
                    <a:pt x="52" y="2"/>
                  </a:lnTo>
                  <a:lnTo>
                    <a:pt x="50" y="0"/>
                  </a:lnTo>
                  <a:lnTo>
                    <a:pt x="48" y="2"/>
                  </a:lnTo>
                  <a:lnTo>
                    <a:pt x="46" y="6"/>
                  </a:lnTo>
                  <a:lnTo>
                    <a:pt x="46" y="10"/>
                  </a:lnTo>
                  <a:lnTo>
                    <a:pt x="46" y="17"/>
                  </a:lnTo>
                  <a:lnTo>
                    <a:pt x="46" y="23"/>
                  </a:lnTo>
                  <a:lnTo>
                    <a:pt x="46" y="26"/>
                  </a:lnTo>
                  <a:lnTo>
                    <a:pt x="45" y="27"/>
                  </a:lnTo>
                  <a:lnTo>
                    <a:pt x="45" y="30"/>
                  </a:lnTo>
                  <a:lnTo>
                    <a:pt x="44" y="34"/>
                  </a:lnTo>
                  <a:lnTo>
                    <a:pt x="44" y="39"/>
                  </a:lnTo>
                  <a:lnTo>
                    <a:pt x="40" y="37"/>
                  </a:lnTo>
                  <a:lnTo>
                    <a:pt x="37" y="36"/>
                  </a:lnTo>
                  <a:lnTo>
                    <a:pt x="35" y="34"/>
                  </a:lnTo>
                  <a:lnTo>
                    <a:pt x="34" y="34"/>
                  </a:lnTo>
                  <a:lnTo>
                    <a:pt x="32" y="33"/>
                  </a:lnTo>
                  <a:lnTo>
                    <a:pt x="28" y="31"/>
                  </a:lnTo>
                  <a:lnTo>
                    <a:pt x="23" y="29"/>
                  </a:lnTo>
                  <a:lnTo>
                    <a:pt x="20" y="29"/>
                  </a:lnTo>
                  <a:lnTo>
                    <a:pt x="17" y="29"/>
                  </a:lnTo>
                  <a:lnTo>
                    <a:pt x="14" y="31"/>
                  </a:lnTo>
                  <a:lnTo>
                    <a:pt x="16" y="34"/>
                  </a:lnTo>
                  <a:lnTo>
                    <a:pt x="19" y="35"/>
                  </a:lnTo>
                  <a:lnTo>
                    <a:pt x="21" y="36"/>
                  </a:lnTo>
                  <a:lnTo>
                    <a:pt x="26" y="38"/>
                  </a:lnTo>
                  <a:lnTo>
                    <a:pt x="30" y="39"/>
                  </a:lnTo>
                  <a:lnTo>
                    <a:pt x="32" y="40"/>
                  </a:lnTo>
                  <a:lnTo>
                    <a:pt x="33" y="40"/>
                  </a:lnTo>
                  <a:lnTo>
                    <a:pt x="35" y="42"/>
                  </a:lnTo>
                  <a:lnTo>
                    <a:pt x="39" y="44"/>
                  </a:lnTo>
                  <a:lnTo>
                    <a:pt x="42" y="47"/>
                  </a:lnTo>
                  <a:lnTo>
                    <a:pt x="36" y="45"/>
                  </a:lnTo>
                  <a:lnTo>
                    <a:pt x="30" y="44"/>
                  </a:lnTo>
                  <a:lnTo>
                    <a:pt x="23" y="44"/>
                  </a:lnTo>
                  <a:lnTo>
                    <a:pt x="18" y="46"/>
                  </a:lnTo>
                  <a:lnTo>
                    <a:pt x="13" y="47"/>
                  </a:lnTo>
                  <a:lnTo>
                    <a:pt x="10" y="48"/>
                  </a:lnTo>
                  <a:lnTo>
                    <a:pt x="4" y="52"/>
                  </a:lnTo>
                  <a:lnTo>
                    <a:pt x="0" y="58"/>
                  </a:lnTo>
                  <a:lnTo>
                    <a:pt x="3" y="56"/>
                  </a:lnTo>
                  <a:lnTo>
                    <a:pt x="6" y="56"/>
                  </a:lnTo>
                  <a:lnTo>
                    <a:pt x="8" y="55"/>
                  </a:lnTo>
                  <a:lnTo>
                    <a:pt x="12" y="54"/>
                  </a:lnTo>
                  <a:lnTo>
                    <a:pt x="14" y="53"/>
                  </a:lnTo>
                  <a:lnTo>
                    <a:pt x="19" y="52"/>
                  </a:lnTo>
                  <a:lnTo>
                    <a:pt x="24" y="51"/>
                  </a:lnTo>
                  <a:lnTo>
                    <a:pt x="30" y="51"/>
                  </a:lnTo>
                  <a:lnTo>
                    <a:pt x="35" y="51"/>
                  </a:lnTo>
                  <a:lnTo>
                    <a:pt x="39" y="52"/>
                  </a:lnTo>
                  <a:lnTo>
                    <a:pt x="42" y="53"/>
                  </a:lnTo>
                  <a:lnTo>
                    <a:pt x="44" y="53"/>
                  </a:lnTo>
                  <a:lnTo>
                    <a:pt x="45" y="53"/>
                  </a:lnTo>
                  <a:lnTo>
                    <a:pt x="48" y="54"/>
                  </a:lnTo>
                  <a:lnTo>
                    <a:pt x="48" y="55"/>
                  </a:lnTo>
                  <a:lnTo>
                    <a:pt x="49" y="55"/>
                  </a:lnTo>
                  <a:lnTo>
                    <a:pt x="55" y="58"/>
                  </a:lnTo>
                  <a:lnTo>
                    <a:pt x="63" y="62"/>
                  </a:lnTo>
                  <a:lnTo>
                    <a:pt x="70" y="65"/>
                  </a:lnTo>
                  <a:lnTo>
                    <a:pt x="75" y="68"/>
                  </a:lnTo>
                  <a:lnTo>
                    <a:pt x="80" y="70"/>
                  </a:lnTo>
                  <a:lnTo>
                    <a:pt x="86" y="7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7" name="Freeform 302"/>
            <p:cNvSpPr>
              <a:spLocks/>
            </p:cNvSpPr>
            <p:nvPr/>
          </p:nvSpPr>
          <p:spPr bwMode="auto">
            <a:xfrm>
              <a:off x="3143" y="2599"/>
              <a:ext cx="23" cy="19"/>
            </a:xfrm>
            <a:custGeom>
              <a:avLst/>
              <a:gdLst>
                <a:gd name="T0" fmla="*/ 0 w 69"/>
                <a:gd name="T1" fmla="*/ 0 h 58"/>
                <a:gd name="T2" fmla="*/ 0 w 69"/>
                <a:gd name="T3" fmla="*/ 0 h 58"/>
                <a:gd name="T4" fmla="*/ 0 w 69"/>
                <a:gd name="T5" fmla="*/ 0 h 58"/>
                <a:gd name="T6" fmla="*/ 0 w 69"/>
                <a:gd name="T7" fmla="*/ 0 h 58"/>
                <a:gd name="T8" fmla="*/ 0 w 69"/>
                <a:gd name="T9" fmla="*/ 0 h 58"/>
                <a:gd name="T10" fmla="*/ 0 w 69"/>
                <a:gd name="T11" fmla="*/ 0 h 58"/>
                <a:gd name="T12" fmla="*/ 0 w 69"/>
                <a:gd name="T13" fmla="*/ 0 h 58"/>
                <a:gd name="T14" fmla="*/ 0 w 69"/>
                <a:gd name="T15" fmla="*/ 0 h 58"/>
                <a:gd name="T16" fmla="*/ 0 w 69"/>
                <a:gd name="T17" fmla="*/ 0 h 58"/>
                <a:gd name="T18" fmla="*/ 0 w 69"/>
                <a:gd name="T19" fmla="*/ 0 h 58"/>
                <a:gd name="T20" fmla="*/ 0 w 69"/>
                <a:gd name="T21" fmla="*/ 0 h 58"/>
                <a:gd name="T22" fmla="*/ 0 w 69"/>
                <a:gd name="T23" fmla="*/ 0 h 58"/>
                <a:gd name="T24" fmla="*/ 0 w 69"/>
                <a:gd name="T25" fmla="*/ 0 h 58"/>
                <a:gd name="T26" fmla="*/ 0 w 69"/>
                <a:gd name="T27" fmla="*/ 0 h 58"/>
                <a:gd name="T28" fmla="*/ 0 w 69"/>
                <a:gd name="T29" fmla="*/ 0 h 58"/>
                <a:gd name="T30" fmla="*/ 0 w 69"/>
                <a:gd name="T31" fmla="*/ 0 h 58"/>
                <a:gd name="T32" fmla="*/ 0 w 69"/>
                <a:gd name="T33" fmla="*/ 0 h 58"/>
                <a:gd name="T34" fmla="*/ 0 w 69"/>
                <a:gd name="T35" fmla="*/ 0 h 58"/>
                <a:gd name="T36" fmla="*/ 0 w 69"/>
                <a:gd name="T37" fmla="*/ 0 h 58"/>
                <a:gd name="T38" fmla="*/ 0 w 69"/>
                <a:gd name="T39" fmla="*/ 0 h 58"/>
                <a:gd name="T40" fmla="*/ 0 w 69"/>
                <a:gd name="T41" fmla="*/ 0 h 58"/>
                <a:gd name="T42" fmla="*/ 0 w 69"/>
                <a:gd name="T43" fmla="*/ 0 h 58"/>
                <a:gd name="T44" fmla="*/ 0 w 69"/>
                <a:gd name="T45" fmla="*/ 0 h 58"/>
                <a:gd name="T46" fmla="*/ 0 w 69"/>
                <a:gd name="T47" fmla="*/ 0 h 58"/>
                <a:gd name="T48" fmla="*/ 0 w 69"/>
                <a:gd name="T49" fmla="*/ 0 h 58"/>
                <a:gd name="T50" fmla="*/ 0 w 69"/>
                <a:gd name="T51" fmla="*/ 0 h 58"/>
                <a:gd name="T52" fmla="*/ 0 w 69"/>
                <a:gd name="T53" fmla="*/ 0 h 58"/>
                <a:gd name="T54" fmla="*/ 0 w 69"/>
                <a:gd name="T55" fmla="*/ 0 h 58"/>
                <a:gd name="T56" fmla="*/ 0 w 69"/>
                <a:gd name="T57" fmla="*/ 0 h 58"/>
                <a:gd name="T58" fmla="*/ 0 w 69"/>
                <a:gd name="T59" fmla="*/ 0 h 58"/>
                <a:gd name="T60" fmla="*/ 0 w 69"/>
                <a:gd name="T61" fmla="*/ 0 h 58"/>
                <a:gd name="T62" fmla="*/ 0 w 69"/>
                <a:gd name="T63" fmla="*/ 0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58"/>
                <a:gd name="T98" fmla="*/ 69 w 69"/>
                <a:gd name="T99" fmla="*/ 58 h 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58">
                  <a:moveTo>
                    <a:pt x="61" y="52"/>
                  </a:moveTo>
                  <a:lnTo>
                    <a:pt x="55" y="49"/>
                  </a:lnTo>
                  <a:lnTo>
                    <a:pt x="49" y="45"/>
                  </a:lnTo>
                  <a:lnTo>
                    <a:pt x="41" y="40"/>
                  </a:lnTo>
                  <a:lnTo>
                    <a:pt x="39" y="39"/>
                  </a:lnTo>
                  <a:lnTo>
                    <a:pt x="38" y="38"/>
                  </a:lnTo>
                  <a:lnTo>
                    <a:pt x="36" y="37"/>
                  </a:lnTo>
                  <a:lnTo>
                    <a:pt x="34" y="32"/>
                  </a:lnTo>
                  <a:lnTo>
                    <a:pt x="34" y="27"/>
                  </a:lnTo>
                  <a:lnTo>
                    <a:pt x="33" y="23"/>
                  </a:lnTo>
                  <a:lnTo>
                    <a:pt x="33" y="21"/>
                  </a:lnTo>
                  <a:lnTo>
                    <a:pt x="33" y="19"/>
                  </a:lnTo>
                  <a:lnTo>
                    <a:pt x="33" y="14"/>
                  </a:lnTo>
                  <a:lnTo>
                    <a:pt x="33" y="8"/>
                  </a:lnTo>
                  <a:lnTo>
                    <a:pt x="33" y="5"/>
                  </a:lnTo>
                  <a:lnTo>
                    <a:pt x="32" y="2"/>
                  </a:lnTo>
                  <a:lnTo>
                    <a:pt x="30" y="0"/>
                  </a:lnTo>
                  <a:lnTo>
                    <a:pt x="27" y="2"/>
                  </a:lnTo>
                  <a:lnTo>
                    <a:pt x="25" y="5"/>
                  </a:lnTo>
                  <a:lnTo>
                    <a:pt x="25" y="9"/>
                  </a:lnTo>
                  <a:lnTo>
                    <a:pt x="25" y="14"/>
                  </a:lnTo>
                  <a:lnTo>
                    <a:pt x="25" y="19"/>
                  </a:lnTo>
                  <a:lnTo>
                    <a:pt x="25" y="21"/>
                  </a:lnTo>
                  <a:lnTo>
                    <a:pt x="27" y="24"/>
                  </a:lnTo>
                  <a:lnTo>
                    <a:pt x="28" y="30"/>
                  </a:lnTo>
                  <a:lnTo>
                    <a:pt x="24" y="27"/>
                  </a:lnTo>
                  <a:lnTo>
                    <a:pt x="21" y="26"/>
                  </a:lnTo>
                  <a:lnTo>
                    <a:pt x="18" y="24"/>
                  </a:lnTo>
                  <a:lnTo>
                    <a:pt x="17" y="24"/>
                  </a:lnTo>
                  <a:lnTo>
                    <a:pt x="16" y="23"/>
                  </a:lnTo>
                  <a:lnTo>
                    <a:pt x="12" y="21"/>
                  </a:lnTo>
                  <a:lnTo>
                    <a:pt x="8" y="19"/>
                  </a:lnTo>
                  <a:lnTo>
                    <a:pt x="6" y="19"/>
                  </a:lnTo>
                  <a:lnTo>
                    <a:pt x="3" y="18"/>
                  </a:lnTo>
                  <a:lnTo>
                    <a:pt x="0" y="20"/>
                  </a:lnTo>
                  <a:lnTo>
                    <a:pt x="1" y="22"/>
                  </a:lnTo>
                  <a:lnTo>
                    <a:pt x="3" y="24"/>
                  </a:lnTo>
                  <a:lnTo>
                    <a:pt x="6" y="26"/>
                  </a:lnTo>
                  <a:lnTo>
                    <a:pt x="9" y="27"/>
                  </a:lnTo>
                  <a:lnTo>
                    <a:pt x="12" y="29"/>
                  </a:lnTo>
                  <a:lnTo>
                    <a:pt x="14" y="30"/>
                  </a:lnTo>
                  <a:lnTo>
                    <a:pt x="16" y="31"/>
                  </a:lnTo>
                  <a:lnTo>
                    <a:pt x="19" y="33"/>
                  </a:lnTo>
                  <a:lnTo>
                    <a:pt x="14" y="32"/>
                  </a:lnTo>
                  <a:lnTo>
                    <a:pt x="11" y="33"/>
                  </a:lnTo>
                  <a:lnTo>
                    <a:pt x="8" y="35"/>
                  </a:lnTo>
                  <a:lnTo>
                    <a:pt x="6" y="37"/>
                  </a:lnTo>
                  <a:lnTo>
                    <a:pt x="4" y="39"/>
                  </a:lnTo>
                  <a:lnTo>
                    <a:pt x="3" y="42"/>
                  </a:lnTo>
                  <a:lnTo>
                    <a:pt x="8" y="40"/>
                  </a:lnTo>
                  <a:lnTo>
                    <a:pt x="12" y="40"/>
                  </a:lnTo>
                  <a:lnTo>
                    <a:pt x="17" y="39"/>
                  </a:lnTo>
                  <a:lnTo>
                    <a:pt x="25" y="42"/>
                  </a:lnTo>
                  <a:lnTo>
                    <a:pt x="33" y="44"/>
                  </a:lnTo>
                  <a:lnTo>
                    <a:pt x="36" y="46"/>
                  </a:lnTo>
                  <a:lnTo>
                    <a:pt x="38" y="47"/>
                  </a:lnTo>
                  <a:lnTo>
                    <a:pt x="46" y="51"/>
                  </a:lnTo>
                  <a:lnTo>
                    <a:pt x="53" y="55"/>
                  </a:lnTo>
                  <a:lnTo>
                    <a:pt x="59" y="57"/>
                  </a:lnTo>
                  <a:lnTo>
                    <a:pt x="63" y="58"/>
                  </a:lnTo>
                  <a:lnTo>
                    <a:pt x="69" y="57"/>
                  </a:lnTo>
                  <a:lnTo>
                    <a:pt x="65" y="54"/>
                  </a:lnTo>
                  <a:lnTo>
                    <a:pt x="61" y="5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8" name="Freeform 303"/>
            <p:cNvSpPr>
              <a:spLocks/>
            </p:cNvSpPr>
            <p:nvPr/>
          </p:nvSpPr>
          <p:spPr bwMode="auto">
            <a:xfrm>
              <a:off x="3267" y="2472"/>
              <a:ext cx="21" cy="18"/>
            </a:xfrm>
            <a:custGeom>
              <a:avLst/>
              <a:gdLst>
                <a:gd name="T0" fmla="*/ 0 w 63"/>
                <a:gd name="T1" fmla="*/ 0 h 54"/>
                <a:gd name="T2" fmla="*/ 0 w 63"/>
                <a:gd name="T3" fmla="*/ 0 h 54"/>
                <a:gd name="T4" fmla="*/ 0 w 63"/>
                <a:gd name="T5" fmla="*/ 0 h 54"/>
                <a:gd name="T6" fmla="*/ 0 w 63"/>
                <a:gd name="T7" fmla="*/ 0 h 54"/>
                <a:gd name="T8" fmla="*/ 0 w 63"/>
                <a:gd name="T9" fmla="*/ 0 h 54"/>
                <a:gd name="T10" fmla="*/ 0 w 63"/>
                <a:gd name="T11" fmla="*/ 0 h 54"/>
                <a:gd name="T12" fmla="*/ 0 w 63"/>
                <a:gd name="T13" fmla="*/ 0 h 54"/>
                <a:gd name="T14" fmla="*/ 0 w 63"/>
                <a:gd name="T15" fmla="*/ 0 h 54"/>
                <a:gd name="T16" fmla="*/ 0 w 63"/>
                <a:gd name="T17" fmla="*/ 0 h 54"/>
                <a:gd name="T18" fmla="*/ 0 w 63"/>
                <a:gd name="T19" fmla="*/ 0 h 54"/>
                <a:gd name="T20" fmla="*/ 0 w 63"/>
                <a:gd name="T21" fmla="*/ 0 h 54"/>
                <a:gd name="T22" fmla="*/ 0 w 63"/>
                <a:gd name="T23" fmla="*/ 0 h 54"/>
                <a:gd name="T24" fmla="*/ 0 w 63"/>
                <a:gd name="T25" fmla="*/ 0 h 54"/>
                <a:gd name="T26" fmla="*/ 0 w 63"/>
                <a:gd name="T27" fmla="*/ 0 h 54"/>
                <a:gd name="T28" fmla="*/ 0 w 63"/>
                <a:gd name="T29" fmla="*/ 0 h 54"/>
                <a:gd name="T30" fmla="*/ 0 w 63"/>
                <a:gd name="T31" fmla="*/ 0 h 54"/>
                <a:gd name="T32" fmla="*/ 0 w 63"/>
                <a:gd name="T33" fmla="*/ 0 h 54"/>
                <a:gd name="T34" fmla="*/ 0 w 63"/>
                <a:gd name="T35" fmla="*/ 0 h 54"/>
                <a:gd name="T36" fmla="*/ 0 w 63"/>
                <a:gd name="T37" fmla="*/ 0 h 54"/>
                <a:gd name="T38" fmla="*/ 0 w 63"/>
                <a:gd name="T39" fmla="*/ 0 h 54"/>
                <a:gd name="T40" fmla="*/ 0 w 63"/>
                <a:gd name="T41" fmla="*/ 0 h 54"/>
                <a:gd name="T42" fmla="*/ 0 w 63"/>
                <a:gd name="T43" fmla="*/ 0 h 54"/>
                <a:gd name="T44" fmla="*/ 0 w 63"/>
                <a:gd name="T45" fmla="*/ 0 h 54"/>
                <a:gd name="T46" fmla="*/ 0 w 63"/>
                <a:gd name="T47" fmla="*/ 0 h 54"/>
                <a:gd name="T48" fmla="*/ 0 w 63"/>
                <a:gd name="T49" fmla="*/ 0 h 54"/>
                <a:gd name="T50" fmla="*/ 0 w 63"/>
                <a:gd name="T51" fmla="*/ 0 h 54"/>
                <a:gd name="T52" fmla="*/ 0 w 63"/>
                <a:gd name="T53" fmla="*/ 0 h 54"/>
                <a:gd name="T54" fmla="*/ 0 w 63"/>
                <a:gd name="T55" fmla="*/ 0 h 54"/>
                <a:gd name="T56" fmla="*/ 0 w 63"/>
                <a:gd name="T57" fmla="*/ 0 h 54"/>
                <a:gd name="T58" fmla="*/ 0 w 63"/>
                <a:gd name="T59" fmla="*/ 0 h 54"/>
                <a:gd name="T60" fmla="*/ 0 w 63"/>
                <a:gd name="T61" fmla="*/ 0 h 54"/>
                <a:gd name="T62" fmla="*/ 0 w 63"/>
                <a:gd name="T63" fmla="*/ 0 h 54"/>
                <a:gd name="T64" fmla="*/ 0 w 63"/>
                <a:gd name="T65" fmla="*/ 0 h 54"/>
                <a:gd name="T66" fmla="*/ 0 w 63"/>
                <a:gd name="T67" fmla="*/ 0 h 54"/>
                <a:gd name="T68" fmla="*/ 0 w 63"/>
                <a:gd name="T69" fmla="*/ 0 h 54"/>
                <a:gd name="T70" fmla="*/ 0 w 63"/>
                <a:gd name="T71" fmla="*/ 0 h 54"/>
                <a:gd name="T72" fmla="*/ 0 w 63"/>
                <a:gd name="T73" fmla="*/ 0 h 54"/>
                <a:gd name="T74" fmla="*/ 0 w 63"/>
                <a:gd name="T75" fmla="*/ 0 h 54"/>
                <a:gd name="T76" fmla="*/ 0 w 63"/>
                <a:gd name="T77" fmla="*/ 0 h 54"/>
                <a:gd name="T78" fmla="*/ 0 w 63"/>
                <a:gd name="T79" fmla="*/ 0 h 54"/>
                <a:gd name="T80" fmla="*/ 0 w 63"/>
                <a:gd name="T81" fmla="*/ 0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
                <a:gd name="T124" fmla="*/ 0 h 54"/>
                <a:gd name="T125" fmla="*/ 63 w 63"/>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 h="54">
                  <a:moveTo>
                    <a:pt x="63" y="49"/>
                  </a:moveTo>
                  <a:lnTo>
                    <a:pt x="59" y="46"/>
                  </a:lnTo>
                  <a:lnTo>
                    <a:pt x="57" y="43"/>
                  </a:lnTo>
                  <a:lnTo>
                    <a:pt x="54" y="39"/>
                  </a:lnTo>
                  <a:lnTo>
                    <a:pt x="51" y="37"/>
                  </a:lnTo>
                  <a:lnTo>
                    <a:pt x="48" y="34"/>
                  </a:lnTo>
                  <a:lnTo>
                    <a:pt x="44" y="29"/>
                  </a:lnTo>
                  <a:lnTo>
                    <a:pt x="38" y="22"/>
                  </a:lnTo>
                  <a:lnTo>
                    <a:pt x="31" y="18"/>
                  </a:lnTo>
                  <a:lnTo>
                    <a:pt x="23" y="13"/>
                  </a:lnTo>
                  <a:lnTo>
                    <a:pt x="17" y="10"/>
                  </a:lnTo>
                  <a:lnTo>
                    <a:pt x="13" y="8"/>
                  </a:lnTo>
                  <a:lnTo>
                    <a:pt x="12" y="8"/>
                  </a:lnTo>
                  <a:lnTo>
                    <a:pt x="11" y="8"/>
                  </a:lnTo>
                  <a:lnTo>
                    <a:pt x="13" y="8"/>
                  </a:lnTo>
                  <a:lnTo>
                    <a:pt x="16" y="8"/>
                  </a:lnTo>
                  <a:lnTo>
                    <a:pt x="25" y="7"/>
                  </a:lnTo>
                  <a:lnTo>
                    <a:pt x="33" y="7"/>
                  </a:lnTo>
                  <a:lnTo>
                    <a:pt x="39" y="6"/>
                  </a:lnTo>
                  <a:lnTo>
                    <a:pt x="44" y="6"/>
                  </a:lnTo>
                  <a:lnTo>
                    <a:pt x="49" y="6"/>
                  </a:lnTo>
                  <a:lnTo>
                    <a:pt x="53" y="5"/>
                  </a:lnTo>
                  <a:lnTo>
                    <a:pt x="57" y="4"/>
                  </a:lnTo>
                  <a:lnTo>
                    <a:pt x="61" y="3"/>
                  </a:lnTo>
                  <a:lnTo>
                    <a:pt x="57" y="2"/>
                  </a:lnTo>
                  <a:lnTo>
                    <a:pt x="53" y="0"/>
                  </a:lnTo>
                  <a:lnTo>
                    <a:pt x="48" y="0"/>
                  </a:lnTo>
                  <a:lnTo>
                    <a:pt x="43" y="0"/>
                  </a:lnTo>
                  <a:lnTo>
                    <a:pt x="39" y="0"/>
                  </a:lnTo>
                  <a:lnTo>
                    <a:pt x="33" y="0"/>
                  </a:lnTo>
                  <a:lnTo>
                    <a:pt x="25" y="0"/>
                  </a:lnTo>
                  <a:lnTo>
                    <a:pt x="16" y="1"/>
                  </a:lnTo>
                  <a:lnTo>
                    <a:pt x="11" y="1"/>
                  </a:lnTo>
                  <a:lnTo>
                    <a:pt x="8" y="1"/>
                  </a:lnTo>
                  <a:lnTo>
                    <a:pt x="3" y="1"/>
                  </a:lnTo>
                  <a:lnTo>
                    <a:pt x="3" y="2"/>
                  </a:lnTo>
                  <a:lnTo>
                    <a:pt x="2" y="2"/>
                  </a:lnTo>
                  <a:lnTo>
                    <a:pt x="0" y="6"/>
                  </a:lnTo>
                  <a:lnTo>
                    <a:pt x="0" y="7"/>
                  </a:lnTo>
                  <a:lnTo>
                    <a:pt x="1" y="6"/>
                  </a:lnTo>
                  <a:lnTo>
                    <a:pt x="1" y="8"/>
                  </a:lnTo>
                  <a:lnTo>
                    <a:pt x="2" y="9"/>
                  </a:lnTo>
                  <a:lnTo>
                    <a:pt x="6" y="12"/>
                  </a:lnTo>
                  <a:lnTo>
                    <a:pt x="8" y="13"/>
                  </a:lnTo>
                  <a:lnTo>
                    <a:pt x="9" y="13"/>
                  </a:lnTo>
                  <a:lnTo>
                    <a:pt x="13" y="16"/>
                  </a:lnTo>
                  <a:lnTo>
                    <a:pt x="19" y="19"/>
                  </a:lnTo>
                  <a:lnTo>
                    <a:pt x="28" y="23"/>
                  </a:lnTo>
                  <a:lnTo>
                    <a:pt x="33" y="27"/>
                  </a:lnTo>
                  <a:lnTo>
                    <a:pt x="39" y="33"/>
                  </a:lnTo>
                  <a:lnTo>
                    <a:pt x="43" y="38"/>
                  </a:lnTo>
                  <a:lnTo>
                    <a:pt x="47" y="42"/>
                  </a:lnTo>
                  <a:lnTo>
                    <a:pt x="49" y="45"/>
                  </a:lnTo>
                  <a:lnTo>
                    <a:pt x="52" y="46"/>
                  </a:lnTo>
                  <a:lnTo>
                    <a:pt x="49" y="46"/>
                  </a:lnTo>
                  <a:lnTo>
                    <a:pt x="46" y="46"/>
                  </a:lnTo>
                  <a:lnTo>
                    <a:pt x="44" y="46"/>
                  </a:lnTo>
                  <a:lnTo>
                    <a:pt x="43" y="46"/>
                  </a:lnTo>
                  <a:lnTo>
                    <a:pt x="41" y="45"/>
                  </a:lnTo>
                  <a:lnTo>
                    <a:pt x="38" y="44"/>
                  </a:lnTo>
                  <a:lnTo>
                    <a:pt x="33" y="43"/>
                  </a:lnTo>
                  <a:lnTo>
                    <a:pt x="31" y="42"/>
                  </a:lnTo>
                  <a:lnTo>
                    <a:pt x="29" y="40"/>
                  </a:lnTo>
                  <a:lnTo>
                    <a:pt x="25" y="42"/>
                  </a:lnTo>
                  <a:lnTo>
                    <a:pt x="25" y="45"/>
                  </a:lnTo>
                  <a:lnTo>
                    <a:pt x="28" y="48"/>
                  </a:lnTo>
                  <a:lnTo>
                    <a:pt x="31" y="49"/>
                  </a:lnTo>
                  <a:lnTo>
                    <a:pt x="36" y="51"/>
                  </a:lnTo>
                  <a:lnTo>
                    <a:pt x="39" y="51"/>
                  </a:lnTo>
                  <a:lnTo>
                    <a:pt x="42" y="52"/>
                  </a:lnTo>
                  <a:lnTo>
                    <a:pt x="43" y="52"/>
                  </a:lnTo>
                  <a:lnTo>
                    <a:pt x="47" y="53"/>
                  </a:lnTo>
                  <a:lnTo>
                    <a:pt x="52" y="54"/>
                  </a:lnTo>
                  <a:lnTo>
                    <a:pt x="56" y="54"/>
                  </a:lnTo>
                  <a:lnTo>
                    <a:pt x="58" y="53"/>
                  </a:lnTo>
                  <a:lnTo>
                    <a:pt x="61" y="51"/>
                  </a:lnTo>
                  <a:lnTo>
                    <a:pt x="60" y="50"/>
                  </a:lnTo>
                  <a:lnTo>
                    <a:pt x="59" y="49"/>
                  </a:lnTo>
                  <a:lnTo>
                    <a:pt x="61" y="49"/>
                  </a:lnTo>
                  <a:lnTo>
                    <a:pt x="63" y="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9" name="Freeform 304"/>
            <p:cNvSpPr>
              <a:spLocks/>
            </p:cNvSpPr>
            <p:nvPr/>
          </p:nvSpPr>
          <p:spPr bwMode="auto">
            <a:xfrm>
              <a:off x="3281" y="2464"/>
              <a:ext cx="38" cy="39"/>
            </a:xfrm>
            <a:custGeom>
              <a:avLst/>
              <a:gdLst>
                <a:gd name="T0" fmla="*/ 0 w 116"/>
                <a:gd name="T1" fmla="*/ 0 h 117"/>
                <a:gd name="T2" fmla="*/ 0 w 116"/>
                <a:gd name="T3" fmla="*/ 0 h 117"/>
                <a:gd name="T4" fmla="*/ 0 w 116"/>
                <a:gd name="T5" fmla="*/ 0 h 117"/>
                <a:gd name="T6" fmla="*/ 0 w 116"/>
                <a:gd name="T7" fmla="*/ 0 h 117"/>
                <a:gd name="T8" fmla="*/ 0 w 116"/>
                <a:gd name="T9" fmla="*/ 0 h 117"/>
                <a:gd name="T10" fmla="*/ 0 w 116"/>
                <a:gd name="T11" fmla="*/ 0 h 117"/>
                <a:gd name="T12" fmla="*/ 0 w 116"/>
                <a:gd name="T13" fmla="*/ 0 h 117"/>
                <a:gd name="T14" fmla="*/ 0 w 116"/>
                <a:gd name="T15" fmla="*/ 0 h 117"/>
                <a:gd name="T16" fmla="*/ 0 w 116"/>
                <a:gd name="T17" fmla="*/ 0 h 117"/>
                <a:gd name="T18" fmla="*/ 0 w 116"/>
                <a:gd name="T19" fmla="*/ 0 h 117"/>
                <a:gd name="T20" fmla="*/ 0 w 116"/>
                <a:gd name="T21" fmla="*/ 0 h 117"/>
                <a:gd name="T22" fmla="*/ 0 w 116"/>
                <a:gd name="T23" fmla="*/ 0 h 117"/>
                <a:gd name="T24" fmla="*/ 0 w 116"/>
                <a:gd name="T25" fmla="*/ 0 h 117"/>
                <a:gd name="T26" fmla="*/ 0 w 116"/>
                <a:gd name="T27" fmla="*/ 0 h 117"/>
                <a:gd name="T28" fmla="*/ 0 w 116"/>
                <a:gd name="T29" fmla="*/ 0 h 117"/>
                <a:gd name="T30" fmla="*/ 0 w 116"/>
                <a:gd name="T31" fmla="*/ 0 h 117"/>
                <a:gd name="T32" fmla="*/ 0 w 116"/>
                <a:gd name="T33" fmla="*/ 0 h 117"/>
                <a:gd name="T34" fmla="*/ 0 w 116"/>
                <a:gd name="T35" fmla="*/ 0 h 117"/>
                <a:gd name="T36" fmla="*/ 0 w 116"/>
                <a:gd name="T37" fmla="*/ 0 h 117"/>
                <a:gd name="T38" fmla="*/ 0 w 116"/>
                <a:gd name="T39" fmla="*/ 0 h 117"/>
                <a:gd name="T40" fmla="*/ 0 w 116"/>
                <a:gd name="T41" fmla="*/ 0 h 117"/>
                <a:gd name="T42" fmla="*/ 0 w 116"/>
                <a:gd name="T43" fmla="*/ 0 h 117"/>
                <a:gd name="T44" fmla="*/ 0 w 116"/>
                <a:gd name="T45" fmla="*/ 0 h 117"/>
                <a:gd name="T46" fmla="*/ 0 w 116"/>
                <a:gd name="T47" fmla="*/ 0 h 117"/>
                <a:gd name="T48" fmla="*/ 0 w 116"/>
                <a:gd name="T49" fmla="*/ 0 h 117"/>
                <a:gd name="T50" fmla="*/ 0 w 116"/>
                <a:gd name="T51" fmla="*/ 0 h 117"/>
                <a:gd name="T52" fmla="*/ 0 w 116"/>
                <a:gd name="T53" fmla="*/ 0 h 117"/>
                <a:gd name="T54" fmla="*/ 0 w 116"/>
                <a:gd name="T55" fmla="*/ 0 h 117"/>
                <a:gd name="T56" fmla="*/ 0 w 116"/>
                <a:gd name="T57" fmla="*/ 0 h 117"/>
                <a:gd name="T58" fmla="*/ 0 w 116"/>
                <a:gd name="T59" fmla="*/ 0 h 117"/>
                <a:gd name="T60" fmla="*/ 0 w 116"/>
                <a:gd name="T61" fmla="*/ 0 h 117"/>
                <a:gd name="T62" fmla="*/ 0 w 116"/>
                <a:gd name="T63" fmla="*/ 0 h 117"/>
                <a:gd name="T64" fmla="*/ 0 w 116"/>
                <a:gd name="T65" fmla="*/ 0 h 117"/>
                <a:gd name="T66" fmla="*/ 0 w 116"/>
                <a:gd name="T67" fmla="*/ 0 h 117"/>
                <a:gd name="T68" fmla="*/ 0 w 116"/>
                <a:gd name="T69" fmla="*/ 0 h 117"/>
                <a:gd name="T70" fmla="*/ 0 w 116"/>
                <a:gd name="T71" fmla="*/ 0 h 117"/>
                <a:gd name="T72" fmla="*/ 0 w 116"/>
                <a:gd name="T73" fmla="*/ 0 h 117"/>
                <a:gd name="T74" fmla="*/ 0 w 116"/>
                <a:gd name="T75" fmla="*/ 0 h 117"/>
                <a:gd name="T76" fmla="*/ 0 w 116"/>
                <a:gd name="T77" fmla="*/ 0 h 117"/>
                <a:gd name="T78" fmla="*/ 0 w 116"/>
                <a:gd name="T79" fmla="*/ 0 h 117"/>
                <a:gd name="T80" fmla="*/ 0 w 116"/>
                <a:gd name="T81" fmla="*/ 0 h 117"/>
                <a:gd name="T82" fmla="*/ 0 w 116"/>
                <a:gd name="T83" fmla="*/ 0 h 117"/>
                <a:gd name="T84" fmla="*/ 0 w 116"/>
                <a:gd name="T85" fmla="*/ 0 h 117"/>
                <a:gd name="T86" fmla="*/ 0 w 116"/>
                <a:gd name="T87" fmla="*/ 0 h 117"/>
                <a:gd name="T88" fmla="*/ 0 w 116"/>
                <a:gd name="T89" fmla="*/ 0 h 117"/>
                <a:gd name="T90" fmla="*/ 0 w 116"/>
                <a:gd name="T91" fmla="*/ 0 h 117"/>
                <a:gd name="T92" fmla="*/ 0 w 116"/>
                <a:gd name="T93" fmla="*/ 0 h 117"/>
                <a:gd name="T94" fmla="*/ 0 w 116"/>
                <a:gd name="T95" fmla="*/ 0 h 117"/>
                <a:gd name="T96" fmla="*/ 0 w 116"/>
                <a:gd name="T97" fmla="*/ 0 h 117"/>
                <a:gd name="T98" fmla="*/ 0 w 116"/>
                <a:gd name="T99" fmla="*/ 0 h 1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
                <a:gd name="T151" fmla="*/ 0 h 117"/>
                <a:gd name="T152" fmla="*/ 116 w 116"/>
                <a:gd name="T153" fmla="*/ 117 h 1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 h="117">
                  <a:moveTo>
                    <a:pt x="0" y="83"/>
                  </a:moveTo>
                  <a:lnTo>
                    <a:pt x="7" y="86"/>
                  </a:lnTo>
                  <a:lnTo>
                    <a:pt x="12" y="93"/>
                  </a:lnTo>
                  <a:lnTo>
                    <a:pt x="17" y="100"/>
                  </a:lnTo>
                  <a:lnTo>
                    <a:pt x="25" y="109"/>
                  </a:lnTo>
                  <a:lnTo>
                    <a:pt x="34" y="112"/>
                  </a:lnTo>
                  <a:lnTo>
                    <a:pt x="49" y="116"/>
                  </a:lnTo>
                  <a:lnTo>
                    <a:pt x="66" y="117"/>
                  </a:lnTo>
                  <a:lnTo>
                    <a:pt x="84" y="112"/>
                  </a:lnTo>
                  <a:lnTo>
                    <a:pt x="99" y="102"/>
                  </a:lnTo>
                  <a:lnTo>
                    <a:pt x="108" y="90"/>
                  </a:lnTo>
                  <a:lnTo>
                    <a:pt x="112" y="80"/>
                  </a:lnTo>
                  <a:lnTo>
                    <a:pt x="114" y="77"/>
                  </a:lnTo>
                  <a:lnTo>
                    <a:pt x="114" y="73"/>
                  </a:lnTo>
                  <a:lnTo>
                    <a:pt x="116" y="63"/>
                  </a:lnTo>
                  <a:lnTo>
                    <a:pt x="114" y="48"/>
                  </a:lnTo>
                  <a:lnTo>
                    <a:pt x="108" y="32"/>
                  </a:lnTo>
                  <a:lnTo>
                    <a:pt x="96" y="16"/>
                  </a:lnTo>
                  <a:lnTo>
                    <a:pt x="82" y="6"/>
                  </a:lnTo>
                  <a:lnTo>
                    <a:pt x="68" y="1"/>
                  </a:lnTo>
                  <a:lnTo>
                    <a:pt x="59" y="0"/>
                  </a:lnTo>
                  <a:lnTo>
                    <a:pt x="47" y="2"/>
                  </a:lnTo>
                  <a:lnTo>
                    <a:pt x="39" y="6"/>
                  </a:lnTo>
                  <a:lnTo>
                    <a:pt x="30" y="13"/>
                  </a:lnTo>
                  <a:lnTo>
                    <a:pt x="25" y="20"/>
                  </a:lnTo>
                  <a:lnTo>
                    <a:pt x="32" y="15"/>
                  </a:lnTo>
                  <a:lnTo>
                    <a:pt x="40" y="11"/>
                  </a:lnTo>
                  <a:lnTo>
                    <a:pt x="49" y="8"/>
                  </a:lnTo>
                  <a:lnTo>
                    <a:pt x="59" y="7"/>
                  </a:lnTo>
                  <a:lnTo>
                    <a:pt x="66" y="8"/>
                  </a:lnTo>
                  <a:lnTo>
                    <a:pt x="79" y="13"/>
                  </a:lnTo>
                  <a:lnTo>
                    <a:pt x="92" y="21"/>
                  </a:lnTo>
                  <a:lnTo>
                    <a:pt x="103" y="35"/>
                  </a:lnTo>
                  <a:lnTo>
                    <a:pt x="107" y="48"/>
                  </a:lnTo>
                  <a:lnTo>
                    <a:pt x="108" y="62"/>
                  </a:lnTo>
                  <a:lnTo>
                    <a:pt x="108" y="72"/>
                  </a:lnTo>
                  <a:lnTo>
                    <a:pt x="107" y="75"/>
                  </a:lnTo>
                  <a:lnTo>
                    <a:pt x="106" y="78"/>
                  </a:lnTo>
                  <a:lnTo>
                    <a:pt x="102" y="87"/>
                  </a:lnTo>
                  <a:lnTo>
                    <a:pt x="94" y="98"/>
                  </a:lnTo>
                  <a:lnTo>
                    <a:pt x="81" y="106"/>
                  </a:lnTo>
                  <a:lnTo>
                    <a:pt x="65" y="110"/>
                  </a:lnTo>
                  <a:lnTo>
                    <a:pt x="50" y="110"/>
                  </a:lnTo>
                  <a:lnTo>
                    <a:pt x="37" y="106"/>
                  </a:lnTo>
                  <a:lnTo>
                    <a:pt x="30" y="103"/>
                  </a:lnTo>
                  <a:lnTo>
                    <a:pt x="23" y="96"/>
                  </a:lnTo>
                  <a:lnTo>
                    <a:pt x="16" y="89"/>
                  </a:lnTo>
                  <a:lnTo>
                    <a:pt x="9" y="85"/>
                  </a:lnTo>
                  <a:lnTo>
                    <a:pt x="0" y="8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0" name="Freeform 305"/>
            <p:cNvSpPr>
              <a:spLocks/>
            </p:cNvSpPr>
            <p:nvPr/>
          </p:nvSpPr>
          <p:spPr bwMode="auto">
            <a:xfrm>
              <a:off x="3291" y="2475"/>
              <a:ext cx="4" cy="8"/>
            </a:xfrm>
            <a:custGeom>
              <a:avLst/>
              <a:gdLst>
                <a:gd name="T0" fmla="*/ 0 w 12"/>
                <a:gd name="T1" fmla="*/ 0 h 23"/>
                <a:gd name="T2" fmla="*/ 0 w 12"/>
                <a:gd name="T3" fmla="*/ 0 h 23"/>
                <a:gd name="T4" fmla="*/ 0 w 12"/>
                <a:gd name="T5" fmla="*/ 0 h 23"/>
                <a:gd name="T6" fmla="*/ 0 w 12"/>
                <a:gd name="T7" fmla="*/ 0 h 23"/>
                <a:gd name="T8" fmla="*/ 0 w 12"/>
                <a:gd name="T9" fmla="*/ 0 h 23"/>
                <a:gd name="T10" fmla="*/ 0 w 12"/>
                <a:gd name="T11" fmla="*/ 0 h 23"/>
                <a:gd name="T12" fmla="*/ 0 w 12"/>
                <a:gd name="T13" fmla="*/ 0 h 23"/>
                <a:gd name="T14" fmla="*/ 0 w 12"/>
                <a:gd name="T15" fmla="*/ 0 h 23"/>
                <a:gd name="T16" fmla="*/ 0 w 12"/>
                <a:gd name="T17" fmla="*/ 0 h 23"/>
                <a:gd name="T18" fmla="*/ 0 w 12"/>
                <a:gd name="T19" fmla="*/ 0 h 23"/>
                <a:gd name="T20" fmla="*/ 0 w 12"/>
                <a:gd name="T21" fmla="*/ 0 h 23"/>
                <a:gd name="T22" fmla="*/ 0 w 12"/>
                <a:gd name="T23" fmla="*/ 0 h 23"/>
                <a:gd name="T24" fmla="*/ 0 w 12"/>
                <a:gd name="T25" fmla="*/ 0 h 23"/>
                <a:gd name="T26" fmla="*/ 0 w 12"/>
                <a:gd name="T27" fmla="*/ 0 h 23"/>
                <a:gd name="T28" fmla="*/ 0 w 12"/>
                <a:gd name="T29" fmla="*/ 0 h 23"/>
                <a:gd name="T30" fmla="*/ 0 w 12"/>
                <a:gd name="T31" fmla="*/ 0 h 23"/>
                <a:gd name="T32" fmla="*/ 0 w 12"/>
                <a:gd name="T33" fmla="*/ 0 h 23"/>
                <a:gd name="T34" fmla="*/ 0 w 12"/>
                <a:gd name="T35" fmla="*/ 0 h 23"/>
                <a:gd name="T36" fmla="*/ 0 w 12"/>
                <a:gd name="T37" fmla="*/ 0 h 23"/>
                <a:gd name="T38" fmla="*/ 0 w 12"/>
                <a:gd name="T39" fmla="*/ 0 h 23"/>
                <a:gd name="T40" fmla="*/ 0 w 12"/>
                <a:gd name="T41" fmla="*/ 0 h 23"/>
                <a:gd name="T42" fmla="*/ 0 w 12"/>
                <a:gd name="T43" fmla="*/ 0 h 23"/>
                <a:gd name="T44" fmla="*/ 0 w 12"/>
                <a:gd name="T45" fmla="*/ 0 h 23"/>
                <a:gd name="T46" fmla="*/ 0 w 12"/>
                <a:gd name="T47" fmla="*/ 0 h 23"/>
                <a:gd name="T48" fmla="*/ 0 w 12"/>
                <a:gd name="T49" fmla="*/ 0 h 23"/>
                <a:gd name="T50" fmla="*/ 0 w 12"/>
                <a:gd name="T51" fmla="*/ 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23"/>
                <a:gd name="T80" fmla="*/ 12 w 12"/>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23">
                  <a:moveTo>
                    <a:pt x="12" y="2"/>
                  </a:moveTo>
                  <a:lnTo>
                    <a:pt x="8" y="0"/>
                  </a:lnTo>
                  <a:lnTo>
                    <a:pt x="7" y="3"/>
                  </a:lnTo>
                  <a:lnTo>
                    <a:pt x="5" y="4"/>
                  </a:lnTo>
                  <a:lnTo>
                    <a:pt x="4" y="7"/>
                  </a:lnTo>
                  <a:lnTo>
                    <a:pt x="4" y="10"/>
                  </a:lnTo>
                  <a:lnTo>
                    <a:pt x="4" y="11"/>
                  </a:lnTo>
                  <a:lnTo>
                    <a:pt x="3" y="12"/>
                  </a:lnTo>
                  <a:lnTo>
                    <a:pt x="2" y="14"/>
                  </a:lnTo>
                  <a:lnTo>
                    <a:pt x="0" y="17"/>
                  </a:lnTo>
                  <a:lnTo>
                    <a:pt x="0" y="18"/>
                  </a:lnTo>
                  <a:lnTo>
                    <a:pt x="2" y="21"/>
                  </a:lnTo>
                  <a:lnTo>
                    <a:pt x="5" y="23"/>
                  </a:lnTo>
                  <a:lnTo>
                    <a:pt x="7" y="22"/>
                  </a:lnTo>
                  <a:lnTo>
                    <a:pt x="8" y="20"/>
                  </a:lnTo>
                  <a:lnTo>
                    <a:pt x="8" y="18"/>
                  </a:lnTo>
                  <a:lnTo>
                    <a:pt x="8" y="15"/>
                  </a:lnTo>
                  <a:lnTo>
                    <a:pt x="8" y="13"/>
                  </a:lnTo>
                  <a:lnTo>
                    <a:pt x="9" y="13"/>
                  </a:lnTo>
                  <a:lnTo>
                    <a:pt x="9" y="12"/>
                  </a:lnTo>
                  <a:lnTo>
                    <a:pt x="10" y="9"/>
                  </a:lnTo>
                  <a:lnTo>
                    <a:pt x="11" y="7"/>
                  </a:lnTo>
                  <a:lnTo>
                    <a:pt x="12" y="6"/>
                  </a:lnTo>
                  <a:lnTo>
                    <a:pt x="12" y="4"/>
                  </a:lnTo>
                  <a:lnTo>
                    <a:pt x="12"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1" name="Freeform 306"/>
            <p:cNvSpPr>
              <a:spLocks/>
            </p:cNvSpPr>
            <p:nvPr/>
          </p:nvSpPr>
          <p:spPr bwMode="auto">
            <a:xfrm>
              <a:off x="3295" y="2503"/>
              <a:ext cx="61" cy="37"/>
            </a:xfrm>
            <a:custGeom>
              <a:avLst/>
              <a:gdLst>
                <a:gd name="T0" fmla="*/ 0 w 182"/>
                <a:gd name="T1" fmla="*/ 0 h 110"/>
                <a:gd name="T2" fmla="*/ 0 w 182"/>
                <a:gd name="T3" fmla="*/ 0 h 110"/>
                <a:gd name="T4" fmla="*/ 0 w 182"/>
                <a:gd name="T5" fmla="*/ 0 h 110"/>
                <a:gd name="T6" fmla="*/ 0 w 182"/>
                <a:gd name="T7" fmla="*/ 0 h 110"/>
                <a:gd name="T8" fmla="*/ 0 w 182"/>
                <a:gd name="T9" fmla="*/ 0 h 110"/>
                <a:gd name="T10" fmla="*/ 0 w 182"/>
                <a:gd name="T11" fmla="*/ 0 h 110"/>
                <a:gd name="T12" fmla="*/ 0 w 182"/>
                <a:gd name="T13" fmla="*/ 0 h 110"/>
                <a:gd name="T14" fmla="*/ 0 w 182"/>
                <a:gd name="T15" fmla="*/ 0 h 110"/>
                <a:gd name="T16" fmla="*/ 0 w 182"/>
                <a:gd name="T17" fmla="*/ 0 h 110"/>
                <a:gd name="T18" fmla="*/ 0 w 182"/>
                <a:gd name="T19" fmla="*/ 0 h 110"/>
                <a:gd name="T20" fmla="*/ 0 w 182"/>
                <a:gd name="T21" fmla="*/ 0 h 110"/>
                <a:gd name="T22" fmla="*/ 0 w 182"/>
                <a:gd name="T23" fmla="*/ 0 h 110"/>
                <a:gd name="T24" fmla="*/ 0 w 182"/>
                <a:gd name="T25" fmla="*/ 0 h 110"/>
                <a:gd name="T26" fmla="*/ 0 w 182"/>
                <a:gd name="T27" fmla="*/ 0 h 110"/>
                <a:gd name="T28" fmla="*/ 0 w 182"/>
                <a:gd name="T29" fmla="*/ 0 h 110"/>
                <a:gd name="T30" fmla="*/ 0 w 182"/>
                <a:gd name="T31" fmla="*/ 0 h 110"/>
                <a:gd name="T32" fmla="*/ 0 w 182"/>
                <a:gd name="T33" fmla="*/ 0 h 110"/>
                <a:gd name="T34" fmla="*/ 0 w 182"/>
                <a:gd name="T35" fmla="*/ 0 h 110"/>
                <a:gd name="T36" fmla="*/ 0 w 182"/>
                <a:gd name="T37" fmla="*/ 0 h 110"/>
                <a:gd name="T38" fmla="*/ 0 w 182"/>
                <a:gd name="T39" fmla="*/ 0 h 110"/>
                <a:gd name="T40" fmla="*/ 0 w 182"/>
                <a:gd name="T41" fmla="*/ 0 h 110"/>
                <a:gd name="T42" fmla="*/ 0 w 182"/>
                <a:gd name="T43" fmla="*/ 0 h 110"/>
                <a:gd name="T44" fmla="*/ 0 w 182"/>
                <a:gd name="T45" fmla="*/ 0 h 110"/>
                <a:gd name="T46" fmla="*/ 0 w 182"/>
                <a:gd name="T47" fmla="*/ 0 h 110"/>
                <a:gd name="T48" fmla="*/ 0 w 182"/>
                <a:gd name="T49" fmla="*/ 0 h 110"/>
                <a:gd name="T50" fmla="*/ 0 w 182"/>
                <a:gd name="T51" fmla="*/ 0 h 110"/>
                <a:gd name="T52" fmla="*/ 0 w 182"/>
                <a:gd name="T53" fmla="*/ 0 h 110"/>
                <a:gd name="T54" fmla="*/ 0 w 182"/>
                <a:gd name="T55" fmla="*/ 0 h 110"/>
                <a:gd name="T56" fmla="*/ 0 w 182"/>
                <a:gd name="T57" fmla="*/ 0 h 110"/>
                <a:gd name="T58" fmla="*/ 0 w 182"/>
                <a:gd name="T59" fmla="*/ 0 h 110"/>
                <a:gd name="T60" fmla="*/ 0 w 182"/>
                <a:gd name="T61" fmla="*/ 0 h 110"/>
                <a:gd name="T62" fmla="*/ 0 w 182"/>
                <a:gd name="T63" fmla="*/ 0 h 110"/>
                <a:gd name="T64" fmla="*/ 0 w 182"/>
                <a:gd name="T65" fmla="*/ 0 h 110"/>
                <a:gd name="T66" fmla="*/ 0 w 182"/>
                <a:gd name="T67" fmla="*/ 0 h 110"/>
                <a:gd name="T68" fmla="*/ 0 w 182"/>
                <a:gd name="T69" fmla="*/ 0 h 110"/>
                <a:gd name="T70" fmla="*/ 0 w 182"/>
                <a:gd name="T71" fmla="*/ 0 h 110"/>
                <a:gd name="T72" fmla="*/ 0 w 182"/>
                <a:gd name="T73" fmla="*/ 0 h 110"/>
                <a:gd name="T74" fmla="*/ 0 w 182"/>
                <a:gd name="T75" fmla="*/ 0 h 110"/>
                <a:gd name="T76" fmla="*/ 0 w 182"/>
                <a:gd name="T77" fmla="*/ 0 h 110"/>
                <a:gd name="T78" fmla="*/ 0 w 182"/>
                <a:gd name="T79" fmla="*/ 0 h 110"/>
                <a:gd name="T80" fmla="*/ 0 w 182"/>
                <a:gd name="T81" fmla="*/ 0 h 110"/>
                <a:gd name="T82" fmla="*/ 0 w 182"/>
                <a:gd name="T83" fmla="*/ 0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2"/>
                <a:gd name="T127" fmla="*/ 0 h 110"/>
                <a:gd name="T128" fmla="*/ 182 w 182"/>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2" h="110">
                  <a:moveTo>
                    <a:pt x="5" y="0"/>
                  </a:moveTo>
                  <a:lnTo>
                    <a:pt x="1" y="9"/>
                  </a:lnTo>
                  <a:lnTo>
                    <a:pt x="0" y="17"/>
                  </a:lnTo>
                  <a:lnTo>
                    <a:pt x="0" y="25"/>
                  </a:lnTo>
                  <a:lnTo>
                    <a:pt x="1" y="36"/>
                  </a:lnTo>
                  <a:lnTo>
                    <a:pt x="4" y="43"/>
                  </a:lnTo>
                  <a:lnTo>
                    <a:pt x="10" y="55"/>
                  </a:lnTo>
                  <a:lnTo>
                    <a:pt x="19" y="68"/>
                  </a:lnTo>
                  <a:lnTo>
                    <a:pt x="30" y="79"/>
                  </a:lnTo>
                  <a:lnTo>
                    <a:pt x="44" y="88"/>
                  </a:lnTo>
                  <a:lnTo>
                    <a:pt x="56" y="94"/>
                  </a:lnTo>
                  <a:lnTo>
                    <a:pt x="64" y="98"/>
                  </a:lnTo>
                  <a:lnTo>
                    <a:pt x="67" y="100"/>
                  </a:lnTo>
                  <a:lnTo>
                    <a:pt x="79" y="102"/>
                  </a:lnTo>
                  <a:lnTo>
                    <a:pt x="108" y="107"/>
                  </a:lnTo>
                  <a:lnTo>
                    <a:pt x="138" y="110"/>
                  </a:lnTo>
                  <a:lnTo>
                    <a:pt x="161" y="107"/>
                  </a:lnTo>
                  <a:lnTo>
                    <a:pt x="170" y="102"/>
                  </a:lnTo>
                  <a:lnTo>
                    <a:pt x="177" y="96"/>
                  </a:lnTo>
                  <a:lnTo>
                    <a:pt x="180" y="89"/>
                  </a:lnTo>
                  <a:lnTo>
                    <a:pt x="182" y="81"/>
                  </a:lnTo>
                  <a:lnTo>
                    <a:pt x="178" y="88"/>
                  </a:lnTo>
                  <a:lnTo>
                    <a:pt x="174" y="93"/>
                  </a:lnTo>
                  <a:lnTo>
                    <a:pt x="167" y="97"/>
                  </a:lnTo>
                  <a:lnTo>
                    <a:pt x="160" y="101"/>
                  </a:lnTo>
                  <a:lnTo>
                    <a:pt x="139" y="103"/>
                  </a:lnTo>
                  <a:lnTo>
                    <a:pt x="109" y="101"/>
                  </a:lnTo>
                  <a:lnTo>
                    <a:pt x="81" y="95"/>
                  </a:lnTo>
                  <a:lnTo>
                    <a:pt x="70" y="93"/>
                  </a:lnTo>
                  <a:lnTo>
                    <a:pt x="66" y="92"/>
                  </a:lnTo>
                  <a:lnTo>
                    <a:pt x="59" y="89"/>
                  </a:lnTo>
                  <a:lnTo>
                    <a:pt x="48" y="83"/>
                  </a:lnTo>
                  <a:lnTo>
                    <a:pt x="35" y="75"/>
                  </a:lnTo>
                  <a:lnTo>
                    <a:pt x="23" y="64"/>
                  </a:lnTo>
                  <a:lnTo>
                    <a:pt x="15" y="52"/>
                  </a:lnTo>
                  <a:lnTo>
                    <a:pt x="9" y="41"/>
                  </a:lnTo>
                  <a:lnTo>
                    <a:pt x="7" y="34"/>
                  </a:lnTo>
                  <a:lnTo>
                    <a:pt x="5" y="25"/>
                  </a:lnTo>
                  <a:lnTo>
                    <a:pt x="5" y="17"/>
                  </a:lnTo>
                  <a:lnTo>
                    <a:pt x="5" y="9"/>
                  </a:lnTo>
                  <a:lnTo>
                    <a:pt x="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2" name="Freeform 307"/>
            <p:cNvSpPr>
              <a:spLocks/>
            </p:cNvSpPr>
            <p:nvPr/>
          </p:nvSpPr>
          <p:spPr bwMode="auto">
            <a:xfrm>
              <a:off x="3316" y="2513"/>
              <a:ext cx="30" cy="20"/>
            </a:xfrm>
            <a:custGeom>
              <a:avLst/>
              <a:gdLst>
                <a:gd name="T0" fmla="*/ 0 w 90"/>
                <a:gd name="T1" fmla="*/ 0 h 59"/>
                <a:gd name="T2" fmla="*/ 0 w 90"/>
                <a:gd name="T3" fmla="*/ 0 h 59"/>
                <a:gd name="T4" fmla="*/ 0 w 90"/>
                <a:gd name="T5" fmla="*/ 0 h 59"/>
                <a:gd name="T6" fmla="*/ 0 w 90"/>
                <a:gd name="T7" fmla="*/ 0 h 59"/>
                <a:gd name="T8" fmla="*/ 0 w 90"/>
                <a:gd name="T9" fmla="*/ 0 h 59"/>
                <a:gd name="T10" fmla="*/ 0 w 90"/>
                <a:gd name="T11" fmla="*/ 0 h 59"/>
                <a:gd name="T12" fmla="*/ 0 w 90"/>
                <a:gd name="T13" fmla="*/ 0 h 59"/>
                <a:gd name="T14" fmla="*/ 0 w 90"/>
                <a:gd name="T15" fmla="*/ 0 h 59"/>
                <a:gd name="T16" fmla="*/ 0 w 90"/>
                <a:gd name="T17" fmla="*/ 0 h 59"/>
                <a:gd name="T18" fmla="*/ 0 w 90"/>
                <a:gd name="T19" fmla="*/ 0 h 59"/>
                <a:gd name="T20" fmla="*/ 0 w 90"/>
                <a:gd name="T21" fmla="*/ 0 h 59"/>
                <a:gd name="T22" fmla="*/ 0 w 90"/>
                <a:gd name="T23" fmla="*/ 0 h 59"/>
                <a:gd name="T24" fmla="*/ 0 w 90"/>
                <a:gd name="T25" fmla="*/ 0 h 59"/>
                <a:gd name="T26" fmla="*/ 0 w 90"/>
                <a:gd name="T27" fmla="*/ 0 h 59"/>
                <a:gd name="T28" fmla="*/ 0 w 90"/>
                <a:gd name="T29" fmla="*/ 0 h 59"/>
                <a:gd name="T30" fmla="*/ 0 w 90"/>
                <a:gd name="T31" fmla="*/ 0 h 59"/>
                <a:gd name="T32" fmla="*/ 0 w 90"/>
                <a:gd name="T33" fmla="*/ 0 h 59"/>
                <a:gd name="T34" fmla="*/ 0 w 90"/>
                <a:gd name="T35" fmla="*/ 0 h 59"/>
                <a:gd name="T36" fmla="*/ 0 w 90"/>
                <a:gd name="T37" fmla="*/ 0 h 59"/>
                <a:gd name="T38" fmla="*/ 0 w 90"/>
                <a:gd name="T39" fmla="*/ 0 h 59"/>
                <a:gd name="T40" fmla="*/ 0 w 90"/>
                <a:gd name="T41" fmla="*/ 0 h 59"/>
                <a:gd name="T42" fmla="*/ 0 w 90"/>
                <a:gd name="T43" fmla="*/ 0 h 59"/>
                <a:gd name="T44" fmla="*/ 0 w 90"/>
                <a:gd name="T45" fmla="*/ 0 h 59"/>
                <a:gd name="T46" fmla="*/ 0 w 90"/>
                <a:gd name="T47" fmla="*/ 0 h 59"/>
                <a:gd name="T48" fmla="*/ 0 w 90"/>
                <a:gd name="T49" fmla="*/ 0 h 59"/>
                <a:gd name="T50" fmla="*/ 0 w 90"/>
                <a:gd name="T51" fmla="*/ 0 h 59"/>
                <a:gd name="T52" fmla="*/ 0 w 90"/>
                <a:gd name="T53" fmla="*/ 0 h 59"/>
                <a:gd name="T54" fmla="*/ 0 w 90"/>
                <a:gd name="T55" fmla="*/ 0 h 59"/>
                <a:gd name="T56" fmla="*/ 0 w 90"/>
                <a:gd name="T57" fmla="*/ 0 h 59"/>
                <a:gd name="T58" fmla="*/ 0 w 90"/>
                <a:gd name="T59" fmla="*/ 0 h 59"/>
                <a:gd name="T60" fmla="*/ 0 w 90"/>
                <a:gd name="T61" fmla="*/ 0 h 59"/>
                <a:gd name="T62" fmla="*/ 0 w 90"/>
                <a:gd name="T63" fmla="*/ 0 h 59"/>
                <a:gd name="T64" fmla="*/ 0 w 90"/>
                <a:gd name="T65" fmla="*/ 0 h 59"/>
                <a:gd name="T66" fmla="*/ 0 w 90"/>
                <a:gd name="T67" fmla="*/ 0 h 59"/>
                <a:gd name="T68" fmla="*/ 0 w 90"/>
                <a:gd name="T69" fmla="*/ 0 h 59"/>
                <a:gd name="T70" fmla="*/ 0 w 90"/>
                <a:gd name="T71" fmla="*/ 0 h 59"/>
                <a:gd name="T72" fmla="*/ 0 w 90"/>
                <a:gd name="T73" fmla="*/ 0 h 59"/>
                <a:gd name="T74" fmla="*/ 0 w 90"/>
                <a:gd name="T75" fmla="*/ 0 h 59"/>
                <a:gd name="T76" fmla="*/ 0 w 90"/>
                <a:gd name="T77" fmla="*/ 0 h 59"/>
                <a:gd name="T78" fmla="*/ 0 w 90"/>
                <a:gd name="T79" fmla="*/ 0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0"/>
                <a:gd name="T121" fmla="*/ 0 h 59"/>
                <a:gd name="T122" fmla="*/ 90 w 90"/>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0" h="59">
                  <a:moveTo>
                    <a:pt x="1" y="0"/>
                  </a:moveTo>
                  <a:lnTo>
                    <a:pt x="0" y="4"/>
                  </a:lnTo>
                  <a:lnTo>
                    <a:pt x="0" y="8"/>
                  </a:lnTo>
                  <a:lnTo>
                    <a:pt x="1" y="13"/>
                  </a:lnTo>
                  <a:lnTo>
                    <a:pt x="3" y="17"/>
                  </a:lnTo>
                  <a:lnTo>
                    <a:pt x="5" y="20"/>
                  </a:lnTo>
                  <a:lnTo>
                    <a:pt x="8" y="25"/>
                  </a:lnTo>
                  <a:lnTo>
                    <a:pt x="13" y="32"/>
                  </a:lnTo>
                  <a:lnTo>
                    <a:pt x="19" y="37"/>
                  </a:lnTo>
                  <a:lnTo>
                    <a:pt x="24" y="40"/>
                  </a:lnTo>
                  <a:lnTo>
                    <a:pt x="29" y="44"/>
                  </a:lnTo>
                  <a:lnTo>
                    <a:pt x="33" y="46"/>
                  </a:lnTo>
                  <a:lnTo>
                    <a:pt x="35" y="47"/>
                  </a:lnTo>
                  <a:lnTo>
                    <a:pt x="40" y="49"/>
                  </a:lnTo>
                  <a:lnTo>
                    <a:pt x="53" y="54"/>
                  </a:lnTo>
                  <a:lnTo>
                    <a:pt x="67" y="58"/>
                  </a:lnTo>
                  <a:lnTo>
                    <a:pt x="78" y="59"/>
                  </a:lnTo>
                  <a:lnTo>
                    <a:pt x="82" y="57"/>
                  </a:lnTo>
                  <a:lnTo>
                    <a:pt x="86" y="54"/>
                  </a:lnTo>
                  <a:lnTo>
                    <a:pt x="88" y="50"/>
                  </a:lnTo>
                  <a:lnTo>
                    <a:pt x="90" y="46"/>
                  </a:lnTo>
                  <a:lnTo>
                    <a:pt x="83" y="50"/>
                  </a:lnTo>
                  <a:lnTo>
                    <a:pt x="77" y="52"/>
                  </a:lnTo>
                  <a:lnTo>
                    <a:pt x="67" y="52"/>
                  </a:lnTo>
                  <a:lnTo>
                    <a:pt x="55" y="48"/>
                  </a:lnTo>
                  <a:lnTo>
                    <a:pt x="43" y="44"/>
                  </a:lnTo>
                  <a:lnTo>
                    <a:pt x="39" y="41"/>
                  </a:lnTo>
                  <a:lnTo>
                    <a:pt x="37" y="40"/>
                  </a:lnTo>
                  <a:lnTo>
                    <a:pt x="34" y="39"/>
                  </a:lnTo>
                  <a:lnTo>
                    <a:pt x="28" y="35"/>
                  </a:lnTo>
                  <a:lnTo>
                    <a:pt x="23" y="32"/>
                  </a:lnTo>
                  <a:lnTo>
                    <a:pt x="18" y="27"/>
                  </a:lnTo>
                  <a:lnTo>
                    <a:pt x="14" y="21"/>
                  </a:lnTo>
                  <a:lnTo>
                    <a:pt x="11" y="16"/>
                  </a:lnTo>
                  <a:lnTo>
                    <a:pt x="10" y="14"/>
                  </a:lnTo>
                  <a:lnTo>
                    <a:pt x="7" y="10"/>
                  </a:lnTo>
                  <a:lnTo>
                    <a:pt x="5" y="7"/>
                  </a:lnTo>
                  <a:lnTo>
                    <a:pt x="3" y="3"/>
                  </a:ln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3" name="Freeform 308"/>
            <p:cNvSpPr>
              <a:spLocks/>
            </p:cNvSpPr>
            <p:nvPr/>
          </p:nvSpPr>
          <p:spPr bwMode="auto">
            <a:xfrm>
              <a:off x="3335" y="2524"/>
              <a:ext cx="20" cy="5"/>
            </a:xfrm>
            <a:custGeom>
              <a:avLst/>
              <a:gdLst>
                <a:gd name="T0" fmla="*/ 0 w 62"/>
                <a:gd name="T1" fmla="*/ 0 h 16"/>
                <a:gd name="T2" fmla="*/ 0 w 62"/>
                <a:gd name="T3" fmla="*/ 0 h 16"/>
                <a:gd name="T4" fmla="*/ 0 w 62"/>
                <a:gd name="T5" fmla="*/ 0 h 16"/>
                <a:gd name="T6" fmla="*/ 0 w 62"/>
                <a:gd name="T7" fmla="*/ 0 h 16"/>
                <a:gd name="T8" fmla="*/ 0 w 62"/>
                <a:gd name="T9" fmla="*/ 0 h 16"/>
                <a:gd name="T10" fmla="*/ 0 w 62"/>
                <a:gd name="T11" fmla="*/ 0 h 16"/>
                <a:gd name="T12" fmla="*/ 0 w 62"/>
                <a:gd name="T13" fmla="*/ 0 h 16"/>
                <a:gd name="T14" fmla="*/ 0 w 62"/>
                <a:gd name="T15" fmla="*/ 0 h 16"/>
                <a:gd name="T16" fmla="*/ 0 w 62"/>
                <a:gd name="T17" fmla="*/ 0 h 16"/>
                <a:gd name="T18" fmla="*/ 0 w 62"/>
                <a:gd name="T19" fmla="*/ 0 h 16"/>
                <a:gd name="T20" fmla="*/ 0 w 62"/>
                <a:gd name="T21" fmla="*/ 0 h 16"/>
                <a:gd name="T22" fmla="*/ 0 w 62"/>
                <a:gd name="T23" fmla="*/ 0 h 16"/>
                <a:gd name="T24" fmla="*/ 0 w 62"/>
                <a:gd name="T25" fmla="*/ 0 h 16"/>
                <a:gd name="T26" fmla="*/ 0 w 62"/>
                <a:gd name="T27" fmla="*/ 0 h 16"/>
                <a:gd name="T28" fmla="*/ 0 w 62"/>
                <a:gd name="T29" fmla="*/ 0 h 16"/>
                <a:gd name="T30" fmla="*/ 0 w 62"/>
                <a:gd name="T31" fmla="*/ 0 h 16"/>
                <a:gd name="T32" fmla="*/ 0 w 62"/>
                <a:gd name="T33" fmla="*/ 0 h 16"/>
                <a:gd name="T34" fmla="*/ 0 w 62"/>
                <a:gd name="T35" fmla="*/ 0 h 16"/>
                <a:gd name="T36" fmla="*/ 0 w 62"/>
                <a:gd name="T37" fmla="*/ 0 h 16"/>
                <a:gd name="T38" fmla="*/ 0 w 62"/>
                <a:gd name="T39" fmla="*/ 0 h 16"/>
                <a:gd name="T40" fmla="*/ 0 w 62"/>
                <a:gd name="T41" fmla="*/ 0 h 16"/>
                <a:gd name="T42" fmla="*/ 0 w 62"/>
                <a:gd name="T43" fmla="*/ 0 h 16"/>
                <a:gd name="T44" fmla="*/ 0 w 62"/>
                <a:gd name="T45" fmla="*/ 0 h 16"/>
                <a:gd name="T46" fmla="*/ 0 w 62"/>
                <a:gd name="T47" fmla="*/ 0 h 16"/>
                <a:gd name="T48" fmla="*/ 0 w 62"/>
                <a:gd name="T49" fmla="*/ 0 h 16"/>
                <a:gd name="T50" fmla="*/ 0 w 62"/>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16"/>
                <a:gd name="T80" fmla="*/ 62 w 62"/>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16">
                  <a:moveTo>
                    <a:pt x="0" y="1"/>
                  </a:moveTo>
                  <a:lnTo>
                    <a:pt x="1" y="6"/>
                  </a:lnTo>
                  <a:lnTo>
                    <a:pt x="5" y="9"/>
                  </a:lnTo>
                  <a:lnTo>
                    <a:pt x="10" y="13"/>
                  </a:lnTo>
                  <a:lnTo>
                    <a:pt x="19" y="15"/>
                  </a:lnTo>
                  <a:lnTo>
                    <a:pt x="27" y="16"/>
                  </a:lnTo>
                  <a:lnTo>
                    <a:pt x="31" y="16"/>
                  </a:lnTo>
                  <a:lnTo>
                    <a:pt x="35" y="16"/>
                  </a:lnTo>
                  <a:lnTo>
                    <a:pt x="43" y="15"/>
                  </a:lnTo>
                  <a:lnTo>
                    <a:pt x="51" y="13"/>
                  </a:lnTo>
                  <a:lnTo>
                    <a:pt x="57" y="9"/>
                  </a:lnTo>
                  <a:lnTo>
                    <a:pt x="60" y="4"/>
                  </a:lnTo>
                  <a:lnTo>
                    <a:pt x="62" y="0"/>
                  </a:lnTo>
                  <a:lnTo>
                    <a:pt x="57" y="1"/>
                  </a:lnTo>
                  <a:lnTo>
                    <a:pt x="53" y="4"/>
                  </a:lnTo>
                  <a:lnTo>
                    <a:pt x="49" y="6"/>
                  </a:lnTo>
                  <a:lnTo>
                    <a:pt x="41" y="8"/>
                  </a:lnTo>
                  <a:lnTo>
                    <a:pt x="35" y="9"/>
                  </a:lnTo>
                  <a:lnTo>
                    <a:pt x="31" y="9"/>
                  </a:lnTo>
                  <a:lnTo>
                    <a:pt x="27" y="9"/>
                  </a:lnTo>
                  <a:lnTo>
                    <a:pt x="20" y="8"/>
                  </a:lnTo>
                  <a:lnTo>
                    <a:pt x="13" y="6"/>
                  </a:lnTo>
                  <a:lnTo>
                    <a:pt x="8" y="4"/>
                  </a:lnTo>
                  <a:lnTo>
                    <a:pt x="4" y="2"/>
                  </a:ln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4" name="Freeform 309"/>
            <p:cNvSpPr>
              <a:spLocks/>
            </p:cNvSpPr>
            <p:nvPr/>
          </p:nvSpPr>
          <p:spPr bwMode="auto">
            <a:xfrm>
              <a:off x="3318" y="2487"/>
              <a:ext cx="32" cy="20"/>
            </a:xfrm>
            <a:custGeom>
              <a:avLst/>
              <a:gdLst>
                <a:gd name="T0" fmla="*/ 0 w 97"/>
                <a:gd name="T1" fmla="*/ 0 h 61"/>
                <a:gd name="T2" fmla="*/ 0 w 97"/>
                <a:gd name="T3" fmla="*/ 0 h 61"/>
                <a:gd name="T4" fmla="*/ 0 w 97"/>
                <a:gd name="T5" fmla="*/ 0 h 61"/>
                <a:gd name="T6" fmla="*/ 0 w 97"/>
                <a:gd name="T7" fmla="*/ 0 h 61"/>
                <a:gd name="T8" fmla="*/ 0 w 97"/>
                <a:gd name="T9" fmla="*/ 0 h 61"/>
                <a:gd name="T10" fmla="*/ 0 w 97"/>
                <a:gd name="T11" fmla="*/ 0 h 61"/>
                <a:gd name="T12" fmla="*/ 0 w 97"/>
                <a:gd name="T13" fmla="*/ 0 h 61"/>
                <a:gd name="T14" fmla="*/ 0 w 97"/>
                <a:gd name="T15" fmla="*/ 0 h 61"/>
                <a:gd name="T16" fmla="*/ 0 w 97"/>
                <a:gd name="T17" fmla="*/ 0 h 61"/>
                <a:gd name="T18" fmla="*/ 0 w 97"/>
                <a:gd name="T19" fmla="*/ 0 h 61"/>
                <a:gd name="T20" fmla="*/ 0 w 97"/>
                <a:gd name="T21" fmla="*/ 0 h 61"/>
                <a:gd name="T22" fmla="*/ 0 w 97"/>
                <a:gd name="T23" fmla="*/ 0 h 61"/>
                <a:gd name="T24" fmla="*/ 0 w 97"/>
                <a:gd name="T25" fmla="*/ 0 h 61"/>
                <a:gd name="T26" fmla="*/ 0 w 97"/>
                <a:gd name="T27" fmla="*/ 0 h 61"/>
                <a:gd name="T28" fmla="*/ 0 w 97"/>
                <a:gd name="T29" fmla="*/ 0 h 61"/>
                <a:gd name="T30" fmla="*/ 0 w 97"/>
                <a:gd name="T31" fmla="*/ 0 h 61"/>
                <a:gd name="T32" fmla="*/ 0 w 97"/>
                <a:gd name="T33" fmla="*/ 0 h 61"/>
                <a:gd name="T34" fmla="*/ 0 w 97"/>
                <a:gd name="T35" fmla="*/ 0 h 61"/>
                <a:gd name="T36" fmla="*/ 0 w 97"/>
                <a:gd name="T37" fmla="*/ 0 h 61"/>
                <a:gd name="T38" fmla="*/ 0 w 97"/>
                <a:gd name="T39" fmla="*/ 0 h 61"/>
                <a:gd name="T40" fmla="*/ 0 w 97"/>
                <a:gd name="T41" fmla="*/ 0 h 61"/>
                <a:gd name="T42" fmla="*/ 0 w 97"/>
                <a:gd name="T43" fmla="*/ 0 h 61"/>
                <a:gd name="T44" fmla="*/ 0 w 97"/>
                <a:gd name="T45" fmla="*/ 0 h 61"/>
                <a:gd name="T46" fmla="*/ 0 w 97"/>
                <a:gd name="T47" fmla="*/ 0 h 61"/>
                <a:gd name="T48" fmla="*/ 0 w 97"/>
                <a:gd name="T49" fmla="*/ 0 h 61"/>
                <a:gd name="T50" fmla="*/ 0 w 97"/>
                <a:gd name="T51" fmla="*/ 0 h 61"/>
                <a:gd name="T52" fmla="*/ 0 w 97"/>
                <a:gd name="T53" fmla="*/ 0 h 61"/>
                <a:gd name="T54" fmla="*/ 0 w 97"/>
                <a:gd name="T55" fmla="*/ 0 h 61"/>
                <a:gd name="T56" fmla="*/ 0 w 97"/>
                <a:gd name="T57" fmla="*/ 0 h 61"/>
                <a:gd name="T58" fmla="*/ 0 w 97"/>
                <a:gd name="T59" fmla="*/ 0 h 61"/>
                <a:gd name="T60" fmla="*/ 0 w 97"/>
                <a:gd name="T61" fmla="*/ 0 h 61"/>
                <a:gd name="T62" fmla="*/ 0 w 97"/>
                <a:gd name="T63" fmla="*/ 0 h 61"/>
                <a:gd name="T64" fmla="*/ 0 w 97"/>
                <a:gd name="T65" fmla="*/ 0 h 61"/>
                <a:gd name="T66" fmla="*/ 0 w 97"/>
                <a:gd name="T67" fmla="*/ 0 h 61"/>
                <a:gd name="T68" fmla="*/ 0 w 97"/>
                <a:gd name="T69" fmla="*/ 0 h 61"/>
                <a:gd name="T70" fmla="*/ 0 w 97"/>
                <a:gd name="T71" fmla="*/ 0 h 61"/>
                <a:gd name="T72" fmla="*/ 0 w 97"/>
                <a:gd name="T73" fmla="*/ 0 h 61"/>
                <a:gd name="T74" fmla="*/ 0 w 97"/>
                <a:gd name="T75" fmla="*/ 0 h 61"/>
                <a:gd name="T76" fmla="*/ 0 w 97"/>
                <a:gd name="T77" fmla="*/ 0 h 61"/>
                <a:gd name="T78" fmla="*/ 0 w 97"/>
                <a:gd name="T79" fmla="*/ 0 h 61"/>
                <a:gd name="T80" fmla="*/ 0 w 97"/>
                <a:gd name="T81" fmla="*/ 0 h 61"/>
                <a:gd name="T82" fmla="*/ 0 w 97"/>
                <a:gd name="T83" fmla="*/ 0 h 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61"/>
                <a:gd name="T128" fmla="*/ 97 w 97"/>
                <a:gd name="T129" fmla="*/ 61 h 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61">
                  <a:moveTo>
                    <a:pt x="0" y="2"/>
                  </a:moveTo>
                  <a:lnTo>
                    <a:pt x="4" y="4"/>
                  </a:lnTo>
                  <a:lnTo>
                    <a:pt x="8" y="5"/>
                  </a:lnTo>
                  <a:lnTo>
                    <a:pt x="11" y="6"/>
                  </a:lnTo>
                  <a:lnTo>
                    <a:pt x="16" y="7"/>
                  </a:lnTo>
                  <a:lnTo>
                    <a:pt x="25" y="8"/>
                  </a:lnTo>
                  <a:lnTo>
                    <a:pt x="41" y="11"/>
                  </a:lnTo>
                  <a:lnTo>
                    <a:pt x="53" y="15"/>
                  </a:lnTo>
                  <a:lnTo>
                    <a:pt x="58" y="18"/>
                  </a:lnTo>
                  <a:lnTo>
                    <a:pt x="59" y="18"/>
                  </a:lnTo>
                  <a:lnTo>
                    <a:pt x="62" y="20"/>
                  </a:lnTo>
                  <a:lnTo>
                    <a:pt x="67" y="23"/>
                  </a:lnTo>
                  <a:lnTo>
                    <a:pt x="73" y="28"/>
                  </a:lnTo>
                  <a:lnTo>
                    <a:pt x="78" y="33"/>
                  </a:lnTo>
                  <a:lnTo>
                    <a:pt x="83" y="38"/>
                  </a:lnTo>
                  <a:lnTo>
                    <a:pt x="86" y="43"/>
                  </a:lnTo>
                  <a:lnTo>
                    <a:pt x="88" y="46"/>
                  </a:lnTo>
                  <a:lnTo>
                    <a:pt x="90" y="50"/>
                  </a:lnTo>
                  <a:lnTo>
                    <a:pt x="92" y="55"/>
                  </a:lnTo>
                  <a:lnTo>
                    <a:pt x="94" y="57"/>
                  </a:lnTo>
                  <a:lnTo>
                    <a:pt x="96" y="61"/>
                  </a:lnTo>
                  <a:lnTo>
                    <a:pt x="96" y="57"/>
                  </a:lnTo>
                  <a:lnTo>
                    <a:pt x="97" y="53"/>
                  </a:lnTo>
                  <a:lnTo>
                    <a:pt x="95" y="48"/>
                  </a:lnTo>
                  <a:lnTo>
                    <a:pt x="94" y="44"/>
                  </a:lnTo>
                  <a:lnTo>
                    <a:pt x="92" y="40"/>
                  </a:lnTo>
                  <a:lnTo>
                    <a:pt x="89" y="35"/>
                  </a:lnTo>
                  <a:lnTo>
                    <a:pt x="84" y="28"/>
                  </a:lnTo>
                  <a:lnTo>
                    <a:pt x="77" y="23"/>
                  </a:lnTo>
                  <a:lnTo>
                    <a:pt x="71" y="18"/>
                  </a:lnTo>
                  <a:lnTo>
                    <a:pt x="66" y="14"/>
                  </a:lnTo>
                  <a:lnTo>
                    <a:pt x="63" y="12"/>
                  </a:lnTo>
                  <a:lnTo>
                    <a:pt x="62" y="12"/>
                  </a:lnTo>
                  <a:lnTo>
                    <a:pt x="56" y="9"/>
                  </a:lnTo>
                  <a:lnTo>
                    <a:pt x="43" y="5"/>
                  </a:lnTo>
                  <a:lnTo>
                    <a:pt x="28" y="1"/>
                  </a:lnTo>
                  <a:lnTo>
                    <a:pt x="17" y="1"/>
                  </a:lnTo>
                  <a:lnTo>
                    <a:pt x="12" y="0"/>
                  </a:lnTo>
                  <a:lnTo>
                    <a:pt x="8" y="0"/>
                  </a:lnTo>
                  <a:lnTo>
                    <a:pt x="4" y="1"/>
                  </a:lnTo>
                  <a:lnTo>
                    <a:pt x="0"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5" name="Freeform 310"/>
            <p:cNvSpPr>
              <a:spLocks/>
            </p:cNvSpPr>
            <p:nvPr/>
          </p:nvSpPr>
          <p:spPr bwMode="auto">
            <a:xfrm>
              <a:off x="3345" y="2489"/>
              <a:ext cx="21" cy="10"/>
            </a:xfrm>
            <a:custGeom>
              <a:avLst/>
              <a:gdLst>
                <a:gd name="T0" fmla="*/ 0 w 63"/>
                <a:gd name="T1" fmla="*/ 0 h 28"/>
                <a:gd name="T2" fmla="*/ 0 w 63"/>
                <a:gd name="T3" fmla="*/ 0 h 28"/>
                <a:gd name="T4" fmla="*/ 0 w 63"/>
                <a:gd name="T5" fmla="*/ 0 h 28"/>
                <a:gd name="T6" fmla="*/ 0 w 63"/>
                <a:gd name="T7" fmla="*/ 0 h 28"/>
                <a:gd name="T8" fmla="*/ 0 w 63"/>
                <a:gd name="T9" fmla="*/ 0 h 28"/>
                <a:gd name="T10" fmla="*/ 0 w 63"/>
                <a:gd name="T11" fmla="*/ 0 h 28"/>
                <a:gd name="T12" fmla="*/ 0 w 63"/>
                <a:gd name="T13" fmla="*/ 0 h 28"/>
                <a:gd name="T14" fmla="*/ 0 w 63"/>
                <a:gd name="T15" fmla="*/ 0 h 28"/>
                <a:gd name="T16" fmla="*/ 0 w 63"/>
                <a:gd name="T17" fmla="*/ 0 h 28"/>
                <a:gd name="T18" fmla="*/ 0 w 63"/>
                <a:gd name="T19" fmla="*/ 0 h 28"/>
                <a:gd name="T20" fmla="*/ 0 w 63"/>
                <a:gd name="T21" fmla="*/ 0 h 28"/>
                <a:gd name="T22" fmla="*/ 0 w 63"/>
                <a:gd name="T23" fmla="*/ 0 h 28"/>
                <a:gd name="T24" fmla="*/ 0 w 63"/>
                <a:gd name="T25" fmla="*/ 0 h 28"/>
                <a:gd name="T26" fmla="*/ 0 w 63"/>
                <a:gd name="T27" fmla="*/ 0 h 28"/>
                <a:gd name="T28" fmla="*/ 0 w 63"/>
                <a:gd name="T29" fmla="*/ 0 h 28"/>
                <a:gd name="T30" fmla="*/ 0 w 63"/>
                <a:gd name="T31" fmla="*/ 0 h 28"/>
                <a:gd name="T32" fmla="*/ 0 w 63"/>
                <a:gd name="T33" fmla="*/ 0 h 28"/>
                <a:gd name="T34" fmla="*/ 0 w 63"/>
                <a:gd name="T35" fmla="*/ 0 h 28"/>
                <a:gd name="T36" fmla="*/ 0 w 63"/>
                <a:gd name="T37" fmla="*/ 0 h 28"/>
                <a:gd name="T38" fmla="*/ 0 w 63"/>
                <a:gd name="T39" fmla="*/ 0 h 28"/>
                <a:gd name="T40" fmla="*/ 0 w 63"/>
                <a:gd name="T41" fmla="*/ 0 h 28"/>
                <a:gd name="T42" fmla="*/ 0 w 63"/>
                <a:gd name="T43" fmla="*/ 0 h 28"/>
                <a:gd name="T44" fmla="*/ 0 w 63"/>
                <a:gd name="T45" fmla="*/ 0 h 28"/>
                <a:gd name="T46" fmla="*/ 0 w 63"/>
                <a:gd name="T47" fmla="*/ 0 h 28"/>
                <a:gd name="T48" fmla="*/ 0 w 63"/>
                <a:gd name="T49" fmla="*/ 0 h 28"/>
                <a:gd name="T50" fmla="*/ 0 w 63"/>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28"/>
                <a:gd name="T80" fmla="*/ 63 w 63"/>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28">
                  <a:moveTo>
                    <a:pt x="0" y="24"/>
                  </a:moveTo>
                  <a:lnTo>
                    <a:pt x="5" y="27"/>
                  </a:lnTo>
                  <a:lnTo>
                    <a:pt x="11" y="28"/>
                  </a:lnTo>
                  <a:lnTo>
                    <a:pt x="16" y="27"/>
                  </a:lnTo>
                  <a:lnTo>
                    <a:pt x="25" y="26"/>
                  </a:lnTo>
                  <a:lnTo>
                    <a:pt x="32" y="24"/>
                  </a:lnTo>
                  <a:lnTo>
                    <a:pt x="36" y="24"/>
                  </a:lnTo>
                  <a:lnTo>
                    <a:pt x="39" y="22"/>
                  </a:lnTo>
                  <a:lnTo>
                    <a:pt x="46" y="19"/>
                  </a:lnTo>
                  <a:lnTo>
                    <a:pt x="55" y="14"/>
                  </a:lnTo>
                  <a:lnTo>
                    <a:pt x="60" y="10"/>
                  </a:lnTo>
                  <a:lnTo>
                    <a:pt x="62" y="5"/>
                  </a:lnTo>
                  <a:lnTo>
                    <a:pt x="63" y="0"/>
                  </a:lnTo>
                  <a:lnTo>
                    <a:pt x="59" y="1"/>
                  </a:lnTo>
                  <a:lnTo>
                    <a:pt x="55" y="6"/>
                  </a:lnTo>
                  <a:lnTo>
                    <a:pt x="50" y="8"/>
                  </a:lnTo>
                  <a:lnTo>
                    <a:pt x="44" y="13"/>
                  </a:lnTo>
                  <a:lnTo>
                    <a:pt x="37" y="16"/>
                  </a:lnTo>
                  <a:lnTo>
                    <a:pt x="34" y="18"/>
                  </a:lnTo>
                  <a:lnTo>
                    <a:pt x="30" y="18"/>
                  </a:lnTo>
                  <a:lnTo>
                    <a:pt x="23" y="19"/>
                  </a:lnTo>
                  <a:lnTo>
                    <a:pt x="15" y="21"/>
                  </a:lnTo>
                  <a:lnTo>
                    <a:pt x="11" y="21"/>
                  </a:lnTo>
                  <a:lnTo>
                    <a:pt x="5" y="23"/>
                  </a:lnTo>
                  <a:lnTo>
                    <a:pt x="0" y="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6" name="Freeform 311"/>
            <p:cNvSpPr>
              <a:spLocks/>
            </p:cNvSpPr>
            <p:nvPr/>
          </p:nvSpPr>
          <p:spPr bwMode="auto">
            <a:xfrm>
              <a:off x="3361" y="2479"/>
              <a:ext cx="10" cy="21"/>
            </a:xfrm>
            <a:custGeom>
              <a:avLst/>
              <a:gdLst>
                <a:gd name="T0" fmla="*/ 0 w 30"/>
                <a:gd name="T1" fmla="*/ 0 h 61"/>
                <a:gd name="T2" fmla="*/ 0 w 30"/>
                <a:gd name="T3" fmla="*/ 0 h 61"/>
                <a:gd name="T4" fmla="*/ 0 w 30"/>
                <a:gd name="T5" fmla="*/ 0 h 61"/>
                <a:gd name="T6" fmla="*/ 0 w 30"/>
                <a:gd name="T7" fmla="*/ 0 h 61"/>
                <a:gd name="T8" fmla="*/ 0 w 30"/>
                <a:gd name="T9" fmla="*/ 0 h 61"/>
                <a:gd name="T10" fmla="*/ 0 w 30"/>
                <a:gd name="T11" fmla="*/ 0 h 61"/>
                <a:gd name="T12" fmla="*/ 0 w 30"/>
                <a:gd name="T13" fmla="*/ 0 h 61"/>
                <a:gd name="T14" fmla="*/ 0 w 30"/>
                <a:gd name="T15" fmla="*/ 0 h 61"/>
                <a:gd name="T16" fmla="*/ 0 w 30"/>
                <a:gd name="T17" fmla="*/ 0 h 61"/>
                <a:gd name="T18" fmla="*/ 0 w 30"/>
                <a:gd name="T19" fmla="*/ 0 h 61"/>
                <a:gd name="T20" fmla="*/ 0 w 30"/>
                <a:gd name="T21" fmla="*/ 0 h 61"/>
                <a:gd name="T22" fmla="*/ 0 w 30"/>
                <a:gd name="T23" fmla="*/ 0 h 61"/>
                <a:gd name="T24" fmla="*/ 0 w 30"/>
                <a:gd name="T25" fmla="*/ 0 h 61"/>
                <a:gd name="T26" fmla="*/ 0 w 30"/>
                <a:gd name="T27" fmla="*/ 0 h 61"/>
                <a:gd name="T28" fmla="*/ 0 w 30"/>
                <a:gd name="T29" fmla="*/ 0 h 61"/>
                <a:gd name="T30" fmla="*/ 0 w 30"/>
                <a:gd name="T31" fmla="*/ 0 h 61"/>
                <a:gd name="T32" fmla="*/ 0 w 30"/>
                <a:gd name="T33" fmla="*/ 0 h 61"/>
                <a:gd name="T34" fmla="*/ 0 w 30"/>
                <a:gd name="T35" fmla="*/ 0 h 61"/>
                <a:gd name="T36" fmla="*/ 0 w 30"/>
                <a:gd name="T37" fmla="*/ 0 h 61"/>
                <a:gd name="T38" fmla="*/ 0 w 30"/>
                <a:gd name="T39" fmla="*/ 0 h 61"/>
                <a:gd name="T40" fmla="*/ 0 w 30"/>
                <a:gd name="T41" fmla="*/ 0 h 61"/>
                <a:gd name="T42" fmla="*/ 0 w 30"/>
                <a:gd name="T43" fmla="*/ 0 h 61"/>
                <a:gd name="T44" fmla="*/ 0 w 30"/>
                <a:gd name="T45" fmla="*/ 0 h 61"/>
                <a:gd name="T46" fmla="*/ 0 w 30"/>
                <a:gd name="T47" fmla="*/ 0 h 61"/>
                <a:gd name="T48" fmla="*/ 0 w 30"/>
                <a:gd name="T49" fmla="*/ 0 h 61"/>
                <a:gd name="T50" fmla="*/ 0 w 30"/>
                <a:gd name="T51" fmla="*/ 0 h 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
                <a:gd name="T79" fmla="*/ 0 h 61"/>
                <a:gd name="T80" fmla="*/ 30 w 30"/>
                <a:gd name="T81" fmla="*/ 61 h 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 h="61">
                  <a:moveTo>
                    <a:pt x="0" y="61"/>
                  </a:moveTo>
                  <a:lnTo>
                    <a:pt x="6" y="61"/>
                  </a:lnTo>
                  <a:lnTo>
                    <a:pt x="12" y="59"/>
                  </a:lnTo>
                  <a:lnTo>
                    <a:pt x="16" y="54"/>
                  </a:lnTo>
                  <a:lnTo>
                    <a:pt x="22" y="47"/>
                  </a:lnTo>
                  <a:lnTo>
                    <a:pt x="26" y="40"/>
                  </a:lnTo>
                  <a:lnTo>
                    <a:pt x="27" y="36"/>
                  </a:lnTo>
                  <a:lnTo>
                    <a:pt x="28" y="33"/>
                  </a:lnTo>
                  <a:lnTo>
                    <a:pt x="30" y="25"/>
                  </a:lnTo>
                  <a:lnTo>
                    <a:pt x="30" y="14"/>
                  </a:lnTo>
                  <a:lnTo>
                    <a:pt x="30" y="9"/>
                  </a:lnTo>
                  <a:lnTo>
                    <a:pt x="28" y="3"/>
                  </a:lnTo>
                  <a:lnTo>
                    <a:pt x="25" y="0"/>
                  </a:lnTo>
                  <a:lnTo>
                    <a:pt x="23" y="5"/>
                  </a:lnTo>
                  <a:lnTo>
                    <a:pt x="24" y="10"/>
                  </a:lnTo>
                  <a:lnTo>
                    <a:pt x="24" y="14"/>
                  </a:lnTo>
                  <a:lnTo>
                    <a:pt x="23" y="24"/>
                  </a:lnTo>
                  <a:lnTo>
                    <a:pt x="22" y="31"/>
                  </a:lnTo>
                  <a:lnTo>
                    <a:pt x="22" y="35"/>
                  </a:lnTo>
                  <a:lnTo>
                    <a:pt x="20" y="37"/>
                  </a:lnTo>
                  <a:lnTo>
                    <a:pt x="16" y="43"/>
                  </a:lnTo>
                  <a:lnTo>
                    <a:pt x="11" y="50"/>
                  </a:lnTo>
                  <a:lnTo>
                    <a:pt x="8" y="54"/>
                  </a:lnTo>
                  <a:lnTo>
                    <a:pt x="4" y="56"/>
                  </a:lnTo>
                  <a:lnTo>
                    <a:pt x="0" y="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7" name="Freeform 312"/>
            <p:cNvSpPr>
              <a:spLocks/>
            </p:cNvSpPr>
            <p:nvPr/>
          </p:nvSpPr>
          <p:spPr bwMode="auto">
            <a:xfrm>
              <a:off x="3367" y="2482"/>
              <a:ext cx="10" cy="33"/>
            </a:xfrm>
            <a:custGeom>
              <a:avLst/>
              <a:gdLst>
                <a:gd name="T0" fmla="*/ 0 w 31"/>
                <a:gd name="T1" fmla="*/ 0 h 98"/>
                <a:gd name="T2" fmla="*/ 0 w 31"/>
                <a:gd name="T3" fmla="*/ 0 h 98"/>
                <a:gd name="T4" fmla="*/ 0 w 31"/>
                <a:gd name="T5" fmla="*/ 0 h 98"/>
                <a:gd name="T6" fmla="*/ 0 w 31"/>
                <a:gd name="T7" fmla="*/ 0 h 98"/>
                <a:gd name="T8" fmla="*/ 0 w 31"/>
                <a:gd name="T9" fmla="*/ 0 h 98"/>
                <a:gd name="T10" fmla="*/ 0 w 31"/>
                <a:gd name="T11" fmla="*/ 0 h 98"/>
                <a:gd name="T12" fmla="*/ 0 w 31"/>
                <a:gd name="T13" fmla="*/ 0 h 98"/>
                <a:gd name="T14" fmla="*/ 0 w 31"/>
                <a:gd name="T15" fmla="*/ 0 h 98"/>
                <a:gd name="T16" fmla="*/ 0 w 31"/>
                <a:gd name="T17" fmla="*/ 0 h 98"/>
                <a:gd name="T18" fmla="*/ 0 w 31"/>
                <a:gd name="T19" fmla="*/ 0 h 98"/>
                <a:gd name="T20" fmla="*/ 0 w 31"/>
                <a:gd name="T21" fmla="*/ 0 h 98"/>
                <a:gd name="T22" fmla="*/ 0 w 31"/>
                <a:gd name="T23" fmla="*/ 0 h 98"/>
                <a:gd name="T24" fmla="*/ 0 w 31"/>
                <a:gd name="T25" fmla="*/ 0 h 98"/>
                <a:gd name="T26" fmla="*/ 0 w 31"/>
                <a:gd name="T27" fmla="*/ 0 h 98"/>
                <a:gd name="T28" fmla="*/ 0 w 31"/>
                <a:gd name="T29" fmla="*/ 0 h 98"/>
                <a:gd name="T30" fmla="*/ 0 w 31"/>
                <a:gd name="T31" fmla="*/ 0 h 98"/>
                <a:gd name="T32" fmla="*/ 0 w 31"/>
                <a:gd name="T33" fmla="*/ 0 h 98"/>
                <a:gd name="T34" fmla="*/ 0 w 31"/>
                <a:gd name="T35" fmla="*/ 0 h 98"/>
                <a:gd name="T36" fmla="*/ 0 w 31"/>
                <a:gd name="T37" fmla="*/ 0 h 98"/>
                <a:gd name="T38" fmla="*/ 0 w 31"/>
                <a:gd name="T39" fmla="*/ 0 h 98"/>
                <a:gd name="T40" fmla="*/ 0 w 31"/>
                <a:gd name="T41" fmla="*/ 0 h 98"/>
                <a:gd name="T42" fmla="*/ 0 w 31"/>
                <a:gd name="T43" fmla="*/ 0 h 98"/>
                <a:gd name="T44" fmla="*/ 0 w 31"/>
                <a:gd name="T45" fmla="*/ 0 h 98"/>
                <a:gd name="T46" fmla="*/ 0 w 31"/>
                <a:gd name="T47" fmla="*/ 0 h 98"/>
                <a:gd name="T48" fmla="*/ 0 w 31"/>
                <a:gd name="T49" fmla="*/ 0 h 98"/>
                <a:gd name="T50" fmla="*/ 0 w 31"/>
                <a:gd name="T51" fmla="*/ 0 h 98"/>
                <a:gd name="T52" fmla="*/ 0 w 31"/>
                <a:gd name="T53" fmla="*/ 0 h 98"/>
                <a:gd name="T54" fmla="*/ 0 w 31"/>
                <a:gd name="T55" fmla="*/ 0 h 98"/>
                <a:gd name="T56" fmla="*/ 0 w 31"/>
                <a:gd name="T57" fmla="*/ 0 h 98"/>
                <a:gd name="T58" fmla="*/ 0 w 31"/>
                <a:gd name="T59" fmla="*/ 0 h 98"/>
                <a:gd name="T60" fmla="*/ 0 w 31"/>
                <a:gd name="T61" fmla="*/ 0 h 98"/>
                <a:gd name="T62" fmla="*/ 0 w 31"/>
                <a:gd name="T63" fmla="*/ 0 h 98"/>
                <a:gd name="T64" fmla="*/ 0 w 31"/>
                <a:gd name="T65" fmla="*/ 0 h 98"/>
                <a:gd name="T66" fmla="*/ 0 w 31"/>
                <a:gd name="T67" fmla="*/ 0 h 98"/>
                <a:gd name="T68" fmla="*/ 0 w 31"/>
                <a:gd name="T69" fmla="*/ 0 h 98"/>
                <a:gd name="T70" fmla="*/ 0 w 31"/>
                <a:gd name="T71" fmla="*/ 0 h 98"/>
                <a:gd name="T72" fmla="*/ 0 w 31"/>
                <a:gd name="T73" fmla="*/ 0 h 98"/>
                <a:gd name="T74" fmla="*/ 0 w 31"/>
                <a:gd name="T75" fmla="*/ 0 h 98"/>
                <a:gd name="T76" fmla="*/ 0 w 31"/>
                <a:gd name="T77" fmla="*/ 0 h 98"/>
                <a:gd name="T78" fmla="*/ 0 w 31"/>
                <a:gd name="T79" fmla="*/ 0 h 98"/>
                <a:gd name="T80" fmla="*/ 0 w 31"/>
                <a:gd name="T81" fmla="*/ 0 h 98"/>
                <a:gd name="T82" fmla="*/ 0 w 31"/>
                <a:gd name="T83" fmla="*/ 0 h 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98"/>
                <a:gd name="T128" fmla="*/ 31 w 31"/>
                <a:gd name="T129" fmla="*/ 98 h 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98">
                  <a:moveTo>
                    <a:pt x="12" y="0"/>
                  </a:moveTo>
                  <a:lnTo>
                    <a:pt x="11" y="3"/>
                  </a:lnTo>
                  <a:lnTo>
                    <a:pt x="11" y="7"/>
                  </a:lnTo>
                  <a:lnTo>
                    <a:pt x="12" y="11"/>
                  </a:lnTo>
                  <a:lnTo>
                    <a:pt x="14" y="17"/>
                  </a:lnTo>
                  <a:lnTo>
                    <a:pt x="17" y="24"/>
                  </a:lnTo>
                  <a:lnTo>
                    <a:pt x="22" y="36"/>
                  </a:lnTo>
                  <a:lnTo>
                    <a:pt x="25" y="48"/>
                  </a:lnTo>
                  <a:lnTo>
                    <a:pt x="25" y="53"/>
                  </a:lnTo>
                  <a:lnTo>
                    <a:pt x="25" y="54"/>
                  </a:lnTo>
                  <a:lnTo>
                    <a:pt x="25" y="58"/>
                  </a:lnTo>
                  <a:lnTo>
                    <a:pt x="24" y="63"/>
                  </a:lnTo>
                  <a:lnTo>
                    <a:pt x="23" y="70"/>
                  </a:lnTo>
                  <a:lnTo>
                    <a:pt x="19" y="76"/>
                  </a:lnTo>
                  <a:lnTo>
                    <a:pt x="15" y="81"/>
                  </a:lnTo>
                  <a:lnTo>
                    <a:pt x="12" y="85"/>
                  </a:lnTo>
                  <a:lnTo>
                    <a:pt x="10" y="88"/>
                  </a:lnTo>
                  <a:lnTo>
                    <a:pt x="7" y="89"/>
                  </a:lnTo>
                  <a:lnTo>
                    <a:pt x="5" y="92"/>
                  </a:lnTo>
                  <a:lnTo>
                    <a:pt x="2" y="94"/>
                  </a:lnTo>
                  <a:lnTo>
                    <a:pt x="0" y="98"/>
                  </a:lnTo>
                  <a:lnTo>
                    <a:pt x="4" y="97"/>
                  </a:lnTo>
                  <a:lnTo>
                    <a:pt x="7" y="97"/>
                  </a:lnTo>
                  <a:lnTo>
                    <a:pt x="11" y="94"/>
                  </a:lnTo>
                  <a:lnTo>
                    <a:pt x="15" y="92"/>
                  </a:lnTo>
                  <a:lnTo>
                    <a:pt x="17" y="89"/>
                  </a:lnTo>
                  <a:lnTo>
                    <a:pt x="21" y="85"/>
                  </a:lnTo>
                  <a:lnTo>
                    <a:pt x="25" y="79"/>
                  </a:lnTo>
                  <a:lnTo>
                    <a:pt x="28" y="72"/>
                  </a:lnTo>
                  <a:lnTo>
                    <a:pt x="30" y="64"/>
                  </a:lnTo>
                  <a:lnTo>
                    <a:pt x="31" y="59"/>
                  </a:lnTo>
                  <a:lnTo>
                    <a:pt x="31" y="54"/>
                  </a:lnTo>
                  <a:lnTo>
                    <a:pt x="31" y="53"/>
                  </a:lnTo>
                  <a:lnTo>
                    <a:pt x="31" y="47"/>
                  </a:lnTo>
                  <a:lnTo>
                    <a:pt x="28" y="35"/>
                  </a:lnTo>
                  <a:lnTo>
                    <a:pt x="23" y="22"/>
                  </a:lnTo>
                  <a:lnTo>
                    <a:pt x="20" y="14"/>
                  </a:lnTo>
                  <a:lnTo>
                    <a:pt x="19" y="8"/>
                  </a:lnTo>
                  <a:lnTo>
                    <a:pt x="17" y="5"/>
                  </a:lnTo>
                  <a:lnTo>
                    <a:pt x="14" y="2"/>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8" name="Freeform 313"/>
            <p:cNvSpPr>
              <a:spLocks/>
            </p:cNvSpPr>
            <p:nvPr/>
          </p:nvSpPr>
          <p:spPr bwMode="auto">
            <a:xfrm>
              <a:off x="3353" y="2511"/>
              <a:ext cx="22" cy="19"/>
            </a:xfrm>
            <a:custGeom>
              <a:avLst/>
              <a:gdLst>
                <a:gd name="T0" fmla="*/ 0 w 68"/>
                <a:gd name="T1" fmla="*/ 0 h 57"/>
                <a:gd name="T2" fmla="*/ 0 w 68"/>
                <a:gd name="T3" fmla="*/ 0 h 57"/>
                <a:gd name="T4" fmla="*/ 0 w 68"/>
                <a:gd name="T5" fmla="*/ 0 h 57"/>
                <a:gd name="T6" fmla="*/ 0 w 68"/>
                <a:gd name="T7" fmla="*/ 0 h 57"/>
                <a:gd name="T8" fmla="*/ 0 w 68"/>
                <a:gd name="T9" fmla="*/ 0 h 57"/>
                <a:gd name="T10" fmla="*/ 0 w 68"/>
                <a:gd name="T11" fmla="*/ 0 h 57"/>
                <a:gd name="T12" fmla="*/ 0 w 68"/>
                <a:gd name="T13" fmla="*/ 0 h 57"/>
                <a:gd name="T14" fmla="*/ 0 w 68"/>
                <a:gd name="T15" fmla="*/ 0 h 57"/>
                <a:gd name="T16" fmla="*/ 0 w 68"/>
                <a:gd name="T17" fmla="*/ 0 h 57"/>
                <a:gd name="T18" fmla="*/ 0 w 68"/>
                <a:gd name="T19" fmla="*/ 0 h 57"/>
                <a:gd name="T20" fmla="*/ 0 w 68"/>
                <a:gd name="T21" fmla="*/ 0 h 57"/>
                <a:gd name="T22" fmla="*/ 0 w 68"/>
                <a:gd name="T23" fmla="*/ 0 h 57"/>
                <a:gd name="T24" fmla="*/ 0 w 68"/>
                <a:gd name="T25" fmla="*/ 0 h 57"/>
                <a:gd name="T26" fmla="*/ 0 w 68"/>
                <a:gd name="T27" fmla="*/ 0 h 57"/>
                <a:gd name="T28" fmla="*/ 0 w 68"/>
                <a:gd name="T29" fmla="*/ 0 h 57"/>
                <a:gd name="T30" fmla="*/ 0 w 68"/>
                <a:gd name="T31" fmla="*/ 0 h 57"/>
                <a:gd name="T32" fmla="*/ 0 w 68"/>
                <a:gd name="T33" fmla="*/ 0 h 57"/>
                <a:gd name="T34" fmla="*/ 0 w 68"/>
                <a:gd name="T35" fmla="*/ 0 h 57"/>
                <a:gd name="T36" fmla="*/ 0 w 68"/>
                <a:gd name="T37" fmla="*/ 0 h 57"/>
                <a:gd name="T38" fmla="*/ 0 w 68"/>
                <a:gd name="T39" fmla="*/ 0 h 57"/>
                <a:gd name="T40" fmla="*/ 0 w 68"/>
                <a:gd name="T41" fmla="*/ 0 h 57"/>
                <a:gd name="T42" fmla="*/ 0 w 68"/>
                <a:gd name="T43" fmla="*/ 0 h 57"/>
                <a:gd name="T44" fmla="*/ 0 w 68"/>
                <a:gd name="T45" fmla="*/ 0 h 57"/>
                <a:gd name="T46" fmla="*/ 0 w 68"/>
                <a:gd name="T47" fmla="*/ 0 h 57"/>
                <a:gd name="T48" fmla="*/ 0 w 68"/>
                <a:gd name="T49" fmla="*/ 0 h 57"/>
                <a:gd name="T50" fmla="*/ 0 w 68"/>
                <a:gd name="T51" fmla="*/ 0 h 57"/>
                <a:gd name="T52" fmla="*/ 0 w 68"/>
                <a:gd name="T53" fmla="*/ 0 h 57"/>
                <a:gd name="T54" fmla="*/ 0 w 68"/>
                <a:gd name="T55" fmla="*/ 0 h 57"/>
                <a:gd name="T56" fmla="*/ 0 w 68"/>
                <a:gd name="T57" fmla="*/ 0 h 57"/>
                <a:gd name="T58" fmla="*/ 0 w 68"/>
                <a:gd name="T59" fmla="*/ 0 h 57"/>
                <a:gd name="T60" fmla="*/ 0 w 68"/>
                <a:gd name="T61" fmla="*/ 0 h 57"/>
                <a:gd name="T62" fmla="*/ 0 w 68"/>
                <a:gd name="T63" fmla="*/ 0 h 57"/>
                <a:gd name="T64" fmla="*/ 0 w 68"/>
                <a:gd name="T65" fmla="*/ 0 h 57"/>
                <a:gd name="T66" fmla="*/ 0 w 68"/>
                <a:gd name="T67" fmla="*/ 0 h 57"/>
                <a:gd name="T68" fmla="*/ 0 w 68"/>
                <a:gd name="T69" fmla="*/ 0 h 57"/>
                <a:gd name="T70" fmla="*/ 0 w 68"/>
                <a:gd name="T71" fmla="*/ 0 h 57"/>
                <a:gd name="T72" fmla="*/ 0 w 68"/>
                <a:gd name="T73" fmla="*/ 0 h 57"/>
                <a:gd name="T74" fmla="*/ 0 w 68"/>
                <a:gd name="T75" fmla="*/ 0 h 57"/>
                <a:gd name="T76" fmla="*/ 0 w 68"/>
                <a:gd name="T77" fmla="*/ 0 h 57"/>
                <a:gd name="T78" fmla="*/ 0 w 68"/>
                <a:gd name="T79" fmla="*/ 0 h 57"/>
                <a:gd name="T80" fmla="*/ 0 w 68"/>
                <a:gd name="T81" fmla="*/ 0 h 57"/>
                <a:gd name="T82" fmla="*/ 0 w 68"/>
                <a:gd name="T83" fmla="*/ 0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57"/>
                <a:gd name="T128" fmla="*/ 68 w 68"/>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57">
                  <a:moveTo>
                    <a:pt x="68" y="0"/>
                  </a:moveTo>
                  <a:lnTo>
                    <a:pt x="65" y="2"/>
                  </a:lnTo>
                  <a:lnTo>
                    <a:pt x="64" y="4"/>
                  </a:lnTo>
                  <a:lnTo>
                    <a:pt x="63" y="8"/>
                  </a:lnTo>
                  <a:lnTo>
                    <a:pt x="62" y="11"/>
                  </a:lnTo>
                  <a:lnTo>
                    <a:pt x="61" y="14"/>
                  </a:lnTo>
                  <a:lnTo>
                    <a:pt x="59" y="19"/>
                  </a:lnTo>
                  <a:lnTo>
                    <a:pt x="57" y="23"/>
                  </a:lnTo>
                  <a:lnTo>
                    <a:pt x="54" y="28"/>
                  </a:lnTo>
                  <a:lnTo>
                    <a:pt x="51" y="33"/>
                  </a:lnTo>
                  <a:lnTo>
                    <a:pt x="48" y="36"/>
                  </a:lnTo>
                  <a:lnTo>
                    <a:pt x="45" y="37"/>
                  </a:lnTo>
                  <a:lnTo>
                    <a:pt x="44" y="38"/>
                  </a:lnTo>
                  <a:lnTo>
                    <a:pt x="40" y="39"/>
                  </a:lnTo>
                  <a:lnTo>
                    <a:pt x="31" y="44"/>
                  </a:lnTo>
                  <a:lnTo>
                    <a:pt x="19" y="47"/>
                  </a:lnTo>
                  <a:lnTo>
                    <a:pt x="12" y="50"/>
                  </a:lnTo>
                  <a:lnTo>
                    <a:pt x="8" y="51"/>
                  </a:lnTo>
                  <a:lnTo>
                    <a:pt x="5" y="51"/>
                  </a:lnTo>
                  <a:lnTo>
                    <a:pt x="2" y="52"/>
                  </a:lnTo>
                  <a:lnTo>
                    <a:pt x="0" y="53"/>
                  </a:lnTo>
                  <a:lnTo>
                    <a:pt x="3" y="55"/>
                  </a:lnTo>
                  <a:lnTo>
                    <a:pt x="6" y="57"/>
                  </a:lnTo>
                  <a:lnTo>
                    <a:pt x="9" y="57"/>
                  </a:lnTo>
                  <a:lnTo>
                    <a:pt x="13" y="57"/>
                  </a:lnTo>
                  <a:lnTo>
                    <a:pt x="21" y="54"/>
                  </a:lnTo>
                  <a:lnTo>
                    <a:pt x="33" y="51"/>
                  </a:lnTo>
                  <a:lnTo>
                    <a:pt x="43" y="46"/>
                  </a:lnTo>
                  <a:lnTo>
                    <a:pt x="48" y="44"/>
                  </a:lnTo>
                  <a:lnTo>
                    <a:pt x="49" y="43"/>
                  </a:lnTo>
                  <a:lnTo>
                    <a:pt x="52" y="41"/>
                  </a:lnTo>
                  <a:lnTo>
                    <a:pt x="56" y="38"/>
                  </a:lnTo>
                  <a:lnTo>
                    <a:pt x="60" y="33"/>
                  </a:lnTo>
                  <a:lnTo>
                    <a:pt x="63" y="25"/>
                  </a:lnTo>
                  <a:lnTo>
                    <a:pt x="65" y="21"/>
                  </a:lnTo>
                  <a:lnTo>
                    <a:pt x="67" y="16"/>
                  </a:lnTo>
                  <a:lnTo>
                    <a:pt x="68" y="13"/>
                  </a:lnTo>
                  <a:lnTo>
                    <a:pt x="68" y="9"/>
                  </a:lnTo>
                  <a:lnTo>
                    <a:pt x="68" y="6"/>
                  </a:lnTo>
                  <a:lnTo>
                    <a:pt x="68" y="3"/>
                  </a:lnTo>
                  <a:lnTo>
                    <a:pt x="6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9" name="Freeform 314"/>
            <p:cNvSpPr>
              <a:spLocks/>
            </p:cNvSpPr>
            <p:nvPr/>
          </p:nvSpPr>
          <p:spPr bwMode="auto">
            <a:xfrm>
              <a:off x="3358" y="2527"/>
              <a:ext cx="7" cy="9"/>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w 21"/>
                <a:gd name="T21" fmla="*/ 0 h 27"/>
                <a:gd name="T22" fmla="*/ 0 w 21"/>
                <a:gd name="T23" fmla="*/ 0 h 27"/>
                <a:gd name="T24" fmla="*/ 0 w 21"/>
                <a:gd name="T25" fmla="*/ 0 h 27"/>
                <a:gd name="T26" fmla="*/ 0 w 21"/>
                <a:gd name="T27" fmla="*/ 0 h 27"/>
                <a:gd name="T28" fmla="*/ 0 w 21"/>
                <a:gd name="T29" fmla="*/ 0 h 27"/>
                <a:gd name="T30" fmla="*/ 0 w 21"/>
                <a:gd name="T31" fmla="*/ 0 h 27"/>
                <a:gd name="T32" fmla="*/ 0 w 21"/>
                <a:gd name="T33" fmla="*/ 0 h 27"/>
                <a:gd name="T34" fmla="*/ 0 w 21"/>
                <a:gd name="T35" fmla="*/ 0 h 27"/>
                <a:gd name="T36" fmla="*/ 0 w 21"/>
                <a:gd name="T37" fmla="*/ 0 h 27"/>
                <a:gd name="T38" fmla="*/ 0 w 21"/>
                <a:gd name="T39" fmla="*/ 0 h 27"/>
                <a:gd name="T40" fmla="*/ 0 w 21"/>
                <a:gd name="T41" fmla="*/ 0 h 27"/>
                <a:gd name="T42" fmla="*/ 0 w 21"/>
                <a:gd name="T43" fmla="*/ 0 h 27"/>
                <a:gd name="T44" fmla="*/ 0 w 21"/>
                <a:gd name="T45" fmla="*/ 0 h 27"/>
                <a:gd name="T46" fmla="*/ 0 w 21"/>
                <a:gd name="T47" fmla="*/ 0 h 27"/>
                <a:gd name="T48" fmla="*/ 0 w 21"/>
                <a:gd name="T49" fmla="*/ 0 h 27"/>
                <a:gd name="T50" fmla="*/ 0 w 21"/>
                <a:gd name="T51" fmla="*/ 0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
                <a:gd name="T79" fmla="*/ 0 h 27"/>
                <a:gd name="T80" fmla="*/ 21 w 21"/>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 h="27">
                  <a:moveTo>
                    <a:pt x="18" y="0"/>
                  </a:moveTo>
                  <a:lnTo>
                    <a:pt x="15" y="3"/>
                  </a:lnTo>
                  <a:lnTo>
                    <a:pt x="14" y="5"/>
                  </a:lnTo>
                  <a:lnTo>
                    <a:pt x="13" y="7"/>
                  </a:lnTo>
                  <a:lnTo>
                    <a:pt x="11" y="10"/>
                  </a:lnTo>
                  <a:lnTo>
                    <a:pt x="9" y="12"/>
                  </a:lnTo>
                  <a:lnTo>
                    <a:pt x="9" y="14"/>
                  </a:lnTo>
                  <a:lnTo>
                    <a:pt x="8" y="15"/>
                  </a:lnTo>
                  <a:lnTo>
                    <a:pt x="6" y="17"/>
                  </a:lnTo>
                  <a:lnTo>
                    <a:pt x="3" y="20"/>
                  </a:lnTo>
                  <a:lnTo>
                    <a:pt x="2" y="21"/>
                  </a:lnTo>
                  <a:lnTo>
                    <a:pt x="0" y="23"/>
                  </a:lnTo>
                  <a:lnTo>
                    <a:pt x="0" y="25"/>
                  </a:lnTo>
                  <a:lnTo>
                    <a:pt x="2" y="27"/>
                  </a:lnTo>
                  <a:lnTo>
                    <a:pt x="5" y="26"/>
                  </a:lnTo>
                  <a:lnTo>
                    <a:pt x="7" y="24"/>
                  </a:lnTo>
                  <a:lnTo>
                    <a:pt x="11" y="22"/>
                  </a:lnTo>
                  <a:lnTo>
                    <a:pt x="15" y="19"/>
                  </a:lnTo>
                  <a:lnTo>
                    <a:pt x="16" y="18"/>
                  </a:lnTo>
                  <a:lnTo>
                    <a:pt x="17" y="17"/>
                  </a:lnTo>
                  <a:lnTo>
                    <a:pt x="18" y="13"/>
                  </a:lnTo>
                  <a:lnTo>
                    <a:pt x="20" y="8"/>
                  </a:lnTo>
                  <a:lnTo>
                    <a:pt x="21" y="6"/>
                  </a:lnTo>
                  <a:lnTo>
                    <a:pt x="20" y="3"/>
                  </a:lnTo>
                  <a:lnTo>
                    <a:pt x="1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0" name="Freeform 315"/>
            <p:cNvSpPr>
              <a:spLocks/>
            </p:cNvSpPr>
            <p:nvPr/>
          </p:nvSpPr>
          <p:spPr bwMode="auto">
            <a:xfrm>
              <a:off x="3318" y="2536"/>
              <a:ext cx="3" cy="15"/>
            </a:xfrm>
            <a:custGeom>
              <a:avLst/>
              <a:gdLst>
                <a:gd name="T0" fmla="*/ 0 w 9"/>
                <a:gd name="T1" fmla="*/ 0 h 45"/>
                <a:gd name="T2" fmla="*/ 0 w 9"/>
                <a:gd name="T3" fmla="*/ 0 h 45"/>
                <a:gd name="T4" fmla="*/ 0 w 9"/>
                <a:gd name="T5" fmla="*/ 0 h 45"/>
                <a:gd name="T6" fmla="*/ 0 w 9"/>
                <a:gd name="T7" fmla="*/ 0 h 45"/>
                <a:gd name="T8" fmla="*/ 0 w 9"/>
                <a:gd name="T9" fmla="*/ 0 h 45"/>
                <a:gd name="T10" fmla="*/ 0 w 9"/>
                <a:gd name="T11" fmla="*/ 0 h 45"/>
                <a:gd name="T12" fmla="*/ 0 w 9"/>
                <a:gd name="T13" fmla="*/ 0 h 45"/>
                <a:gd name="T14" fmla="*/ 0 w 9"/>
                <a:gd name="T15" fmla="*/ 0 h 45"/>
                <a:gd name="T16" fmla="*/ 0 w 9"/>
                <a:gd name="T17" fmla="*/ 0 h 45"/>
                <a:gd name="T18" fmla="*/ 0 w 9"/>
                <a:gd name="T19" fmla="*/ 0 h 45"/>
                <a:gd name="T20" fmla="*/ 0 w 9"/>
                <a:gd name="T21" fmla="*/ 0 h 45"/>
                <a:gd name="T22" fmla="*/ 0 w 9"/>
                <a:gd name="T23" fmla="*/ 0 h 45"/>
                <a:gd name="T24" fmla="*/ 0 w 9"/>
                <a:gd name="T25" fmla="*/ 0 h 45"/>
                <a:gd name="T26" fmla="*/ 0 w 9"/>
                <a:gd name="T27" fmla="*/ 0 h 45"/>
                <a:gd name="T28" fmla="*/ 0 w 9"/>
                <a:gd name="T29" fmla="*/ 0 h 45"/>
                <a:gd name="T30" fmla="*/ 0 w 9"/>
                <a:gd name="T31" fmla="*/ 0 h 45"/>
                <a:gd name="T32" fmla="*/ 0 w 9"/>
                <a:gd name="T33" fmla="*/ 0 h 45"/>
                <a:gd name="T34" fmla="*/ 0 w 9"/>
                <a:gd name="T35" fmla="*/ 0 h 45"/>
                <a:gd name="T36" fmla="*/ 0 w 9"/>
                <a:gd name="T37" fmla="*/ 0 h 45"/>
                <a:gd name="T38" fmla="*/ 0 w 9"/>
                <a:gd name="T39" fmla="*/ 0 h 45"/>
                <a:gd name="T40" fmla="*/ 0 w 9"/>
                <a:gd name="T41" fmla="*/ 0 h 45"/>
                <a:gd name="T42" fmla="*/ 0 w 9"/>
                <a:gd name="T43" fmla="*/ 0 h 45"/>
                <a:gd name="T44" fmla="*/ 0 w 9"/>
                <a:gd name="T45" fmla="*/ 0 h 45"/>
                <a:gd name="T46" fmla="*/ 0 w 9"/>
                <a:gd name="T47" fmla="*/ 0 h 45"/>
                <a:gd name="T48" fmla="*/ 0 w 9"/>
                <a:gd name="T49" fmla="*/ 0 h 45"/>
                <a:gd name="T50" fmla="*/ 0 w 9"/>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45"/>
                <a:gd name="T80" fmla="*/ 9 w 9"/>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45">
                  <a:moveTo>
                    <a:pt x="4" y="0"/>
                  </a:moveTo>
                  <a:lnTo>
                    <a:pt x="1" y="3"/>
                  </a:lnTo>
                  <a:lnTo>
                    <a:pt x="0" y="6"/>
                  </a:lnTo>
                  <a:lnTo>
                    <a:pt x="0" y="10"/>
                  </a:lnTo>
                  <a:lnTo>
                    <a:pt x="0" y="16"/>
                  </a:lnTo>
                  <a:lnTo>
                    <a:pt x="0" y="21"/>
                  </a:lnTo>
                  <a:lnTo>
                    <a:pt x="0" y="24"/>
                  </a:lnTo>
                  <a:lnTo>
                    <a:pt x="0" y="25"/>
                  </a:lnTo>
                  <a:lnTo>
                    <a:pt x="0" y="30"/>
                  </a:lnTo>
                  <a:lnTo>
                    <a:pt x="0" y="35"/>
                  </a:lnTo>
                  <a:lnTo>
                    <a:pt x="2" y="39"/>
                  </a:lnTo>
                  <a:lnTo>
                    <a:pt x="2" y="42"/>
                  </a:lnTo>
                  <a:lnTo>
                    <a:pt x="5" y="45"/>
                  </a:lnTo>
                  <a:lnTo>
                    <a:pt x="7" y="42"/>
                  </a:lnTo>
                  <a:lnTo>
                    <a:pt x="9" y="38"/>
                  </a:lnTo>
                  <a:lnTo>
                    <a:pt x="7" y="35"/>
                  </a:lnTo>
                  <a:lnTo>
                    <a:pt x="7" y="30"/>
                  </a:lnTo>
                  <a:lnTo>
                    <a:pt x="7" y="25"/>
                  </a:lnTo>
                  <a:lnTo>
                    <a:pt x="7" y="24"/>
                  </a:lnTo>
                  <a:lnTo>
                    <a:pt x="7" y="21"/>
                  </a:lnTo>
                  <a:lnTo>
                    <a:pt x="7" y="16"/>
                  </a:lnTo>
                  <a:lnTo>
                    <a:pt x="7" y="10"/>
                  </a:lnTo>
                  <a:lnTo>
                    <a:pt x="7" y="7"/>
                  </a:lnTo>
                  <a:lnTo>
                    <a:pt x="6" y="4"/>
                  </a:lnTo>
                  <a:lnTo>
                    <a:pt x="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1" name="Freeform 316"/>
            <p:cNvSpPr>
              <a:spLocks/>
            </p:cNvSpPr>
            <p:nvPr/>
          </p:nvSpPr>
          <p:spPr bwMode="auto">
            <a:xfrm>
              <a:off x="3307" y="2549"/>
              <a:ext cx="12" cy="8"/>
            </a:xfrm>
            <a:custGeom>
              <a:avLst/>
              <a:gdLst>
                <a:gd name="T0" fmla="*/ 0 w 36"/>
                <a:gd name="T1" fmla="*/ 0 h 25"/>
                <a:gd name="T2" fmla="*/ 0 w 36"/>
                <a:gd name="T3" fmla="*/ 0 h 25"/>
                <a:gd name="T4" fmla="*/ 0 w 36"/>
                <a:gd name="T5" fmla="*/ 0 h 25"/>
                <a:gd name="T6" fmla="*/ 0 w 36"/>
                <a:gd name="T7" fmla="*/ 0 h 25"/>
                <a:gd name="T8" fmla="*/ 0 w 36"/>
                <a:gd name="T9" fmla="*/ 0 h 25"/>
                <a:gd name="T10" fmla="*/ 0 w 36"/>
                <a:gd name="T11" fmla="*/ 0 h 25"/>
                <a:gd name="T12" fmla="*/ 0 w 36"/>
                <a:gd name="T13" fmla="*/ 0 h 25"/>
                <a:gd name="T14" fmla="*/ 0 w 36"/>
                <a:gd name="T15" fmla="*/ 0 h 25"/>
                <a:gd name="T16" fmla="*/ 0 w 36"/>
                <a:gd name="T17" fmla="*/ 0 h 25"/>
                <a:gd name="T18" fmla="*/ 0 w 36"/>
                <a:gd name="T19" fmla="*/ 0 h 25"/>
                <a:gd name="T20" fmla="*/ 0 w 36"/>
                <a:gd name="T21" fmla="*/ 0 h 25"/>
                <a:gd name="T22" fmla="*/ 0 w 36"/>
                <a:gd name="T23" fmla="*/ 0 h 25"/>
                <a:gd name="T24" fmla="*/ 0 w 36"/>
                <a:gd name="T25" fmla="*/ 0 h 25"/>
                <a:gd name="T26" fmla="*/ 0 w 36"/>
                <a:gd name="T27" fmla="*/ 0 h 25"/>
                <a:gd name="T28" fmla="*/ 0 w 36"/>
                <a:gd name="T29" fmla="*/ 0 h 25"/>
                <a:gd name="T30" fmla="*/ 0 w 36"/>
                <a:gd name="T31" fmla="*/ 0 h 25"/>
                <a:gd name="T32" fmla="*/ 0 w 36"/>
                <a:gd name="T33" fmla="*/ 0 h 25"/>
                <a:gd name="T34" fmla="*/ 0 w 36"/>
                <a:gd name="T35" fmla="*/ 0 h 25"/>
                <a:gd name="T36" fmla="*/ 0 w 36"/>
                <a:gd name="T37" fmla="*/ 0 h 25"/>
                <a:gd name="T38" fmla="*/ 0 w 36"/>
                <a:gd name="T39" fmla="*/ 0 h 25"/>
                <a:gd name="T40" fmla="*/ 0 w 36"/>
                <a:gd name="T41" fmla="*/ 0 h 25"/>
                <a:gd name="T42" fmla="*/ 0 w 36"/>
                <a:gd name="T43" fmla="*/ 0 h 25"/>
                <a:gd name="T44" fmla="*/ 0 w 36"/>
                <a:gd name="T45" fmla="*/ 0 h 25"/>
                <a:gd name="T46" fmla="*/ 0 w 36"/>
                <a:gd name="T47" fmla="*/ 0 h 25"/>
                <a:gd name="T48" fmla="*/ 0 w 36"/>
                <a:gd name="T49" fmla="*/ 0 h 25"/>
                <a:gd name="T50" fmla="*/ 0 w 36"/>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25"/>
                <a:gd name="T80" fmla="*/ 36 w 36"/>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25">
                  <a:moveTo>
                    <a:pt x="36" y="3"/>
                  </a:moveTo>
                  <a:lnTo>
                    <a:pt x="34" y="0"/>
                  </a:lnTo>
                  <a:lnTo>
                    <a:pt x="30" y="0"/>
                  </a:lnTo>
                  <a:lnTo>
                    <a:pt x="26" y="0"/>
                  </a:lnTo>
                  <a:lnTo>
                    <a:pt x="21" y="3"/>
                  </a:lnTo>
                  <a:lnTo>
                    <a:pt x="16" y="5"/>
                  </a:lnTo>
                  <a:lnTo>
                    <a:pt x="15" y="7"/>
                  </a:lnTo>
                  <a:lnTo>
                    <a:pt x="13" y="8"/>
                  </a:lnTo>
                  <a:lnTo>
                    <a:pt x="9" y="11"/>
                  </a:lnTo>
                  <a:lnTo>
                    <a:pt x="3" y="15"/>
                  </a:lnTo>
                  <a:lnTo>
                    <a:pt x="1" y="18"/>
                  </a:lnTo>
                  <a:lnTo>
                    <a:pt x="0" y="21"/>
                  </a:lnTo>
                  <a:lnTo>
                    <a:pt x="0" y="25"/>
                  </a:lnTo>
                  <a:lnTo>
                    <a:pt x="3" y="24"/>
                  </a:lnTo>
                  <a:lnTo>
                    <a:pt x="6" y="23"/>
                  </a:lnTo>
                  <a:lnTo>
                    <a:pt x="9" y="19"/>
                  </a:lnTo>
                  <a:lnTo>
                    <a:pt x="14" y="16"/>
                  </a:lnTo>
                  <a:lnTo>
                    <a:pt x="17" y="13"/>
                  </a:lnTo>
                  <a:lnTo>
                    <a:pt x="19" y="13"/>
                  </a:lnTo>
                  <a:lnTo>
                    <a:pt x="20" y="11"/>
                  </a:lnTo>
                  <a:lnTo>
                    <a:pt x="25" y="9"/>
                  </a:lnTo>
                  <a:lnTo>
                    <a:pt x="29" y="7"/>
                  </a:lnTo>
                  <a:lnTo>
                    <a:pt x="32" y="6"/>
                  </a:lnTo>
                  <a:lnTo>
                    <a:pt x="34" y="5"/>
                  </a:lnTo>
                  <a:lnTo>
                    <a:pt x="36"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2" name="Freeform 317"/>
            <p:cNvSpPr>
              <a:spLocks/>
            </p:cNvSpPr>
            <p:nvPr/>
          </p:nvSpPr>
          <p:spPr bwMode="auto">
            <a:xfrm>
              <a:off x="3314" y="2550"/>
              <a:ext cx="8" cy="10"/>
            </a:xfrm>
            <a:custGeom>
              <a:avLst/>
              <a:gdLst>
                <a:gd name="T0" fmla="*/ 0 w 23"/>
                <a:gd name="T1" fmla="*/ 0 h 29"/>
                <a:gd name="T2" fmla="*/ 0 w 23"/>
                <a:gd name="T3" fmla="*/ 0 h 29"/>
                <a:gd name="T4" fmla="*/ 0 w 23"/>
                <a:gd name="T5" fmla="*/ 0 h 29"/>
                <a:gd name="T6" fmla="*/ 0 w 23"/>
                <a:gd name="T7" fmla="*/ 0 h 29"/>
                <a:gd name="T8" fmla="*/ 0 w 23"/>
                <a:gd name="T9" fmla="*/ 0 h 29"/>
                <a:gd name="T10" fmla="*/ 0 w 23"/>
                <a:gd name="T11" fmla="*/ 0 h 29"/>
                <a:gd name="T12" fmla="*/ 0 w 23"/>
                <a:gd name="T13" fmla="*/ 0 h 29"/>
                <a:gd name="T14" fmla="*/ 0 w 23"/>
                <a:gd name="T15" fmla="*/ 0 h 29"/>
                <a:gd name="T16" fmla="*/ 0 w 23"/>
                <a:gd name="T17" fmla="*/ 0 h 29"/>
                <a:gd name="T18" fmla="*/ 0 w 23"/>
                <a:gd name="T19" fmla="*/ 0 h 29"/>
                <a:gd name="T20" fmla="*/ 0 w 23"/>
                <a:gd name="T21" fmla="*/ 0 h 29"/>
                <a:gd name="T22" fmla="*/ 0 w 23"/>
                <a:gd name="T23" fmla="*/ 0 h 29"/>
                <a:gd name="T24" fmla="*/ 0 w 23"/>
                <a:gd name="T25" fmla="*/ 0 h 29"/>
                <a:gd name="T26" fmla="*/ 0 w 23"/>
                <a:gd name="T27" fmla="*/ 0 h 29"/>
                <a:gd name="T28" fmla="*/ 0 w 23"/>
                <a:gd name="T29" fmla="*/ 0 h 29"/>
                <a:gd name="T30" fmla="*/ 0 w 23"/>
                <a:gd name="T31" fmla="*/ 0 h 29"/>
                <a:gd name="T32" fmla="*/ 0 w 23"/>
                <a:gd name="T33" fmla="*/ 0 h 29"/>
                <a:gd name="T34" fmla="*/ 0 w 23"/>
                <a:gd name="T35" fmla="*/ 0 h 29"/>
                <a:gd name="T36" fmla="*/ 0 w 23"/>
                <a:gd name="T37" fmla="*/ 0 h 29"/>
                <a:gd name="T38" fmla="*/ 0 w 23"/>
                <a:gd name="T39" fmla="*/ 0 h 29"/>
                <a:gd name="T40" fmla="*/ 0 w 23"/>
                <a:gd name="T41" fmla="*/ 0 h 29"/>
                <a:gd name="T42" fmla="*/ 0 w 23"/>
                <a:gd name="T43" fmla="*/ 0 h 29"/>
                <a:gd name="T44" fmla="*/ 0 w 23"/>
                <a:gd name="T45" fmla="*/ 0 h 29"/>
                <a:gd name="T46" fmla="*/ 0 w 23"/>
                <a:gd name="T47" fmla="*/ 0 h 29"/>
                <a:gd name="T48" fmla="*/ 0 w 23"/>
                <a:gd name="T49" fmla="*/ 0 h 29"/>
                <a:gd name="T50" fmla="*/ 0 w 23"/>
                <a:gd name="T51" fmla="*/ 0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29"/>
                <a:gd name="T80" fmla="*/ 23 w 23"/>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29">
                  <a:moveTo>
                    <a:pt x="23" y="2"/>
                  </a:moveTo>
                  <a:lnTo>
                    <a:pt x="20" y="0"/>
                  </a:lnTo>
                  <a:lnTo>
                    <a:pt x="17" y="0"/>
                  </a:lnTo>
                  <a:lnTo>
                    <a:pt x="13" y="2"/>
                  </a:lnTo>
                  <a:lnTo>
                    <a:pt x="10" y="5"/>
                  </a:lnTo>
                  <a:lnTo>
                    <a:pt x="7" y="8"/>
                  </a:lnTo>
                  <a:lnTo>
                    <a:pt x="6" y="10"/>
                  </a:lnTo>
                  <a:lnTo>
                    <a:pt x="5" y="11"/>
                  </a:lnTo>
                  <a:lnTo>
                    <a:pt x="3" y="15"/>
                  </a:lnTo>
                  <a:lnTo>
                    <a:pt x="1" y="19"/>
                  </a:lnTo>
                  <a:lnTo>
                    <a:pt x="0" y="22"/>
                  </a:lnTo>
                  <a:lnTo>
                    <a:pt x="0" y="26"/>
                  </a:lnTo>
                  <a:lnTo>
                    <a:pt x="2" y="29"/>
                  </a:lnTo>
                  <a:lnTo>
                    <a:pt x="3" y="27"/>
                  </a:lnTo>
                  <a:lnTo>
                    <a:pt x="6" y="26"/>
                  </a:lnTo>
                  <a:lnTo>
                    <a:pt x="7" y="22"/>
                  </a:lnTo>
                  <a:lnTo>
                    <a:pt x="9" y="18"/>
                  </a:lnTo>
                  <a:lnTo>
                    <a:pt x="10" y="14"/>
                  </a:lnTo>
                  <a:lnTo>
                    <a:pt x="11" y="13"/>
                  </a:lnTo>
                  <a:lnTo>
                    <a:pt x="12" y="12"/>
                  </a:lnTo>
                  <a:lnTo>
                    <a:pt x="15" y="9"/>
                  </a:lnTo>
                  <a:lnTo>
                    <a:pt x="17" y="7"/>
                  </a:lnTo>
                  <a:lnTo>
                    <a:pt x="20" y="7"/>
                  </a:lnTo>
                  <a:lnTo>
                    <a:pt x="20" y="5"/>
                  </a:lnTo>
                  <a:lnTo>
                    <a:pt x="23"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3" name="Freeform 318"/>
            <p:cNvSpPr>
              <a:spLocks/>
            </p:cNvSpPr>
            <p:nvPr/>
          </p:nvSpPr>
          <p:spPr bwMode="auto">
            <a:xfrm>
              <a:off x="3320" y="2549"/>
              <a:ext cx="10" cy="3"/>
            </a:xfrm>
            <a:custGeom>
              <a:avLst/>
              <a:gdLst>
                <a:gd name="T0" fmla="*/ 0 w 30"/>
                <a:gd name="T1" fmla="*/ 0 h 11"/>
                <a:gd name="T2" fmla="*/ 0 w 30"/>
                <a:gd name="T3" fmla="*/ 0 h 11"/>
                <a:gd name="T4" fmla="*/ 0 w 30"/>
                <a:gd name="T5" fmla="*/ 0 h 11"/>
                <a:gd name="T6" fmla="*/ 0 w 30"/>
                <a:gd name="T7" fmla="*/ 0 h 11"/>
                <a:gd name="T8" fmla="*/ 0 w 30"/>
                <a:gd name="T9" fmla="*/ 0 h 11"/>
                <a:gd name="T10" fmla="*/ 0 w 30"/>
                <a:gd name="T11" fmla="*/ 0 h 11"/>
                <a:gd name="T12" fmla="*/ 0 w 30"/>
                <a:gd name="T13" fmla="*/ 0 h 11"/>
                <a:gd name="T14" fmla="*/ 0 w 30"/>
                <a:gd name="T15" fmla="*/ 0 h 11"/>
                <a:gd name="T16" fmla="*/ 0 w 30"/>
                <a:gd name="T17" fmla="*/ 0 h 11"/>
                <a:gd name="T18" fmla="*/ 0 w 30"/>
                <a:gd name="T19" fmla="*/ 0 h 11"/>
                <a:gd name="T20" fmla="*/ 0 w 30"/>
                <a:gd name="T21" fmla="*/ 0 h 11"/>
                <a:gd name="T22" fmla="*/ 0 w 30"/>
                <a:gd name="T23" fmla="*/ 0 h 11"/>
                <a:gd name="T24" fmla="*/ 0 w 30"/>
                <a:gd name="T25" fmla="*/ 0 h 11"/>
                <a:gd name="T26" fmla="*/ 0 w 30"/>
                <a:gd name="T27" fmla="*/ 0 h 11"/>
                <a:gd name="T28" fmla="*/ 0 w 30"/>
                <a:gd name="T29" fmla="*/ 0 h 11"/>
                <a:gd name="T30" fmla="*/ 0 w 30"/>
                <a:gd name="T31" fmla="*/ 0 h 11"/>
                <a:gd name="T32" fmla="*/ 0 w 30"/>
                <a:gd name="T33" fmla="*/ 0 h 11"/>
                <a:gd name="T34" fmla="*/ 0 w 30"/>
                <a:gd name="T35" fmla="*/ 0 h 11"/>
                <a:gd name="T36" fmla="*/ 0 w 30"/>
                <a:gd name="T37" fmla="*/ 0 h 11"/>
                <a:gd name="T38" fmla="*/ 0 w 30"/>
                <a:gd name="T39" fmla="*/ 0 h 11"/>
                <a:gd name="T40" fmla="*/ 0 w 30"/>
                <a:gd name="T41" fmla="*/ 0 h 11"/>
                <a:gd name="T42" fmla="*/ 0 w 30"/>
                <a:gd name="T43" fmla="*/ 0 h 11"/>
                <a:gd name="T44" fmla="*/ 0 w 30"/>
                <a:gd name="T45" fmla="*/ 0 h 11"/>
                <a:gd name="T46" fmla="*/ 0 w 30"/>
                <a:gd name="T47" fmla="*/ 0 h 11"/>
                <a:gd name="T48" fmla="*/ 0 w 30"/>
                <a:gd name="T49" fmla="*/ 0 h 11"/>
                <a:gd name="T50" fmla="*/ 0 w 30"/>
                <a:gd name="T51" fmla="*/ 0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
                <a:gd name="T79" fmla="*/ 0 h 11"/>
                <a:gd name="T80" fmla="*/ 30 w 30"/>
                <a:gd name="T81" fmla="*/ 11 h 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 h="11">
                  <a:moveTo>
                    <a:pt x="0" y="3"/>
                  </a:moveTo>
                  <a:lnTo>
                    <a:pt x="1" y="6"/>
                  </a:lnTo>
                  <a:lnTo>
                    <a:pt x="3" y="7"/>
                  </a:lnTo>
                  <a:lnTo>
                    <a:pt x="6" y="8"/>
                  </a:lnTo>
                  <a:lnTo>
                    <a:pt x="9" y="8"/>
                  </a:lnTo>
                  <a:lnTo>
                    <a:pt x="12" y="9"/>
                  </a:lnTo>
                  <a:lnTo>
                    <a:pt x="14" y="9"/>
                  </a:lnTo>
                  <a:lnTo>
                    <a:pt x="15" y="9"/>
                  </a:lnTo>
                  <a:lnTo>
                    <a:pt x="19" y="10"/>
                  </a:lnTo>
                  <a:lnTo>
                    <a:pt x="24" y="10"/>
                  </a:lnTo>
                  <a:lnTo>
                    <a:pt x="27" y="11"/>
                  </a:lnTo>
                  <a:lnTo>
                    <a:pt x="28" y="9"/>
                  </a:lnTo>
                  <a:lnTo>
                    <a:pt x="30" y="7"/>
                  </a:lnTo>
                  <a:lnTo>
                    <a:pt x="28" y="4"/>
                  </a:lnTo>
                  <a:lnTo>
                    <a:pt x="27" y="4"/>
                  </a:lnTo>
                  <a:lnTo>
                    <a:pt x="24" y="3"/>
                  </a:lnTo>
                  <a:lnTo>
                    <a:pt x="21" y="3"/>
                  </a:lnTo>
                  <a:lnTo>
                    <a:pt x="17" y="3"/>
                  </a:lnTo>
                  <a:lnTo>
                    <a:pt x="15" y="3"/>
                  </a:lnTo>
                  <a:lnTo>
                    <a:pt x="14" y="2"/>
                  </a:lnTo>
                  <a:lnTo>
                    <a:pt x="11" y="1"/>
                  </a:lnTo>
                  <a:lnTo>
                    <a:pt x="7" y="1"/>
                  </a:lnTo>
                  <a:lnTo>
                    <a:pt x="6" y="0"/>
                  </a:lnTo>
                  <a:lnTo>
                    <a:pt x="3" y="1"/>
                  </a:lnTo>
                  <a:lnTo>
                    <a:pt x="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4" name="Freeform 319"/>
            <p:cNvSpPr>
              <a:spLocks/>
            </p:cNvSpPr>
            <p:nvPr/>
          </p:nvSpPr>
          <p:spPr bwMode="auto">
            <a:xfrm>
              <a:off x="3334" y="2539"/>
              <a:ext cx="12" cy="28"/>
            </a:xfrm>
            <a:custGeom>
              <a:avLst/>
              <a:gdLst>
                <a:gd name="T0" fmla="*/ 0 w 38"/>
                <a:gd name="T1" fmla="*/ 0 h 83"/>
                <a:gd name="T2" fmla="*/ 0 w 38"/>
                <a:gd name="T3" fmla="*/ 0 h 83"/>
                <a:gd name="T4" fmla="*/ 0 w 38"/>
                <a:gd name="T5" fmla="*/ 0 h 83"/>
                <a:gd name="T6" fmla="*/ 0 w 38"/>
                <a:gd name="T7" fmla="*/ 0 h 83"/>
                <a:gd name="T8" fmla="*/ 0 w 38"/>
                <a:gd name="T9" fmla="*/ 0 h 83"/>
                <a:gd name="T10" fmla="*/ 0 w 38"/>
                <a:gd name="T11" fmla="*/ 0 h 83"/>
                <a:gd name="T12" fmla="*/ 0 w 38"/>
                <a:gd name="T13" fmla="*/ 0 h 83"/>
                <a:gd name="T14" fmla="*/ 0 w 38"/>
                <a:gd name="T15" fmla="*/ 0 h 83"/>
                <a:gd name="T16" fmla="*/ 0 w 38"/>
                <a:gd name="T17" fmla="*/ 0 h 83"/>
                <a:gd name="T18" fmla="*/ 0 w 38"/>
                <a:gd name="T19" fmla="*/ 0 h 83"/>
                <a:gd name="T20" fmla="*/ 0 w 38"/>
                <a:gd name="T21" fmla="*/ 0 h 83"/>
                <a:gd name="T22" fmla="*/ 0 w 38"/>
                <a:gd name="T23" fmla="*/ 0 h 83"/>
                <a:gd name="T24" fmla="*/ 0 w 38"/>
                <a:gd name="T25" fmla="*/ 0 h 83"/>
                <a:gd name="T26" fmla="*/ 0 w 38"/>
                <a:gd name="T27" fmla="*/ 0 h 83"/>
                <a:gd name="T28" fmla="*/ 0 w 38"/>
                <a:gd name="T29" fmla="*/ 0 h 83"/>
                <a:gd name="T30" fmla="*/ 0 w 38"/>
                <a:gd name="T31" fmla="*/ 0 h 83"/>
                <a:gd name="T32" fmla="*/ 0 w 38"/>
                <a:gd name="T33" fmla="*/ 0 h 83"/>
                <a:gd name="T34" fmla="*/ 0 w 38"/>
                <a:gd name="T35" fmla="*/ 0 h 83"/>
                <a:gd name="T36" fmla="*/ 0 w 38"/>
                <a:gd name="T37" fmla="*/ 0 h 83"/>
                <a:gd name="T38" fmla="*/ 0 w 38"/>
                <a:gd name="T39" fmla="*/ 0 h 83"/>
                <a:gd name="T40" fmla="*/ 0 w 38"/>
                <a:gd name="T41" fmla="*/ 0 h 83"/>
                <a:gd name="T42" fmla="*/ 0 w 38"/>
                <a:gd name="T43" fmla="*/ 0 h 83"/>
                <a:gd name="T44" fmla="*/ 0 w 38"/>
                <a:gd name="T45" fmla="*/ 0 h 83"/>
                <a:gd name="T46" fmla="*/ 0 w 38"/>
                <a:gd name="T47" fmla="*/ 0 h 83"/>
                <a:gd name="T48" fmla="*/ 0 w 38"/>
                <a:gd name="T49" fmla="*/ 0 h 83"/>
                <a:gd name="T50" fmla="*/ 0 w 38"/>
                <a:gd name="T51" fmla="*/ 0 h 83"/>
                <a:gd name="T52" fmla="*/ 0 w 38"/>
                <a:gd name="T53" fmla="*/ 0 h 83"/>
                <a:gd name="T54" fmla="*/ 0 w 38"/>
                <a:gd name="T55" fmla="*/ 0 h 83"/>
                <a:gd name="T56" fmla="*/ 0 w 38"/>
                <a:gd name="T57" fmla="*/ 0 h 83"/>
                <a:gd name="T58" fmla="*/ 0 w 38"/>
                <a:gd name="T59" fmla="*/ 0 h 83"/>
                <a:gd name="T60" fmla="*/ 0 w 38"/>
                <a:gd name="T61" fmla="*/ 0 h 83"/>
                <a:gd name="T62" fmla="*/ 0 w 38"/>
                <a:gd name="T63" fmla="*/ 0 h 83"/>
                <a:gd name="T64" fmla="*/ 0 w 38"/>
                <a:gd name="T65" fmla="*/ 0 h 83"/>
                <a:gd name="T66" fmla="*/ 0 w 38"/>
                <a:gd name="T67" fmla="*/ 0 h 83"/>
                <a:gd name="T68" fmla="*/ 0 w 38"/>
                <a:gd name="T69" fmla="*/ 0 h 83"/>
                <a:gd name="T70" fmla="*/ 0 w 38"/>
                <a:gd name="T71" fmla="*/ 0 h 83"/>
                <a:gd name="T72" fmla="*/ 0 w 38"/>
                <a:gd name="T73" fmla="*/ 0 h 83"/>
                <a:gd name="T74" fmla="*/ 0 w 38"/>
                <a:gd name="T75" fmla="*/ 0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
                <a:gd name="T115" fmla="*/ 0 h 83"/>
                <a:gd name="T116" fmla="*/ 38 w 38"/>
                <a:gd name="T117" fmla="*/ 83 h 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 h="83">
                  <a:moveTo>
                    <a:pt x="27" y="0"/>
                  </a:moveTo>
                  <a:lnTo>
                    <a:pt x="24" y="3"/>
                  </a:lnTo>
                  <a:lnTo>
                    <a:pt x="23" y="7"/>
                  </a:lnTo>
                  <a:lnTo>
                    <a:pt x="22" y="11"/>
                  </a:lnTo>
                  <a:lnTo>
                    <a:pt x="22" y="15"/>
                  </a:lnTo>
                  <a:lnTo>
                    <a:pt x="24" y="23"/>
                  </a:lnTo>
                  <a:lnTo>
                    <a:pt x="27" y="35"/>
                  </a:lnTo>
                  <a:lnTo>
                    <a:pt x="29" y="45"/>
                  </a:lnTo>
                  <a:lnTo>
                    <a:pt x="30" y="49"/>
                  </a:lnTo>
                  <a:lnTo>
                    <a:pt x="30" y="50"/>
                  </a:lnTo>
                  <a:lnTo>
                    <a:pt x="29" y="53"/>
                  </a:lnTo>
                  <a:lnTo>
                    <a:pt x="27" y="56"/>
                  </a:lnTo>
                  <a:lnTo>
                    <a:pt x="24" y="62"/>
                  </a:lnTo>
                  <a:lnTo>
                    <a:pt x="19" y="65"/>
                  </a:lnTo>
                  <a:lnTo>
                    <a:pt x="15" y="68"/>
                  </a:lnTo>
                  <a:lnTo>
                    <a:pt x="11" y="71"/>
                  </a:lnTo>
                  <a:lnTo>
                    <a:pt x="9" y="73"/>
                  </a:lnTo>
                  <a:lnTo>
                    <a:pt x="3" y="77"/>
                  </a:lnTo>
                  <a:lnTo>
                    <a:pt x="0" y="83"/>
                  </a:lnTo>
                  <a:lnTo>
                    <a:pt x="6" y="81"/>
                  </a:lnTo>
                  <a:lnTo>
                    <a:pt x="12" y="78"/>
                  </a:lnTo>
                  <a:lnTo>
                    <a:pt x="15" y="76"/>
                  </a:lnTo>
                  <a:lnTo>
                    <a:pt x="19" y="73"/>
                  </a:lnTo>
                  <a:lnTo>
                    <a:pt x="24" y="70"/>
                  </a:lnTo>
                  <a:lnTo>
                    <a:pt x="29" y="66"/>
                  </a:lnTo>
                  <a:lnTo>
                    <a:pt x="34" y="60"/>
                  </a:lnTo>
                  <a:lnTo>
                    <a:pt x="36" y="54"/>
                  </a:lnTo>
                  <a:lnTo>
                    <a:pt x="38" y="50"/>
                  </a:lnTo>
                  <a:lnTo>
                    <a:pt x="38" y="49"/>
                  </a:lnTo>
                  <a:lnTo>
                    <a:pt x="37" y="43"/>
                  </a:lnTo>
                  <a:lnTo>
                    <a:pt x="34" y="33"/>
                  </a:lnTo>
                  <a:lnTo>
                    <a:pt x="30" y="21"/>
                  </a:lnTo>
                  <a:lnTo>
                    <a:pt x="29" y="14"/>
                  </a:lnTo>
                  <a:lnTo>
                    <a:pt x="29" y="10"/>
                  </a:lnTo>
                  <a:lnTo>
                    <a:pt x="28" y="7"/>
                  </a:lnTo>
                  <a:lnTo>
                    <a:pt x="27" y="3"/>
                  </a:lnTo>
                  <a:lnTo>
                    <a:pt x="2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5" name="Freeform 320"/>
            <p:cNvSpPr>
              <a:spLocks/>
            </p:cNvSpPr>
            <p:nvPr/>
          </p:nvSpPr>
          <p:spPr bwMode="auto">
            <a:xfrm>
              <a:off x="3340" y="2558"/>
              <a:ext cx="6" cy="11"/>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w 17"/>
                <a:gd name="T11" fmla="*/ 0 h 32"/>
                <a:gd name="T12" fmla="*/ 0 w 17"/>
                <a:gd name="T13" fmla="*/ 0 h 32"/>
                <a:gd name="T14" fmla="*/ 0 w 17"/>
                <a:gd name="T15" fmla="*/ 0 h 32"/>
                <a:gd name="T16" fmla="*/ 0 w 17"/>
                <a:gd name="T17" fmla="*/ 0 h 32"/>
                <a:gd name="T18" fmla="*/ 0 w 17"/>
                <a:gd name="T19" fmla="*/ 0 h 32"/>
                <a:gd name="T20" fmla="*/ 0 w 17"/>
                <a:gd name="T21" fmla="*/ 0 h 32"/>
                <a:gd name="T22" fmla="*/ 0 w 17"/>
                <a:gd name="T23" fmla="*/ 0 h 32"/>
                <a:gd name="T24" fmla="*/ 0 w 17"/>
                <a:gd name="T25" fmla="*/ 0 h 32"/>
                <a:gd name="T26" fmla="*/ 0 w 17"/>
                <a:gd name="T27" fmla="*/ 0 h 32"/>
                <a:gd name="T28" fmla="*/ 0 w 17"/>
                <a:gd name="T29" fmla="*/ 0 h 32"/>
                <a:gd name="T30" fmla="*/ 0 w 17"/>
                <a:gd name="T31" fmla="*/ 0 h 32"/>
                <a:gd name="T32" fmla="*/ 0 w 17"/>
                <a:gd name="T33" fmla="*/ 0 h 32"/>
                <a:gd name="T34" fmla="*/ 0 w 17"/>
                <a:gd name="T35" fmla="*/ 0 h 32"/>
                <a:gd name="T36" fmla="*/ 0 w 17"/>
                <a:gd name="T37" fmla="*/ 0 h 32"/>
                <a:gd name="T38" fmla="*/ 0 w 17"/>
                <a:gd name="T39" fmla="*/ 0 h 32"/>
                <a:gd name="T40" fmla="*/ 0 w 17"/>
                <a:gd name="T41" fmla="*/ 0 h 32"/>
                <a:gd name="T42" fmla="*/ 0 w 17"/>
                <a:gd name="T43" fmla="*/ 0 h 32"/>
                <a:gd name="T44" fmla="*/ 0 w 17"/>
                <a:gd name="T45" fmla="*/ 0 h 32"/>
                <a:gd name="T46" fmla="*/ 0 w 17"/>
                <a:gd name="T47" fmla="*/ 0 h 32"/>
                <a:gd name="T48" fmla="*/ 0 w 17"/>
                <a:gd name="T49" fmla="*/ 0 h 32"/>
                <a:gd name="T50" fmla="*/ 0 w 17"/>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32"/>
                <a:gd name="T80" fmla="*/ 17 w 17"/>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32">
                  <a:moveTo>
                    <a:pt x="15" y="0"/>
                  </a:moveTo>
                  <a:lnTo>
                    <a:pt x="12" y="0"/>
                  </a:lnTo>
                  <a:lnTo>
                    <a:pt x="10" y="3"/>
                  </a:lnTo>
                  <a:lnTo>
                    <a:pt x="8" y="5"/>
                  </a:lnTo>
                  <a:lnTo>
                    <a:pt x="6" y="9"/>
                  </a:lnTo>
                  <a:lnTo>
                    <a:pt x="5" y="13"/>
                  </a:lnTo>
                  <a:lnTo>
                    <a:pt x="5" y="14"/>
                  </a:lnTo>
                  <a:lnTo>
                    <a:pt x="3" y="16"/>
                  </a:lnTo>
                  <a:lnTo>
                    <a:pt x="3" y="19"/>
                  </a:lnTo>
                  <a:lnTo>
                    <a:pt x="1" y="24"/>
                  </a:lnTo>
                  <a:lnTo>
                    <a:pt x="0" y="27"/>
                  </a:lnTo>
                  <a:lnTo>
                    <a:pt x="1" y="29"/>
                  </a:lnTo>
                  <a:lnTo>
                    <a:pt x="2" y="32"/>
                  </a:lnTo>
                  <a:lnTo>
                    <a:pt x="5" y="30"/>
                  </a:lnTo>
                  <a:lnTo>
                    <a:pt x="7" y="28"/>
                  </a:lnTo>
                  <a:lnTo>
                    <a:pt x="7" y="26"/>
                  </a:lnTo>
                  <a:lnTo>
                    <a:pt x="8" y="22"/>
                  </a:lnTo>
                  <a:lnTo>
                    <a:pt x="10" y="18"/>
                  </a:lnTo>
                  <a:lnTo>
                    <a:pt x="10" y="17"/>
                  </a:lnTo>
                  <a:lnTo>
                    <a:pt x="10" y="15"/>
                  </a:lnTo>
                  <a:lnTo>
                    <a:pt x="12" y="12"/>
                  </a:lnTo>
                  <a:lnTo>
                    <a:pt x="14" y="9"/>
                  </a:lnTo>
                  <a:lnTo>
                    <a:pt x="17" y="7"/>
                  </a:lnTo>
                  <a:lnTo>
                    <a:pt x="17" y="4"/>
                  </a:lnTo>
                  <a:lnTo>
                    <a:pt x="1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6" name="Freeform 321"/>
            <p:cNvSpPr>
              <a:spLocks/>
            </p:cNvSpPr>
            <p:nvPr/>
          </p:nvSpPr>
          <p:spPr bwMode="auto">
            <a:xfrm>
              <a:off x="3345" y="2557"/>
              <a:ext cx="11" cy="3"/>
            </a:xfrm>
            <a:custGeom>
              <a:avLst/>
              <a:gdLst>
                <a:gd name="T0" fmla="*/ 0 w 34"/>
                <a:gd name="T1" fmla="*/ 0 h 10"/>
                <a:gd name="T2" fmla="*/ 0 w 34"/>
                <a:gd name="T3" fmla="*/ 0 h 10"/>
                <a:gd name="T4" fmla="*/ 0 w 34"/>
                <a:gd name="T5" fmla="*/ 0 h 10"/>
                <a:gd name="T6" fmla="*/ 0 w 34"/>
                <a:gd name="T7" fmla="*/ 0 h 10"/>
                <a:gd name="T8" fmla="*/ 0 w 34"/>
                <a:gd name="T9" fmla="*/ 0 h 10"/>
                <a:gd name="T10" fmla="*/ 0 w 34"/>
                <a:gd name="T11" fmla="*/ 0 h 10"/>
                <a:gd name="T12" fmla="*/ 0 w 34"/>
                <a:gd name="T13" fmla="*/ 0 h 10"/>
                <a:gd name="T14" fmla="*/ 0 w 34"/>
                <a:gd name="T15" fmla="*/ 0 h 10"/>
                <a:gd name="T16" fmla="*/ 0 w 34"/>
                <a:gd name="T17" fmla="*/ 0 h 10"/>
                <a:gd name="T18" fmla="*/ 0 w 34"/>
                <a:gd name="T19" fmla="*/ 0 h 10"/>
                <a:gd name="T20" fmla="*/ 0 w 34"/>
                <a:gd name="T21" fmla="*/ 0 h 10"/>
                <a:gd name="T22" fmla="*/ 0 w 34"/>
                <a:gd name="T23" fmla="*/ 0 h 10"/>
                <a:gd name="T24" fmla="*/ 0 w 34"/>
                <a:gd name="T25" fmla="*/ 0 h 10"/>
                <a:gd name="T26" fmla="*/ 0 w 34"/>
                <a:gd name="T27" fmla="*/ 0 h 10"/>
                <a:gd name="T28" fmla="*/ 0 w 34"/>
                <a:gd name="T29" fmla="*/ 0 h 10"/>
                <a:gd name="T30" fmla="*/ 0 w 34"/>
                <a:gd name="T31" fmla="*/ 0 h 10"/>
                <a:gd name="T32" fmla="*/ 0 w 34"/>
                <a:gd name="T33" fmla="*/ 0 h 10"/>
                <a:gd name="T34" fmla="*/ 0 w 34"/>
                <a:gd name="T35" fmla="*/ 0 h 10"/>
                <a:gd name="T36" fmla="*/ 0 w 34"/>
                <a:gd name="T37" fmla="*/ 0 h 10"/>
                <a:gd name="T38" fmla="*/ 0 w 34"/>
                <a:gd name="T39" fmla="*/ 0 h 10"/>
                <a:gd name="T40" fmla="*/ 0 w 34"/>
                <a:gd name="T41" fmla="*/ 0 h 10"/>
                <a:gd name="T42" fmla="*/ 0 w 34"/>
                <a:gd name="T43" fmla="*/ 0 h 10"/>
                <a:gd name="T44" fmla="*/ 0 w 34"/>
                <a:gd name="T45" fmla="*/ 0 h 10"/>
                <a:gd name="T46" fmla="*/ 0 w 34"/>
                <a:gd name="T47" fmla="*/ 0 h 10"/>
                <a:gd name="T48" fmla="*/ 0 w 34"/>
                <a:gd name="T49" fmla="*/ 0 h 10"/>
                <a:gd name="T50" fmla="*/ 0 w 34"/>
                <a:gd name="T51" fmla="*/ 0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
                <a:gd name="T79" fmla="*/ 0 h 10"/>
                <a:gd name="T80" fmla="*/ 34 w 34"/>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 h="10">
                  <a:moveTo>
                    <a:pt x="0" y="2"/>
                  </a:moveTo>
                  <a:lnTo>
                    <a:pt x="2" y="6"/>
                  </a:lnTo>
                  <a:lnTo>
                    <a:pt x="4" y="9"/>
                  </a:lnTo>
                  <a:lnTo>
                    <a:pt x="7" y="9"/>
                  </a:lnTo>
                  <a:lnTo>
                    <a:pt x="11" y="9"/>
                  </a:lnTo>
                  <a:lnTo>
                    <a:pt x="15" y="9"/>
                  </a:lnTo>
                  <a:lnTo>
                    <a:pt x="17" y="10"/>
                  </a:lnTo>
                  <a:lnTo>
                    <a:pt x="18" y="9"/>
                  </a:lnTo>
                  <a:lnTo>
                    <a:pt x="23" y="9"/>
                  </a:lnTo>
                  <a:lnTo>
                    <a:pt x="27" y="8"/>
                  </a:lnTo>
                  <a:lnTo>
                    <a:pt x="31" y="8"/>
                  </a:lnTo>
                  <a:lnTo>
                    <a:pt x="32" y="5"/>
                  </a:lnTo>
                  <a:lnTo>
                    <a:pt x="34" y="1"/>
                  </a:lnTo>
                  <a:lnTo>
                    <a:pt x="30" y="0"/>
                  </a:lnTo>
                  <a:lnTo>
                    <a:pt x="28" y="0"/>
                  </a:lnTo>
                  <a:lnTo>
                    <a:pt x="26" y="0"/>
                  </a:lnTo>
                  <a:lnTo>
                    <a:pt x="22" y="1"/>
                  </a:lnTo>
                  <a:lnTo>
                    <a:pt x="18" y="2"/>
                  </a:lnTo>
                  <a:lnTo>
                    <a:pt x="17" y="2"/>
                  </a:lnTo>
                  <a:lnTo>
                    <a:pt x="15" y="2"/>
                  </a:lnTo>
                  <a:lnTo>
                    <a:pt x="12" y="2"/>
                  </a:lnTo>
                  <a:lnTo>
                    <a:pt x="8" y="1"/>
                  </a:lnTo>
                  <a:lnTo>
                    <a:pt x="6" y="1"/>
                  </a:lnTo>
                  <a:lnTo>
                    <a:pt x="4" y="1"/>
                  </a:lnTo>
                  <a:lnTo>
                    <a:pt x="0"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7" name="Freeform 322"/>
            <p:cNvSpPr>
              <a:spLocks/>
            </p:cNvSpPr>
            <p:nvPr/>
          </p:nvSpPr>
          <p:spPr bwMode="auto">
            <a:xfrm>
              <a:off x="3077" y="2379"/>
              <a:ext cx="23" cy="26"/>
            </a:xfrm>
            <a:custGeom>
              <a:avLst/>
              <a:gdLst>
                <a:gd name="T0" fmla="*/ 0 w 69"/>
                <a:gd name="T1" fmla="*/ 0 h 77"/>
                <a:gd name="T2" fmla="*/ 0 w 69"/>
                <a:gd name="T3" fmla="*/ 0 h 77"/>
                <a:gd name="T4" fmla="*/ 0 w 69"/>
                <a:gd name="T5" fmla="*/ 0 h 77"/>
                <a:gd name="T6" fmla="*/ 0 w 69"/>
                <a:gd name="T7" fmla="*/ 0 h 77"/>
                <a:gd name="T8" fmla="*/ 0 w 69"/>
                <a:gd name="T9" fmla="*/ 0 h 77"/>
                <a:gd name="T10" fmla="*/ 0 w 69"/>
                <a:gd name="T11" fmla="*/ 0 h 77"/>
                <a:gd name="T12" fmla="*/ 0 60000 65536"/>
                <a:gd name="T13" fmla="*/ 0 60000 65536"/>
                <a:gd name="T14" fmla="*/ 0 60000 65536"/>
                <a:gd name="T15" fmla="*/ 0 60000 65536"/>
                <a:gd name="T16" fmla="*/ 0 60000 65536"/>
                <a:gd name="T17" fmla="*/ 0 60000 65536"/>
                <a:gd name="T18" fmla="*/ 0 w 69"/>
                <a:gd name="T19" fmla="*/ 0 h 77"/>
                <a:gd name="T20" fmla="*/ 69 w 69"/>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69" h="77">
                  <a:moveTo>
                    <a:pt x="69" y="0"/>
                  </a:moveTo>
                  <a:lnTo>
                    <a:pt x="0" y="77"/>
                  </a:lnTo>
                  <a:lnTo>
                    <a:pt x="18" y="77"/>
                  </a:lnTo>
                  <a:lnTo>
                    <a:pt x="66" y="20"/>
                  </a:lnTo>
                  <a:lnTo>
                    <a:pt x="6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8" name="Freeform 323"/>
            <p:cNvSpPr>
              <a:spLocks/>
            </p:cNvSpPr>
            <p:nvPr/>
          </p:nvSpPr>
          <p:spPr bwMode="auto">
            <a:xfrm>
              <a:off x="3033" y="2279"/>
              <a:ext cx="15" cy="14"/>
            </a:xfrm>
            <a:custGeom>
              <a:avLst/>
              <a:gdLst>
                <a:gd name="T0" fmla="*/ 0 w 46"/>
                <a:gd name="T1" fmla="*/ 0 h 44"/>
                <a:gd name="T2" fmla="*/ 0 w 46"/>
                <a:gd name="T3" fmla="*/ 0 h 44"/>
                <a:gd name="T4" fmla="*/ 0 w 46"/>
                <a:gd name="T5" fmla="*/ 0 h 44"/>
                <a:gd name="T6" fmla="*/ 0 w 46"/>
                <a:gd name="T7" fmla="*/ 0 h 44"/>
                <a:gd name="T8" fmla="*/ 0 w 46"/>
                <a:gd name="T9" fmla="*/ 0 h 44"/>
                <a:gd name="T10" fmla="*/ 0 w 46"/>
                <a:gd name="T11" fmla="*/ 0 h 44"/>
                <a:gd name="T12" fmla="*/ 0 w 46"/>
                <a:gd name="T13" fmla="*/ 0 h 44"/>
                <a:gd name="T14" fmla="*/ 0 w 46"/>
                <a:gd name="T15" fmla="*/ 0 h 44"/>
                <a:gd name="T16" fmla="*/ 0 w 46"/>
                <a:gd name="T17" fmla="*/ 0 h 44"/>
                <a:gd name="T18" fmla="*/ 0 w 46"/>
                <a:gd name="T19" fmla="*/ 0 h 44"/>
                <a:gd name="T20" fmla="*/ 0 w 46"/>
                <a:gd name="T21" fmla="*/ 0 h 44"/>
                <a:gd name="T22" fmla="*/ 0 w 46"/>
                <a:gd name="T23" fmla="*/ 0 h 44"/>
                <a:gd name="T24" fmla="*/ 0 w 46"/>
                <a:gd name="T25" fmla="*/ 0 h 44"/>
                <a:gd name="T26" fmla="*/ 0 w 46"/>
                <a:gd name="T27" fmla="*/ 0 h 44"/>
                <a:gd name="T28" fmla="*/ 0 w 46"/>
                <a:gd name="T29" fmla="*/ 0 h 44"/>
                <a:gd name="T30" fmla="*/ 0 w 46"/>
                <a:gd name="T31" fmla="*/ 0 h 44"/>
                <a:gd name="T32" fmla="*/ 0 w 46"/>
                <a:gd name="T33" fmla="*/ 0 h 44"/>
                <a:gd name="T34" fmla="*/ 0 w 46"/>
                <a:gd name="T35" fmla="*/ 0 h 44"/>
                <a:gd name="T36" fmla="*/ 0 w 46"/>
                <a:gd name="T37" fmla="*/ 0 h 44"/>
                <a:gd name="T38" fmla="*/ 0 w 46"/>
                <a:gd name="T39" fmla="*/ 0 h 44"/>
                <a:gd name="T40" fmla="*/ 0 w 46"/>
                <a:gd name="T41" fmla="*/ 0 h 44"/>
                <a:gd name="T42" fmla="*/ 0 w 46"/>
                <a:gd name="T43" fmla="*/ 0 h 44"/>
                <a:gd name="T44" fmla="*/ 0 w 46"/>
                <a:gd name="T45" fmla="*/ 0 h 44"/>
                <a:gd name="T46" fmla="*/ 0 w 46"/>
                <a:gd name="T47" fmla="*/ 0 h 44"/>
                <a:gd name="T48" fmla="*/ 0 w 46"/>
                <a:gd name="T49" fmla="*/ 0 h 44"/>
                <a:gd name="T50" fmla="*/ 0 w 46"/>
                <a:gd name="T51" fmla="*/ 0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44"/>
                <a:gd name="T80" fmla="*/ 46 w 46"/>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44">
                  <a:moveTo>
                    <a:pt x="25" y="44"/>
                  </a:moveTo>
                  <a:lnTo>
                    <a:pt x="21" y="43"/>
                  </a:lnTo>
                  <a:lnTo>
                    <a:pt x="12" y="39"/>
                  </a:lnTo>
                  <a:lnTo>
                    <a:pt x="3" y="35"/>
                  </a:lnTo>
                  <a:lnTo>
                    <a:pt x="0" y="30"/>
                  </a:lnTo>
                  <a:lnTo>
                    <a:pt x="4" y="21"/>
                  </a:lnTo>
                  <a:lnTo>
                    <a:pt x="12" y="12"/>
                  </a:lnTo>
                  <a:lnTo>
                    <a:pt x="21" y="4"/>
                  </a:lnTo>
                  <a:lnTo>
                    <a:pt x="31" y="0"/>
                  </a:lnTo>
                  <a:lnTo>
                    <a:pt x="37" y="0"/>
                  </a:lnTo>
                  <a:lnTo>
                    <a:pt x="42" y="0"/>
                  </a:lnTo>
                  <a:lnTo>
                    <a:pt x="44" y="1"/>
                  </a:lnTo>
                  <a:lnTo>
                    <a:pt x="46" y="2"/>
                  </a:lnTo>
                  <a:lnTo>
                    <a:pt x="44" y="2"/>
                  </a:lnTo>
                  <a:lnTo>
                    <a:pt x="40" y="4"/>
                  </a:lnTo>
                  <a:lnTo>
                    <a:pt x="38" y="6"/>
                  </a:lnTo>
                  <a:lnTo>
                    <a:pt x="37" y="8"/>
                  </a:lnTo>
                  <a:lnTo>
                    <a:pt x="37" y="12"/>
                  </a:lnTo>
                  <a:lnTo>
                    <a:pt x="36" y="21"/>
                  </a:lnTo>
                  <a:lnTo>
                    <a:pt x="35" y="29"/>
                  </a:lnTo>
                  <a:lnTo>
                    <a:pt x="35" y="33"/>
                  </a:lnTo>
                  <a:lnTo>
                    <a:pt x="32" y="36"/>
                  </a:lnTo>
                  <a:lnTo>
                    <a:pt x="29" y="39"/>
                  </a:lnTo>
                  <a:lnTo>
                    <a:pt x="26" y="43"/>
                  </a:lnTo>
                  <a:lnTo>
                    <a:pt x="25" y="4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9" name="Freeform 324"/>
            <p:cNvSpPr>
              <a:spLocks/>
            </p:cNvSpPr>
            <p:nvPr/>
          </p:nvSpPr>
          <p:spPr bwMode="auto">
            <a:xfrm>
              <a:off x="3040" y="2286"/>
              <a:ext cx="3" cy="4"/>
            </a:xfrm>
            <a:custGeom>
              <a:avLst/>
              <a:gdLst>
                <a:gd name="T0" fmla="*/ 0 w 10"/>
                <a:gd name="T1" fmla="*/ 0 h 14"/>
                <a:gd name="T2" fmla="*/ 0 w 10"/>
                <a:gd name="T3" fmla="*/ 0 h 14"/>
                <a:gd name="T4" fmla="*/ 0 w 10"/>
                <a:gd name="T5" fmla="*/ 0 h 14"/>
                <a:gd name="T6" fmla="*/ 0 w 10"/>
                <a:gd name="T7" fmla="*/ 0 h 14"/>
                <a:gd name="T8" fmla="*/ 0 w 10"/>
                <a:gd name="T9" fmla="*/ 0 h 14"/>
                <a:gd name="T10" fmla="*/ 0 w 10"/>
                <a:gd name="T11" fmla="*/ 0 h 14"/>
                <a:gd name="T12" fmla="*/ 0 w 10"/>
                <a:gd name="T13" fmla="*/ 0 h 14"/>
                <a:gd name="T14" fmla="*/ 0 w 10"/>
                <a:gd name="T15" fmla="*/ 0 h 14"/>
                <a:gd name="T16" fmla="*/ 0 w 10"/>
                <a:gd name="T17" fmla="*/ 0 h 14"/>
                <a:gd name="T18" fmla="*/ 0 w 10"/>
                <a:gd name="T19" fmla="*/ 0 h 14"/>
                <a:gd name="T20" fmla="*/ 0 w 10"/>
                <a:gd name="T21" fmla="*/ 0 h 14"/>
                <a:gd name="T22" fmla="*/ 0 w 10"/>
                <a:gd name="T23" fmla="*/ 0 h 14"/>
                <a:gd name="T24" fmla="*/ 0 w 10"/>
                <a:gd name="T25" fmla="*/ 0 h 14"/>
                <a:gd name="T26" fmla="*/ 0 w 10"/>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4"/>
                <a:gd name="T44" fmla="*/ 10 w 1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4">
                  <a:moveTo>
                    <a:pt x="7" y="0"/>
                  </a:moveTo>
                  <a:lnTo>
                    <a:pt x="5" y="1"/>
                  </a:lnTo>
                  <a:lnTo>
                    <a:pt x="2" y="4"/>
                  </a:lnTo>
                  <a:lnTo>
                    <a:pt x="0" y="7"/>
                  </a:lnTo>
                  <a:lnTo>
                    <a:pt x="0" y="11"/>
                  </a:lnTo>
                  <a:lnTo>
                    <a:pt x="1" y="14"/>
                  </a:lnTo>
                  <a:lnTo>
                    <a:pt x="4" y="14"/>
                  </a:lnTo>
                  <a:lnTo>
                    <a:pt x="6" y="13"/>
                  </a:lnTo>
                  <a:lnTo>
                    <a:pt x="10" y="11"/>
                  </a:lnTo>
                  <a:lnTo>
                    <a:pt x="10" y="8"/>
                  </a:lnTo>
                  <a:lnTo>
                    <a:pt x="10" y="5"/>
                  </a:lnTo>
                  <a:lnTo>
                    <a:pt x="9" y="1"/>
                  </a:lnTo>
                  <a:lnTo>
                    <a:pt x="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0" name="Freeform 325"/>
            <p:cNvSpPr>
              <a:spLocks/>
            </p:cNvSpPr>
            <p:nvPr/>
          </p:nvSpPr>
          <p:spPr bwMode="auto">
            <a:xfrm>
              <a:off x="3013" y="2224"/>
              <a:ext cx="22" cy="9"/>
            </a:xfrm>
            <a:custGeom>
              <a:avLst/>
              <a:gdLst>
                <a:gd name="T0" fmla="*/ 0 w 66"/>
                <a:gd name="T1" fmla="*/ 0 h 27"/>
                <a:gd name="T2" fmla="*/ 0 w 66"/>
                <a:gd name="T3" fmla="*/ 0 h 27"/>
                <a:gd name="T4" fmla="*/ 0 w 66"/>
                <a:gd name="T5" fmla="*/ 0 h 27"/>
                <a:gd name="T6" fmla="*/ 0 w 66"/>
                <a:gd name="T7" fmla="*/ 0 h 27"/>
                <a:gd name="T8" fmla="*/ 0 w 66"/>
                <a:gd name="T9" fmla="*/ 0 h 27"/>
                <a:gd name="T10" fmla="*/ 0 w 66"/>
                <a:gd name="T11" fmla="*/ 0 h 27"/>
                <a:gd name="T12" fmla="*/ 0 w 66"/>
                <a:gd name="T13" fmla="*/ 0 h 27"/>
                <a:gd name="T14" fmla="*/ 0 w 66"/>
                <a:gd name="T15" fmla="*/ 0 h 27"/>
                <a:gd name="T16" fmla="*/ 0 w 66"/>
                <a:gd name="T17" fmla="*/ 0 h 27"/>
                <a:gd name="T18" fmla="*/ 0 w 66"/>
                <a:gd name="T19" fmla="*/ 0 h 27"/>
                <a:gd name="T20" fmla="*/ 0 w 66"/>
                <a:gd name="T21" fmla="*/ 0 h 27"/>
                <a:gd name="T22" fmla="*/ 0 w 66"/>
                <a:gd name="T23" fmla="*/ 0 h 27"/>
                <a:gd name="T24" fmla="*/ 0 w 66"/>
                <a:gd name="T25" fmla="*/ 0 h 27"/>
                <a:gd name="T26" fmla="*/ 0 w 66"/>
                <a:gd name="T27" fmla="*/ 0 h 27"/>
                <a:gd name="T28" fmla="*/ 0 w 66"/>
                <a:gd name="T29" fmla="*/ 0 h 27"/>
                <a:gd name="T30" fmla="*/ 0 w 66"/>
                <a:gd name="T31" fmla="*/ 0 h 27"/>
                <a:gd name="T32" fmla="*/ 0 w 66"/>
                <a:gd name="T33" fmla="*/ 0 h 27"/>
                <a:gd name="T34" fmla="*/ 0 w 66"/>
                <a:gd name="T35" fmla="*/ 0 h 27"/>
                <a:gd name="T36" fmla="*/ 0 w 66"/>
                <a:gd name="T37" fmla="*/ 0 h 27"/>
                <a:gd name="T38" fmla="*/ 0 w 66"/>
                <a:gd name="T39" fmla="*/ 0 h 27"/>
                <a:gd name="T40" fmla="*/ 0 w 66"/>
                <a:gd name="T41" fmla="*/ 0 h 27"/>
                <a:gd name="T42" fmla="*/ 0 w 66"/>
                <a:gd name="T43" fmla="*/ 0 h 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27"/>
                <a:gd name="T68" fmla="*/ 66 w 66"/>
                <a:gd name="T69" fmla="*/ 27 h 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27">
                  <a:moveTo>
                    <a:pt x="32" y="2"/>
                  </a:moveTo>
                  <a:lnTo>
                    <a:pt x="23" y="0"/>
                  </a:lnTo>
                  <a:lnTo>
                    <a:pt x="14" y="0"/>
                  </a:lnTo>
                  <a:lnTo>
                    <a:pt x="5" y="1"/>
                  </a:lnTo>
                  <a:lnTo>
                    <a:pt x="0" y="6"/>
                  </a:lnTo>
                  <a:lnTo>
                    <a:pt x="0" y="11"/>
                  </a:lnTo>
                  <a:lnTo>
                    <a:pt x="5" y="15"/>
                  </a:lnTo>
                  <a:lnTo>
                    <a:pt x="13" y="16"/>
                  </a:lnTo>
                  <a:lnTo>
                    <a:pt x="20" y="17"/>
                  </a:lnTo>
                  <a:lnTo>
                    <a:pt x="28" y="15"/>
                  </a:lnTo>
                  <a:lnTo>
                    <a:pt x="39" y="16"/>
                  </a:lnTo>
                  <a:lnTo>
                    <a:pt x="49" y="17"/>
                  </a:lnTo>
                  <a:lnTo>
                    <a:pt x="55" y="20"/>
                  </a:lnTo>
                  <a:lnTo>
                    <a:pt x="58" y="23"/>
                  </a:lnTo>
                  <a:lnTo>
                    <a:pt x="62" y="27"/>
                  </a:lnTo>
                  <a:lnTo>
                    <a:pt x="65" y="27"/>
                  </a:lnTo>
                  <a:lnTo>
                    <a:pt x="66" y="27"/>
                  </a:lnTo>
                  <a:lnTo>
                    <a:pt x="63" y="20"/>
                  </a:lnTo>
                  <a:lnTo>
                    <a:pt x="56" y="14"/>
                  </a:lnTo>
                  <a:lnTo>
                    <a:pt x="44" y="7"/>
                  </a:lnTo>
                  <a:lnTo>
                    <a:pt x="32"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1" name="Freeform 326"/>
            <p:cNvSpPr>
              <a:spLocks/>
            </p:cNvSpPr>
            <p:nvPr/>
          </p:nvSpPr>
          <p:spPr bwMode="auto">
            <a:xfrm>
              <a:off x="3052" y="2225"/>
              <a:ext cx="15" cy="27"/>
            </a:xfrm>
            <a:custGeom>
              <a:avLst/>
              <a:gdLst>
                <a:gd name="T0" fmla="*/ 0 w 46"/>
                <a:gd name="T1" fmla="*/ 0 h 79"/>
                <a:gd name="T2" fmla="*/ 0 w 46"/>
                <a:gd name="T3" fmla="*/ 0 h 79"/>
                <a:gd name="T4" fmla="*/ 0 w 46"/>
                <a:gd name="T5" fmla="*/ 0 h 79"/>
                <a:gd name="T6" fmla="*/ 0 w 46"/>
                <a:gd name="T7" fmla="*/ 0 h 79"/>
                <a:gd name="T8" fmla="*/ 0 w 46"/>
                <a:gd name="T9" fmla="*/ 0 h 79"/>
                <a:gd name="T10" fmla="*/ 0 w 46"/>
                <a:gd name="T11" fmla="*/ 0 h 79"/>
                <a:gd name="T12" fmla="*/ 0 w 46"/>
                <a:gd name="T13" fmla="*/ 0 h 79"/>
                <a:gd name="T14" fmla="*/ 0 w 46"/>
                <a:gd name="T15" fmla="*/ 0 h 79"/>
                <a:gd name="T16" fmla="*/ 0 w 46"/>
                <a:gd name="T17" fmla="*/ 0 h 79"/>
                <a:gd name="T18" fmla="*/ 0 w 46"/>
                <a:gd name="T19" fmla="*/ 0 h 79"/>
                <a:gd name="T20" fmla="*/ 0 w 46"/>
                <a:gd name="T21" fmla="*/ 0 h 79"/>
                <a:gd name="T22" fmla="*/ 0 w 46"/>
                <a:gd name="T23" fmla="*/ 0 h 79"/>
                <a:gd name="T24" fmla="*/ 0 w 46"/>
                <a:gd name="T25" fmla="*/ 0 h 79"/>
                <a:gd name="T26" fmla="*/ 0 w 46"/>
                <a:gd name="T27" fmla="*/ 0 h 79"/>
                <a:gd name="T28" fmla="*/ 0 w 46"/>
                <a:gd name="T29" fmla="*/ 0 h 79"/>
                <a:gd name="T30" fmla="*/ 0 w 46"/>
                <a:gd name="T31" fmla="*/ 0 h 79"/>
                <a:gd name="T32" fmla="*/ 0 w 46"/>
                <a:gd name="T33" fmla="*/ 0 h 79"/>
                <a:gd name="T34" fmla="*/ 0 w 46"/>
                <a:gd name="T35" fmla="*/ 0 h 79"/>
                <a:gd name="T36" fmla="*/ 0 w 46"/>
                <a:gd name="T37" fmla="*/ 0 h 79"/>
                <a:gd name="T38" fmla="*/ 0 w 46"/>
                <a:gd name="T39" fmla="*/ 0 h 79"/>
                <a:gd name="T40" fmla="*/ 0 w 46"/>
                <a:gd name="T41" fmla="*/ 0 h 79"/>
                <a:gd name="T42" fmla="*/ 0 w 46"/>
                <a:gd name="T43" fmla="*/ 0 h 79"/>
                <a:gd name="T44" fmla="*/ 0 w 46"/>
                <a:gd name="T45" fmla="*/ 0 h 79"/>
                <a:gd name="T46" fmla="*/ 0 w 46"/>
                <a:gd name="T47" fmla="*/ 0 h 79"/>
                <a:gd name="T48" fmla="*/ 0 w 46"/>
                <a:gd name="T49" fmla="*/ 0 h 79"/>
                <a:gd name="T50" fmla="*/ 0 w 46"/>
                <a:gd name="T51" fmla="*/ 0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79"/>
                <a:gd name="T80" fmla="*/ 46 w 46"/>
                <a:gd name="T81" fmla="*/ 79 h 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79">
                  <a:moveTo>
                    <a:pt x="4" y="0"/>
                  </a:moveTo>
                  <a:lnTo>
                    <a:pt x="0" y="2"/>
                  </a:lnTo>
                  <a:lnTo>
                    <a:pt x="0" y="9"/>
                  </a:lnTo>
                  <a:lnTo>
                    <a:pt x="0" y="17"/>
                  </a:lnTo>
                  <a:lnTo>
                    <a:pt x="5" y="25"/>
                  </a:lnTo>
                  <a:lnTo>
                    <a:pt x="10" y="30"/>
                  </a:lnTo>
                  <a:lnTo>
                    <a:pt x="18" y="35"/>
                  </a:lnTo>
                  <a:lnTo>
                    <a:pt x="24" y="41"/>
                  </a:lnTo>
                  <a:lnTo>
                    <a:pt x="29" y="49"/>
                  </a:lnTo>
                  <a:lnTo>
                    <a:pt x="31" y="57"/>
                  </a:lnTo>
                  <a:lnTo>
                    <a:pt x="33" y="67"/>
                  </a:lnTo>
                  <a:lnTo>
                    <a:pt x="33" y="76"/>
                  </a:lnTo>
                  <a:lnTo>
                    <a:pt x="34" y="79"/>
                  </a:lnTo>
                  <a:lnTo>
                    <a:pt x="39" y="76"/>
                  </a:lnTo>
                  <a:lnTo>
                    <a:pt x="43" y="68"/>
                  </a:lnTo>
                  <a:lnTo>
                    <a:pt x="46" y="59"/>
                  </a:lnTo>
                  <a:lnTo>
                    <a:pt x="45" y="49"/>
                  </a:lnTo>
                  <a:lnTo>
                    <a:pt x="38" y="38"/>
                  </a:lnTo>
                  <a:lnTo>
                    <a:pt x="28" y="30"/>
                  </a:lnTo>
                  <a:lnTo>
                    <a:pt x="20" y="22"/>
                  </a:lnTo>
                  <a:lnTo>
                    <a:pt x="15" y="15"/>
                  </a:lnTo>
                  <a:lnTo>
                    <a:pt x="11" y="8"/>
                  </a:lnTo>
                  <a:lnTo>
                    <a:pt x="10" y="3"/>
                  </a:lnTo>
                  <a:lnTo>
                    <a:pt x="7" y="0"/>
                  </a:lnTo>
                  <a:lnTo>
                    <a:pt x="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2" name="Freeform 327"/>
            <p:cNvSpPr>
              <a:spLocks/>
            </p:cNvSpPr>
            <p:nvPr/>
          </p:nvSpPr>
          <p:spPr bwMode="auto">
            <a:xfrm>
              <a:off x="2977" y="2237"/>
              <a:ext cx="25" cy="10"/>
            </a:xfrm>
            <a:custGeom>
              <a:avLst/>
              <a:gdLst>
                <a:gd name="T0" fmla="*/ 0 w 75"/>
                <a:gd name="T1" fmla="*/ 0 h 31"/>
                <a:gd name="T2" fmla="*/ 0 w 75"/>
                <a:gd name="T3" fmla="*/ 0 h 31"/>
                <a:gd name="T4" fmla="*/ 0 w 75"/>
                <a:gd name="T5" fmla="*/ 0 h 31"/>
                <a:gd name="T6" fmla="*/ 0 w 75"/>
                <a:gd name="T7" fmla="*/ 0 h 31"/>
                <a:gd name="T8" fmla="*/ 0 w 75"/>
                <a:gd name="T9" fmla="*/ 0 h 31"/>
                <a:gd name="T10" fmla="*/ 0 w 75"/>
                <a:gd name="T11" fmla="*/ 0 h 31"/>
                <a:gd name="T12" fmla="*/ 0 w 75"/>
                <a:gd name="T13" fmla="*/ 0 h 31"/>
                <a:gd name="T14" fmla="*/ 0 w 75"/>
                <a:gd name="T15" fmla="*/ 0 h 31"/>
                <a:gd name="T16" fmla="*/ 0 w 75"/>
                <a:gd name="T17" fmla="*/ 0 h 31"/>
                <a:gd name="T18" fmla="*/ 0 w 75"/>
                <a:gd name="T19" fmla="*/ 0 h 31"/>
                <a:gd name="T20" fmla="*/ 0 w 75"/>
                <a:gd name="T21" fmla="*/ 0 h 31"/>
                <a:gd name="T22" fmla="*/ 0 w 75"/>
                <a:gd name="T23" fmla="*/ 0 h 31"/>
                <a:gd name="T24" fmla="*/ 0 w 75"/>
                <a:gd name="T25" fmla="*/ 0 h 31"/>
                <a:gd name="T26" fmla="*/ 0 w 75"/>
                <a:gd name="T27" fmla="*/ 0 h 31"/>
                <a:gd name="T28" fmla="*/ 0 w 75"/>
                <a:gd name="T29" fmla="*/ 0 h 31"/>
                <a:gd name="T30" fmla="*/ 0 w 75"/>
                <a:gd name="T31" fmla="*/ 0 h 31"/>
                <a:gd name="T32" fmla="*/ 0 w 75"/>
                <a:gd name="T33" fmla="*/ 0 h 31"/>
                <a:gd name="T34" fmla="*/ 0 w 75"/>
                <a:gd name="T35" fmla="*/ 0 h 31"/>
                <a:gd name="T36" fmla="*/ 0 w 75"/>
                <a:gd name="T37" fmla="*/ 0 h 31"/>
                <a:gd name="T38" fmla="*/ 0 w 75"/>
                <a:gd name="T39" fmla="*/ 0 h 31"/>
                <a:gd name="T40" fmla="*/ 0 w 75"/>
                <a:gd name="T41" fmla="*/ 0 h 31"/>
                <a:gd name="T42" fmla="*/ 0 w 75"/>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
                <a:gd name="T67" fmla="*/ 0 h 31"/>
                <a:gd name="T68" fmla="*/ 75 w 75"/>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 h="31">
                  <a:moveTo>
                    <a:pt x="26" y="6"/>
                  </a:moveTo>
                  <a:lnTo>
                    <a:pt x="18" y="8"/>
                  </a:lnTo>
                  <a:lnTo>
                    <a:pt x="11" y="12"/>
                  </a:lnTo>
                  <a:lnTo>
                    <a:pt x="4" y="17"/>
                  </a:lnTo>
                  <a:lnTo>
                    <a:pt x="0" y="24"/>
                  </a:lnTo>
                  <a:lnTo>
                    <a:pt x="1" y="29"/>
                  </a:lnTo>
                  <a:lnTo>
                    <a:pt x="7" y="31"/>
                  </a:lnTo>
                  <a:lnTo>
                    <a:pt x="13" y="30"/>
                  </a:lnTo>
                  <a:lnTo>
                    <a:pt x="20" y="28"/>
                  </a:lnTo>
                  <a:lnTo>
                    <a:pt x="26" y="22"/>
                  </a:lnTo>
                  <a:lnTo>
                    <a:pt x="34" y="16"/>
                  </a:lnTo>
                  <a:lnTo>
                    <a:pt x="44" y="11"/>
                  </a:lnTo>
                  <a:lnTo>
                    <a:pt x="54" y="9"/>
                  </a:lnTo>
                  <a:lnTo>
                    <a:pt x="62" y="7"/>
                  </a:lnTo>
                  <a:lnTo>
                    <a:pt x="71" y="6"/>
                  </a:lnTo>
                  <a:lnTo>
                    <a:pt x="75" y="3"/>
                  </a:lnTo>
                  <a:lnTo>
                    <a:pt x="74" y="1"/>
                  </a:lnTo>
                  <a:lnTo>
                    <a:pt x="64" y="0"/>
                  </a:lnTo>
                  <a:lnTo>
                    <a:pt x="51" y="0"/>
                  </a:lnTo>
                  <a:lnTo>
                    <a:pt x="37" y="2"/>
                  </a:lnTo>
                  <a:lnTo>
                    <a:pt x="26"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3" name="Freeform 328"/>
            <p:cNvSpPr>
              <a:spLocks/>
            </p:cNvSpPr>
            <p:nvPr/>
          </p:nvSpPr>
          <p:spPr bwMode="auto">
            <a:xfrm>
              <a:off x="2970" y="2255"/>
              <a:ext cx="16" cy="14"/>
            </a:xfrm>
            <a:custGeom>
              <a:avLst/>
              <a:gdLst>
                <a:gd name="T0" fmla="*/ 0 w 48"/>
                <a:gd name="T1" fmla="*/ 0 h 42"/>
                <a:gd name="T2" fmla="*/ 0 w 48"/>
                <a:gd name="T3" fmla="*/ 0 h 42"/>
                <a:gd name="T4" fmla="*/ 0 w 48"/>
                <a:gd name="T5" fmla="*/ 0 h 42"/>
                <a:gd name="T6" fmla="*/ 0 w 48"/>
                <a:gd name="T7" fmla="*/ 0 h 42"/>
                <a:gd name="T8" fmla="*/ 0 w 48"/>
                <a:gd name="T9" fmla="*/ 0 h 42"/>
                <a:gd name="T10" fmla="*/ 0 w 48"/>
                <a:gd name="T11" fmla="*/ 0 h 42"/>
                <a:gd name="T12" fmla="*/ 0 w 48"/>
                <a:gd name="T13" fmla="*/ 0 h 42"/>
                <a:gd name="T14" fmla="*/ 0 w 48"/>
                <a:gd name="T15" fmla="*/ 0 h 42"/>
                <a:gd name="T16" fmla="*/ 0 w 48"/>
                <a:gd name="T17" fmla="*/ 0 h 42"/>
                <a:gd name="T18" fmla="*/ 0 w 48"/>
                <a:gd name="T19" fmla="*/ 0 h 42"/>
                <a:gd name="T20" fmla="*/ 0 w 48"/>
                <a:gd name="T21" fmla="*/ 0 h 42"/>
                <a:gd name="T22" fmla="*/ 0 w 48"/>
                <a:gd name="T23" fmla="*/ 0 h 42"/>
                <a:gd name="T24" fmla="*/ 0 w 48"/>
                <a:gd name="T25" fmla="*/ 0 h 42"/>
                <a:gd name="T26" fmla="*/ 0 w 48"/>
                <a:gd name="T27" fmla="*/ 0 h 42"/>
                <a:gd name="T28" fmla="*/ 0 w 48"/>
                <a:gd name="T29" fmla="*/ 0 h 42"/>
                <a:gd name="T30" fmla="*/ 0 w 48"/>
                <a:gd name="T31" fmla="*/ 0 h 42"/>
                <a:gd name="T32" fmla="*/ 0 w 48"/>
                <a:gd name="T33" fmla="*/ 0 h 42"/>
                <a:gd name="T34" fmla="*/ 0 w 48"/>
                <a:gd name="T35" fmla="*/ 0 h 42"/>
                <a:gd name="T36" fmla="*/ 0 w 48"/>
                <a:gd name="T37" fmla="*/ 0 h 42"/>
                <a:gd name="T38" fmla="*/ 0 w 48"/>
                <a:gd name="T39" fmla="*/ 0 h 42"/>
                <a:gd name="T40" fmla="*/ 0 w 48"/>
                <a:gd name="T41" fmla="*/ 0 h 42"/>
                <a:gd name="T42" fmla="*/ 0 w 48"/>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42"/>
                <a:gd name="T68" fmla="*/ 48 w 48"/>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42">
                  <a:moveTo>
                    <a:pt x="32" y="4"/>
                  </a:moveTo>
                  <a:lnTo>
                    <a:pt x="26" y="6"/>
                  </a:lnTo>
                  <a:lnTo>
                    <a:pt x="20" y="8"/>
                  </a:lnTo>
                  <a:lnTo>
                    <a:pt x="12" y="11"/>
                  </a:lnTo>
                  <a:lnTo>
                    <a:pt x="7" y="17"/>
                  </a:lnTo>
                  <a:lnTo>
                    <a:pt x="2" y="25"/>
                  </a:lnTo>
                  <a:lnTo>
                    <a:pt x="0" y="33"/>
                  </a:lnTo>
                  <a:lnTo>
                    <a:pt x="0" y="38"/>
                  </a:lnTo>
                  <a:lnTo>
                    <a:pt x="5" y="42"/>
                  </a:lnTo>
                  <a:lnTo>
                    <a:pt x="8" y="39"/>
                  </a:lnTo>
                  <a:lnTo>
                    <a:pt x="13" y="34"/>
                  </a:lnTo>
                  <a:lnTo>
                    <a:pt x="17" y="28"/>
                  </a:lnTo>
                  <a:lnTo>
                    <a:pt x="22" y="23"/>
                  </a:lnTo>
                  <a:lnTo>
                    <a:pt x="29" y="17"/>
                  </a:lnTo>
                  <a:lnTo>
                    <a:pt x="37" y="12"/>
                  </a:lnTo>
                  <a:lnTo>
                    <a:pt x="43" y="7"/>
                  </a:lnTo>
                  <a:lnTo>
                    <a:pt x="48" y="3"/>
                  </a:lnTo>
                  <a:lnTo>
                    <a:pt x="47" y="0"/>
                  </a:lnTo>
                  <a:lnTo>
                    <a:pt x="41" y="1"/>
                  </a:lnTo>
                  <a:lnTo>
                    <a:pt x="35" y="3"/>
                  </a:lnTo>
                  <a:lnTo>
                    <a:pt x="32"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4" name="Freeform 329"/>
            <p:cNvSpPr>
              <a:spLocks/>
            </p:cNvSpPr>
            <p:nvPr/>
          </p:nvSpPr>
          <p:spPr bwMode="auto">
            <a:xfrm>
              <a:off x="3032" y="2356"/>
              <a:ext cx="12" cy="12"/>
            </a:xfrm>
            <a:custGeom>
              <a:avLst/>
              <a:gdLst>
                <a:gd name="T0" fmla="*/ 0 w 35"/>
                <a:gd name="T1" fmla="*/ 0 h 35"/>
                <a:gd name="T2" fmla="*/ 0 w 35"/>
                <a:gd name="T3" fmla="*/ 0 h 35"/>
                <a:gd name="T4" fmla="*/ 0 w 35"/>
                <a:gd name="T5" fmla="*/ 0 h 35"/>
                <a:gd name="T6" fmla="*/ 0 w 35"/>
                <a:gd name="T7" fmla="*/ 0 h 35"/>
                <a:gd name="T8" fmla="*/ 0 w 35"/>
                <a:gd name="T9" fmla="*/ 0 h 35"/>
                <a:gd name="T10" fmla="*/ 0 w 35"/>
                <a:gd name="T11" fmla="*/ 0 h 35"/>
                <a:gd name="T12" fmla="*/ 0 w 35"/>
                <a:gd name="T13" fmla="*/ 0 h 35"/>
                <a:gd name="T14" fmla="*/ 0 w 35"/>
                <a:gd name="T15" fmla="*/ 0 h 35"/>
                <a:gd name="T16" fmla="*/ 0 w 35"/>
                <a:gd name="T17" fmla="*/ 0 h 35"/>
                <a:gd name="T18" fmla="*/ 0 w 35"/>
                <a:gd name="T19" fmla="*/ 0 h 35"/>
                <a:gd name="T20" fmla="*/ 0 w 35"/>
                <a:gd name="T21" fmla="*/ 0 h 35"/>
                <a:gd name="T22" fmla="*/ 0 w 35"/>
                <a:gd name="T23" fmla="*/ 0 h 35"/>
                <a:gd name="T24" fmla="*/ 0 w 35"/>
                <a:gd name="T25" fmla="*/ 0 h 35"/>
                <a:gd name="T26" fmla="*/ 0 w 35"/>
                <a:gd name="T27" fmla="*/ 0 h 35"/>
                <a:gd name="T28" fmla="*/ 0 w 35"/>
                <a:gd name="T29" fmla="*/ 0 h 35"/>
                <a:gd name="T30" fmla="*/ 0 w 35"/>
                <a:gd name="T31" fmla="*/ 0 h 35"/>
                <a:gd name="T32" fmla="*/ 0 w 35"/>
                <a:gd name="T33" fmla="*/ 0 h 35"/>
                <a:gd name="T34" fmla="*/ 0 w 35"/>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35"/>
                <a:gd name="T56" fmla="*/ 35 w 35"/>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35">
                  <a:moveTo>
                    <a:pt x="25" y="6"/>
                  </a:moveTo>
                  <a:lnTo>
                    <a:pt x="18" y="10"/>
                  </a:lnTo>
                  <a:lnTo>
                    <a:pt x="9" y="17"/>
                  </a:lnTo>
                  <a:lnTo>
                    <a:pt x="0" y="25"/>
                  </a:lnTo>
                  <a:lnTo>
                    <a:pt x="0" y="32"/>
                  </a:lnTo>
                  <a:lnTo>
                    <a:pt x="5" y="35"/>
                  </a:lnTo>
                  <a:lnTo>
                    <a:pt x="11" y="34"/>
                  </a:lnTo>
                  <a:lnTo>
                    <a:pt x="17" y="30"/>
                  </a:lnTo>
                  <a:lnTo>
                    <a:pt x="22" y="25"/>
                  </a:lnTo>
                  <a:lnTo>
                    <a:pt x="27" y="19"/>
                  </a:lnTo>
                  <a:lnTo>
                    <a:pt x="32" y="11"/>
                  </a:lnTo>
                  <a:lnTo>
                    <a:pt x="35" y="3"/>
                  </a:lnTo>
                  <a:lnTo>
                    <a:pt x="35" y="1"/>
                  </a:lnTo>
                  <a:lnTo>
                    <a:pt x="32" y="0"/>
                  </a:lnTo>
                  <a:lnTo>
                    <a:pt x="28" y="2"/>
                  </a:lnTo>
                  <a:lnTo>
                    <a:pt x="25" y="5"/>
                  </a:lnTo>
                  <a:lnTo>
                    <a:pt x="25"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5" name="Freeform 330"/>
            <p:cNvSpPr>
              <a:spLocks/>
            </p:cNvSpPr>
            <p:nvPr/>
          </p:nvSpPr>
          <p:spPr bwMode="auto">
            <a:xfrm>
              <a:off x="3049" y="2349"/>
              <a:ext cx="8" cy="17"/>
            </a:xfrm>
            <a:custGeom>
              <a:avLst/>
              <a:gdLst>
                <a:gd name="T0" fmla="*/ 0 w 24"/>
                <a:gd name="T1" fmla="*/ 0 h 51"/>
                <a:gd name="T2" fmla="*/ 0 w 24"/>
                <a:gd name="T3" fmla="*/ 0 h 51"/>
                <a:gd name="T4" fmla="*/ 0 w 24"/>
                <a:gd name="T5" fmla="*/ 0 h 51"/>
                <a:gd name="T6" fmla="*/ 0 w 24"/>
                <a:gd name="T7" fmla="*/ 0 h 51"/>
                <a:gd name="T8" fmla="*/ 0 w 24"/>
                <a:gd name="T9" fmla="*/ 0 h 51"/>
                <a:gd name="T10" fmla="*/ 0 w 24"/>
                <a:gd name="T11" fmla="*/ 0 h 51"/>
                <a:gd name="T12" fmla="*/ 0 w 24"/>
                <a:gd name="T13" fmla="*/ 0 h 51"/>
                <a:gd name="T14" fmla="*/ 0 w 24"/>
                <a:gd name="T15" fmla="*/ 0 h 51"/>
                <a:gd name="T16" fmla="*/ 0 w 24"/>
                <a:gd name="T17" fmla="*/ 0 h 51"/>
                <a:gd name="T18" fmla="*/ 0 w 24"/>
                <a:gd name="T19" fmla="*/ 0 h 51"/>
                <a:gd name="T20" fmla="*/ 0 w 24"/>
                <a:gd name="T21" fmla="*/ 0 h 51"/>
                <a:gd name="T22" fmla="*/ 0 w 24"/>
                <a:gd name="T23" fmla="*/ 0 h 51"/>
                <a:gd name="T24" fmla="*/ 0 w 24"/>
                <a:gd name="T25" fmla="*/ 0 h 51"/>
                <a:gd name="T26" fmla="*/ 0 w 24"/>
                <a:gd name="T27" fmla="*/ 0 h 51"/>
                <a:gd name="T28" fmla="*/ 0 w 24"/>
                <a:gd name="T29" fmla="*/ 0 h 51"/>
                <a:gd name="T30" fmla="*/ 0 w 24"/>
                <a:gd name="T31" fmla="*/ 0 h 51"/>
                <a:gd name="T32" fmla="*/ 0 w 24"/>
                <a:gd name="T33" fmla="*/ 0 h 51"/>
                <a:gd name="T34" fmla="*/ 0 w 24"/>
                <a:gd name="T35" fmla="*/ 0 h 51"/>
                <a:gd name="T36" fmla="*/ 0 w 24"/>
                <a:gd name="T37" fmla="*/ 0 h 51"/>
                <a:gd name="T38" fmla="*/ 0 w 24"/>
                <a:gd name="T39" fmla="*/ 0 h 51"/>
                <a:gd name="T40" fmla="*/ 0 w 24"/>
                <a:gd name="T41" fmla="*/ 0 h 51"/>
                <a:gd name="T42" fmla="*/ 0 w 24"/>
                <a:gd name="T43" fmla="*/ 0 h 51"/>
                <a:gd name="T44" fmla="*/ 0 w 24"/>
                <a:gd name="T45" fmla="*/ 0 h 51"/>
                <a:gd name="T46" fmla="*/ 0 w 24"/>
                <a:gd name="T47" fmla="*/ 0 h 51"/>
                <a:gd name="T48" fmla="*/ 0 w 24"/>
                <a:gd name="T49" fmla="*/ 0 h 51"/>
                <a:gd name="T50" fmla="*/ 0 w 24"/>
                <a:gd name="T51" fmla="*/ 0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51"/>
                <a:gd name="T80" fmla="*/ 24 w 24"/>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51">
                  <a:moveTo>
                    <a:pt x="5" y="2"/>
                  </a:moveTo>
                  <a:lnTo>
                    <a:pt x="4" y="5"/>
                  </a:lnTo>
                  <a:lnTo>
                    <a:pt x="5" y="11"/>
                  </a:lnTo>
                  <a:lnTo>
                    <a:pt x="7" y="16"/>
                  </a:lnTo>
                  <a:lnTo>
                    <a:pt x="9" y="20"/>
                  </a:lnTo>
                  <a:lnTo>
                    <a:pt x="11" y="22"/>
                  </a:lnTo>
                  <a:lnTo>
                    <a:pt x="12" y="27"/>
                  </a:lnTo>
                  <a:lnTo>
                    <a:pt x="13" y="33"/>
                  </a:lnTo>
                  <a:lnTo>
                    <a:pt x="12" y="38"/>
                  </a:lnTo>
                  <a:lnTo>
                    <a:pt x="7" y="41"/>
                  </a:lnTo>
                  <a:lnTo>
                    <a:pt x="2" y="43"/>
                  </a:lnTo>
                  <a:lnTo>
                    <a:pt x="0" y="45"/>
                  </a:lnTo>
                  <a:lnTo>
                    <a:pt x="1" y="48"/>
                  </a:lnTo>
                  <a:lnTo>
                    <a:pt x="7" y="51"/>
                  </a:lnTo>
                  <a:lnTo>
                    <a:pt x="14" y="50"/>
                  </a:lnTo>
                  <a:lnTo>
                    <a:pt x="21" y="45"/>
                  </a:lnTo>
                  <a:lnTo>
                    <a:pt x="24" y="37"/>
                  </a:lnTo>
                  <a:lnTo>
                    <a:pt x="22" y="28"/>
                  </a:lnTo>
                  <a:lnTo>
                    <a:pt x="18" y="20"/>
                  </a:lnTo>
                  <a:lnTo>
                    <a:pt x="14" y="13"/>
                  </a:lnTo>
                  <a:lnTo>
                    <a:pt x="12" y="8"/>
                  </a:lnTo>
                  <a:lnTo>
                    <a:pt x="10" y="4"/>
                  </a:lnTo>
                  <a:lnTo>
                    <a:pt x="8" y="1"/>
                  </a:lnTo>
                  <a:lnTo>
                    <a:pt x="6" y="0"/>
                  </a:lnTo>
                  <a:lnTo>
                    <a:pt x="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2541" name="Group 331"/>
          <p:cNvGrpSpPr>
            <a:grpSpLocks/>
          </p:cNvGrpSpPr>
          <p:nvPr/>
        </p:nvGrpSpPr>
        <p:grpSpPr bwMode="auto">
          <a:xfrm>
            <a:off x="5811838" y="2060575"/>
            <a:ext cx="620712" cy="776288"/>
            <a:chOff x="1578" y="1071"/>
            <a:chExt cx="424" cy="489"/>
          </a:xfrm>
        </p:grpSpPr>
        <p:sp>
          <p:nvSpPr>
            <p:cNvPr id="22577" name="Freeform 332"/>
            <p:cNvSpPr>
              <a:spLocks/>
            </p:cNvSpPr>
            <p:nvPr/>
          </p:nvSpPr>
          <p:spPr bwMode="auto">
            <a:xfrm>
              <a:off x="1722" y="1411"/>
              <a:ext cx="44" cy="44"/>
            </a:xfrm>
            <a:custGeom>
              <a:avLst/>
              <a:gdLst>
                <a:gd name="T0" fmla="*/ 0 w 131"/>
                <a:gd name="T1" fmla="*/ 0 h 132"/>
                <a:gd name="T2" fmla="*/ 0 w 131"/>
                <a:gd name="T3" fmla="*/ 0 h 132"/>
                <a:gd name="T4" fmla="*/ 0 w 131"/>
                <a:gd name="T5" fmla="*/ 0 h 132"/>
                <a:gd name="T6" fmla="*/ 0 w 131"/>
                <a:gd name="T7" fmla="*/ 0 h 132"/>
                <a:gd name="T8" fmla="*/ 0 w 131"/>
                <a:gd name="T9" fmla="*/ 0 h 132"/>
                <a:gd name="T10" fmla="*/ 0 w 131"/>
                <a:gd name="T11" fmla="*/ 0 h 132"/>
                <a:gd name="T12" fmla="*/ 0 w 131"/>
                <a:gd name="T13" fmla="*/ 0 h 132"/>
                <a:gd name="T14" fmla="*/ 0 w 131"/>
                <a:gd name="T15" fmla="*/ 0 h 132"/>
                <a:gd name="T16" fmla="*/ 0 w 131"/>
                <a:gd name="T17" fmla="*/ 0 h 132"/>
                <a:gd name="T18" fmla="*/ 0 w 131"/>
                <a:gd name="T19" fmla="*/ 0 h 132"/>
                <a:gd name="T20" fmla="*/ 0 w 131"/>
                <a:gd name="T21" fmla="*/ 0 h 132"/>
                <a:gd name="T22" fmla="*/ 0 w 131"/>
                <a:gd name="T23" fmla="*/ 0 h 132"/>
                <a:gd name="T24" fmla="*/ 0 w 131"/>
                <a:gd name="T25" fmla="*/ 0 h 132"/>
                <a:gd name="T26" fmla="*/ 0 w 131"/>
                <a:gd name="T27" fmla="*/ 0 h 132"/>
                <a:gd name="T28" fmla="*/ 0 w 131"/>
                <a:gd name="T29" fmla="*/ 0 h 132"/>
                <a:gd name="T30" fmla="*/ 0 w 131"/>
                <a:gd name="T31" fmla="*/ 0 h 132"/>
                <a:gd name="T32" fmla="*/ 0 w 131"/>
                <a:gd name="T33" fmla="*/ 0 h 132"/>
                <a:gd name="T34" fmla="*/ 0 w 131"/>
                <a:gd name="T35" fmla="*/ 0 h 132"/>
                <a:gd name="T36" fmla="*/ 0 w 131"/>
                <a:gd name="T37" fmla="*/ 0 h 132"/>
                <a:gd name="T38" fmla="*/ 0 w 131"/>
                <a:gd name="T39" fmla="*/ 0 h 132"/>
                <a:gd name="T40" fmla="*/ 0 w 131"/>
                <a:gd name="T41" fmla="*/ 0 h 132"/>
                <a:gd name="T42" fmla="*/ 0 w 131"/>
                <a:gd name="T43" fmla="*/ 0 h 132"/>
                <a:gd name="T44" fmla="*/ 0 w 131"/>
                <a:gd name="T45" fmla="*/ 0 h 132"/>
                <a:gd name="T46" fmla="*/ 0 w 131"/>
                <a:gd name="T47" fmla="*/ 0 h 132"/>
                <a:gd name="T48" fmla="*/ 0 w 131"/>
                <a:gd name="T49" fmla="*/ 0 h 132"/>
                <a:gd name="T50" fmla="*/ 0 w 131"/>
                <a:gd name="T51" fmla="*/ 0 h 132"/>
                <a:gd name="T52" fmla="*/ 0 w 131"/>
                <a:gd name="T53" fmla="*/ 0 h 132"/>
                <a:gd name="T54" fmla="*/ 0 w 131"/>
                <a:gd name="T55" fmla="*/ 0 h 132"/>
                <a:gd name="T56" fmla="*/ 0 w 131"/>
                <a:gd name="T57" fmla="*/ 0 h 132"/>
                <a:gd name="T58" fmla="*/ 0 w 131"/>
                <a:gd name="T59" fmla="*/ 0 h 132"/>
                <a:gd name="T60" fmla="*/ 0 w 131"/>
                <a:gd name="T61" fmla="*/ 0 h 132"/>
                <a:gd name="T62" fmla="*/ 0 w 131"/>
                <a:gd name="T63" fmla="*/ 0 h 132"/>
                <a:gd name="T64" fmla="*/ 0 w 131"/>
                <a:gd name="T65" fmla="*/ 0 h 132"/>
                <a:gd name="T66" fmla="*/ 0 w 131"/>
                <a:gd name="T67" fmla="*/ 0 h 132"/>
                <a:gd name="T68" fmla="*/ 0 w 131"/>
                <a:gd name="T69" fmla="*/ 0 h 132"/>
                <a:gd name="T70" fmla="*/ 0 w 131"/>
                <a:gd name="T71" fmla="*/ 0 h 132"/>
                <a:gd name="T72" fmla="*/ 0 w 131"/>
                <a:gd name="T73" fmla="*/ 0 h 132"/>
                <a:gd name="T74" fmla="*/ 0 w 131"/>
                <a:gd name="T75" fmla="*/ 0 h 132"/>
                <a:gd name="T76" fmla="*/ 0 w 131"/>
                <a:gd name="T77" fmla="*/ 0 h 132"/>
                <a:gd name="T78" fmla="*/ 0 w 131"/>
                <a:gd name="T79" fmla="*/ 0 h 132"/>
                <a:gd name="T80" fmla="*/ 0 w 131"/>
                <a:gd name="T81" fmla="*/ 0 h 1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
                <a:gd name="T124" fmla="*/ 0 h 132"/>
                <a:gd name="T125" fmla="*/ 131 w 131"/>
                <a:gd name="T126" fmla="*/ 132 h 1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 h="132">
                  <a:moveTo>
                    <a:pt x="6" y="35"/>
                  </a:moveTo>
                  <a:lnTo>
                    <a:pt x="6" y="36"/>
                  </a:lnTo>
                  <a:lnTo>
                    <a:pt x="6" y="38"/>
                  </a:lnTo>
                  <a:lnTo>
                    <a:pt x="5" y="40"/>
                  </a:lnTo>
                  <a:lnTo>
                    <a:pt x="4" y="42"/>
                  </a:lnTo>
                  <a:lnTo>
                    <a:pt x="4" y="45"/>
                  </a:lnTo>
                  <a:lnTo>
                    <a:pt x="4" y="49"/>
                  </a:lnTo>
                  <a:lnTo>
                    <a:pt x="2" y="51"/>
                  </a:lnTo>
                  <a:lnTo>
                    <a:pt x="1" y="56"/>
                  </a:lnTo>
                  <a:lnTo>
                    <a:pt x="0" y="60"/>
                  </a:lnTo>
                  <a:lnTo>
                    <a:pt x="0" y="65"/>
                  </a:lnTo>
                  <a:lnTo>
                    <a:pt x="0" y="69"/>
                  </a:lnTo>
                  <a:lnTo>
                    <a:pt x="0" y="72"/>
                  </a:lnTo>
                  <a:lnTo>
                    <a:pt x="0" y="77"/>
                  </a:lnTo>
                  <a:lnTo>
                    <a:pt x="0" y="82"/>
                  </a:lnTo>
                  <a:lnTo>
                    <a:pt x="0" y="83"/>
                  </a:lnTo>
                  <a:lnTo>
                    <a:pt x="0" y="86"/>
                  </a:lnTo>
                  <a:lnTo>
                    <a:pt x="0" y="88"/>
                  </a:lnTo>
                  <a:lnTo>
                    <a:pt x="0" y="91"/>
                  </a:lnTo>
                  <a:lnTo>
                    <a:pt x="0" y="96"/>
                  </a:lnTo>
                  <a:lnTo>
                    <a:pt x="0" y="100"/>
                  </a:lnTo>
                  <a:lnTo>
                    <a:pt x="1" y="103"/>
                  </a:lnTo>
                  <a:lnTo>
                    <a:pt x="2" y="107"/>
                  </a:lnTo>
                  <a:lnTo>
                    <a:pt x="4" y="112"/>
                  </a:lnTo>
                  <a:lnTo>
                    <a:pt x="5" y="116"/>
                  </a:lnTo>
                  <a:lnTo>
                    <a:pt x="6" y="119"/>
                  </a:lnTo>
                  <a:lnTo>
                    <a:pt x="9" y="123"/>
                  </a:lnTo>
                  <a:lnTo>
                    <a:pt x="11" y="124"/>
                  </a:lnTo>
                  <a:lnTo>
                    <a:pt x="14" y="127"/>
                  </a:lnTo>
                  <a:lnTo>
                    <a:pt x="16" y="129"/>
                  </a:lnTo>
                  <a:lnTo>
                    <a:pt x="20" y="132"/>
                  </a:lnTo>
                  <a:lnTo>
                    <a:pt x="22" y="132"/>
                  </a:lnTo>
                  <a:lnTo>
                    <a:pt x="27" y="132"/>
                  </a:lnTo>
                  <a:lnTo>
                    <a:pt x="28" y="132"/>
                  </a:lnTo>
                  <a:lnTo>
                    <a:pt x="31" y="132"/>
                  </a:lnTo>
                  <a:lnTo>
                    <a:pt x="33" y="132"/>
                  </a:lnTo>
                  <a:lnTo>
                    <a:pt x="36" y="132"/>
                  </a:lnTo>
                  <a:lnTo>
                    <a:pt x="41" y="131"/>
                  </a:lnTo>
                  <a:lnTo>
                    <a:pt x="46" y="129"/>
                  </a:lnTo>
                  <a:lnTo>
                    <a:pt x="48" y="128"/>
                  </a:lnTo>
                  <a:lnTo>
                    <a:pt x="53" y="127"/>
                  </a:lnTo>
                  <a:lnTo>
                    <a:pt x="57" y="126"/>
                  </a:lnTo>
                  <a:lnTo>
                    <a:pt x="61" y="124"/>
                  </a:lnTo>
                  <a:lnTo>
                    <a:pt x="64" y="123"/>
                  </a:lnTo>
                  <a:lnTo>
                    <a:pt x="67" y="121"/>
                  </a:lnTo>
                  <a:lnTo>
                    <a:pt x="71" y="118"/>
                  </a:lnTo>
                  <a:lnTo>
                    <a:pt x="73" y="117"/>
                  </a:lnTo>
                  <a:lnTo>
                    <a:pt x="76" y="114"/>
                  </a:lnTo>
                  <a:lnTo>
                    <a:pt x="79" y="112"/>
                  </a:lnTo>
                  <a:lnTo>
                    <a:pt x="82" y="108"/>
                  </a:lnTo>
                  <a:lnTo>
                    <a:pt x="84" y="106"/>
                  </a:lnTo>
                  <a:lnTo>
                    <a:pt x="87" y="102"/>
                  </a:lnTo>
                  <a:lnTo>
                    <a:pt x="89" y="100"/>
                  </a:lnTo>
                  <a:lnTo>
                    <a:pt x="92" y="96"/>
                  </a:lnTo>
                  <a:lnTo>
                    <a:pt x="94" y="92"/>
                  </a:lnTo>
                  <a:lnTo>
                    <a:pt x="97" y="87"/>
                  </a:lnTo>
                  <a:lnTo>
                    <a:pt x="99" y="83"/>
                  </a:lnTo>
                  <a:lnTo>
                    <a:pt x="99" y="81"/>
                  </a:lnTo>
                  <a:lnTo>
                    <a:pt x="102" y="78"/>
                  </a:lnTo>
                  <a:lnTo>
                    <a:pt x="102" y="75"/>
                  </a:lnTo>
                  <a:lnTo>
                    <a:pt x="104" y="72"/>
                  </a:lnTo>
                  <a:lnTo>
                    <a:pt x="105" y="70"/>
                  </a:lnTo>
                  <a:lnTo>
                    <a:pt x="107" y="67"/>
                  </a:lnTo>
                  <a:lnTo>
                    <a:pt x="108" y="65"/>
                  </a:lnTo>
                  <a:lnTo>
                    <a:pt x="109" y="62"/>
                  </a:lnTo>
                  <a:lnTo>
                    <a:pt x="110" y="59"/>
                  </a:lnTo>
                  <a:lnTo>
                    <a:pt x="112" y="55"/>
                  </a:lnTo>
                  <a:lnTo>
                    <a:pt x="113" y="51"/>
                  </a:lnTo>
                  <a:lnTo>
                    <a:pt x="114" y="49"/>
                  </a:lnTo>
                  <a:lnTo>
                    <a:pt x="115" y="45"/>
                  </a:lnTo>
                  <a:lnTo>
                    <a:pt x="117" y="41"/>
                  </a:lnTo>
                  <a:lnTo>
                    <a:pt x="118" y="38"/>
                  </a:lnTo>
                  <a:lnTo>
                    <a:pt x="119" y="34"/>
                  </a:lnTo>
                  <a:lnTo>
                    <a:pt x="120" y="30"/>
                  </a:lnTo>
                  <a:lnTo>
                    <a:pt x="121" y="26"/>
                  </a:lnTo>
                  <a:lnTo>
                    <a:pt x="124" y="21"/>
                  </a:lnTo>
                  <a:lnTo>
                    <a:pt x="125" y="18"/>
                  </a:lnTo>
                  <a:lnTo>
                    <a:pt x="126" y="13"/>
                  </a:lnTo>
                  <a:lnTo>
                    <a:pt x="129" y="8"/>
                  </a:lnTo>
                  <a:lnTo>
                    <a:pt x="130" y="4"/>
                  </a:lnTo>
                  <a:lnTo>
                    <a:pt x="131" y="0"/>
                  </a:lnTo>
                  <a:lnTo>
                    <a:pt x="6" y="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78" name="Freeform 333"/>
            <p:cNvSpPr>
              <a:spLocks/>
            </p:cNvSpPr>
            <p:nvPr/>
          </p:nvSpPr>
          <p:spPr bwMode="auto">
            <a:xfrm>
              <a:off x="1695" y="1442"/>
              <a:ext cx="123" cy="118"/>
            </a:xfrm>
            <a:custGeom>
              <a:avLst/>
              <a:gdLst>
                <a:gd name="T0" fmla="*/ 0 w 369"/>
                <a:gd name="T1" fmla="*/ 0 h 353"/>
                <a:gd name="T2" fmla="*/ 0 w 369"/>
                <a:gd name="T3" fmla="*/ 0 h 353"/>
                <a:gd name="T4" fmla="*/ 0 w 369"/>
                <a:gd name="T5" fmla="*/ 0 h 353"/>
                <a:gd name="T6" fmla="*/ 0 w 369"/>
                <a:gd name="T7" fmla="*/ 0 h 353"/>
                <a:gd name="T8" fmla="*/ 0 w 369"/>
                <a:gd name="T9" fmla="*/ 0 h 353"/>
                <a:gd name="T10" fmla="*/ 0 w 369"/>
                <a:gd name="T11" fmla="*/ 0 h 353"/>
                <a:gd name="T12" fmla="*/ 0 w 369"/>
                <a:gd name="T13" fmla="*/ 0 h 353"/>
                <a:gd name="T14" fmla="*/ 0 w 369"/>
                <a:gd name="T15" fmla="*/ 0 h 353"/>
                <a:gd name="T16" fmla="*/ 0 w 369"/>
                <a:gd name="T17" fmla="*/ 0 h 353"/>
                <a:gd name="T18" fmla="*/ 0 w 369"/>
                <a:gd name="T19" fmla="*/ 0 h 353"/>
                <a:gd name="T20" fmla="*/ 0 w 369"/>
                <a:gd name="T21" fmla="*/ 0 h 353"/>
                <a:gd name="T22" fmla="*/ 0 w 369"/>
                <a:gd name="T23" fmla="*/ 0 h 353"/>
                <a:gd name="T24" fmla="*/ 0 w 369"/>
                <a:gd name="T25" fmla="*/ 0 h 353"/>
                <a:gd name="T26" fmla="*/ 0 w 369"/>
                <a:gd name="T27" fmla="*/ 0 h 353"/>
                <a:gd name="T28" fmla="*/ 0 w 369"/>
                <a:gd name="T29" fmla="*/ 0 h 353"/>
                <a:gd name="T30" fmla="*/ 0 w 369"/>
                <a:gd name="T31" fmla="*/ 0 h 353"/>
                <a:gd name="T32" fmla="*/ 0 w 369"/>
                <a:gd name="T33" fmla="*/ 0 h 353"/>
                <a:gd name="T34" fmla="*/ 0 w 369"/>
                <a:gd name="T35" fmla="*/ 0 h 353"/>
                <a:gd name="T36" fmla="*/ 0 w 369"/>
                <a:gd name="T37" fmla="*/ 0 h 353"/>
                <a:gd name="T38" fmla="*/ 0 w 369"/>
                <a:gd name="T39" fmla="*/ 0 h 353"/>
                <a:gd name="T40" fmla="*/ 0 w 369"/>
                <a:gd name="T41" fmla="*/ 0 h 353"/>
                <a:gd name="T42" fmla="*/ 0 w 369"/>
                <a:gd name="T43" fmla="*/ 0 h 353"/>
                <a:gd name="T44" fmla="*/ 0 w 369"/>
                <a:gd name="T45" fmla="*/ 0 h 353"/>
                <a:gd name="T46" fmla="*/ 0 w 369"/>
                <a:gd name="T47" fmla="*/ 0 h 353"/>
                <a:gd name="T48" fmla="*/ 0 w 369"/>
                <a:gd name="T49" fmla="*/ 0 h 353"/>
                <a:gd name="T50" fmla="*/ 0 w 369"/>
                <a:gd name="T51" fmla="*/ 0 h 353"/>
                <a:gd name="T52" fmla="*/ 0 w 369"/>
                <a:gd name="T53" fmla="*/ 0 h 353"/>
                <a:gd name="T54" fmla="*/ 0 w 369"/>
                <a:gd name="T55" fmla="*/ 0 h 353"/>
                <a:gd name="T56" fmla="*/ 0 w 369"/>
                <a:gd name="T57" fmla="*/ 0 h 353"/>
                <a:gd name="T58" fmla="*/ 0 w 369"/>
                <a:gd name="T59" fmla="*/ 0 h 353"/>
                <a:gd name="T60" fmla="*/ 0 w 369"/>
                <a:gd name="T61" fmla="*/ 0 h 353"/>
                <a:gd name="T62" fmla="*/ 0 w 369"/>
                <a:gd name="T63" fmla="*/ 0 h 353"/>
                <a:gd name="T64" fmla="*/ 0 w 369"/>
                <a:gd name="T65" fmla="*/ 0 h 353"/>
                <a:gd name="T66" fmla="*/ 0 w 369"/>
                <a:gd name="T67" fmla="*/ 0 h 353"/>
                <a:gd name="T68" fmla="*/ 0 w 369"/>
                <a:gd name="T69" fmla="*/ 0 h 353"/>
                <a:gd name="T70" fmla="*/ 0 w 369"/>
                <a:gd name="T71" fmla="*/ 0 h 353"/>
                <a:gd name="T72" fmla="*/ 0 w 369"/>
                <a:gd name="T73" fmla="*/ 0 h 353"/>
                <a:gd name="T74" fmla="*/ 0 w 369"/>
                <a:gd name="T75" fmla="*/ 0 h 353"/>
                <a:gd name="T76" fmla="*/ 0 w 369"/>
                <a:gd name="T77" fmla="*/ 0 h 353"/>
                <a:gd name="T78" fmla="*/ 0 w 369"/>
                <a:gd name="T79" fmla="*/ 0 h 353"/>
                <a:gd name="T80" fmla="*/ 0 w 369"/>
                <a:gd name="T81" fmla="*/ 0 h 353"/>
                <a:gd name="T82" fmla="*/ 0 w 369"/>
                <a:gd name="T83" fmla="*/ 0 h 353"/>
                <a:gd name="T84" fmla="*/ 0 w 369"/>
                <a:gd name="T85" fmla="*/ 0 h 353"/>
                <a:gd name="T86" fmla="*/ 0 w 369"/>
                <a:gd name="T87" fmla="*/ 0 h 353"/>
                <a:gd name="T88" fmla="*/ 0 w 369"/>
                <a:gd name="T89" fmla="*/ 0 h 353"/>
                <a:gd name="T90" fmla="*/ 0 w 369"/>
                <a:gd name="T91" fmla="*/ 0 h 353"/>
                <a:gd name="T92" fmla="*/ 0 w 369"/>
                <a:gd name="T93" fmla="*/ 0 h 353"/>
                <a:gd name="T94" fmla="*/ 0 w 369"/>
                <a:gd name="T95" fmla="*/ 0 h 353"/>
                <a:gd name="T96" fmla="*/ 0 w 369"/>
                <a:gd name="T97" fmla="*/ 0 h 353"/>
                <a:gd name="T98" fmla="*/ 0 w 369"/>
                <a:gd name="T99" fmla="*/ 0 h 353"/>
                <a:gd name="T100" fmla="*/ 0 w 369"/>
                <a:gd name="T101" fmla="*/ 0 h 353"/>
                <a:gd name="T102" fmla="*/ 0 w 369"/>
                <a:gd name="T103" fmla="*/ 0 h 353"/>
                <a:gd name="T104" fmla="*/ 0 w 369"/>
                <a:gd name="T105" fmla="*/ 0 h 353"/>
                <a:gd name="T106" fmla="*/ 0 w 369"/>
                <a:gd name="T107" fmla="*/ 0 h 353"/>
                <a:gd name="T108" fmla="*/ 0 w 369"/>
                <a:gd name="T109" fmla="*/ 0 h 353"/>
                <a:gd name="T110" fmla="*/ 0 w 369"/>
                <a:gd name="T111" fmla="*/ 0 h 353"/>
                <a:gd name="T112" fmla="*/ 0 w 369"/>
                <a:gd name="T113" fmla="*/ 0 h 353"/>
                <a:gd name="T114" fmla="*/ 0 w 369"/>
                <a:gd name="T115" fmla="*/ 0 h 353"/>
                <a:gd name="T116" fmla="*/ 0 w 369"/>
                <a:gd name="T117" fmla="*/ 0 h 353"/>
                <a:gd name="T118" fmla="*/ 0 w 369"/>
                <a:gd name="T119" fmla="*/ 0 h 3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9"/>
                <a:gd name="T181" fmla="*/ 0 h 353"/>
                <a:gd name="T182" fmla="*/ 369 w 369"/>
                <a:gd name="T183" fmla="*/ 353 h 3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9" h="353">
                  <a:moveTo>
                    <a:pt x="103" y="29"/>
                  </a:moveTo>
                  <a:lnTo>
                    <a:pt x="102" y="29"/>
                  </a:lnTo>
                  <a:lnTo>
                    <a:pt x="102" y="31"/>
                  </a:lnTo>
                  <a:lnTo>
                    <a:pt x="102" y="33"/>
                  </a:lnTo>
                  <a:lnTo>
                    <a:pt x="102" y="37"/>
                  </a:lnTo>
                  <a:lnTo>
                    <a:pt x="102" y="38"/>
                  </a:lnTo>
                  <a:lnTo>
                    <a:pt x="101" y="39"/>
                  </a:lnTo>
                  <a:lnTo>
                    <a:pt x="101" y="42"/>
                  </a:lnTo>
                  <a:lnTo>
                    <a:pt x="101" y="44"/>
                  </a:lnTo>
                  <a:lnTo>
                    <a:pt x="100" y="47"/>
                  </a:lnTo>
                  <a:lnTo>
                    <a:pt x="100" y="49"/>
                  </a:lnTo>
                  <a:lnTo>
                    <a:pt x="100" y="53"/>
                  </a:lnTo>
                  <a:lnTo>
                    <a:pt x="100" y="57"/>
                  </a:lnTo>
                  <a:lnTo>
                    <a:pt x="98" y="59"/>
                  </a:lnTo>
                  <a:lnTo>
                    <a:pt x="97" y="63"/>
                  </a:lnTo>
                  <a:lnTo>
                    <a:pt x="96" y="65"/>
                  </a:lnTo>
                  <a:lnTo>
                    <a:pt x="96" y="70"/>
                  </a:lnTo>
                  <a:lnTo>
                    <a:pt x="96" y="74"/>
                  </a:lnTo>
                  <a:lnTo>
                    <a:pt x="95" y="78"/>
                  </a:lnTo>
                  <a:lnTo>
                    <a:pt x="94" y="81"/>
                  </a:lnTo>
                  <a:lnTo>
                    <a:pt x="94" y="86"/>
                  </a:lnTo>
                  <a:lnTo>
                    <a:pt x="92" y="90"/>
                  </a:lnTo>
                  <a:lnTo>
                    <a:pt x="91" y="95"/>
                  </a:lnTo>
                  <a:lnTo>
                    <a:pt x="91" y="99"/>
                  </a:lnTo>
                  <a:lnTo>
                    <a:pt x="90" y="104"/>
                  </a:lnTo>
                  <a:lnTo>
                    <a:pt x="89" y="109"/>
                  </a:lnTo>
                  <a:lnTo>
                    <a:pt x="87" y="114"/>
                  </a:lnTo>
                  <a:lnTo>
                    <a:pt x="86" y="119"/>
                  </a:lnTo>
                  <a:lnTo>
                    <a:pt x="85" y="124"/>
                  </a:lnTo>
                  <a:lnTo>
                    <a:pt x="84" y="129"/>
                  </a:lnTo>
                  <a:lnTo>
                    <a:pt x="81" y="134"/>
                  </a:lnTo>
                  <a:lnTo>
                    <a:pt x="80" y="138"/>
                  </a:lnTo>
                  <a:lnTo>
                    <a:pt x="79" y="143"/>
                  </a:lnTo>
                  <a:lnTo>
                    <a:pt x="77" y="148"/>
                  </a:lnTo>
                  <a:lnTo>
                    <a:pt x="75" y="155"/>
                  </a:lnTo>
                  <a:lnTo>
                    <a:pt x="74" y="160"/>
                  </a:lnTo>
                  <a:lnTo>
                    <a:pt x="72" y="165"/>
                  </a:lnTo>
                  <a:lnTo>
                    <a:pt x="70" y="169"/>
                  </a:lnTo>
                  <a:lnTo>
                    <a:pt x="67" y="176"/>
                  </a:lnTo>
                  <a:lnTo>
                    <a:pt x="65" y="181"/>
                  </a:lnTo>
                  <a:lnTo>
                    <a:pt x="62" y="186"/>
                  </a:lnTo>
                  <a:lnTo>
                    <a:pt x="61" y="192"/>
                  </a:lnTo>
                  <a:lnTo>
                    <a:pt x="59" y="197"/>
                  </a:lnTo>
                  <a:lnTo>
                    <a:pt x="56" y="202"/>
                  </a:lnTo>
                  <a:lnTo>
                    <a:pt x="54" y="208"/>
                  </a:lnTo>
                  <a:lnTo>
                    <a:pt x="51" y="213"/>
                  </a:lnTo>
                  <a:lnTo>
                    <a:pt x="49" y="218"/>
                  </a:lnTo>
                  <a:lnTo>
                    <a:pt x="45" y="224"/>
                  </a:lnTo>
                  <a:lnTo>
                    <a:pt x="43" y="229"/>
                  </a:lnTo>
                  <a:lnTo>
                    <a:pt x="40" y="234"/>
                  </a:lnTo>
                  <a:lnTo>
                    <a:pt x="36" y="239"/>
                  </a:lnTo>
                  <a:lnTo>
                    <a:pt x="34" y="244"/>
                  </a:lnTo>
                  <a:lnTo>
                    <a:pt x="30" y="250"/>
                  </a:lnTo>
                  <a:lnTo>
                    <a:pt x="26" y="254"/>
                  </a:lnTo>
                  <a:lnTo>
                    <a:pt x="24" y="259"/>
                  </a:lnTo>
                  <a:lnTo>
                    <a:pt x="20" y="264"/>
                  </a:lnTo>
                  <a:lnTo>
                    <a:pt x="17" y="269"/>
                  </a:lnTo>
                  <a:lnTo>
                    <a:pt x="13" y="274"/>
                  </a:lnTo>
                  <a:lnTo>
                    <a:pt x="9" y="279"/>
                  </a:lnTo>
                  <a:lnTo>
                    <a:pt x="5" y="282"/>
                  </a:lnTo>
                  <a:lnTo>
                    <a:pt x="3" y="287"/>
                  </a:lnTo>
                  <a:lnTo>
                    <a:pt x="0" y="312"/>
                  </a:lnTo>
                  <a:lnTo>
                    <a:pt x="2" y="312"/>
                  </a:lnTo>
                  <a:lnTo>
                    <a:pt x="3" y="312"/>
                  </a:lnTo>
                  <a:lnTo>
                    <a:pt x="8" y="312"/>
                  </a:lnTo>
                  <a:lnTo>
                    <a:pt x="9" y="312"/>
                  </a:lnTo>
                  <a:lnTo>
                    <a:pt x="10" y="312"/>
                  </a:lnTo>
                  <a:lnTo>
                    <a:pt x="13" y="312"/>
                  </a:lnTo>
                  <a:lnTo>
                    <a:pt x="17" y="312"/>
                  </a:lnTo>
                  <a:lnTo>
                    <a:pt x="19" y="312"/>
                  </a:lnTo>
                  <a:lnTo>
                    <a:pt x="22" y="312"/>
                  </a:lnTo>
                  <a:lnTo>
                    <a:pt x="24" y="312"/>
                  </a:lnTo>
                  <a:lnTo>
                    <a:pt x="28" y="313"/>
                  </a:lnTo>
                  <a:lnTo>
                    <a:pt x="31" y="313"/>
                  </a:lnTo>
                  <a:lnTo>
                    <a:pt x="35" y="313"/>
                  </a:lnTo>
                  <a:lnTo>
                    <a:pt x="39" y="313"/>
                  </a:lnTo>
                  <a:lnTo>
                    <a:pt x="43" y="313"/>
                  </a:lnTo>
                  <a:lnTo>
                    <a:pt x="46" y="313"/>
                  </a:lnTo>
                  <a:lnTo>
                    <a:pt x="51" y="313"/>
                  </a:lnTo>
                  <a:lnTo>
                    <a:pt x="55" y="315"/>
                  </a:lnTo>
                  <a:lnTo>
                    <a:pt x="59" y="315"/>
                  </a:lnTo>
                  <a:lnTo>
                    <a:pt x="64" y="315"/>
                  </a:lnTo>
                  <a:lnTo>
                    <a:pt x="69" y="315"/>
                  </a:lnTo>
                  <a:lnTo>
                    <a:pt x="74" y="315"/>
                  </a:lnTo>
                  <a:lnTo>
                    <a:pt x="79" y="315"/>
                  </a:lnTo>
                  <a:lnTo>
                    <a:pt x="84" y="316"/>
                  </a:lnTo>
                  <a:lnTo>
                    <a:pt x="89" y="316"/>
                  </a:lnTo>
                  <a:lnTo>
                    <a:pt x="94" y="317"/>
                  </a:lnTo>
                  <a:lnTo>
                    <a:pt x="100" y="317"/>
                  </a:lnTo>
                  <a:lnTo>
                    <a:pt x="105" y="317"/>
                  </a:lnTo>
                  <a:lnTo>
                    <a:pt x="110" y="318"/>
                  </a:lnTo>
                  <a:lnTo>
                    <a:pt x="115" y="318"/>
                  </a:lnTo>
                  <a:lnTo>
                    <a:pt x="121" y="320"/>
                  </a:lnTo>
                  <a:lnTo>
                    <a:pt x="126" y="320"/>
                  </a:lnTo>
                  <a:lnTo>
                    <a:pt x="132" y="321"/>
                  </a:lnTo>
                  <a:lnTo>
                    <a:pt x="138" y="321"/>
                  </a:lnTo>
                  <a:lnTo>
                    <a:pt x="144" y="322"/>
                  </a:lnTo>
                  <a:lnTo>
                    <a:pt x="149" y="322"/>
                  </a:lnTo>
                  <a:lnTo>
                    <a:pt x="156" y="323"/>
                  </a:lnTo>
                  <a:lnTo>
                    <a:pt x="161" y="324"/>
                  </a:lnTo>
                  <a:lnTo>
                    <a:pt x="167" y="326"/>
                  </a:lnTo>
                  <a:lnTo>
                    <a:pt x="173" y="326"/>
                  </a:lnTo>
                  <a:lnTo>
                    <a:pt x="179" y="327"/>
                  </a:lnTo>
                  <a:lnTo>
                    <a:pt x="185" y="328"/>
                  </a:lnTo>
                  <a:lnTo>
                    <a:pt x="192" y="329"/>
                  </a:lnTo>
                  <a:lnTo>
                    <a:pt x="197" y="331"/>
                  </a:lnTo>
                  <a:lnTo>
                    <a:pt x="203" y="332"/>
                  </a:lnTo>
                  <a:lnTo>
                    <a:pt x="209" y="333"/>
                  </a:lnTo>
                  <a:lnTo>
                    <a:pt x="214" y="334"/>
                  </a:lnTo>
                  <a:lnTo>
                    <a:pt x="220" y="336"/>
                  </a:lnTo>
                  <a:lnTo>
                    <a:pt x="226" y="337"/>
                  </a:lnTo>
                  <a:lnTo>
                    <a:pt x="232" y="338"/>
                  </a:lnTo>
                  <a:lnTo>
                    <a:pt x="239" y="339"/>
                  </a:lnTo>
                  <a:lnTo>
                    <a:pt x="244" y="342"/>
                  </a:lnTo>
                  <a:lnTo>
                    <a:pt x="250" y="342"/>
                  </a:lnTo>
                  <a:lnTo>
                    <a:pt x="255" y="344"/>
                  </a:lnTo>
                  <a:lnTo>
                    <a:pt x="261" y="346"/>
                  </a:lnTo>
                  <a:lnTo>
                    <a:pt x="266" y="347"/>
                  </a:lnTo>
                  <a:lnTo>
                    <a:pt x="272" y="349"/>
                  </a:lnTo>
                  <a:lnTo>
                    <a:pt x="277" y="352"/>
                  </a:lnTo>
                  <a:lnTo>
                    <a:pt x="283" y="353"/>
                  </a:lnTo>
                  <a:lnTo>
                    <a:pt x="295" y="338"/>
                  </a:lnTo>
                  <a:lnTo>
                    <a:pt x="293" y="338"/>
                  </a:lnTo>
                  <a:lnTo>
                    <a:pt x="292" y="338"/>
                  </a:lnTo>
                  <a:lnTo>
                    <a:pt x="290" y="337"/>
                  </a:lnTo>
                  <a:lnTo>
                    <a:pt x="287" y="336"/>
                  </a:lnTo>
                  <a:lnTo>
                    <a:pt x="283" y="336"/>
                  </a:lnTo>
                  <a:lnTo>
                    <a:pt x="280" y="333"/>
                  </a:lnTo>
                  <a:lnTo>
                    <a:pt x="277" y="333"/>
                  </a:lnTo>
                  <a:lnTo>
                    <a:pt x="276" y="332"/>
                  </a:lnTo>
                  <a:lnTo>
                    <a:pt x="273" y="331"/>
                  </a:lnTo>
                  <a:lnTo>
                    <a:pt x="271" y="331"/>
                  </a:lnTo>
                  <a:lnTo>
                    <a:pt x="267" y="329"/>
                  </a:lnTo>
                  <a:lnTo>
                    <a:pt x="265" y="328"/>
                  </a:lnTo>
                  <a:lnTo>
                    <a:pt x="261" y="328"/>
                  </a:lnTo>
                  <a:lnTo>
                    <a:pt x="259" y="327"/>
                  </a:lnTo>
                  <a:lnTo>
                    <a:pt x="255" y="326"/>
                  </a:lnTo>
                  <a:lnTo>
                    <a:pt x="251" y="324"/>
                  </a:lnTo>
                  <a:lnTo>
                    <a:pt x="249" y="323"/>
                  </a:lnTo>
                  <a:lnTo>
                    <a:pt x="245" y="322"/>
                  </a:lnTo>
                  <a:lnTo>
                    <a:pt x="241" y="321"/>
                  </a:lnTo>
                  <a:lnTo>
                    <a:pt x="236" y="320"/>
                  </a:lnTo>
                  <a:lnTo>
                    <a:pt x="232" y="320"/>
                  </a:lnTo>
                  <a:lnTo>
                    <a:pt x="229" y="317"/>
                  </a:lnTo>
                  <a:lnTo>
                    <a:pt x="225" y="317"/>
                  </a:lnTo>
                  <a:lnTo>
                    <a:pt x="220" y="316"/>
                  </a:lnTo>
                  <a:lnTo>
                    <a:pt x="216" y="315"/>
                  </a:lnTo>
                  <a:lnTo>
                    <a:pt x="211" y="313"/>
                  </a:lnTo>
                  <a:lnTo>
                    <a:pt x="208" y="312"/>
                  </a:lnTo>
                  <a:lnTo>
                    <a:pt x="203" y="311"/>
                  </a:lnTo>
                  <a:lnTo>
                    <a:pt x="198" y="310"/>
                  </a:lnTo>
                  <a:lnTo>
                    <a:pt x="193" y="310"/>
                  </a:lnTo>
                  <a:lnTo>
                    <a:pt x="189" y="307"/>
                  </a:lnTo>
                  <a:lnTo>
                    <a:pt x="184" y="307"/>
                  </a:lnTo>
                  <a:lnTo>
                    <a:pt x="179" y="306"/>
                  </a:lnTo>
                  <a:lnTo>
                    <a:pt x="174" y="305"/>
                  </a:lnTo>
                  <a:lnTo>
                    <a:pt x="169" y="303"/>
                  </a:lnTo>
                  <a:lnTo>
                    <a:pt x="164" y="302"/>
                  </a:lnTo>
                  <a:lnTo>
                    <a:pt x="159" y="301"/>
                  </a:lnTo>
                  <a:lnTo>
                    <a:pt x="154" y="301"/>
                  </a:lnTo>
                  <a:lnTo>
                    <a:pt x="149" y="300"/>
                  </a:lnTo>
                  <a:lnTo>
                    <a:pt x="144" y="298"/>
                  </a:lnTo>
                  <a:lnTo>
                    <a:pt x="139" y="298"/>
                  </a:lnTo>
                  <a:lnTo>
                    <a:pt x="134" y="298"/>
                  </a:lnTo>
                  <a:lnTo>
                    <a:pt x="129" y="296"/>
                  </a:lnTo>
                  <a:lnTo>
                    <a:pt x="125" y="296"/>
                  </a:lnTo>
                  <a:lnTo>
                    <a:pt x="120" y="296"/>
                  </a:lnTo>
                  <a:lnTo>
                    <a:pt x="115" y="295"/>
                  </a:lnTo>
                  <a:lnTo>
                    <a:pt x="110" y="295"/>
                  </a:lnTo>
                  <a:lnTo>
                    <a:pt x="105" y="293"/>
                  </a:lnTo>
                  <a:lnTo>
                    <a:pt x="100" y="293"/>
                  </a:lnTo>
                  <a:lnTo>
                    <a:pt x="94" y="293"/>
                  </a:lnTo>
                  <a:lnTo>
                    <a:pt x="89" y="293"/>
                  </a:lnTo>
                  <a:lnTo>
                    <a:pt x="84" y="293"/>
                  </a:lnTo>
                  <a:lnTo>
                    <a:pt x="80" y="293"/>
                  </a:lnTo>
                  <a:lnTo>
                    <a:pt x="75" y="293"/>
                  </a:lnTo>
                  <a:lnTo>
                    <a:pt x="70" y="293"/>
                  </a:lnTo>
                  <a:lnTo>
                    <a:pt x="65" y="293"/>
                  </a:lnTo>
                  <a:lnTo>
                    <a:pt x="61" y="293"/>
                  </a:lnTo>
                  <a:lnTo>
                    <a:pt x="56" y="293"/>
                  </a:lnTo>
                  <a:lnTo>
                    <a:pt x="58" y="293"/>
                  </a:lnTo>
                  <a:lnTo>
                    <a:pt x="59" y="292"/>
                  </a:lnTo>
                  <a:lnTo>
                    <a:pt x="62" y="291"/>
                  </a:lnTo>
                  <a:lnTo>
                    <a:pt x="66" y="290"/>
                  </a:lnTo>
                  <a:lnTo>
                    <a:pt x="70" y="289"/>
                  </a:lnTo>
                  <a:lnTo>
                    <a:pt x="72" y="287"/>
                  </a:lnTo>
                  <a:lnTo>
                    <a:pt x="75" y="287"/>
                  </a:lnTo>
                  <a:lnTo>
                    <a:pt x="77" y="287"/>
                  </a:lnTo>
                  <a:lnTo>
                    <a:pt x="81" y="286"/>
                  </a:lnTo>
                  <a:lnTo>
                    <a:pt x="84" y="285"/>
                  </a:lnTo>
                  <a:lnTo>
                    <a:pt x="87" y="285"/>
                  </a:lnTo>
                  <a:lnTo>
                    <a:pt x="91" y="284"/>
                  </a:lnTo>
                  <a:lnTo>
                    <a:pt x="94" y="282"/>
                  </a:lnTo>
                  <a:lnTo>
                    <a:pt x="97" y="282"/>
                  </a:lnTo>
                  <a:lnTo>
                    <a:pt x="102" y="282"/>
                  </a:lnTo>
                  <a:lnTo>
                    <a:pt x="106" y="281"/>
                  </a:lnTo>
                  <a:lnTo>
                    <a:pt x="110" y="280"/>
                  </a:lnTo>
                  <a:lnTo>
                    <a:pt x="113" y="280"/>
                  </a:lnTo>
                  <a:lnTo>
                    <a:pt x="118" y="280"/>
                  </a:lnTo>
                  <a:lnTo>
                    <a:pt x="123" y="279"/>
                  </a:lnTo>
                  <a:lnTo>
                    <a:pt x="128" y="277"/>
                  </a:lnTo>
                  <a:lnTo>
                    <a:pt x="132" y="277"/>
                  </a:lnTo>
                  <a:lnTo>
                    <a:pt x="137" y="277"/>
                  </a:lnTo>
                  <a:lnTo>
                    <a:pt x="142" y="276"/>
                  </a:lnTo>
                  <a:lnTo>
                    <a:pt x="148" y="276"/>
                  </a:lnTo>
                  <a:lnTo>
                    <a:pt x="153" y="275"/>
                  </a:lnTo>
                  <a:lnTo>
                    <a:pt x="158" y="275"/>
                  </a:lnTo>
                  <a:lnTo>
                    <a:pt x="163" y="275"/>
                  </a:lnTo>
                  <a:lnTo>
                    <a:pt x="169" y="275"/>
                  </a:lnTo>
                  <a:lnTo>
                    <a:pt x="174" y="274"/>
                  </a:lnTo>
                  <a:lnTo>
                    <a:pt x="180" y="274"/>
                  </a:lnTo>
                  <a:lnTo>
                    <a:pt x="187" y="274"/>
                  </a:lnTo>
                  <a:lnTo>
                    <a:pt x="193" y="274"/>
                  </a:lnTo>
                  <a:lnTo>
                    <a:pt x="198" y="274"/>
                  </a:lnTo>
                  <a:lnTo>
                    <a:pt x="204" y="274"/>
                  </a:lnTo>
                  <a:lnTo>
                    <a:pt x="211" y="274"/>
                  </a:lnTo>
                  <a:lnTo>
                    <a:pt x="216" y="275"/>
                  </a:lnTo>
                  <a:lnTo>
                    <a:pt x="224" y="275"/>
                  </a:lnTo>
                  <a:lnTo>
                    <a:pt x="230" y="275"/>
                  </a:lnTo>
                  <a:lnTo>
                    <a:pt x="236" y="275"/>
                  </a:lnTo>
                  <a:lnTo>
                    <a:pt x="244" y="277"/>
                  </a:lnTo>
                  <a:lnTo>
                    <a:pt x="250" y="277"/>
                  </a:lnTo>
                  <a:lnTo>
                    <a:pt x="257" y="277"/>
                  </a:lnTo>
                  <a:lnTo>
                    <a:pt x="264" y="279"/>
                  </a:lnTo>
                  <a:lnTo>
                    <a:pt x="271" y="280"/>
                  </a:lnTo>
                  <a:lnTo>
                    <a:pt x="277" y="281"/>
                  </a:lnTo>
                  <a:lnTo>
                    <a:pt x="283" y="282"/>
                  </a:lnTo>
                  <a:lnTo>
                    <a:pt x="291" y="284"/>
                  </a:lnTo>
                  <a:lnTo>
                    <a:pt x="300" y="286"/>
                  </a:lnTo>
                  <a:lnTo>
                    <a:pt x="306" y="287"/>
                  </a:lnTo>
                  <a:lnTo>
                    <a:pt x="313" y="290"/>
                  </a:lnTo>
                  <a:lnTo>
                    <a:pt x="319" y="291"/>
                  </a:lnTo>
                  <a:lnTo>
                    <a:pt x="327" y="293"/>
                  </a:lnTo>
                  <a:lnTo>
                    <a:pt x="334" y="296"/>
                  </a:lnTo>
                  <a:lnTo>
                    <a:pt x="342" y="298"/>
                  </a:lnTo>
                  <a:lnTo>
                    <a:pt x="348" y="301"/>
                  </a:lnTo>
                  <a:lnTo>
                    <a:pt x="357" y="305"/>
                  </a:lnTo>
                  <a:lnTo>
                    <a:pt x="369" y="287"/>
                  </a:lnTo>
                  <a:lnTo>
                    <a:pt x="367" y="287"/>
                  </a:lnTo>
                  <a:lnTo>
                    <a:pt x="364" y="285"/>
                  </a:lnTo>
                  <a:lnTo>
                    <a:pt x="362" y="285"/>
                  </a:lnTo>
                  <a:lnTo>
                    <a:pt x="359" y="284"/>
                  </a:lnTo>
                  <a:lnTo>
                    <a:pt x="357" y="282"/>
                  </a:lnTo>
                  <a:lnTo>
                    <a:pt x="354" y="282"/>
                  </a:lnTo>
                  <a:lnTo>
                    <a:pt x="352" y="281"/>
                  </a:lnTo>
                  <a:lnTo>
                    <a:pt x="349" y="280"/>
                  </a:lnTo>
                  <a:lnTo>
                    <a:pt x="345" y="280"/>
                  </a:lnTo>
                  <a:lnTo>
                    <a:pt x="343" y="279"/>
                  </a:lnTo>
                  <a:lnTo>
                    <a:pt x="340" y="277"/>
                  </a:lnTo>
                  <a:lnTo>
                    <a:pt x="337" y="276"/>
                  </a:lnTo>
                  <a:lnTo>
                    <a:pt x="332" y="275"/>
                  </a:lnTo>
                  <a:lnTo>
                    <a:pt x="329" y="274"/>
                  </a:lnTo>
                  <a:lnTo>
                    <a:pt x="326" y="272"/>
                  </a:lnTo>
                  <a:lnTo>
                    <a:pt x="321" y="271"/>
                  </a:lnTo>
                  <a:lnTo>
                    <a:pt x="316" y="270"/>
                  </a:lnTo>
                  <a:lnTo>
                    <a:pt x="312" y="269"/>
                  </a:lnTo>
                  <a:lnTo>
                    <a:pt x="308" y="269"/>
                  </a:lnTo>
                  <a:lnTo>
                    <a:pt x="303" y="266"/>
                  </a:lnTo>
                  <a:lnTo>
                    <a:pt x="298" y="265"/>
                  </a:lnTo>
                  <a:lnTo>
                    <a:pt x="293" y="264"/>
                  </a:lnTo>
                  <a:lnTo>
                    <a:pt x="288" y="262"/>
                  </a:lnTo>
                  <a:lnTo>
                    <a:pt x="283" y="261"/>
                  </a:lnTo>
                  <a:lnTo>
                    <a:pt x="278" y="260"/>
                  </a:lnTo>
                  <a:lnTo>
                    <a:pt x="273" y="259"/>
                  </a:lnTo>
                  <a:lnTo>
                    <a:pt x="267" y="259"/>
                  </a:lnTo>
                  <a:lnTo>
                    <a:pt x="262" y="256"/>
                  </a:lnTo>
                  <a:lnTo>
                    <a:pt x="256" y="256"/>
                  </a:lnTo>
                  <a:lnTo>
                    <a:pt x="251" y="254"/>
                  </a:lnTo>
                  <a:lnTo>
                    <a:pt x="245" y="253"/>
                  </a:lnTo>
                  <a:lnTo>
                    <a:pt x="239" y="251"/>
                  </a:lnTo>
                  <a:lnTo>
                    <a:pt x="232" y="250"/>
                  </a:lnTo>
                  <a:lnTo>
                    <a:pt x="228" y="250"/>
                  </a:lnTo>
                  <a:lnTo>
                    <a:pt x="221" y="250"/>
                  </a:lnTo>
                  <a:lnTo>
                    <a:pt x="215" y="248"/>
                  </a:lnTo>
                  <a:lnTo>
                    <a:pt x="209" y="248"/>
                  </a:lnTo>
                  <a:lnTo>
                    <a:pt x="203" y="248"/>
                  </a:lnTo>
                  <a:lnTo>
                    <a:pt x="197" y="246"/>
                  </a:lnTo>
                  <a:lnTo>
                    <a:pt x="190" y="245"/>
                  </a:lnTo>
                  <a:lnTo>
                    <a:pt x="184" y="245"/>
                  </a:lnTo>
                  <a:lnTo>
                    <a:pt x="178" y="245"/>
                  </a:lnTo>
                  <a:lnTo>
                    <a:pt x="172" y="245"/>
                  </a:lnTo>
                  <a:lnTo>
                    <a:pt x="165" y="245"/>
                  </a:lnTo>
                  <a:lnTo>
                    <a:pt x="159" y="245"/>
                  </a:lnTo>
                  <a:lnTo>
                    <a:pt x="153" y="245"/>
                  </a:lnTo>
                  <a:lnTo>
                    <a:pt x="147" y="245"/>
                  </a:lnTo>
                  <a:lnTo>
                    <a:pt x="141" y="245"/>
                  </a:lnTo>
                  <a:lnTo>
                    <a:pt x="134" y="245"/>
                  </a:lnTo>
                  <a:lnTo>
                    <a:pt x="128" y="245"/>
                  </a:lnTo>
                  <a:lnTo>
                    <a:pt x="123" y="246"/>
                  </a:lnTo>
                  <a:lnTo>
                    <a:pt x="116" y="246"/>
                  </a:lnTo>
                  <a:lnTo>
                    <a:pt x="110" y="248"/>
                  </a:lnTo>
                  <a:lnTo>
                    <a:pt x="105" y="248"/>
                  </a:lnTo>
                  <a:lnTo>
                    <a:pt x="98" y="249"/>
                  </a:lnTo>
                  <a:lnTo>
                    <a:pt x="92" y="250"/>
                  </a:lnTo>
                  <a:lnTo>
                    <a:pt x="86" y="251"/>
                  </a:lnTo>
                  <a:lnTo>
                    <a:pt x="80" y="253"/>
                  </a:lnTo>
                  <a:lnTo>
                    <a:pt x="75" y="255"/>
                  </a:lnTo>
                  <a:lnTo>
                    <a:pt x="75" y="254"/>
                  </a:lnTo>
                  <a:lnTo>
                    <a:pt x="76" y="253"/>
                  </a:lnTo>
                  <a:lnTo>
                    <a:pt x="77" y="250"/>
                  </a:lnTo>
                  <a:lnTo>
                    <a:pt x="77" y="246"/>
                  </a:lnTo>
                  <a:lnTo>
                    <a:pt x="79" y="244"/>
                  </a:lnTo>
                  <a:lnTo>
                    <a:pt x="80" y="243"/>
                  </a:lnTo>
                  <a:lnTo>
                    <a:pt x="80" y="240"/>
                  </a:lnTo>
                  <a:lnTo>
                    <a:pt x="80" y="236"/>
                  </a:lnTo>
                  <a:lnTo>
                    <a:pt x="81" y="234"/>
                  </a:lnTo>
                  <a:lnTo>
                    <a:pt x="82" y="231"/>
                  </a:lnTo>
                  <a:lnTo>
                    <a:pt x="84" y="228"/>
                  </a:lnTo>
                  <a:lnTo>
                    <a:pt x="85" y="225"/>
                  </a:lnTo>
                  <a:lnTo>
                    <a:pt x="86" y="222"/>
                  </a:lnTo>
                  <a:lnTo>
                    <a:pt x="87" y="218"/>
                  </a:lnTo>
                  <a:lnTo>
                    <a:pt x="89" y="213"/>
                  </a:lnTo>
                  <a:lnTo>
                    <a:pt x="90" y="209"/>
                  </a:lnTo>
                  <a:lnTo>
                    <a:pt x="91" y="205"/>
                  </a:lnTo>
                  <a:lnTo>
                    <a:pt x="92" y="202"/>
                  </a:lnTo>
                  <a:lnTo>
                    <a:pt x="94" y="197"/>
                  </a:lnTo>
                  <a:lnTo>
                    <a:pt x="95" y="193"/>
                  </a:lnTo>
                  <a:lnTo>
                    <a:pt x="96" y="188"/>
                  </a:lnTo>
                  <a:lnTo>
                    <a:pt x="97" y="183"/>
                  </a:lnTo>
                  <a:lnTo>
                    <a:pt x="98" y="178"/>
                  </a:lnTo>
                  <a:lnTo>
                    <a:pt x="100" y="174"/>
                  </a:lnTo>
                  <a:lnTo>
                    <a:pt x="102" y="168"/>
                  </a:lnTo>
                  <a:lnTo>
                    <a:pt x="103" y="165"/>
                  </a:lnTo>
                  <a:lnTo>
                    <a:pt x="105" y="160"/>
                  </a:lnTo>
                  <a:lnTo>
                    <a:pt x="106" y="155"/>
                  </a:lnTo>
                  <a:lnTo>
                    <a:pt x="107" y="148"/>
                  </a:lnTo>
                  <a:lnTo>
                    <a:pt x="108" y="143"/>
                  </a:lnTo>
                  <a:lnTo>
                    <a:pt x="110" y="138"/>
                  </a:lnTo>
                  <a:lnTo>
                    <a:pt x="112" y="132"/>
                  </a:lnTo>
                  <a:lnTo>
                    <a:pt x="112" y="127"/>
                  </a:lnTo>
                  <a:lnTo>
                    <a:pt x="115" y="122"/>
                  </a:lnTo>
                  <a:lnTo>
                    <a:pt x="115" y="116"/>
                  </a:lnTo>
                  <a:lnTo>
                    <a:pt x="117" y="111"/>
                  </a:lnTo>
                  <a:lnTo>
                    <a:pt x="118" y="106"/>
                  </a:lnTo>
                  <a:lnTo>
                    <a:pt x="120" y="100"/>
                  </a:lnTo>
                  <a:lnTo>
                    <a:pt x="121" y="95"/>
                  </a:lnTo>
                  <a:lnTo>
                    <a:pt x="123" y="90"/>
                  </a:lnTo>
                  <a:lnTo>
                    <a:pt x="123" y="85"/>
                  </a:lnTo>
                  <a:lnTo>
                    <a:pt x="126" y="80"/>
                  </a:lnTo>
                  <a:lnTo>
                    <a:pt x="126" y="75"/>
                  </a:lnTo>
                  <a:lnTo>
                    <a:pt x="128" y="70"/>
                  </a:lnTo>
                  <a:lnTo>
                    <a:pt x="128" y="65"/>
                  </a:lnTo>
                  <a:lnTo>
                    <a:pt x="129" y="59"/>
                  </a:lnTo>
                  <a:lnTo>
                    <a:pt x="131" y="54"/>
                  </a:lnTo>
                  <a:lnTo>
                    <a:pt x="131" y="49"/>
                  </a:lnTo>
                  <a:lnTo>
                    <a:pt x="132" y="44"/>
                  </a:lnTo>
                  <a:lnTo>
                    <a:pt x="133" y="41"/>
                  </a:lnTo>
                  <a:lnTo>
                    <a:pt x="134" y="36"/>
                  </a:lnTo>
                  <a:lnTo>
                    <a:pt x="134" y="31"/>
                  </a:lnTo>
                  <a:lnTo>
                    <a:pt x="134" y="27"/>
                  </a:lnTo>
                  <a:lnTo>
                    <a:pt x="136" y="23"/>
                  </a:lnTo>
                  <a:lnTo>
                    <a:pt x="136" y="18"/>
                  </a:lnTo>
                  <a:lnTo>
                    <a:pt x="137" y="14"/>
                  </a:lnTo>
                  <a:lnTo>
                    <a:pt x="137" y="10"/>
                  </a:lnTo>
                  <a:lnTo>
                    <a:pt x="137" y="7"/>
                  </a:lnTo>
                  <a:lnTo>
                    <a:pt x="137" y="2"/>
                  </a:lnTo>
                  <a:lnTo>
                    <a:pt x="137" y="0"/>
                  </a:lnTo>
                  <a:lnTo>
                    <a:pt x="103" y="2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79" name="Freeform 334"/>
            <p:cNvSpPr>
              <a:spLocks/>
            </p:cNvSpPr>
            <p:nvPr/>
          </p:nvSpPr>
          <p:spPr bwMode="auto">
            <a:xfrm>
              <a:off x="1753" y="1396"/>
              <a:ext cx="132" cy="146"/>
            </a:xfrm>
            <a:custGeom>
              <a:avLst/>
              <a:gdLst>
                <a:gd name="T0" fmla="*/ 0 w 395"/>
                <a:gd name="T1" fmla="*/ 0 h 436"/>
                <a:gd name="T2" fmla="*/ 0 w 395"/>
                <a:gd name="T3" fmla="*/ 0 h 436"/>
                <a:gd name="T4" fmla="*/ 0 w 395"/>
                <a:gd name="T5" fmla="*/ 0 h 436"/>
                <a:gd name="T6" fmla="*/ 0 w 395"/>
                <a:gd name="T7" fmla="*/ 0 h 436"/>
                <a:gd name="T8" fmla="*/ 0 w 395"/>
                <a:gd name="T9" fmla="*/ 0 h 436"/>
                <a:gd name="T10" fmla="*/ 0 w 395"/>
                <a:gd name="T11" fmla="*/ 0 h 436"/>
                <a:gd name="T12" fmla="*/ 0 w 395"/>
                <a:gd name="T13" fmla="*/ 0 h 436"/>
                <a:gd name="T14" fmla="*/ 0 w 395"/>
                <a:gd name="T15" fmla="*/ 0 h 436"/>
                <a:gd name="T16" fmla="*/ 0 w 395"/>
                <a:gd name="T17" fmla="*/ 0 h 436"/>
                <a:gd name="T18" fmla="*/ 0 w 395"/>
                <a:gd name="T19" fmla="*/ 0 h 436"/>
                <a:gd name="T20" fmla="*/ 0 w 395"/>
                <a:gd name="T21" fmla="*/ 0 h 436"/>
                <a:gd name="T22" fmla="*/ 0 w 395"/>
                <a:gd name="T23" fmla="*/ 0 h 436"/>
                <a:gd name="T24" fmla="*/ 0 w 395"/>
                <a:gd name="T25" fmla="*/ 0 h 436"/>
                <a:gd name="T26" fmla="*/ 0 w 395"/>
                <a:gd name="T27" fmla="*/ 0 h 436"/>
                <a:gd name="T28" fmla="*/ 0 w 395"/>
                <a:gd name="T29" fmla="*/ 0 h 436"/>
                <a:gd name="T30" fmla="*/ 0 w 395"/>
                <a:gd name="T31" fmla="*/ 0 h 436"/>
                <a:gd name="T32" fmla="*/ 0 w 395"/>
                <a:gd name="T33" fmla="*/ 0 h 436"/>
                <a:gd name="T34" fmla="*/ 0 w 395"/>
                <a:gd name="T35" fmla="*/ 0 h 436"/>
                <a:gd name="T36" fmla="*/ 0 w 395"/>
                <a:gd name="T37" fmla="*/ 0 h 436"/>
                <a:gd name="T38" fmla="*/ 0 w 395"/>
                <a:gd name="T39" fmla="*/ 0 h 436"/>
                <a:gd name="T40" fmla="*/ 0 w 395"/>
                <a:gd name="T41" fmla="*/ 0 h 436"/>
                <a:gd name="T42" fmla="*/ 0 w 395"/>
                <a:gd name="T43" fmla="*/ 0 h 436"/>
                <a:gd name="T44" fmla="*/ 0 w 395"/>
                <a:gd name="T45" fmla="*/ 0 h 436"/>
                <a:gd name="T46" fmla="*/ 0 w 395"/>
                <a:gd name="T47" fmla="*/ 0 h 436"/>
                <a:gd name="T48" fmla="*/ 0 w 395"/>
                <a:gd name="T49" fmla="*/ 0 h 436"/>
                <a:gd name="T50" fmla="*/ 0 w 395"/>
                <a:gd name="T51" fmla="*/ 0 h 436"/>
                <a:gd name="T52" fmla="*/ 0 w 395"/>
                <a:gd name="T53" fmla="*/ 0 h 436"/>
                <a:gd name="T54" fmla="*/ 0 w 395"/>
                <a:gd name="T55" fmla="*/ 0 h 436"/>
                <a:gd name="T56" fmla="*/ 0 w 395"/>
                <a:gd name="T57" fmla="*/ 0 h 436"/>
                <a:gd name="T58" fmla="*/ 0 w 395"/>
                <a:gd name="T59" fmla="*/ 0 h 436"/>
                <a:gd name="T60" fmla="*/ 0 w 395"/>
                <a:gd name="T61" fmla="*/ 0 h 436"/>
                <a:gd name="T62" fmla="*/ 0 w 395"/>
                <a:gd name="T63" fmla="*/ 0 h 436"/>
                <a:gd name="T64" fmla="*/ 0 w 395"/>
                <a:gd name="T65" fmla="*/ 0 h 436"/>
                <a:gd name="T66" fmla="*/ 0 w 395"/>
                <a:gd name="T67" fmla="*/ 0 h 436"/>
                <a:gd name="T68" fmla="*/ 0 w 395"/>
                <a:gd name="T69" fmla="*/ 0 h 436"/>
                <a:gd name="T70" fmla="*/ 0 w 395"/>
                <a:gd name="T71" fmla="*/ 0 h 436"/>
                <a:gd name="T72" fmla="*/ 0 w 395"/>
                <a:gd name="T73" fmla="*/ 0 h 436"/>
                <a:gd name="T74" fmla="*/ 0 w 395"/>
                <a:gd name="T75" fmla="*/ 0 h 436"/>
                <a:gd name="T76" fmla="*/ 0 w 395"/>
                <a:gd name="T77" fmla="*/ 0 h 436"/>
                <a:gd name="T78" fmla="*/ 0 w 395"/>
                <a:gd name="T79" fmla="*/ 0 h 436"/>
                <a:gd name="T80" fmla="*/ 0 w 395"/>
                <a:gd name="T81" fmla="*/ 0 h 436"/>
                <a:gd name="T82" fmla="*/ 0 w 395"/>
                <a:gd name="T83" fmla="*/ 0 h 436"/>
                <a:gd name="T84" fmla="*/ 0 w 395"/>
                <a:gd name="T85" fmla="*/ 0 h 436"/>
                <a:gd name="T86" fmla="*/ 0 w 395"/>
                <a:gd name="T87" fmla="*/ 0 h 436"/>
                <a:gd name="T88" fmla="*/ 0 w 395"/>
                <a:gd name="T89" fmla="*/ 0 h 436"/>
                <a:gd name="T90" fmla="*/ 0 w 395"/>
                <a:gd name="T91" fmla="*/ 0 h 436"/>
                <a:gd name="T92" fmla="*/ 0 w 395"/>
                <a:gd name="T93" fmla="*/ 0 h 436"/>
                <a:gd name="T94" fmla="*/ 0 w 395"/>
                <a:gd name="T95" fmla="*/ 0 h 436"/>
                <a:gd name="T96" fmla="*/ 0 w 395"/>
                <a:gd name="T97" fmla="*/ 0 h 436"/>
                <a:gd name="T98" fmla="*/ 0 w 395"/>
                <a:gd name="T99" fmla="*/ 0 h 436"/>
                <a:gd name="T100" fmla="*/ 0 w 395"/>
                <a:gd name="T101" fmla="*/ 0 h 436"/>
                <a:gd name="T102" fmla="*/ 0 w 395"/>
                <a:gd name="T103" fmla="*/ 0 h 436"/>
                <a:gd name="T104" fmla="*/ 0 w 395"/>
                <a:gd name="T105" fmla="*/ 0 h 436"/>
                <a:gd name="T106" fmla="*/ 0 w 395"/>
                <a:gd name="T107" fmla="*/ 0 h 436"/>
                <a:gd name="T108" fmla="*/ 0 w 395"/>
                <a:gd name="T109" fmla="*/ 0 h 436"/>
                <a:gd name="T110" fmla="*/ 0 w 395"/>
                <a:gd name="T111" fmla="*/ 0 h 436"/>
                <a:gd name="T112" fmla="*/ 0 w 395"/>
                <a:gd name="T113" fmla="*/ 0 h 436"/>
                <a:gd name="T114" fmla="*/ 0 w 395"/>
                <a:gd name="T115" fmla="*/ 0 h 436"/>
                <a:gd name="T116" fmla="*/ 0 w 395"/>
                <a:gd name="T117" fmla="*/ 0 h 436"/>
                <a:gd name="T118" fmla="*/ 0 w 395"/>
                <a:gd name="T119" fmla="*/ 0 h 4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5"/>
                <a:gd name="T181" fmla="*/ 0 h 436"/>
                <a:gd name="T182" fmla="*/ 395 w 395"/>
                <a:gd name="T183" fmla="*/ 436 h 4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5" h="436">
                  <a:moveTo>
                    <a:pt x="63" y="27"/>
                  </a:moveTo>
                  <a:lnTo>
                    <a:pt x="63" y="27"/>
                  </a:lnTo>
                  <a:lnTo>
                    <a:pt x="62" y="30"/>
                  </a:lnTo>
                  <a:lnTo>
                    <a:pt x="62" y="31"/>
                  </a:lnTo>
                  <a:lnTo>
                    <a:pt x="62" y="32"/>
                  </a:lnTo>
                  <a:lnTo>
                    <a:pt x="62" y="35"/>
                  </a:lnTo>
                  <a:lnTo>
                    <a:pt x="62" y="37"/>
                  </a:lnTo>
                  <a:lnTo>
                    <a:pt x="62" y="40"/>
                  </a:lnTo>
                  <a:lnTo>
                    <a:pt x="62" y="42"/>
                  </a:lnTo>
                  <a:lnTo>
                    <a:pt x="60" y="45"/>
                  </a:lnTo>
                  <a:lnTo>
                    <a:pt x="60" y="48"/>
                  </a:lnTo>
                  <a:lnTo>
                    <a:pt x="58" y="52"/>
                  </a:lnTo>
                  <a:lnTo>
                    <a:pt x="58" y="56"/>
                  </a:lnTo>
                  <a:lnTo>
                    <a:pt x="58" y="59"/>
                  </a:lnTo>
                  <a:lnTo>
                    <a:pt x="58" y="64"/>
                  </a:lnTo>
                  <a:lnTo>
                    <a:pt x="57" y="68"/>
                  </a:lnTo>
                  <a:lnTo>
                    <a:pt x="56" y="73"/>
                  </a:lnTo>
                  <a:lnTo>
                    <a:pt x="56" y="77"/>
                  </a:lnTo>
                  <a:lnTo>
                    <a:pt x="56" y="82"/>
                  </a:lnTo>
                  <a:lnTo>
                    <a:pt x="55" y="87"/>
                  </a:lnTo>
                  <a:lnTo>
                    <a:pt x="54" y="92"/>
                  </a:lnTo>
                  <a:lnTo>
                    <a:pt x="54" y="97"/>
                  </a:lnTo>
                  <a:lnTo>
                    <a:pt x="52" y="103"/>
                  </a:lnTo>
                  <a:lnTo>
                    <a:pt x="51" y="108"/>
                  </a:lnTo>
                  <a:lnTo>
                    <a:pt x="51" y="114"/>
                  </a:lnTo>
                  <a:lnTo>
                    <a:pt x="50" y="119"/>
                  </a:lnTo>
                  <a:lnTo>
                    <a:pt x="49" y="125"/>
                  </a:lnTo>
                  <a:lnTo>
                    <a:pt x="49" y="131"/>
                  </a:lnTo>
                  <a:lnTo>
                    <a:pt x="47" y="136"/>
                  </a:lnTo>
                  <a:lnTo>
                    <a:pt x="46" y="143"/>
                  </a:lnTo>
                  <a:lnTo>
                    <a:pt x="46" y="149"/>
                  </a:lnTo>
                  <a:lnTo>
                    <a:pt x="44" y="154"/>
                  </a:lnTo>
                  <a:lnTo>
                    <a:pt x="42" y="161"/>
                  </a:lnTo>
                  <a:lnTo>
                    <a:pt x="41" y="166"/>
                  </a:lnTo>
                  <a:lnTo>
                    <a:pt x="40" y="172"/>
                  </a:lnTo>
                  <a:lnTo>
                    <a:pt x="40" y="177"/>
                  </a:lnTo>
                  <a:lnTo>
                    <a:pt x="37" y="183"/>
                  </a:lnTo>
                  <a:lnTo>
                    <a:pt x="37" y="190"/>
                  </a:lnTo>
                  <a:lnTo>
                    <a:pt x="36" y="196"/>
                  </a:lnTo>
                  <a:lnTo>
                    <a:pt x="35" y="201"/>
                  </a:lnTo>
                  <a:lnTo>
                    <a:pt x="34" y="207"/>
                  </a:lnTo>
                  <a:lnTo>
                    <a:pt x="32" y="212"/>
                  </a:lnTo>
                  <a:lnTo>
                    <a:pt x="31" y="218"/>
                  </a:lnTo>
                  <a:lnTo>
                    <a:pt x="30" y="223"/>
                  </a:lnTo>
                  <a:lnTo>
                    <a:pt x="29" y="228"/>
                  </a:lnTo>
                  <a:lnTo>
                    <a:pt x="26" y="233"/>
                  </a:lnTo>
                  <a:lnTo>
                    <a:pt x="26" y="239"/>
                  </a:lnTo>
                  <a:lnTo>
                    <a:pt x="24" y="244"/>
                  </a:lnTo>
                  <a:lnTo>
                    <a:pt x="24" y="249"/>
                  </a:lnTo>
                  <a:lnTo>
                    <a:pt x="21" y="253"/>
                  </a:lnTo>
                  <a:lnTo>
                    <a:pt x="21" y="258"/>
                  </a:lnTo>
                  <a:lnTo>
                    <a:pt x="19" y="262"/>
                  </a:lnTo>
                  <a:lnTo>
                    <a:pt x="18" y="265"/>
                  </a:lnTo>
                  <a:lnTo>
                    <a:pt x="16" y="270"/>
                  </a:lnTo>
                  <a:lnTo>
                    <a:pt x="15" y="274"/>
                  </a:lnTo>
                  <a:lnTo>
                    <a:pt x="14" y="276"/>
                  </a:lnTo>
                  <a:lnTo>
                    <a:pt x="13" y="280"/>
                  </a:lnTo>
                  <a:lnTo>
                    <a:pt x="11" y="284"/>
                  </a:lnTo>
                  <a:lnTo>
                    <a:pt x="10" y="286"/>
                  </a:lnTo>
                  <a:lnTo>
                    <a:pt x="8" y="289"/>
                  </a:lnTo>
                  <a:lnTo>
                    <a:pt x="8" y="291"/>
                  </a:lnTo>
                  <a:lnTo>
                    <a:pt x="5" y="293"/>
                  </a:lnTo>
                  <a:lnTo>
                    <a:pt x="4" y="295"/>
                  </a:lnTo>
                  <a:lnTo>
                    <a:pt x="0" y="322"/>
                  </a:lnTo>
                  <a:lnTo>
                    <a:pt x="1" y="322"/>
                  </a:lnTo>
                  <a:lnTo>
                    <a:pt x="4" y="324"/>
                  </a:lnTo>
                  <a:lnTo>
                    <a:pt x="8" y="324"/>
                  </a:lnTo>
                  <a:lnTo>
                    <a:pt x="10" y="324"/>
                  </a:lnTo>
                  <a:lnTo>
                    <a:pt x="11" y="325"/>
                  </a:lnTo>
                  <a:lnTo>
                    <a:pt x="14" y="325"/>
                  </a:lnTo>
                  <a:lnTo>
                    <a:pt x="16" y="326"/>
                  </a:lnTo>
                  <a:lnTo>
                    <a:pt x="19" y="327"/>
                  </a:lnTo>
                  <a:lnTo>
                    <a:pt x="23" y="327"/>
                  </a:lnTo>
                  <a:lnTo>
                    <a:pt x="26" y="329"/>
                  </a:lnTo>
                  <a:lnTo>
                    <a:pt x="30" y="330"/>
                  </a:lnTo>
                  <a:lnTo>
                    <a:pt x="32" y="330"/>
                  </a:lnTo>
                  <a:lnTo>
                    <a:pt x="36" y="331"/>
                  </a:lnTo>
                  <a:lnTo>
                    <a:pt x="40" y="332"/>
                  </a:lnTo>
                  <a:lnTo>
                    <a:pt x="44" y="332"/>
                  </a:lnTo>
                  <a:lnTo>
                    <a:pt x="49" y="334"/>
                  </a:lnTo>
                  <a:lnTo>
                    <a:pt x="52" y="335"/>
                  </a:lnTo>
                  <a:lnTo>
                    <a:pt x="56" y="336"/>
                  </a:lnTo>
                  <a:lnTo>
                    <a:pt x="62" y="337"/>
                  </a:lnTo>
                  <a:lnTo>
                    <a:pt x="66" y="340"/>
                  </a:lnTo>
                  <a:lnTo>
                    <a:pt x="71" y="340"/>
                  </a:lnTo>
                  <a:lnTo>
                    <a:pt x="75" y="342"/>
                  </a:lnTo>
                  <a:lnTo>
                    <a:pt x="81" y="343"/>
                  </a:lnTo>
                  <a:lnTo>
                    <a:pt x="86" y="345"/>
                  </a:lnTo>
                  <a:lnTo>
                    <a:pt x="91" y="346"/>
                  </a:lnTo>
                  <a:lnTo>
                    <a:pt x="96" y="348"/>
                  </a:lnTo>
                  <a:lnTo>
                    <a:pt x="101" y="351"/>
                  </a:lnTo>
                  <a:lnTo>
                    <a:pt x="106" y="351"/>
                  </a:lnTo>
                  <a:lnTo>
                    <a:pt x="111" y="353"/>
                  </a:lnTo>
                  <a:lnTo>
                    <a:pt x="116" y="356"/>
                  </a:lnTo>
                  <a:lnTo>
                    <a:pt x="121" y="357"/>
                  </a:lnTo>
                  <a:lnTo>
                    <a:pt x="126" y="360"/>
                  </a:lnTo>
                  <a:lnTo>
                    <a:pt x="132" y="362"/>
                  </a:lnTo>
                  <a:lnTo>
                    <a:pt x="138" y="365"/>
                  </a:lnTo>
                  <a:lnTo>
                    <a:pt x="143" y="367"/>
                  </a:lnTo>
                  <a:lnTo>
                    <a:pt x="148" y="368"/>
                  </a:lnTo>
                  <a:lnTo>
                    <a:pt x="154" y="369"/>
                  </a:lnTo>
                  <a:lnTo>
                    <a:pt x="159" y="372"/>
                  </a:lnTo>
                  <a:lnTo>
                    <a:pt x="164" y="374"/>
                  </a:lnTo>
                  <a:lnTo>
                    <a:pt x="169" y="378"/>
                  </a:lnTo>
                  <a:lnTo>
                    <a:pt x="175" y="381"/>
                  </a:lnTo>
                  <a:lnTo>
                    <a:pt x="180" y="383"/>
                  </a:lnTo>
                  <a:lnTo>
                    <a:pt x="186" y="386"/>
                  </a:lnTo>
                  <a:lnTo>
                    <a:pt x="191" y="388"/>
                  </a:lnTo>
                  <a:lnTo>
                    <a:pt x="196" y="391"/>
                  </a:lnTo>
                  <a:lnTo>
                    <a:pt x="201" y="394"/>
                  </a:lnTo>
                  <a:lnTo>
                    <a:pt x="206" y="397"/>
                  </a:lnTo>
                  <a:lnTo>
                    <a:pt x="211" y="399"/>
                  </a:lnTo>
                  <a:lnTo>
                    <a:pt x="216" y="402"/>
                  </a:lnTo>
                  <a:lnTo>
                    <a:pt x="221" y="405"/>
                  </a:lnTo>
                  <a:lnTo>
                    <a:pt x="226" y="409"/>
                  </a:lnTo>
                  <a:lnTo>
                    <a:pt x="230" y="413"/>
                  </a:lnTo>
                  <a:lnTo>
                    <a:pt x="235" y="415"/>
                  </a:lnTo>
                  <a:lnTo>
                    <a:pt x="238" y="418"/>
                  </a:lnTo>
                  <a:lnTo>
                    <a:pt x="243" y="422"/>
                  </a:lnTo>
                  <a:lnTo>
                    <a:pt x="247" y="425"/>
                  </a:lnTo>
                  <a:lnTo>
                    <a:pt x="252" y="429"/>
                  </a:lnTo>
                  <a:lnTo>
                    <a:pt x="256" y="433"/>
                  </a:lnTo>
                  <a:lnTo>
                    <a:pt x="260" y="436"/>
                  </a:lnTo>
                  <a:lnTo>
                    <a:pt x="284" y="429"/>
                  </a:lnTo>
                  <a:lnTo>
                    <a:pt x="282" y="427"/>
                  </a:lnTo>
                  <a:lnTo>
                    <a:pt x="278" y="424"/>
                  </a:lnTo>
                  <a:lnTo>
                    <a:pt x="276" y="422"/>
                  </a:lnTo>
                  <a:lnTo>
                    <a:pt x="273" y="420"/>
                  </a:lnTo>
                  <a:lnTo>
                    <a:pt x="269" y="418"/>
                  </a:lnTo>
                  <a:lnTo>
                    <a:pt x="266" y="415"/>
                  </a:lnTo>
                  <a:lnTo>
                    <a:pt x="263" y="413"/>
                  </a:lnTo>
                  <a:lnTo>
                    <a:pt x="261" y="410"/>
                  </a:lnTo>
                  <a:lnTo>
                    <a:pt x="258" y="409"/>
                  </a:lnTo>
                  <a:lnTo>
                    <a:pt x="257" y="407"/>
                  </a:lnTo>
                  <a:lnTo>
                    <a:pt x="253" y="404"/>
                  </a:lnTo>
                  <a:lnTo>
                    <a:pt x="251" y="403"/>
                  </a:lnTo>
                  <a:lnTo>
                    <a:pt x="248" y="402"/>
                  </a:lnTo>
                  <a:lnTo>
                    <a:pt x="246" y="399"/>
                  </a:lnTo>
                  <a:lnTo>
                    <a:pt x="242" y="397"/>
                  </a:lnTo>
                  <a:lnTo>
                    <a:pt x="238" y="394"/>
                  </a:lnTo>
                  <a:lnTo>
                    <a:pt x="236" y="393"/>
                  </a:lnTo>
                  <a:lnTo>
                    <a:pt x="232" y="391"/>
                  </a:lnTo>
                  <a:lnTo>
                    <a:pt x="229" y="388"/>
                  </a:lnTo>
                  <a:lnTo>
                    <a:pt x="225" y="386"/>
                  </a:lnTo>
                  <a:lnTo>
                    <a:pt x="222" y="383"/>
                  </a:lnTo>
                  <a:lnTo>
                    <a:pt x="219" y="382"/>
                  </a:lnTo>
                  <a:lnTo>
                    <a:pt x="214" y="379"/>
                  </a:lnTo>
                  <a:lnTo>
                    <a:pt x="210" y="377"/>
                  </a:lnTo>
                  <a:lnTo>
                    <a:pt x="206" y="374"/>
                  </a:lnTo>
                  <a:lnTo>
                    <a:pt x="202" y="372"/>
                  </a:lnTo>
                  <a:lnTo>
                    <a:pt x="197" y="369"/>
                  </a:lnTo>
                  <a:lnTo>
                    <a:pt x="193" y="367"/>
                  </a:lnTo>
                  <a:lnTo>
                    <a:pt x="189" y="365"/>
                  </a:lnTo>
                  <a:lnTo>
                    <a:pt x="185" y="362"/>
                  </a:lnTo>
                  <a:lnTo>
                    <a:pt x="179" y="360"/>
                  </a:lnTo>
                  <a:lnTo>
                    <a:pt x="175" y="356"/>
                  </a:lnTo>
                  <a:lnTo>
                    <a:pt x="170" y="353"/>
                  </a:lnTo>
                  <a:lnTo>
                    <a:pt x="166" y="351"/>
                  </a:lnTo>
                  <a:lnTo>
                    <a:pt x="160" y="348"/>
                  </a:lnTo>
                  <a:lnTo>
                    <a:pt x="155" y="347"/>
                  </a:lnTo>
                  <a:lnTo>
                    <a:pt x="152" y="345"/>
                  </a:lnTo>
                  <a:lnTo>
                    <a:pt x="147" y="342"/>
                  </a:lnTo>
                  <a:lnTo>
                    <a:pt x="142" y="340"/>
                  </a:lnTo>
                  <a:lnTo>
                    <a:pt x="137" y="337"/>
                  </a:lnTo>
                  <a:lnTo>
                    <a:pt x="132" y="335"/>
                  </a:lnTo>
                  <a:lnTo>
                    <a:pt x="126" y="332"/>
                  </a:lnTo>
                  <a:lnTo>
                    <a:pt x="121" y="330"/>
                  </a:lnTo>
                  <a:lnTo>
                    <a:pt x="114" y="329"/>
                  </a:lnTo>
                  <a:lnTo>
                    <a:pt x="109" y="326"/>
                  </a:lnTo>
                  <a:lnTo>
                    <a:pt x="104" y="324"/>
                  </a:lnTo>
                  <a:lnTo>
                    <a:pt x="98" y="321"/>
                  </a:lnTo>
                  <a:lnTo>
                    <a:pt x="92" y="320"/>
                  </a:lnTo>
                  <a:lnTo>
                    <a:pt x="87" y="319"/>
                  </a:lnTo>
                  <a:lnTo>
                    <a:pt x="81" y="316"/>
                  </a:lnTo>
                  <a:lnTo>
                    <a:pt x="75" y="315"/>
                  </a:lnTo>
                  <a:lnTo>
                    <a:pt x="70" y="314"/>
                  </a:lnTo>
                  <a:lnTo>
                    <a:pt x="63" y="311"/>
                  </a:lnTo>
                  <a:lnTo>
                    <a:pt x="58" y="310"/>
                  </a:lnTo>
                  <a:lnTo>
                    <a:pt x="60" y="310"/>
                  </a:lnTo>
                  <a:lnTo>
                    <a:pt x="62" y="310"/>
                  </a:lnTo>
                  <a:lnTo>
                    <a:pt x="67" y="311"/>
                  </a:lnTo>
                  <a:lnTo>
                    <a:pt x="68" y="311"/>
                  </a:lnTo>
                  <a:lnTo>
                    <a:pt x="70" y="311"/>
                  </a:lnTo>
                  <a:lnTo>
                    <a:pt x="72" y="311"/>
                  </a:lnTo>
                  <a:lnTo>
                    <a:pt x="76" y="311"/>
                  </a:lnTo>
                  <a:lnTo>
                    <a:pt x="78" y="311"/>
                  </a:lnTo>
                  <a:lnTo>
                    <a:pt x="82" y="311"/>
                  </a:lnTo>
                  <a:lnTo>
                    <a:pt x="86" y="311"/>
                  </a:lnTo>
                  <a:lnTo>
                    <a:pt x="90" y="312"/>
                  </a:lnTo>
                  <a:lnTo>
                    <a:pt x="93" y="312"/>
                  </a:lnTo>
                  <a:lnTo>
                    <a:pt x="97" y="314"/>
                  </a:lnTo>
                  <a:lnTo>
                    <a:pt x="101" y="314"/>
                  </a:lnTo>
                  <a:lnTo>
                    <a:pt x="104" y="315"/>
                  </a:lnTo>
                  <a:lnTo>
                    <a:pt x="109" y="315"/>
                  </a:lnTo>
                  <a:lnTo>
                    <a:pt x="114" y="316"/>
                  </a:lnTo>
                  <a:lnTo>
                    <a:pt x="119" y="316"/>
                  </a:lnTo>
                  <a:lnTo>
                    <a:pt x="124" y="317"/>
                  </a:lnTo>
                  <a:lnTo>
                    <a:pt x="129" y="319"/>
                  </a:lnTo>
                  <a:lnTo>
                    <a:pt x="134" y="319"/>
                  </a:lnTo>
                  <a:lnTo>
                    <a:pt x="139" y="320"/>
                  </a:lnTo>
                  <a:lnTo>
                    <a:pt x="145" y="321"/>
                  </a:lnTo>
                  <a:lnTo>
                    <a:pt x="150" y="322"/>
                  </a:lnTo>
                  <a:lnTo>
                    <a:pt x="157" y="324"/>
                  </a:lnTo>
                  <a:lnTo>
                    <a:pt x="162" y="325"/>
                  </a:lnTo>
                  <a:lnTo>
                    <a:pt x="169" y="327"/>
                  </a:lnTo>
                  <a:lnTo>
                    <a:pt x="174" y="329"/>
                  </a:lnTo>
                  <a:lnTo>
                    <a:pt x="179" y="330"/>
                  </a:lnTo>
                  <a:lnTo>
                    <a:pt x="186" y="331"/>
                  </a:lnTo>
                  <a:lnTo>
                    <a:pt x="193" y="334"/>
                  </a:lnTo>
                  <a:lnTo>
                    <a:pt x="199" y="335"/>
                  </a:lnTo>
                  <a:lnTo>
                    <a:pt x="205" y="337"/>
                  </a:lnTo>
                  <a:lnTo>
                    <a:pt x="211" y="338"/>
                  </a:lnTo>
                  <a:lnTo>
                    <a:pt x="217" y="341"/>
                  </a:lnTo>
                  <a:lnTo>
                    <a:pt x="225" y="343"/>
                  </a:lnTo>
                  <a:lnTo>
                    <a:pt x="230" y="346"/>
                  </a:lnTo>
                  <a:lnTo>
                    <a:pt x="237" y="348"/>
                  </a:lnTo>
                  <a:lnTo>
                    <a:pt x="243" y="351"/>
                  </a:lnTo>
                  <a:lnTo>
                    <a:pt x="251" y="353"/>
                  </a:lnTo>
                  <a:lnTo>
                    <a:pt x="257" y="356"/>
                  </a:lnTo>
                  <a:lnTo>
                    <a:pt x="265" y="360"/>
                  </a:lnTo>
                  <a:lnTo>
                    <a:pt x="271" y="362"/>
                  </a:lnTo>
                  <a:lnTo>
                    <a:pt x="277" y="365"/>
                  </a:lnTo>
                  <a:lnTo>
                    <a:pt x="284" y="368"/>
                  </a:lnTo>
                  <a:lnTo>
                    <a:pt x="289" y="372"/>
                  </a:lnTo>
                  <a:lnTo>
                    <a:pt x="297" y="374"/>
                  </a:lnTo>
                  <a:lnTo>
                    <a:pt x="303" y="378"/>
                  </a:lnTo>
                  <a:lnTo>
                    <a:pt x="310" y="383"/>
                  </a:lnTo>
                  <a:lnTo>
                    <a:pt x="317" y="386"/>
                  </a:lnTo>
                  <a:lnTo>
                    <a:pt x="324" y="391"/>
                  </a:lnTo>
                  <a:lnTo>
                    <a:pt x="329" y="394"/>
                  </a:lnTo>
                  <a:lnTo>
                    <a:pt x="336" y="399"/>
                  </a:lnTo>
                  <a:lnTo>
                    <a:pt x="343" y="403"/>
                  </a:lnTo>
                  <a:lnTo>
                    <a:pt x="349" y="408"/>
                  </a:lnTo>
                  <a:lnTo>
                    <a:pt x="355" y="413"/>
                  </a:lnTo>
                  <a:lnTo>
                    <a:pt x="361" y="418"/>
                  </a:lnTo>
                  <a:lnTo>
                    <a:pt x="368" y="423"/>
                  </a:lnTo>
                  <a:lnTo>
                    <a:pt x="374" y="429"/>
                  </a:lnTo>
                  <a:lnTo>
                    <a:pt x="395" y="422"/>
                  </a:lnTo>
                  <a:lnTo>
                    <a:pt x="395" y="420"/>
                  </a:lnTo>
                  <a:lnTo>
                    <a:pt x="394" y="420"/>
                  </a:lnTo>
                  <a:lnTo>
                    <a:pt x="392" y="418"/>
                  </a:lnTo>
                  <a:lnTo>
                    <a:pt x="390" y="417"/>
                  </a:lnTo>
                  <a:lnTo>
                    <a:pt x="387" y="413"/>
                  </a:lnTo>
                  <a:lnTo>
                    <a:pt x="384" y="409"/>
                  </a:lnTo>
                  <a:lnTo>
                    <a:pt x="381" y="408"/>
                  </a:lnTo>
                  <a:lnTo>
                    <a:pt x="380" y="407"/>
                  </a:lnTo>
                  <a:lnTo>
                    <a:pt x="377" y="404"/>
                  </a:lnTo>
                  <a:lnTo>
                    <a:pt x="375" y="402"/>
                  </a:lnTo>
                  <a:lnTo>
                    <a:pt x="372" y="399"/>
                  </a:lnTo>
                  <a:lnTo>
                    <a:pt x="369" y="398"/>
                  </a:lnTo>
                  <a:lnTo>
                    <a:pt x="366" y="396"/>
                  </a:lnTo>
                  <a:lnTo>
                    <a:pt x="363" y="393"/>
                  </a:lnTo>
                  <a:lnTo>
                    <a:pt x="359" y="391"/>
                  </a:lnTo>
                  <a:lnTo>
                    <a:pt x="356" y="388"/>
                  </a:lnTo>
                  <a:lnTo>
                    <a:pt x="351" y="386"/>
                  </a:lnTo>
                  <a:lnTo>
                    <a:pt x="348" y="383"/>
                  </a:lnTo>
                  <a:lnTo>
                    <a:pt x="344" y="381"/>
                  </a:lnTo>
                  <a:lnTo>
                    <a:pt x="340" y="378"/>
                  </a:lnTo>
                  <a:lnTo>
                    <a:pt x="335" y="374"/>
                  </a:lnTo>
                  <a:lnTo>
                    <a:pt x="332" y="372"/>
                  </a:lnTo>
                  <a:lnTo>
                    <a:pt x="327" y="369"/>
                  </a:lnTo>
                  <a:lnTo>
                    <a:pt x="322" y="367"/>
                  </a:lnTo>
                  <a:lnTo>
                    <a:pt x="317" y="363"/>
                  </a:lnTo>
                  <a:lnTo>
                    <a:pt x="313" y="361"/>
                  </a:lnTo>
                  <a:lnTo>
                    <a:pt x="307" y="357"/>
                  </a:lnTo>
                  <a:lnTo>
                    <a:pt x="300" y="353"/>
                  </a:lnTo>
                  <a:lnTo>
                    <a:pt x="294" y="351"/>
                  </a:lnTo>
                  <a:lnTo>
                    <a:pt x="289" y="348"/>
                  </a:lnTo>
                  <a:lnTo>
                    <a:pt x="283" y="346"/>
                  </a:lnTo>
                  <a:lnTo>
                    <a:pt x="277" y="342"/>
                  </a:lnTo>
                  <a:lnTo>
                    <a:pt x="271" y="340"/>
                  </a:lnTo>
                  <a:lnTo>
                    <a:pt x="265" y="337"/>
                  </a:lnTo>
                  <a:lnTo>
                    <a:pt x="257" y="334"/>
                  </a:lnTo>
                  <a:lnTo>
                    <a:pt x="251" y="330"/>
                  </a:lnTo>
                  <a:lnTo>
                    <a:pt x="243" y="327"/>
                  </a:lnTo>
                  <a:lnTo>
                    <a:pt x="236" y="325"/>
                  </a:lnTo>
                  <a:lnTo>
                    <a:pt x="229" y="322"/>
                  </a:lnTo>
                  <a:lnTo>
                    <a:pt x="222" y="320"/>
                  </a:lnTo>
                  <a:lnTo>
                    <a:pt x="214" y="317"/>
                  </a:lnTo>
                  <a:lnTo>
                    <a:pt x="206" y="315"/>
                  </a:lnTo>
                  <a:lnTo>
                    <a:pt x="199" y="312"/>
                  </a:lnTo>
                  <a:lnTo>
                    <a:pt x="190" y="310"/>
                  </a:lnTo>
                  <a:lnTo>
                    <a:pt x="181" y="306"/>
                  </a:lnTo>
                  <a:lnTo>
                    <a:pt x="173" y="305"/>
                  </a:lnTo>
                  <a:lnTo>
                    <a:pt x="164" y="303"/>
                  </a:lnTo>
                  <a:lnTo>
                    <a:pt x="155" y="300"/>
                  </a:lnTo>
                  <a:lnTo>
                    <a:pt x="145" y="298"/>
                  </a:lnTo>
                  <a:lnTo>
                    <a:pt x="137" y="296"/>
                  </a:lnTo>
                  <a:lnTo>
                    <a:pt x="127" y="294"/>
                  </a:lnTo>
                  <a:lnTo>
                    <a:pt x="117" y="293"/>
                  </a:lnTo>
                  <a:lnTo>
                    <a:pt x="107" y="290"/>
                  </a:lnTo>
                  <a:lnTo>
                    <a:pt x="97" y="289"/>
                  </a:lnTo>
                  <a:lnTo>
                    <a:pt x="87" y="288"/>
                  </a:lnTo>
                  <a:lnTo>
                    <a:pt x="77" y="286"/>
                  </a:lnTo>
                  <a:lnTo>
                    <a:pt x="67" y="285"/>
                  </a:lnTo>
                  <a:lnTo>
                    <a:pt x="56" y="284"/>
                  </a:lnTo>
                  <a:lnTo>
                    <a:pt x="56" y="281"/>
                  </a:lnTo>
                  <a:lnTo>
                    <a:pt x="56" y="280"/>
                  </a:lnTo>
                  <a:lnTo>
                    <a:pt x="56" y="279"/>
                  </a:lnTo>
                  <a:lnTo>
                    <a:pt x="56" y="276"/>
                  </a:lnTo>
                  <a:lnTo>
                    <a:pt x="57" y="274"/>
                  </a:lnTo>
                  <a:lnTo>
                    <a:pt x="57" y="270"/>
                  </a:lnTo>
                  <a:lnTo>
                    <a:pt x="57" y="268"/>
                  </a:lnTo>
                  <a:lnTo>
                    <a:pt x="58" y="265"/>
                  </a:lnTo>
                  <a:lnTo>
                    <a:pt x="58" y="263"/>
                  </a:lnTo>
                  <a:lnTo>
                    <a:pt x="58" y="258"/>
                  </a:lnTo>
                  <a:lnTo>
                    <a:pt x="60" y="254"/>
                  </a:lnTo>
                  <a:lnTo>
                    <a:pt x="61" y="249"/>
                  </a:lnTo>
                  <a:lnTo>
                    <a:pt x="62" y="247"/>
                  </a:lnTo>
                  <a:lnTo>
                    <a:pt x="62" y="242"/>
                  </a:lnTo>
                  <a:lnTo>
                    <a:pt x="62" y="237"/>
                  </a:lnTo>
                  <a:lnTo>
                    <a:pt x="63" y="232"/>
                  </a:lnTo>
                  <a:lnTo>
                    <a:pt x="65" y="228"/>
                  </a:lnTo>
                  <a:lnTo>
                    <a:pt x="65" y="222"/>
                  </a:lnTo>
                  <a:lnTo>
                    <a:pt x="66" y="217"/>
                  </a:lnTo>
                  <a:lnTo>
                    <a:pt x="67" y="212"/>
                  </a:lnTo>
                  <a:lnTo>
                    <a:pt x="67" y="206"/>
                  </a:lnTo>
                  <a:lnTo>
                    <a:pt x="68" y="200"/>
                  </a:lnTo>
                  <a:lnTo>
                    <a:pt x="70" y="195"/>
                  </a:lnTo>
                  <a:lnTo>
                    <a:pt x="70" y="188"/>
                  </a:lnTo>
                  <a:lnTo>
                    <a:pt x="71" y="183"/>
                  </a:lnTo>
                  <a:lnTo>
                    <a:pt x="72" y="177"/>
                  </a:lnTo>
                  <a:lnTo>
                    <a:pt x="72" y="171"/>
                  </a:lnTo>
                  <a:lnTo>
                    <a:pt x="73" y="165"/>
                  </a:lnTo>
                  <a:lnTo>
                    <a:pt x="75" y="160"/>
                  </a:lnTo>
                  <a:lnTo>
                    <a:pt x="75" y="152"/>
                  </a:lnTo>
                  <a:lnTo>
                    <a:pt x="76" y="146"/>
                  </a:lnTo>
                  <a:lnTo>
                    <a:pt x="77" y="140"/>
                  </a:lnTo>
                  <a:lnTo>
                    <a:pt x="77" y="134"/>
                  </a:lnTo>
                  <a:lnTo>
                    <a:pt x="78" y="128"/>
                  </a:lnTo>
                  <a:lnTo>
                    <a:pt x="80" y="121"/>
                  </a:lnTo>
                  <a:lnTo>
                    <a:pt x="81" y="115"/>
                  </a:lnTo>
                  <a:lnTo>
                    <a:pt x="81" y="110"/>
                  </a:lnTo>
                  <a:lnTo>
                    <a:pt x="82" y="103"/>
                  </a:lnTo>
                  <a:lnTo>
                    <a:pt x="83" y="97"/>
                  </a:lnTo>
                  <a:lnTo>
                    <a:pt x="83" y="92"/>
                  </a:lnTo>
                  <a:lnTo>
                    <a:pt x="83" y="85"/>
                  </a:lnTo>
                  <a:lnTo>
                    <a:pt x="85" y="81"/>
                  </a:lnTo>
                  <a:lnTo>
                    <a:pt x="86" y="74"/>
                  </a:lnTo>
                  <a:lnTo>
                    <a:pt x="86" y="69"/>
                  </a:lnTo>
                  <a:lnTo>
                    <a:pt x="87" y="64"/>
                  </a:lnTo>
                  <a:lnTo>
                    <a:pt x="87" y="58"/>
                  </a:lnTo>
                  <a:lnTo>
                    <a:pt x="88" y="53"/>
                  </a:lnTo>
                  <a:lnTo>
                    <a:pt x="88" y="48"/>
                  </a:lnTo>
                  <a:lnTo>
                    <a:pt x="88" y="43"/>
                  </a:lnTo>
                  <a:lnTo>
                    <a:pt x="88" y="38"/>
                  </a:lnTo>
                  <a:lnTo>
                    <a:pt x="90" y="33"/>
                  </a:lnTo>
                  <a:lnTo>
                    <a:pt x="90" y="30"/>
                  </a:lnTo>
                  <a:lnTo>
                    <a:pt x="91" y="26"/>
                  </a:lnTo>
                  <a:lnTo>
                    <a:pt x="91" y="22"/>
                  </a:lnTo>
                  <a:lnTo>
                    <a:pt x="91" y="17"/>
                  </a:lnTo>
                  <a:lnTo>
                    <a:pt x="91" y="14"/>
                  </a:lnTo>
                  <a:lnTo>
                    <a:pt x="91" y="11"/>
                  </a:lnTo>
                  <a:lnTo>
                    <a:pt x="91" y="9"/>
                  </a:lnTo>
                  <a:lnTo>
                    <a:pt x="91" y="5"/>
                  </a:lnTo>
                  <a:lnTo>
                    <a:pt x="91" y="2"/>
                  </a:lnTo>
                  <a:lnTo>
                    <a:pt x="91" y="0"/>
                  </a:lnTo>
                  <a:lnTo>
                    <a:pt x="63" y="2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80" name="Freeform 335"/>
            <p:cNvSpPr>
              <a:spLocks/>
            </p:cNvSpPr>
            <p:nvPr/>
          </p:nvSpPr>
          <p:spPr bwMode="auto">
            <a:xfrm>
              <a:off x="1767" y="1377"/>
              <a:ext cx="34" cy="49"/>
            </a:xfrm>
            <a:custGeom>
              <a:avLst/>
              <a:gdLst>
                <a:gd name="T0" fmla="*/ 0 w 102"/>
                <a:gd name="T1" fmla="*/ 0 h 146"/>
                <a:gd name="T2" fmla="*/ 0 w 102"/>
                <a:gd name="T3" fmla="*/ 0 h 146"/>
                <a:gd name="T4" fmla="*/ 0 w 102"/>
                <a:gd name="T5" fmla="*/ 0 h 146"/>
                <a:gd name="T6" fmla="*/ 0 w 102"/>
                <a:gd name="T7" fmla="*/ 0 h 146"/>
                <a:gd name="T8" fmla="*/ 0 w 102"/>
                <a:gd name="T9" fmla="*/ 0 h 146"/>
                <a:gd name="T10" fmla="*/ 0 w 102"/>
                <a:gd name="T11" fmla="*/ 0 h 146"/>
                <a:gd name="T12" fmla="*/ 0 w 102"/>
                <a:gd name="T13" fmla="*/ 0 h 146"/>
                <a:gd name="T14" fmla="*/ 0 w 102"/>
                <a:gd name="T15" fmla="*/ 0 h 146"/>
                <a:gd name="T16" fmla="*/ 0 w 102"/>
                <a:gd name="T17" fmla="*/ 0 h 146"/>
                <a:gd name="T18" fmla="*/ 0 w 102"/>
                <a:gd name="T19" fmla="*/ 0 h 146"/>
                <a:gd name="T20" fmla="*/ 0 w 102"/>
                <a:gd name="T21" fmla="*/ 0 h 146"/>
                <a:gd name="T22" fmla="*/ 0 w 102"/>
                <a:gd name="T23" fmla="*/ 0 h 146"/>
                <a:gd name="T24" fmla="*/ 0 w 102"/>
                <a:gd name="T25" fmla="*/ 0 h 146"/>
                <a:gd name="T26" fmla="*/ 0 w 102"/>
                <a:gd name="T27" fmla="*/ 0 h 146"/>
                <a:gd name="T28" fmla="*/ 0 w 102"/>
                <a:gd name="T29" fmla="*/ 0 h 146"/>
                <a:gd name="T30" fmla="*/ 0 w 102"/>
                <a:gd name="T31" fmla="*/ 0 h 146"/>
                <a:gd name="T32" fmla="*/ 0 w 102"/>
                <a:gd name="T33" fmla="*/ 0 h 146"/>
                <a:gd name="T34" fmla="*/ 0 w 102"/>
                <a:gd name="T35" fmla="*/ 0 h 146"/>
                <a:gd name="T36" fmla="*/ 0 w 102"/>
                <a:gd name="T37" fmla="*/ 0 h 146"/>
                <a:gd name="T38" fmla="*/ 0 w 102"/>
                <a:gd name="T39" fmla="*/ 0 h 146"/>
                <a:gd name="T40" fmla="*/ 0 w 102"/>
                <a:gd name="T41" fmla="*/ 0 h 146"/>
                <a:gd name="T42" fmla="*/ 0 w 102"/>
                <a:gd name="T43" fmla="*/ 0 h 146"/>
                <a:gd name="T44" fmla="*/ 0 w 102"/>
                <a:gd name="T45" fmla="*/ 0 h 146"/>
                <a:gd name="T46" fmla="*/ 0 w 102"/>
                <a:gd name="T47" fmla="*/ 0 h 146"/>
                <a:gd name="T48" fmla="*/ 0 w 102"/>
                <a:gd name="T49" fmla="*/ 0 h 146"/>
                <a:gd name="T50" fmla="*/ 0 w 102"/>
                <a:gd name="T51" fmla="*/ 0 h 146"/>
                <a:gd name="T52" fmla="*/ 0 w 102"/>
                <a:gd name="T53" fmla="*/ 0 h 146"/>
                <a:gd name="T54" fmla="*/ 0 w 102"/>
                <a:gd name="T55" fmla="*/ 0 h 146"/>
                <a:gd name="T56" fmla="*/ 0 w 102"/>
                <a:gd name="T57" fmla="*/ 0 h 146"/>
                <a:gd name="T58" fmla="*/ 0 w 102"/>
                <a:gd name="T59" fmla="*/ 0 h 146"/>
                <a:gd name="T60" fmla="*/ 0 w 102"/>
                <a:gd name="T61" fmla="*/ 0 h 146"/>
                <a:gd name="T62" fmla="*/ 0 w 102"/>
                <a:gd name="T63" fmla="*/ 0 h 146"/>
                <a:gd name="T64" fmla="*/ 0 w 102"/>
                <a:gd name="T65" fmla="*/ 0 h 146"/>
                <a:gd name="T66" fmla="*/ 0 w 102"/>
                <a:gd name="T67" fmla="*/ 0 h 146"/>
                <a:gd name="T68" fmla="*/ 0 w 102"/>
                <a:gd name="T69" fmla="*/ 0 h 146"/>
                <a:gd name="T70" fmla="*/ 0 w 102"/>
                <a:gd name="T71" fmla="*/ 0 h 146"/>
                <a:gd name="T72" fmla="*/ 0 w 102"/>
                <a:gd name="T73" fmla="*/ 0 h 146"/>
                <a:gd name="T74" fmla="*/ 0 w 102"/>
                <a:gd name="T75" fmla="*/ 0 h 146"/>
                <a:gd name="T76" fmla="*/ 0 w 102"/>
                <a:gd name="T77" fmla="*/ 0 h 146"/>
                <a:gd name="T78" fmla="*/ 0 w 102"/>
                <a:gd name="T79" fmla="*/ 0 h 146"/>
                <a:gd name="T80" fmla="*/ 0 w 102"/>
                <a:gd name="T81" fmla="*/ 0 h 146"/>
                <a:gd name="T82" fmla="*/ 0 w 102"/>
                <a:gd name="T83" fmla="*/ 0 h 146"/>
                <a:gd name="T84" fmla="*/ 0 w 102"/>
                <a:gd name="T85" fmla="*/ 0 h 146"/>
                <a:gd name="T86" fmla="*/ 0 w 102"/>
                <a:gd name="T87" fmla="*/ 0 h 146"/>
                <a:gd name="T88" fmla="*/ 0 w 102"/>
                <a:gd name="T89" fmla="*/ 0 h 146"/>
                <a:gd name="T90" fmla="*/ 0 w 102"/>
                <a:gd name="T91" fmla="*/ 0 h 146"/>
                <a:gd name="T92" fmla="*/ 0 w 102"/>
                <a:gd name="T93" fmla="*/ 0 h 146"/>
                <a:gd name="T94" fmla="*/ 0 w 102"/>
                <a:gd name="T95" fmla="*/ 0 h 146"/>
                <a:gd name="T96" fmla="*/ 0 w 102"/>
                <a:gd name="T97" fmla="*/ 0 h 146"/>
                <a:gd name="T98" fmla="*/ 0 w 102"/>
                <a:gd name="T99" fmla="*/ 0 h 1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
                <a:gd name="T151" fmla="*/ 0 h 146"/>
                <a:gd name="T152" fmla="*/ 102 w 102"/>
                <a:gd name="T153" fmla="*/ 146 h 1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 h="146">
                  <a:moveTo>
                    <a:pt x="0" y="130"/>
                  </a:moveTo>
                  <a:lnTo>
                    <a:pt x="2" y="133"/>
                  </a:lnTo>
                  <a:lnTo>
                    <a:pt x="4" y="135"/>
                  </a:lnTo>
                  <a:lnTo>
                    <a:pt x="7" y="138"/>
                  </a:lnTo>
                  <a:lnTo>
                    <a:pt x="9" y="140"/>
                  </a:lnTo>
                  <a:lnTo>
                    <a:pt x="12" y="141"/>
                  </a:lnTo>
                  <a:lnTo>
                    <a:pt x="15" y="144"/>
                  </a:lnTo>
                  <a:lnTo>
                    <a:pt x="20" y="145"/>
                  </a:lnTo>
                  <a:lnTo>
                    <a:pt x="24" y="146"/>
                  </a:lnTo>
                  <a:lnTo>
                    <a:pt x="26" y="145"/>
                  </a:lnTo>
                  <a:lnTo>
                    <a:pt x="29" y="145"/>
                  </a:lnTo>
                  <a:lnTo>
                    <a:pt x="31" y="144"/>
                  </a:lnTo>
                  <a:lnTo>
                    <a:pt x="35" y="144"/>
                  </a:lnTo>
                  <a:lnTo>
                    <a:pt x="38" y="142"/>
                  </a:lnTo>
                  <a:lnTo>
                    <a:pt x="41" y="141"/>
                  </a:lnTo>
                  <a:lnTo>
                    <a:pt x="44" y="139"/>
                  </a:lnTo>
                  <a:lnTo>
                    <a:pt x="49" y="138"/>
                  </a:lnTo>
                  <a:lnTo>
                    <a:pt x="51" y="135"/>
                  </a:lnTo>
                  <a:lnTo>
                    <a:pt x="55" y="133"/>
                  </a:lnTo>
                  <a:lnTo>
                    <a:pt x="60" y="129"/>
                  </a:lnTo>
                  <a:lnTo>
                    <a:pt x="64" y="125"/>
                  </a:lnTo>
                  <a:lnTo>
                    <a:pt x="67" y="120"/>
                  </a:lnTo>
                  <a:lnTo>
                    <a:pt x="71" y="116"/>
                  </a:lnTo>
                  <a:lnTo>
                    <a:pt x="74" y="114"/>
                  </a:lnTo>
                  <a:lnTo>
                    <a:pt x="75" y="111"/>
                  </a:lnTo>
                  <a:lnTo>
                    <a:pt x="76" y="108"/>
                  </a:lnTo>
                  <a:lnTo>
                    <a:pt x="79" y="107"/>
                  </a:lnTo>
                  <a:lnTo>
                    <a:pt x="80" y="104"/>
                  </a:lnTo>
                  <a:lnTo>
                    <a:pt x="81" y="102"/>
                  </a:lnTo>
                  <a:lnTo>
                    <a:pt x="82" y="99"/>
                  </a:lnTo>
                  <a:lnTo>
                    <a:pt x="84" y="97"/>
                  </a:lnTo>
                  <a:lnTo>
                    <a:pt x="85" y="94"/>
                  </a:lnTo>
                  <a:lnTo>
                    <a:pt x="86" y="92"/>
                  </a:lnTo>
                  <a:lnTo>
                    <a:pt x="88" y="89"/>
                  </a:lnTo>
                  <a:lnTo>
                    <a:pt x="90" y="87"/>
                  </a:lnTo>
                  <a:lnTo>
                    <a:pt x="90" y="84"/>
                  </a:lnTo>
                  <a:lnTo>
                    <a:pt x="91" y="82"/>
                  </a:lnTo>
                  <a:lnTo>
                    <a:pt x="92" y="79"/>
                  </a:lnTo>
                  <a:lnTo>
                    <a:pt x="92" y="77"/>
                  </a:lnTo>
                  <a:lnTo>
                    <a:pt x="93" y="73"/>
                  </a:lnTo>
                  <a:lnTo>
                    <a:pt x="95" y="71"/>
                  </a:lnTo>
                  <a:lnTo>
                    <a:pt x="95" y="68"/>
                  </a:lnTo>
                  <a:lnTo>
                    <a:pt x="96" y="66"/>
                  </a:lnTo>
                  <a:lnTo>
                    <a:pt x="97" y="63"/>
                  </a:lnTo>
                  <a:lnTo>
                    <a:pt x="97" y="61"/>
                  </a:lnTo>
                  <a:lnTo>
                    <a:pt x="97" y="58"/>
                  </a:lnTo>
                  <a:lnTo>
                    <a:pt x="98" y="56"/>
                  </a:lnTo>
                  <a:lnTo>
                    <a:pt x="98" y="53"/>
                  </a:lnTo>
                  <a:lnTo>
                    <a:pt x="100" y="51"/>
                  </a:lnTo>
                  <a:lnTo>
                    <a:pt x="100" y="48"/>
                  </a:lnTo>
                  <a:lnTo>
                    <a:pt x="100" y="46"/>
                  </a:lnTo>
                  <a:lnTo>
                    <a:pt x="100" y="43"/>
                  </a:lnTo>
                  <a:lnTo>
                    <a:pt x="101" y="41"/>
                  </a:lnTo>
                  <a:lnTo>
                    <a:pt x="101" y="38"/>
                  </a:lnTo>
                  <a:lnTo>
                    <a:pt x="101" y="36"/>
                  </a:lnTo>
                  <a:lnTo>
                    <a:pt x="102" y="31"/>
                  </a:lnTo>
                  <a:lnTo>
                    <a:pt x="102" y="28"/>
                  </a:lnTo>
                  <a:lnTo>
                    <a:pt x="102" y="23"/>
                  </a:lnTo>
                  <a:lnTo>
                    <a:pt x="102" y="20"/>
                  </a:lnTo>
                  <a:lnTo>
                    <a:pt x="102" y="16"/>
                  </a:lnTo>
                  <a:lnTo>
                    <a:pt x="102" y="14"/>
                  </a:lnTo>
                  <a:lnTo>
                    <a:pt x="102" y="10"/>
                  </a:lnTo>
                  <a:lnTo>
                    <a:pt x="102" y="7"/>
                  </a:lnTo>
                  <a:lnTo>
                    <a:pt x="102" y="5"/>
                  </a:lnTo>
                  <a:lnTo>
                    <a:pt x="102" y="4"/>
                  </a:lnTo>
                  <a:lnTo>
                    <a:pt x="102" y="1"/>
                  </a:lnTo>
                  <a:lnTo>
                    <a:pt x="102" y="0"/>
                  </a:lnTo>
                  <a:lnTo>
                    <a:pt x="35" y="42"/>
                  </a:lnTo>
                  <a:lnTo>
                    <a:pt x="35" y="45"/>
                  </a:lnTo>
                  <a:lnTo>
                    <a:pt x="33" y="47"/>
                  </a:lnTo>
                  <a:lnTo>
                    <a:pt x="33" y="49"/>
                  </a:lnTo>
                  <a:lnTo>
                    <a:pt x="31" y="52"/>
                  </a:lnTo>
                  <a:lnTo>
                    <a:pt x="30" y="54"/>
                  </a:lnTo>
                  <a:lnTo>
                    <a:pt x="28" y="58"/>
                  </a:lnTo>
                  <a:lnTo>
                    <a:pt x="26" y="61"/>
                  </a:lnTo>
                  <a:lnTo>
                    <a:pt x="25" y="64"/>
                  </a:lnTo>
                  <a:lnTo>
                    <a:pt x="24" y="67"/>
                  </a:lnTo>
                  <a:lnTo>
                    <a:pt x="23" y="69"/>
                  </a:lnTo>
                  <a:lnTo>
                    <a:pt x="20" y="72"/>
                  </a:lnTo>
                  <a:lnTo>
                    <a:pt x="20" y="76"/>
                  </a:lnTo>
                  <a:lnTo>
                    <a:pt x="18" y="78"/>
                  </a:lnTo>
                  <a:lnTo>
                    <a:pt x="16" y="80"/>
                  </a:lnTo>
                  <a:lnTo>
                    <a:pt x="15" y="83"/>
                  </a:lnTo>
                  <a:lnTo>
                    <a:pt x="14" y="87"/>
                  </a:lnTo>
                  <a:lnTo>
                    <a:pt x="12" y="89"/>
                  </a:lnTo>
                  <a:lnTo>
                    <a:pt x="12" y="92"/>
                  </a:lnTo>
                  <a:lnTo>
                    <a:pt x="9" y="94"/>
                  </a:lnTo>
                  <a:lnTo>
                    <a:pt x="9" y="97"/>
                  </a:lnTo>
                  <a:lnTo>
                    <a:pt x="7" y="99"/>
                  </a:lnTo>
                  <a:lnTo>
                    <a:pt x="7" y="103"/>
                  </a:lnTo>
                  <a:lnTo>
                    <a:pt x="5" y="105"/>
                  </a:lnTo>
                  <a:lnTo>
                    <a:pt x="4" y="108"/>
                  </a:lnTo>
                  <a:lnTo>
                    <a:pt x="3" y="111"/>
                  </a:lnTo>
                  <a:lnTo>
                    <a:pt x="3" y="114"/>
                  </a:lnTo>
                  <a:lnTo>
                    <a:pt x="2" y="116"/>
                  </a:lnTo>
                  <a:lnTo>
                    <a:pt x="2" y="119"/>
                  </a:lnTo>
                  <a:lnTo>
                    <a:pt x="0" y="121"/>
                  </a:lnTo>
                  <a:lnTo>
                    <a:pt x="0" y="124"/>
                  </a:lnTo>
                  <a:lnTo>
                    <a:pt x="0" y="128"/>
                  </a:lnTo>
                  <a:lnTo>
                    <a:pt x="0" y="1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81" name="Freeform 336"/>
            <p:cNvSpPr>
              <a:spLocks/>
            </p:cNvSpPr>
            <p:nvPr/>
          </p:nvSpPr>
          <p:spPr bwMode="auto">
            <a:xfrm>
              <a:off x="1578" y="1071"/>
              <a:ext cx="424" cy="373"/>
            </a:xfrm>
            <a:custGeom>
              <a:avLst/>
              <a:gdLst>
                <a:gd name="T0" fmla="*/ 0 w 1272"/>
                <a:gd name="T1" fmla="*/ 0 h 1120"/>
                <a:gd name="T2" fmla="*/ 0 w 1272"/>
                <a:gd name="T3" fmla="*/ 0 h 1120"/>
                <a:gd name="T4" fmla="*/ 0 w 1272"/>
                <a:gd name="T5" fmla="*/ 0 h 1120"/>
                <a:gd name="T6" fmla="*/ 0 w 1272"/>
                <a:gd name="T7" fmla="*/ 0 h 1120"/>
                <a:gd name="T8" fmla="*/ 0 w 1272"/>
                <a:gd name="T9" fmla="*/ 0 h 1120"/>
                <a:gd name="T10" fmla="*/ 0 w 1272"/>
                <a:gd name="T11" fmla="*/ 0 h 1120"/>
                <a:gd name="T12" fmla="*/ 0 w 1272"/>
                <a:gd name="T13" fmla="*/ 0 h 1120"/>
                <a:gd name="T14" fmla="*/ 0 w 1272"/>
                <a:gd name="T15" fmla="*/ 0 h 1120"/>
                <a:gd name="T16" fmla="*/ 0 w 1272"/>
                <a:gd name="T17" fmla="*/ 0 h 1120"/>
                <a:gd name="T18" fmla="*/ 0 w 1272"/>
                <a:gd name="T19" fmla="*/ 0 h 1120"/>
                <a:gd name="T20" fmla="*/ 0 w 1272"/>
                <a:gd name="T21" fmla="*/ 0 h 1120"/>
                <a:gd name="T22" fmla="*/ 0 w 1272"/>
                <a:gd name="T23" fmla="*/ 0 h 1120"/>
                <a:gd name="T24" fmla="*/ 0 w 1272"/>
                <a:gd name="T25" fmla="*/ 0 h 1120"/>
                <a:gd name="T26" fmla="*/ 0 w 1272"/>
                <a:gd name="T27" fmla="*/ 0 h 1120"/>
                <a:gd name="T28" fmla="*/ 0 w 1272"/>
                <a:gd name="T29" fmla="*/ 0 h 1120"/>
                <a:gd name="T30" fmla="*/ 0 w 1272"/>
                <a:gd name="T31" fmla="*/ 0 h 1120"/>
                <a:gd name="T32" fmla="*/ 0 w 1272"/>
                <a:gd name="T33" fmla="*/ 0 h 1120"/>
                <a:gd name="T34" fmla="*/ 0 w 1272"/>
                <a:gd name="T35" fmla="*/ 0 h 1120"/>
                <a:gd name="T36" fmla="*/ 0 w 1272"/>
                <a:gd name="T37" fmla="*/ 0 h 1120"/>
                <a:gd name="T38" fmla="*/ 0 w 1272"/>
                <a:gd name="T39" fmla="*/ 0 h 1120"/>
                <a:gd name="T40" fmla="*/ 0 w 1272"/>
                <a:gd name="T41" fmla="*/ 0 h 1120"/>
                <a:gd name="T42" fmla="*/ 0 w 1272"/>
                <a:gd name="T43" fmla="*/ 0 h 1120"/>
                <a:gd name="T44" fmla="*/ 0 w 1272"/>
                <a:gd name="T45" fmla="*/ 0 h 1120"/>
                <a:gd name="T46" fmla="*/ 0 w 1272"/>
                <a:gd name="T47" fmla="*/ 0 h 1120"/>
                <a:gd name="T48" fmla="*/ 0 w 1272"/>
                <a:gd name="T49" fmla="*/ 0 h 1120"/>
                <a:gd name="T50" fmla="*/ 0 w 1272"/>
                <a:gd name="T51" fmla="*/ 0 h 1120"/>
                <a:gd name="T52" fmla="*/ 0 w 1272"/>
                <a:gd name="T53" fmla="*/ 0 h 1120"/>
                <a:gd name="T54" fmla="*/ 0 w 1272"/>
                <a:gd name="T55" fmla="*/ 0 h 1120"/>
                <a:gd name="T56" fmla="*/ 0 w 1272"/>
                <a:gd name="T57" fmla="*/ 0 h 1120"/>
                <a:gd name="T58" fmla="*/ 0 w 1272"/>
                <a:gd name="T59" fmla="*/ 0 h 1120"/>
                <a:gd name="T60" fmla="*/ 0 w 1272"/>
                <a:gd name="T61" fmla="*/ 0 h 1120"/>
                <a:gd name="T62" fmla="*/ 0 w 1272"/>
                <a:gd name="T63" fmla="*/ 0 h 1120"/>
                <a:gd name="T64" fmla="*/ 0 w 1272"/>
                <a:gd name="T65" fmla="*/ 0 h 1120"/>
                <a:gd name="T66" fmla="*/ 0 w 1272"/>
                <a:gd name="T67" fmla="*/ 0 h 1120"/>
                <a:gd name="T68" fmla="*/ 0 w 1272"/>
                <a:gd name="T69" fmla="*/ 0 h 1120"/>
                <a:gd name="T70" fmla="*/ 0 w 1272"/>
                <a:gd name="T71" fmla="*/ 0 h 1120"/>
                <a:gd name="T72" fmla="*/ 0 w 1272"/>
                <a:gd name="T73" fmla="*/ 0 h 1120"/>
                <a:gd name="T74" fmla="*/ 0 w 1272"/>
                <a:gd name="T75" fmla="*/ 0 h 1120"/>
                <a:gd name="T76" fmla="*/ 0 w 1272"/>
                <a:gd name="T77" fmla="*/ 0 h 1120"/>
                <a:gd name="T78" fmla="*/ 0 w 1272"/>
                <a:gd name="T79" fmla="*/ 0 h 1120"/>
                <a:gd name="T80" fmla="*/ 0 w 1272"/>
                <a:gd name="T81" fmla="*/ 0 h 1120"/>
                <a:gd name="T82" fmla="*/ 0 w 1272"/>
                <a:gd name="T83" fmla="*/ 0 h 1120"/>
                <a:gd name="T84" fmla="*/ 0 w 1272"/>
                <a:gd name="T85" fmla="*/ 0 h 1120"/>
                <a:gd name="T86" fmla="*/ 0 w 1272"/>
                <a:gd name="T87" fmla="*/ 0 h 1120"/>
                <a:gd name="T88" fmla="*/ 0 w 1272"/>
                <a:gd name="T89" fmla="*/ 0 h 1120"/>
                <a:gd name="T90" fmla="*/ 0 w 1272"/>
                <a:gd name="T91" fmla="*/ 0 h 1120"/>
                <a:gd name="T92" fmla="*/ 0 w 1272"/>
                <a:gd name="T93" fmla="*/ 0 h 1120"/>
                <a:gd name="T94" fmla="*/ 0 w 1272"/>
                <a:gd name="T95" fmla="*/ 0 h 1120"/>
                <a:gd name="T96" fmla="*/ 0 w 1272"/>
                <a:gd name="T97" fmla="*/ 0 h 1120"/>
                <a:gd name="T98" fmla="*/ 0 w 1272"/>
                <a:gd name="T99" fmla="*/ 0 h 1120"/>
                <a:gd name="T100" fmla="*/ 0 w 1272"/>
                <a:gd name="T101" fmla="*/ 0 h 1120"/>
                <a:gd name="T102" fmla="*/ 0 w 1272"/>
                <a:gd name="T103" fmla="*/ 0 h 1120"/>
                <a:gd name="T104" fmla="*/ 0 w 1272"/>
                <a:gd name="T105" fmla="*/ 0 h 1120"/>
                <a:gd name="T106" fmla="*/ 0 w 1272"/>
                <a:gd name="T107" fmla="*/ 0 h 1120"/>
                <a:gd name="T108" fmla="*/ 0 w 1272"/>
                <a:gd name="T109" fmla="*/ 0 h 1120"/>
                <a:gd name="T110" fmla="*/ 0 w 1272"/>
                <a:gd name="T111" fmla="*/ 0 h 1120"/>
                <a:gd name="T112" fmla="*/ 0 w 1272"/>
                <a:gd name="T113" fmla="*/ 0 h 1120"/>
                <a:gd name="T114" fmla="*/ 0 w 1272"/>
                <a:gd name="T115" fmla="*/ 0 h 1120"/>
                <a:gd name="T116" fmla="*/ 0 w 1272"/>
                <a:gd name="T117" fmla="*/ 0 h 1120"/>
                <a:gd name="T118" fmla="*/ 0 w 1272"/>
                <a:gd name="T119" fmla="*/ 0 h 1120"/>
                <a:gd name="T120" fmla="*/ 0 w 1272"/>
                <a:gd name="T121" fmla="*/ 0 h 1120"/>
                <a:gd name="T122" fmla="*/ 0 w 1272"/>
                <a:gd name="T123" fmla="*/ 0 h 11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72"/>
                <a:gd name="T187" fmla="*/ 0 h 1120"/>
                <a:gd name="T188" fmla="*/ 1272 w 1272"/>
                <a:gd name="T189" fmla="*/ 1120 h 11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72" h="1120">
                  <a:moveTo>
                    <a:pt x="1272" y="479"/>
                  </a:moveTo>
                  <a:lnTo>
                    <a:pt x="1271" y="479"/>
                  </a:lnTo>
                  <a:lnTo>
                    <a:pt x="1267" y="481"/>
                  </a:lnTo>
                  <a:lnTo>
                    <a:pt x="1265" y="482"/>
                  </a:lnTo>
                  <a:lnTo>
                    <a:pt x="1263" y="484"/>
                  </a:lnTo>
                  <a:lnTo>
                    <a:pt x="1262" y="482"/>
                  </a:lnTo>
                  <a:lnTo>
                    <a:pt x="1261" y="481"/>
                  </a:lnTo>
                  <a:lnTo>
                    <a:pt x="1258" y="479"/>
                  </a:lnTo>
                  <a:lnTo>
                    <a:pt x="1257" y="476"/>
                  </a:lnTo>
                  <a:lnTo>
                    <a:pt x="1255" y="474"/>
                  </a:lnTo>
                  <a:lnTo>
                    <a:pt x="1252" y="471"/>
                  </a:lnTo>
                  <a:lnTo>
                    <a:pt x="1250" y="469"/>
                  </a:lnTo>
                  <a:lnTo>
                    <a:pt x="1247" y="465"/>
                  </a:lnTo>
                  <a:lnTo>
                    <a:pt x="1243" y="460"/>
                  </a:lnTo>
                  <a:lnTo>
                    <a:pt x="1241" y="458"/>
                  </a:lnTo>
                  <a:lnTo>
                    <a:pt x="1237" y="453"/>
                  </a:lnTo>
                  <a:lnTo>
                    <a:pt x="1232" y="449"/>
                  </a:lnTo>
                  <a:lnTo>
                    <a:pt x="1229" y="444"/>
                  </a:lnTo>
                  <a:lnTo>
                    <a:pt x="1225" y="440"/>
                  </a:lnTo>
                  <a:lnTo>
                    <a:pt x="1222" y="438"/>
                  </a:lnTo>
                  <a:lnTo>
                    <a:pt x="1220" y="435"/>
                  </a:lnTo>
                  <a:lnTo>
                    <a:pt x="1219" y="433"/>
                  </a:lnTo>
                  <a:lnTo>
                    <a:pt x="1216" y="430"/>
                  </a:lnTo>
                  <a:lnTo>
                    <a:pt x="1214" y="427"/>
                  </a:lnTo>
                  <a:lnTo>
                    <a:pt x="1211" y="424"/>
                  </a:lnTo>
                  <a:lnTo>
                    <a:pt x="1209" y="422"/>
                  </a:lnTo>
                  <a:lnTo>
                    <a:pt x="1206" y="419"/>
                  </a:lnTo>
                  <a:lnTo>
                    <a:pt x="1204" y="415"/>
                  </a:lnTo>
                  <a:lnTo>
                    <a:pt x="1201" y="413"/>
                  </a:lnTo>
                  <a:lnTo>
                    <a:pt x="1199" y="410"/>
                  </a:lnTo>
                  <a:lnTo>
                    <a:pt x="1198" y="408"/>
                  </a:lnTo>
                  <a:lnTo>
                    <a:pt x="1195" y="404"/>
                  </a:lnTo>
                  <a:lnTo>
                    <a:pt x="1193" y="402"/>
                  </a:lnTo>
                  <a:lnTo>
                    <a:pt x="1190" y="399"/>
                  </a:lnTo>
                  <a:lnTo>
                    <a:pt x="1188" y="397"/>
                  </a:lnTo>
                  <a:lnTo>
                    <a:pt x="1185" y="393"/>
                  </a:lnTo>
                  <a:lnTo>
                    <a:pt x="1181" y="391"/>
                  </a:lnTo>
                  <a:lnTo>
                    <a:pt x="1179" y="388"/>
                  </a:lnTo>
                  <a:lnTo>
                    <a:pt x="1176" y="386"/>
                  </a:lnTo>
                  <a:lnTo>
                    <a:pt x="1174" y="382"/>
                  </a:lnTo>
                  <a:lnTo>
                    <a:pt x="1171" y="378"/>
                  </a:lnTo>
                  <a:lnTo>
                    <a:pt x="1169" y="375"/>
                  </a:lnTo>
                  <a:lnTo>
                    <a:pt x="1167" y="372"/>
                  </a:lnTo>
                  <a:lnTo>
                    <a:pt x="1163" y="370"/>
                  </a:lnTo>
                  <a:lnTo>
                    <a:pt x="1160" y="367"/>
                  </a:lnTo>
                  <a:lnTo>
                    <a:pt x="1158" y="363"/>
                  </a:lnTo>
                  <a:lnTo>
                    <a:pt x="1155" y="361"/>
                  </a:lnTo>
                  <a:lnTo>
                    <a:pt x="1153" y="358"/>
                  </a:lnTo>
                  <a:lnTo>
                    <a:pt x="1150" y="356"/>
                  </a:lnTo>
                  <a:lnTo>
                    <a:pt x="1148" y="352"/>
                  </a:lnTo>
                  <a:lnTo>
                    <a:pt x="1145" y="350"/>
                  </a:lnTo>
                  <a:lnTo>
                    <a:pt x="1143" y="346"/>
                  </a:lnTo>
                  <a:lnTo>
                    <a:pt x="1139" y="343"/>
                  </a:lnTo>
                  <a:lnTo>
                    <a:pt x="1137" y="340"/>
                  </a:lnTo>
                  <a:lnTo>
                    <a:pt x="1134" y="337"/>
                  </a:lnTo>
                  <a:lnTo>
                    <a:pt x="1131" y="335"/>
                  </a:lnTo>
                  <a:lnTo>
                    <a:pt x="1127" y="332"/>
                  </a:lnTo>
                  <a:lnTo>
                    <a:pt x="1123" y="329"/>
                  </a:lnTo>
                  <a:lnTo>
                    <a:pt x="1121" y="326"/>
                  </a:lnTo>
                  <a:lnTo>
                    <a:pt x="1117" y="324"/>
                  </a:lnTo>
                  <a:lnTo>
                    <a:pt x="1112" y="321"/>
                  </a:lnTo>
                  <a:lnTo>
                    <a:pt x="1109" y="319"/>
                  </a:lnTo>
                  <a:lnTo>
                    <a:pt x="1104" y="316"/>
                  </a:lnTo>
                  <a:lnTo>
                    <a:pt x="1101" y="312"/>
                  </a:lnTo>
                  <a:lnTo>
                    <a:pt x="1097" y="310"/>
                  </a:lnTo>
                  <a:lnTo>
                    <a:pt x="1093" y="308"/>
                  </a:lnTo>
                  <a:lnTo>
                    <a:pt x="1088" y="306"/>
                  </a:lnTo>
                  <a:lnTo>
                    <a:pt x="1085" y="304"/>
                  </a:lnTo>
                  <a:lnTo>
                    <a:pt x="1080" y="301"/>
                  </a:lnTo>
                  <a:lnTo>
                    <a:pt x="1075" y="299"/>
                  </a:lnTo>
                  <a:lnTo>
                    <a:pt x="1071" y="296"/>
                  </a:lnTo>
                  <a:lnTo>
                    <a:pt x="1066" y="294"/>
                  </a:lnTo>
                  <a:lnTo>
                    <a:pt x="1061" y="291"/>
                  </a:lnTo>
                  <a:lnTo>
                    <a:pt x="1056" y="289"/>
                  </a:lnTo>
                  <a:lnTo>
                    <a:pt x="1052" y="286"/>
                  </a:lnTo>
                  <a:lnTo>
                    <a:pt x="1047" y="284"/>
                  </a:lnTo>
                  <a:lnTo>
                    <a:pt x="1042" y="283"/>
                  </a:lnTo>
                  <a:lnTo>
                    <a:pt x="1037" y="280"/>
                  </a:lnTo>
                  <a:lnTo>
                    <a:pt x="1032" y="278"/>
                  </a:lnTo>
                  <a:lnTo>
                    <a:pt x="1026" y="275"/>
                  </a:lnTo>
                  <a:lnTo>
                    <a:pt x="1021" y="274"/>
                  </a:lnTo>
                  <a:lnTo>
                    <a:pt x="1016" y="272"/>
                  </a:lnTo>
                  <a:lnTo>
                    <a:pt x="1013" y="270"/>
                  </a:lnTo>
                  <a:lnTo>
                    <a:pt x="1006" y="268"/>
                  </a:lnTo>
                  <a:lnTo>
                    <a:pt x="1001" y="265"/>
                  </a:lnTo>
                  <a:lnTo>
                    <a:pt x="995" y="264"/>
                  </a:lnTo>
                  <a:lnTo>
                    <a:pt x="990" y="262"/>
                  </a:lnTo>
                  <a:lnTo>
                    <a:pt x="985" y="259"/>
                  </a:lnTo>
                  <a:lnTo>
                    <a:pt x="980" y="259"/>
                  </a:lnTo>
                  <a:lnTo>
                    <a:pt x="974" y="257"/>
                  </a:lnTo>
                  <a:lnTo>
                    <a:pt x="969" y="255"/>
                  </a:lnTo>
                  <a:lnTo>
                    <a:pt x="964" y="254"/>
                  </a:lnTo>
                  <a:lnTo>
                    <a:pt x="958" y="252"/>
                  </a:lnTo>
                  <a:lnTo>
                    <a:pt x="953" y="250"/>
                  </a:lnTo>
                  <a:lnTo>
                    <a:pt x="948" y="249"/>
                  </a:lnTo>
                  <a:lnTo>
                    <a:pt x="942" y="248"/>
                  </a:lnTo>
                  <a:lnTo>
                    <a:pt x="937" y="246"/>
                  </a:lnTo>
                  <a:lnTo>
                    <a:pt x="932" y="246"/>
                  </a:lnTo>
                  <a:lnTo>
                    <a:pt x="927" y="243"/>
                  </a:lnTo>
                  <a:lnTo>
                    <a:pt x="921" y="243"/>
                  </a:lnTo>
                  <a:lnTo>
                    <a:pt x="916" y="241"/>
                  </a:lnTo>
                  <a:lnTo>
                    <a:pt x="910" y="241"/>
                  </a:lnTo>
                  <a:lnTo>
                    <a:pt x="905" y="238"/>
                  </a:lnTo>
                  <a:lnTo>
                    <a:pt x="900" y="238"/>
                  </a:lnTo>
                  <a:lnTo>
                    <a:pt x="895" y="237"/>
                  </a:lnTo>
                  <a:lnTo>
                    <a:pt x="890" y="236"/>
                  </a:lnTo>
                  <a:lnTo>
                    <a:pt x="885" y="236"/>
                  </a:lnTo>
                  <a:lnTo>
                    <a:pt x="880" y="233"/>
                  </a:lnTo>
                  <a:lnTo>
                    <a:pt x="874" y="233"/>
                  </a:lnTo>
                  <a:lnTo>
                    <a:pt x="869" y="232"/>
                  </a:lnTo>
                  <a:lnTo>
                    <a:pt x="864" y="232"/>
                  </a:lnTo>
                  <a:lnTo>
                    <a:pt x="859" y="231"/>
                  </a:lnTo>
                  <a:lnTo>
                    <a:pt x="854" y="231"/>
                  </a:lnTo>
                  <a:lnTo>
                    <a:pt x="850" y="229"/>
                  </a:lnTo>
                  <a:lnTo>
                    <a:pt x="845" y="229"/>
                  </a:lnTo>
                  <a:lnTo>
                    <a:pt x="840" y="228"/>
                  </a:lnTo>
                  <a:lnTo>
                    <a:pt x="835" y="227"/>
                  </a:lnTo>
                  <a:lnTo>
                    <a:pt x="831" y="227"/>
                  </a:lnTo>
                  <a:lnTo>
                    <a:pt x="826" y="227"/>
                  </a:lnTo>
                  <a:lnTo>
                    <a:pt x="820" y="227"/>
                  </a:lnTo>
                  <a:lnTo>
                    <a:pt x="817" y="227"/>
                  </a:lnTo>
                  <a:lnTo>
                    <a:pt x="812" y="227"/>
                  </a:lnTo>
                  <a:lnTo>
                    <a:pt x="807" y="227"/>
                  </a:lnTo>
                  <a:lnTo>
                    <a:pt x="802" y="227"/>
                  </a:lnTo>
                  <a:lnTo>
                    <a:pt x="798" y="227"/>
                  </a:lnTo>
                  <a:lnTo>
                    <a:pt x="794" y="227"/>
                  </a:lnTo>
                  <a:lnTo>
                    <a:pt x="789" y="227"/>
                  </a:lnTo>
                  <a:lnTo>
                    <a:pt x="784" y="227"/>
                  </a:lnTo>
                  <a:lnTo>
                    <a:pt x="781" y="227"/>
                  </a:lnTo>
                  <a:lnTo>
                    <a:pt x="776" y="227"/>
                  </a:lnTo>
                  <a:lnTo>
                    <a:pt x="772" y="227"/>
                  </a:lnTo>
                  <a:lnTo>
                    <a:pt x="767" y="227"/>
                  </a:lnTo>
                  <a:lnTo>
                    <a:pt x="762" y="227"/>
                  </a:lnTo>
                  <a:lnTo>
                    <a:pt x="758" y="228"/>
                  </a:lnTo>
                  <a:lnTo>
                    <a:pt x="753" y="229"/>
                  </a:lnTo>
                  <a:lnTo>
                    <a:pt x="750" y="229"/>
                  </a:lnTo>
                  <a:lnTo>
                    <a:pt x="746" y="229"/>
                  </a:lnTo>
                  <a:lnTo>
                    <a:pt x="742" y="231"/>
                  </a:lnTo>
                  <a:lnTo>
                    <a:pt x="737" y="231"/>
                  </a:lnTo>
                  <a:lnTo>
                    <a:pt x="735" y="231"/>
                  </a:lnTo>
                  <a:lnTo>
                    <a:pt x="730" y="232"/>
                  </a:lnTo>
                  <a:lnTo>
                    <a:pt x="727" y="232"/>
                  </a:lnTo>
                  <a:lnTo>
                    <a:pt x="722" y="233"/>
                  </a:lnTo>
                  <a:lnTo>
                    <a:pt x="719" y="233"/>
                  </a:lnTo>
                  <a:lnTo>
                    <a:pt x="715" y="234"/>
                  </a:lnTo>
                  <a:lnTo>
                    <a:pt x="711" y="234"/>
                  </a:lnTo>
                  <a:lnTo>
                    <a:pt x="709" y="236"/>
                  </a:lnTo>
                  <a:lnTo>
                    <a:pt x="705" y="236"/>
                  </a:lnTo>
                  <a:lnTo>
                    <a:pt x="701" y="236"/>
                  </a:lnTo>
                  <a:lnTo>
                    <a:pt x="697" y="237"/>
                  </a:lnTo>
                  <a:lnTo>
                    <a:pt x="695" y="238"/>
                  </a:lnTo>
                  <a:lnTo>
                    <a:pt x="691" y="238"/>
                  </a:lnTo>
                  <a:lnTo>
                    <a:pt x="689" y="238"/>
                  </a:lnTo>
                  <a:lnTo>
                    <a:pt x="686" y="238"/>
                  </a:lnTo>
                  <a:lnTo>
                    <a:pt x="684" y="239"/>
                  </a:lnTo>
                  <a:lnTo>
                    <a:pt x="680" y="241"/>
                  </a:lnTo>
                  <a:lnTo>
                    <a:pt x="678" y="241"/>
                  </a:lnTo>
                  <a:lnTo>
                    <a:pt x="675" y="241"/>
                  </a:lnTo>
                  <a:lnTo>
                    <a:pt x="673" y="242"/>
                  </a:lnTo>
                  <a:lnTo>
                    <a:pt x="670" y="242"/>
                  </a:lnTo>
                  <a:lnTo>
                    <a:pt x="668" y="243"/>
                  </a:lnTo>
                  <a:lnTo>
                    <a:pt x="665" y="243"/>
                  </a:lnTo>
                  <a:lnTo>
                    <a:pt x="664" y="244"/>
                  </a:lnTo>
                  <a:lnTo>
                    <a:pt x="660" y="244"/>
                  </a:lnTo>
                  <a:lnTo>
                    <a:pt x="658" y="246"/>
                  </a:lnTo>
                  <a:lnTo>
                    <a:pt x="654" y="246"/>
                  </a:lnTo>
                  <a:lnTo>
                    <a:pt x="652" y="247"/>
                  </a:lnTo>
                  <a:lnTo>
                    <a:pt x="649" y="248"/>
                  </a:lnTo>
                  <a:lnTo>
                    <a:pt x="648" y="249"/>
                  </a:lnTo>
                  <a:lnTo>
                    <a:pt x="644" y="252"/>
                  </a:lnTo>
                  <a:lnTo>
                    <a:pt x="642" y="257"/>
                  </a:lnTo>
                  <a:lnTo>
                    <a:pt x="638" y="259"/>
                  </a:lnTo>
                  <a:lnTo>
                    <a:pt x="635" y="264"/>
                  </a:lnTo>
                  <a:lnTo>
                    <a:pt x="633" y="268"/>
                  </a:lnTo>
                  <a:lnTo>
                    <a:pt x="633" y="272"/>
                  </a:lnTo>
                  <a:lnTo>
                    <a:pt x="630" y="277"/>
                  </a:lnTo>
                  <a:lnTo>
                    <a:pt x="630" y="281"/>
                  </a:lnTo>
                  <a:lnTo>
                    <a:pt x="630" y="284"/>
                  </a:lnTo>
                  <a:lnTo>
                    <a:pt x="630" y="289"/>
                  </a:lnTo>
                  <a:lnTo>
                    <a:pt x="630" y="293"/>
                  </a:lnTo>
                  <a:lnTo>
                    <a:pt x="630" y="298"/>
                  </a:lnTo>
                  <a:lnTo>
                    <a:pt x="630" y="301"/>
                  </a:lnTo>
                  <a:lnTo>
                    <a:pt x="633" y="306"/>
                  </a:lnTo>
                  <a:lnTo>
                    <a:pt x="633" y="310"/>
                  </a:lnTo>
                  <a:lnTo>
                    <a:pt x="635" y="315"/>
                  </a:lnTo>
                  <a:lnTo>
                    <a:pt x="637" y="319"/>
                  </a:lnTo>
                  <a:lnTo>
                    <a:pt x="639" y="322"/>
                  </a:lnTo>
                  <a:lnTo>
                    <a:pt x="642" y="326"/>
                  </a:lnTo>
                  <a:lnTo>
                    <a:pt x="644" y="330"/>
                  </a:lnTo>
                  <a:lnTo>
                    <a:pt x="647" y="334"/>
                  </a:lnTo>
                  <a:lnTo>
                    <a:pt x="652" y="337"/>
                  </a:lnTo>
                  <a:lnTo>
                    <a:pt x="654" y="341"/>
                  </a:lnTo>
                  <a:lnTo>
                    <a:pt x="659" y="345"/>
                  </a:lnTo>
                  <a:lnTo>
                    <a:pt x="663" y="347"/>
                  </a:lnTo>
                  <a:lnTo>
                    <a:pt x="666" y="351"/>
                  </a:lnTo>
                  <a:lnTo>
                    <a:pt x="669" y="351"/>
                  </a:lnTo>
                  <a:lnTo>
                    <a:pt x="670" y="353"/>
                  </a:lnTo>
                  <a:lnTo>
                    <a:pt x="674" y="353"/>
                  </a:lnTo>
                  <a:lnTo>
                    <a:pt x="676" y="356"/>
                  </a:lnTo>
                  <a:lnTo>
                    <a:pt x="679" y="356"/>
                  </a:lnTo>
                  <a:lnTo>
                    <a:pt x="681" y="358"/>
                  </a:lnTo>
                  <a:lnTo>
                    <a:pt x="684" y="358"/>
                  </a:lnTo>
                  <a:lnTo>
                    <a:pt x="686" y="361"/>
                  </a:lnTo>
                  <a:lnTo>
                    <a:pt x="689" y="361"/>
                  </a:lnTo>
                  <a:lnTo>
                    <a:pt x="691" y="362"/>
                  </a:lnTo>
                  <a:lnTo>
                    <a:pt x="695" y="363"/>
                  </a:lnTo>
                  <a:lnTo>
                    <a:pt x="697" y="363"/>
                  </a:lnTo>
                  <a:lnTo>
                    <a:pt x="700" y="365"/>
                  </a:lnTo>
                  <a:lnTo>
                    <a:pt x="702" y="366"/>
                  </a:lnTo>
                  <a:lnTo>
                    <a:pt x="705" y="367"/>
                  </a:lnTo>
                  <a:lnTo>
                    <a:pt x="709" y="367"/>
                  </a:lnTo>
                  <a:lnTo>
                    <a:pt x="712" y="368"/>
                  </a:lnTo>
                  <a:lnTo>
                    <a:pt x="716" y="370"/>
                  </a:lnTo>
                  <a:lnTo>
                    <a:pt x="719" y="371"/>
                  </a:lnTo>
                  <a:lnTo>
                    <a:pt x="722" y="372"/>
                  </a:lnTo>
                  <a:lnTo>
                    <a:pt x="725" y="373"/>
                  </a:lnTo>
                  <a:lnTo>
                    <a:pt x="728" y="375"/>
                  </a:lnTo>
                  <a:lnTo>
                    <a:pt x="732" y="376"/>
                  </a:lnTo>
                  <a:lnTo>
                    <a:pt x="736" y="377"/>
                  </a:lnTo>
                  <a:lnTo>
                    <a:pt x="740" y="379"/>
                  </a:lnTo>
                  <a:lnTo>
                    <a:pt x="743" y="379"/>
                  </a:lnTo>
                  <a:lnTo>
                    <a:pt x="747" y="383"/>
                  </a:lnTo>
                  <a:lnTo>
                    <a:pt x="751" y="384"/>
                  </a:lnTo>
                  <a:lnTo>
                    <a:pt x="755" y="386"/>
                  </a:lnTo>
                  <a:lnTo>
                    <a:pt x="759" y="388"/>
                  </a:lnTo>
                  <a:lnTo>
                    <a:pt x="762" y="389"/>
                  </a:lnTo>
                  <a:lnTo>
                    <a:pt x="767" y="392"/>
                  </a:lnTo>
                  <a:lnTo>
                    <a:pt x="771" y="393"/>
                  </a:lnTo>
                  <a:lnTo>
                    <a:pt x="774" y="396"/>
                  </a:lnTo>
                  <a:lnTo>
                    <a:pt x="778" y="398"/>
                  </a:lnTo>
                  <a:lnTo>
                    <a:pt x="783" y="401"/>
                  </a:lnTo>
                  <a:lnTo>
                    <a:pt x="786" y="403"/>
                  </a:lnTo>
                  <a:lnTo>
                    <a:pt x="791" y="404"/>
                  </a:lnTo>
                  <a:lnTo>
                    <a:pt x="794" y="407"/>
                  </a:lnTo>
                  <a:lnTo>
                    <a:pt x="798" y="410"/>
                  </a:lnTo>
                  <a:lnTo>
                    <a:pt x="802" y="413"/>
                  </a:lnTo>
                  <a:lnTo>
                    <a:pt x="805" y="415"/>
                  </a:lnTo>
                  <a:lnTo>
                    <a:pt x="810" y="418"/>
                  </a:lnTo>
                  <a:lnTo>
                    <a:pt x="814" y="422"/>
                  </a:lnTo>
                  <a:lnTo>
                    <a:pt x="818" y="424"/>
                  </a:lnTo>
                  <a:lnTo>
                    <a:pt x="820" y="427"/>
                  </a:lnTo>
                  <a:lnTo>
                    <a:pt x="825" y="430"/>
                  </a:lnTo>
                  <a:lnTo>
                    <a:pt x="829" y="433"/>
                  </a:lnTo>
                  <a:lnTo>
                    <a:pt x="833" y="437"/>
                  </a:lnTo>
                  <a:lnTo>
                    <a:pt x="836" y="440"/>
                  </a:lnTo>
                  <a:lnTo>
                    <a:pt x="839" y="444"/>
                  </a:lnTo>
                  <a:lnTo>
                    <a:pt x="844" y="446"/>
                  </a:lnTo>
                  <a:lnTo>
                    <a:pt x="846" y="450"/>
                  </a:lnTo>
                  <a:lnTo>
                    <a:pt x="850" y="455"/>
                  </a:lnTo>
                  <a:lnTo>
                    <a:pt x="853" y="458"/>
                  </a:lnTo>
                  <a:lnTo>
                    <a:pt x="856" y="463"/>
                  </a:lnTo>
                  <a:lnTo>
                    <a:pt x="860" y="465"/>
                  </a:lnTo>
                  <a:lnTo>
                    <a:pt x="864" y="470"/>
                  </a:lnTo>
                  <a:lnTo>
                    <a:pt x="866" y="474"/>
                  </a:lnTo>
                  <a:lnTo>
                    <a:pt x="869" y="479"/>
                  </a:lnTo>
                  <a:lnTo>
                    <a:pt x="871" y="482"/>
                  </a:lnTo>
                  <a:lnTo>
                    <a:pt x="874" y="487"/>
                  </a:lnTo>
                  <a:lnTo>
                    <a:pt x="877" y="492"/>
                  </a:lnTo>
                  <a:lnTo>
                    <a:pt x="880" y="497"/>
                  </a:lnTo>
                  <a:lnTo>
                    <a:pt x="882" y="501"/>
                  </a:lnTo>
                  <a:lnTo>
                    <a:pt x="885" y="506"/>
                  </a:lnTo>
                  <a:lnTo>
                    <a:pt x="887" y="511"/>
                  </a:lnTo>
                  <a:lnTo>
                    <a:pt x="890" y="516"/>
                  </a:lnTo>
                  <a:lnTo>
                    <a:pt x="892" y="521"/>
                  </a:lnTo>
                  <a:lnTo>
                    <a:pt x="894" y="526"/>
                  </a:lnTo>
                  <a:lnTo>
                    <a:pt x="896" y="532"/>
                  </a:lnTo>
                  <a:lnTo>
                    <a:pt x="898" y="537"/>
                  </a:lnTo>
                  <a:lnTo>
                    <a:pt x="898" y="542"/>
                  </a:lnTo>
                  <a:lnTo>
                    <a:pt x="901" y="548"/>
                  </a:lnTo>
                  <a:lnTo>
                    <a:pt x="902" y="554"/>
                  </a:lnTo>
                  <a:lnTo>
                    <a:pt x="903" y="559"/>
                  </a:lnTo>
                  <a:lnTo>
                    <a:pt x="903" y="565"/>
                  </a:lnTo>
                  <a:lnTo>
                    <a:pt x="905" y="570"/>
                  </a:lnTo>
                  <a:lnTo>
                    <a:pt x="906" y="577"/>
                  </a:lnTo>
                  <a:lnTo>
                    <a:pt x="906" y="583"/>
                  </a:lnTo>
                  <a:lnTo>
                    <a:pt x="906" y="588"/>
                  </a:lnTo>
                  <a:lnTo>
                    <a:pt x="906" y="594"/>
                  </a:lnTo>
                  <a:lnTo>
                    <a:pt x="906" y="599"/>
                  </a:lnTo>
                  <a:lnTo>
                    <a:pt x="907" y="605"/>
                  </a:lnTo>
                  <a:lnTo>
                    <a:pt x="906" y="610"/>
                  </a:lnTo>
                  <a:lnTo>
                    <a:pt x="906" y="615"/>
                  </a:lnTo>
                  <a:lnTo>
                    <a:pt x="906" y="621"/>
                  </a:lnTo>
                  <a:lnTo>
                    <a:pt x="906" y="626"/>
                  </a:lnTo>
                  <a:lnTo>
                    <a:pt x="905" y="631"/>
                  </a:lnTo>
                  <a:lnTo>
                    <a:pt x="903" y="636"/>
                  </a:lnTo>
                  <a:lnTo>
                    <a:pt x="903" y="642"/>
                  </a:lnTo>
                  <a:lnTo>
                    <a:pt x="903" y="647"/>
                  </a:lnTo>
                  <a:lnTo>
                    <a:pt x="901" y="652"/>
                  </a:lnTo>
                  <a:lnTo>
                    <a:pt x="901" y="657"/>
                  </a:lnTo>
                  <a:lnTo>
                    <a:pt x="898" y="661"/>
                  </a:lnTo>
                  <a:lnTo>
                    <a:pt x="898" y="666"/>
                  </a:lnTo>
                  <a:lnTo>
                    <a:pt x="896" y="671"/>
                  </a:lnTo>
                  <a:lnTo>
                    <a:pt x="896" y="676"/>
                  </a:lnTo>
                  <a:lnTo>
                    <a:pt x="894" y="681"/>
                  </a:lnTo>
                  <a:lnTo>
                    <a:pt x="892" y="686"/>
                  </a:lnTo>
                  <a:lnTo>
                    <a:pt x="890" y="691"/>
                  </a:lnTo>
                  <a:lnTo>
                    <a:pt x="889" y="694"/>
                  </a:lnTo>
                  <a:lnTo>
                    <a:pt x="886" y="698"/>
                  </a:lnTo>
                  <a:lnTo>
                    <a:pt x="885" y="703"/>
                  </a:lnTo>
                  <a:lnTo>
                    <a:pt x="882" y="707"/>
                  </a:lnTo>
                  <a:lnTo>
                    <a:pt x="880" y="712"/>
                  </a:lnTo>
                  <a:lnTo>
                    <a:pt x="879" y="716"/>
                  </a:lnTo>
                  <a:lnTo>
                    <a:pt x="877" y="719"/>
                  </a:lnTo>
                  <a:lnTo>
                    <a:pt x="874" y="723"/>
                  </a:lnTo>
                  <a:lnTo>
                    <a:pt x="871" y="728"/>
                  </a:lnTo>
                  <a:lnTo>
                    <a:pt x="869" y="730"/>
                  </a:lnTo>
                  <a:lnTo>
                    <a:pt x="867" y="735"/>
                  </a:lnTo>
                  <a:lnTo>
                    <a:pt x="865" y="738"/>
                  </a:lnTo>
                  <a:lnTo>
                    <a:pt x="862" y="742"/>
                  </a:lnTo>
                  <a:lnTo>
                    <a:pt x="861" y="745"/>
                  </a:lnTo>
                  <a:lnTo>
                    <a:pt x="858" y="749"/>
                  </a:lnTo>
                  <a:lnTo>
                    <a:pt x="855" y="751"/>
                  </a:lnTo>
                  <a:lnTo>
                    <a:pt x="853" y="754"/>
                  </a:lnTo>
                  <a:lnTo>
                    <a:pt x="850" y="758"/>
                  </a:lnTo>
                  <a:lnTo>
                    <a:pt x="849" y="761"/>
                  </a:lnTo>
                  <a:lnTo>
                    <a:pt x="846" y="764"/>
                  </a:lnTo>
                  <a:lnTo>
                    <a:pt x="844" y="768"/>
                  </a:lnTo>
                  <a:lnTo>
                    <a:pt x="841" y="770"/>
                  </a:lnTo>
                  <a:lnTo>
                    <a:pt x="839" y="773"/>
                  </a:lnTo>
                  <a:lnTo>
                    <a:pt x="836" y="775"/>
                  </a:lnTo>
                  <a:lnTo>
                    <a:pt x="834" y="778"/>
                  </a:lnTo>
                  <a:lnTo>
                    <a:pt x="833" y="779"/>
                  </a:lnTo>
                  <a:lnTo>
                    <a:pt x="830" y="781"/>
                  </a:lnTo>
                  <a:lnTo>
                    <a:pt x="826" y="786"/>
                  </a:lnTo>
                  <a:lnTo>
                    <a:pt x="822" y="790"/>
                  </a:lnTo>
                  <a:lnTo>
                    <a:pt x="818" y="792"/>
                  </a:lnTo>
                  <a:lnTo>
                    <a:pt x="813" y="796"/>
                  </a:lnTo>
                  <a:lnTo>
                    <a:pt x="810" y="797"/>
                  </a:lnTo>
                  <a:lnTo>
                    <a:pt x="807" y="800"/>
                  </a:lnTo>
                  <a:lnTo>
                    <a:pt x="803" y="802"/>
                  </a:lnTo>
                  <a:lnTo>
                    <a:pt x="799" y="804"/>
                  </a:lnTo>
                  <a:lnTo>
                    <a:pt x="797" y="805"/>
                  </a:lnTo>
                  <a:lnTo>
                    <a:pt x="793" y="809"/>
                  </a:lnTo>
                  <a:lnTo>
                    <a:pt x="789" y="811"/>
                  </a:lnTo>
                  <a:lnTo>
                    <a:pt x="786" y="813"/>
                  </a:lnTo>
                  <a:lnTo>
                    <a:pt x="782" y="816"/>
                  </a:lnTo>
                  <a:lnTo>
                    <a:pt x="778" y="818"/>
                  </a:lnTo>
                  <a:lnTo>
                    <a:pt x="774" y="821"/>
                  </a:lnTo>
                  <a:lnTo>
                    <a:pt x="769" y="825"/>
                  </a:lnTo>
                  <a:lnTo>
                    <a:pt x="766" y="828"/>
                  </a:lnTo>
                  <a:lnTo>
                    <a:pt x="762" y="832"/>
                  </a:lnTo>
                  <a:lnTo>
                    <a:pt x="757" y="836"/>
                  </a:lnTo>
                  <a:lnTo>
                    <a:pt x="753" y="840"/>
                  </a:lnTo>
                  <a:lnTo>
                    <a:pt x="748" y="844"/>
                  </a:lnTo>
                  <a:lnTo>
                    <a:pt x="746" y="848"/>
                  </a:lnTo>
                  <a:lnTo>
                    <a:pt x="740" y="852"/>
                  </a:lnTo>
                  <a:lnTo>
                    <a:pt x="736" y="856"/>
                  </a:lnTo>
                  <a:lnTo>
                    <a:pt x="733" y="859"/>
                  </a:lnTo>
                  <a:lnTo>
                    <a:pt x="732" y="861"/>
                  </a:lnTo>
                  <a:lnTo>
                    <a:pt x="730" y="863"/>
                  </a:lnTo>
                  <a:lnTo>
                    <a:pt x="727" y="866"/>
                  </a:lnTo>
                  <a:lnTo>
                    <a:pt x="722" y="869"/>
                  </a:lnTo>
                  <a:lnTo>
                    <a:pt x="719" y="874"/>
                  </a:lnTo>
                  <a:lnTo>
                    <a:pt x="716" y="878"/>
                  </a:lnTo>
                  <a:lnTo>
                    <a:pt x="714" y="880"/>
                  </a:lnTo>
                  <a:lnTo>
                    <a:pt x="711" y="883"/>
                  </a:lnTo>
                  <a:lnTo>
                    <a:pt x="710" y="885"/>
                  </a:lnTo>
                  <a:lnTo>
                    <a:pt x="706" y="888"/>
                  </a:lnTo>
                  <a:lnTo>
                    <a:pt x="705" y="890"/>
                  </a:lnTo>
                  <a:lnTo>
                    <a:pt x="702" y="893"/>
                  </a:lnTo>
                  <a:lnTo>
                    <a:pt x="700" y="895"/>
                  </a:lnTo>
                  <a:lnTo>
                    <a:pt x="697" y="898"/>
                  </a:lnTo>
                  <a:lnTo>
                    <a:pt x="695" y="900"/>
                  </a:lnTo>
                  <a:lnTo>
                    <a:pt x="694" y="903"/>
                  </a:lnTo>
                  <a:lnTo>
                    <a:pt x="691" y="905"/>
                  </a:lnTo>
                  <a:lnTo>
                    <a:pt x="689" y="908"/>
                  </a:lnTo>
                  <a:lnTo>
                    <a:pt x="686" y="910"/>
                  </a:lnTo>
                  <a:lnTo>
                    <a:pt x="684" y="913"/>
                  </a:lnTo>
                  <a:lnTo>
                    <a:pt x="683" y="916"/>
                  </a:lnTo>
                  <a:lnTo>
                    <a:pt x="680" y="919"/>
                  </a:lnTo>
                  <a:lnTo>
                    <a:pt x="678" y="921"/>
                  </a:lnTo>
                  <a:lnTo>
                    <a:pt x="676" y="924"/>
                  </a:lnTo>
                  <a:lnTo>
                    <a:pt x="674" y="928"/>
                  </a:lnTo>
                  <a:lnTo>
                    <a:pt x="671" y="930"/>
                  </a:lnTo>
                  <a:lnTo>
                    <a:pt x="669" y="933"/>
                  </a:lnTo>
                  <a:lnTo>
                    <a:pt x="666" y="935"/>
                  </a:lnTo>
                  <a:lnTo>
                    <a:pt x="665" y="937"/>
                  </a:lnTo>
                  <a:lnTo>
                    <a:pt x="663" y="940"/>
                  </a:lnTo>
                  <a:lnTo>
                    <a:pt x="660" y="944"/>
                  </a:lnTo>
                  <a:lnTo>
                    <a:pt x="658" y="946"/>
                  </a:lnTo>
                  <a:lnTo>
                    <a:pt x="655" y="950"/>
                  </a:lnTo>
                  <a:lnTo>
                    <a:pt x="652" y="952"/>
                  </a:lnTo>
                  <a:lnTo>
                    <a:pt x="650" y="955"/>
                  </a:lnTo>
                  <a:lnTo>
                    <a:pt x="647" y="957"/>
                  </a:lnTo>
                  <a:lnTo>
                    <a:pt x="644" y="960"/>
                  </a:lnTo>
                  <a:lnTo>
                    <a:pt x="642" y="964"/>
                  </a:lnTo>
                  <a:lnTo>
                    <a:pt x="639" y="966"/>
                  </a:lnTo>
                  <a:lnTo>
                    <a:pt x="637" y="968"/>
                  </a:lnTo>
                  <a:lnTo>
                    <a:pt x="634" y="971"/>
                  </a:lnTo>
                  <a:lnTo>
                    <a:pt x="632" y="973"/>
                  </a:lnTo>
                  <a:lnTo>
                    <a:pt x="628" y="976"/>
                  </a:lnTo>
                  <a:lnTo>
                    <a:pt x="625" y="980"/>
                  </a:lnTo>
                  <a:lnTo>
                    <a:pt x="623" y="982"/>
                  </a:lnTo>
                  <a:lnTo>
                    <a:pt x="619" y="985"/>
                  </a:lnTo>
                  <a:lnTo>
                    <a:pt x="617" y="987"/>
                  </a:lnTo>
                  <a:lnTo>
                    <a:pt x="614" y="991"/>
                  </a:lnTo>
                  <a:lnTo>
                    <a:pt x="612" y="993"/>
                  </a:lnTo>
                  <a:lnTo>
                    <a:pt x="608" y="996"/>
                  </a:lnTo>
                  <a:lnTo>
                    <a:pt x="606" y="998"/>
                  </a:lnTo>
                  <a:lnTo>
                    <a:pt x="602" y="1001"/>
                  </a:lnTo>
                  <a:lnTo>
                    <a:pt x="599" y="1003"/>
                  </a:lnTo>
                  <a:lnTo>
                    <a:pt x="596" y="1006"/>
                  </a:lnTo>
                  <a:lnTo>
                    <a:pt x="593" y="1008"/>
                  </a:lnTo>
                  <a:lnTo>
                    <a:pt x="589" y="1011"/>
                  </a:lnTo>
                  <a:lnTo>
                    <a:pt x="586" y="1014"/>
                  </a:lnTo>
                  <a:lnTo>
                    <a:pt x="582" y="1017"/>
                  </a:lnTo>
                  <a:lnTo>
                    <a:pt x="580" y="1019"/>
                  </a:lnTo>
                  <a:lnTo>
                    <a:pt x="575" y="1022"/>
                  </a:lnTo>
                  <a:lnTo>
                    <a:pt x="572" y="1024"/>
                  </a:lnTo>
                  <a:lnTo>
                    <a:pt x="568" y="1026"/>
                  </a:lnTo>
                  <a:lnTo>
                    <a:pt x="563" y="1028"/>
                  </a:lnTo>
                  <a:lnTo>
                    <a:pt x="561" y="1030"/>
                  </a:lnTo>
                  <a:lnTo>
                    <a:pt x="557" y="1033"/>
                  </a:lnTo>
                  <a:lnTo>
                    <a:pt x="552" y="1035"/>
                  </a:lnTo>
                  <a:lnTo>
                    <a:pt x="549" y="1038"/>
                  </a:lnTo>
                  <a:lnTo>
                    <a:pt x="545" y="1039"/>
                  </a:lnTo>
                  <a:lnTo>
                    <a:pt x="541" y="1042"/>
                  </a:lnTo>
                  <a:lnTo>
                    <a:pt x="536" y="1043"/>
                  </a:lnTo>
                  <a:lnTo>
                    <a:pt x="531" y="1047"/>
                  </a:lnTo>
                  <a:lnTo>
                    <a:pt x="527" y="1048"/>
                  </a:lnTo>
                  <a:lnTo>
                    <a:pt x="524" y="1049"/>
                  </a:lnTo>
                  <a:lnTo>
                    <a:pt x="519" y="1052"/>
                  </a:lnTo>
                  <a:lnTo>
                    <a:pt x="515" y="1053"/>
                  </a:lnTo>
                  <a:lnTo>
                    <a:pt x="510" y="1054"/>
                  </a:lnTo>
                  <a:lnTo>
                    <a:pt x="505" y="1057"/>
                  </a:lnTo>
                  <a:lnTo>
                    <a:pt x="500" y="1057"/>
                  </a:lnTo>
                  <a:lnTo>
                    <a:pt x="496" y="1059"/>
                  </a:lnTo>
                  <a:lnTo>
                    <a:pt x="491" y="1060"/>
                  </a:lnTo>
                  <a:lnTo>
                    <a:pt x="486" y="1061"/>
                  </a:lnTo>
                  <a:lnTo>
                    <a:pt x="481" y="1063"/>
                  </a:lnTo>
                  <a:lnTo>
                    <a:pt x="477" y="1065"/>
                  </a:lnTo>
                  <a:lnTo>
                    <a:pt x="472" y="1065"/>
                  </a:lnTo>
                  <a:lnTo>
                    <a:pt x="465" y="1068"/>
                  </a:lnTo>
                  <a:lnTo>
                    <a:pt x="460" y="1068"/>
                  </a:lnTo>
                  <a:lnTo>
                    <a:pt x="455" y="1069"/>
                  </a:lnTo>
                  <a:lnTo>
                    <a:pt x="449" y="1070"/>
                  </a:lnTo>
                  <a:lnTo>
                    <a:pt x="444" y="1070"/>
                  </a:lnTo>
                  <a:lnTo>
                    <a:pt x="438" y="1071"/>
                  </a:lnTo>
                  <a:lnTo>
                    <a:pt x="433" y="1071"/>
                  </a:lnTo>
                  <a:lnTo>
                    <a:pt x="427" y="1073"/>
                  </a:lnTo>
                  <a:lnTo>
                    <a:pt x="422" y="1073"/>
                  </a:lnTo>
                  <a:lnTo>
                    <a:pt x="417" y="1073"/>
                  </a:lnTo>
                  <a:lnTo>
                    <a:pt x="411" y="1073"/>
                  </a:lnTo>
                  <a:lnTo>
                    <a:pt x="407" y="1073"/>
                  </a:lnTo>
                  <a:lnTo>
                    <a:pt x="402" y="1073"/>
                  </a:lnTo>
                  <a:lnTo>
                    <a:pt x="397" y="1073"/>
                  </a:lnTo>
                  <a:lnTo>
                    <a:pt x="392" y="1073"/>
                  </a:lnTo>
                  <a:lnTo>
                    <a:pt x="387" y="1073"/>
                  </a:lnTo>
                  <a:lnTo>
                    <a:pt x="383" y="1073"/>
                  </a:lnTo>
                  <a:lnTo>
                    <a:pt x="378" y="1073"/>
                  </a:lnTo>
                  <a:lnTo>
                    <a:pt x="374" y="1073"/>
                  </a:lnTo>
                  <a:lnTo>
                    <a:pt x="371" y="1073"/>
                  </a:lnTo>
                  <a:lnTo>
                    <a:pt x="366" y="1073"/>
                  </a:lnTo>
                  <a:lnTo>
                    <a:pt x="362" y="1071"/>
                  </a:lnTo>
                  <a:lnTo>
                    <a:pt x="357" y="1070"/>
                  </a:lnTo>
                  <a:lnTo>
                    <a:pt x="355" y="1070"/>
                  </a:lnTo>
                  <a:lnTo>
                    <a:pt x="350" y="1070"/>
                  </a:lnTo>
                  <a:lnTo>
                    <a:pt x="346" y="1069"/>
                  </a:lnTo>
                  <a:lnTo>
                    <a:pt x="343" y="1068"/>
                  </a:lnTo>
                  <a:lnTo>
                    <a:pt x="339" y="1068"/>
                  </a:lnTo>
                  <a:lnTo>
                    <a:pt x="336" y="1068"/>
                  </a:lnTo>
                  <a:lnTo>
                    <a:pt x="333" y="1066"/>
                  </a:lnTo>
                  <a:lnTo>
                    <a:pt x="329" y="1065"/>
                  </a:lnTo>
                  <a:lnTo>
                    <a:pt x="325" y="1065"/>
                  </a:lnTo>
                  <a:lnTo>
                    <a:pt x="323" y="1064"/>
                  </a:lnTo>
                  <a:lnTo>
                    <a:pt x="320" y="1063"/>
                  </a:lnTo>
                  <a:lnTo>
                    <a:pt x="318" y="1061"/>
                  </a:lnTo>
                  <a:lnTo>
                    <a:pt x="314" y="1061"/>
                  </a:lnTo>
                  <a:lnTo>
                    <a:pt x="311" y="1061"/>
                  </a:lnTo>
                  <a:lnTo>
                    <a:pt x="309" y="1059"/>
                  </a:lnTo>
                  <a:lnTo>
                    <a:pt x="307" y="1059"/>
                  </a:lnTo>
                  <a:lnTo>
                    <a:pt x="304" y="1058"/>
                  </a:lnTo>
                  <a:lnTo>
                    <a:pt x="302" y="1057"/>
                  </a:lnTo>
                  <a:lnTo>
                    <a:pt x="297" y="1055"/>
                  </a:lnTo>
                  <a:lnTo>
                    <a:pt x="293" y="1054"/>
                  </a:lnTo>
                  <a:lnTo>
                    <a:pt x="289" y="1052"/>
                  </a:lnTo>
                  <a:lnTo>
                    <a:pt x="285" y="1050"/>
                  </a:lnTo>
                  <a:lnTo>
                    <a:pt x="283" y="1049"/>
                  </a:lnTo>
                  <a:lnTo>
                    <a:pt x="280" y="1047"/>
                  </a:lnTo>
                  <a:lnTo>
                    <a:pt x="278" y="1045"/>
                  </a:lnTo>
                  <a:lnTo>
                    <a:pt x="275" y="1044"/>
                  </a:lnTo>
                  <a:lnTo>
                    <a:pt x="274" y="1043"/>
                  </a:lnTo>
                  <a:lnTo>
                    <a:pt x="273" y="1043"/>
                  </a:lnTo>
                  <a:lnTo>
                    <a:pt x="272" y="1040"/>
                  </a:lnTo>
                  <a:lnTo>
                    <a:pt x="271" y="1040"/>
                  </a:lnTo>
                  <a:lnTo>
                    <a:pt x="267" y="1043"/>
                  </a:lnTo>
                  <a:lnTo>
                    <a:pt x="263" y="1047"/>
                  </a:lnTo>
                  <a:lnTo>
                    <a:pt x="261" y="1049"/>
                  </a:lnTo>
                  <a:lnTo>
                    <a:pt x="257" y="1052"/>
                  </a:lnTo>
                  <a:lnTo>
                    <a:pt x="253" y="1054"/>
                  </a:lnTo>
                  <a:lnTo>
                    <a:pt x="249" y="1057"/>
                  </a:lnTo>
                  <a:lnTo>
                    <a:pt x="244" y="1059"/>
                  </a:lnTo>
                  <a:lnTo>
                    <a:pt x="241" y="1061"/>
                  </a:lnTo>
                  <a:lnTo>
                    <a:pt x="236" y="1065"/>
                  </a:lnTo>
                  <a:lnTo>
                    <a:pt x="232" y="1066"/>
                  </a:lnTo>
                  <a:lnTo>
                    <a:pt x="227" y="1069"/>
                  </a:lnTo>
                  <a:lnTo>
                    <a:pt x="223" y="1071"/>
                  </a:lnTo>
                  <a:lnTo>
                    <a:pt x="218" y="1073"/>
                  </a:lnTo>
                  <a:lnTo>
                    <a:pt x="213" y="1075"/>
                  </a:lnTo>
                  <a:lnTo>
                    <a:pt x="208" y="1078"/>
                  </a:lnTo>
                  <a:lnTo>
                    <a:pt x="204" y="1080"/>
                  </a:lnTo>
                  <a:lnTo>
                    <a:pt x="199" y="1083"/>
                  </a:lnTo>
                  <a:lnTo>
                    <a:pt x="194" y="1084"/>
                  </a:lnTo>
                  <a:lnTo>
                    <a:pt x="189" y="1086"/>
                  </a:lnTo>
                  <a:lnTo>
                    <a:pt x="184" y="1088"/>
                  </a:lnTo>
                  <a:lnTo>
                    <a:pt x="177" y="1089"/>
                  </a:lnTo>
                  <a:lnTo>
                    <a:pt x="172" y="1091"/>
                  </a:lnTo>
                  <a:lnTo>
                    <a:pt x="168" y="1092"/>
                  </a:lnTo>
                  <a:lnTo>
                    <a:pt x="163" y="1094"/>
                  </a:lnTo>
                  <a:lnTo>
                    <a:pt x="156" y="1095"/>
                  </a:lnTo>
                  <a:lnTo>
                    <a:pt x="151" y="1097"/>
                  </a:lnTo>
                  <a:lnTo>
                    <a:pt x="146" y="1097"/>
                  </a:lnTo>
                  <a:lnTo>
                    <a:pt x="140" y="1100"/>
                  </a:lnTo>
                  <a:lnTo>
                    <a:pt x="135" y="1101"/>
                  </a:lnTo>
                  <a:lnTo>
                    <a:pt x="130" y="1102"/>
                  </a:lnTo>
                  <a:lnTo>
                    <a:pt x="125" y="1104"/>
                  </a:lnTo>
                  <a:lnTo>
                    <a:pt x="120" y="1105"/>
                  </a:lnTo>
                  <a:lnTo>
                    <a:pt x="115" y="1105"/>
                  </a:lnTo>
                  <a:lnTo>
                    <a:pt x="110" y="1106"/>
                  </a:lnTo>
                  <a:lnTo>
                    <a:pt x="105" y="1107"/>
                  </a:lnTo>
                  <a:lnTo>
                    <a:pt x="101" y="1107"/>
                  </a:lnTo>
                  <a:lnTo>
                    <a:pt x="96" y="1109"/>
                  </a:lnTo>
                  <a:lnTo>
                    <a:pt x="89" y="1110"/>
                  </a:lnTo>
                  <a:lnTo>
                    <a:pt x="86" y="1110"/>
                  </a:lnTo>
                  <a:lnTo>
                    <a:pt x="82" y="1111"/>
                  </a:lnTo>
                  <a:lnTo>
                    <a:pt x="76" y="1112"/>
                  </a:lnTo>
                  <a:lnTo>
                    <a:pt x="72" y="1112"/>
                  </a:lnTo>
                  <a:lnTo>
                    <a:pt x="68" y="1112"/>
                  </a:lnTo>
                  <a:lnTo>
                    <a:pt x="63" y="1114"/>
                  </a:lnTo>
                  <a:lnTo>
                    <a:pt x="60" y="1115"/>
                  </a:lnTo>
                  <a:lnTo>
                    <a:pt x="56" y="1116"/>
                  </a:lnTo>
                  <a:lnTo>
                    <a:pt x="52" y="1116"/>
                  </a:lnTo>
                  <a:lnTo>
                    <a:pt x="50" y="1116"/>
                  </a:lnTo>
                  <a:lnTo>
                    <a:pt x="45" y="1116"/>
                  </a:lnTo>
                  <a:lnTo>
                    <a:pt x="42" y="1117"/>
                  </a:lnTo>
                  <a:lnTo>
                    <a:pt x="38" y="1117"/>
                  </a:lnTo>
                  <a:lnTo>
                    <a:pt x="36" y="1117"/>
                  </a:lnTo>
                  <a:lnTo>
                    <a:pt x="34" y="1117"/>
                  </a:lnTo>
                  <a:lnTo>
                    <a:pt x="31" y="1119"/>
                  </a:lnTo>
                  <a:lnTo>
                    <a:pt x="29" y="1119"/>
                  </a:lnTo>
                  <a:lnTo>
                    <a:pt x="27" y="1119"/>
                  </a:lnTo>
                  <a:lnTo>
                    <a:pt x="22" y="1119"/>
                  </a:lnTo>
                  <a:lnTo>
                    <a:pt x="21" y="1120"/>
                  </a:lnTo>
                  <a:lnTo>
                    <a:pt x="20" y="1120"/>
                  </a:lnTo>
                  <a:lnTo>
                    <a:pt x="14" y="1110"/>
                  </a:lnTo>
                  <a:lnTo>
                    <a:pt x="15" y="1107"/>
                  </a:lnTo>
                  <a:lnTo>
                    <a:pt x="17" y="1106"/>
                  </a:lnTo>
                  <a:lnTo>
                    <a:pt x="20" y="1105"/>
                  </a:lnTo>
                  <a:lnTo>
                    <a:pt x="22" y="1104"/>
                  </a:lnTo>
                  <a:lnTo>
                    <a:pt x="25" y="1101"/>
                  </a:lnTo>
                  <a:lnTo>
                    <a:pt x="29" y="1100"/>
                  </a:lnTo>
                  <a:lnTo>
                    <a:pt x="31" y="1097"/>
                  </a:lnTo>
                  <a:lnTo>
                    <a:pt x="34" y="1095"/>
                  </a:lnTo>
                  <a:lnTo>
                    <a:pt x="36" y="1092"/>
                  </a:lnTo>
                  <a:lnTo>
                    <a:pt x="38" y="1090"/>
                  </a:lnTo>
                  <a:lnTo>
                    <a:pt x="41" y="1088"/>
                  </a:lnTo>
                  <a:lnTo>
                    <a:pt x="43" y="1085"/>
                  </a:lnTo>
                  <a:lnTo>
                    <a:pt x="46" y="1081"/>
                  </a:lnTo>
                  <a:lnTo>
                    <a:pt x="48" y="1079"/>
                  </a:lnTo>
                  <a:lnTo>
                    <a:pt x="51" y="1076"/>
                  </a:lnTo>
                  <a:lnTo>
                    <a:pt x="53" y="1074"/>
                  </a:lnTo>
                  <a:lnTo>
                    <a:pt x="55" y="1070"/>
                  </a:lnTo>
                  <a:lnTo>
                    <a:pt x="57" y="1068"/>
                  </a:lnTo>
                  <a:lnTo>
                    <a:pt x="60" y="1065"/>
                  </a:lnTo>
                  <a:lnTo>
                    <a:pt x="62" y="1063"/>
                  </a:lnTo>
                  <a:lnTo>
                    <a:pt x="66" y="1059"/>
                  </a:lnTo>
                  <a:lnTo>
                    <a:pt x="69" y="1055"/>
                  </a:lnTo>
                  <a:lnTo>
                    <a:pt x="71" y="1052"/>
                  </a:lnTo>
                  <a:lnTo>
                    <a:pt x="73" y="1049"/>
                  </a:lnTo>
                  <a:lnTo>
                    <a:pt x="74" y="1048"/>
                  </a:lnTo>
                  <a:lnTo>
                    <a:pt x="76" y="1047"/>
                  </a:lnTo>
                  <a:lnTo>
                    <a:pt x="71" y="1049"/>
                  </a:lnTo>
                  <a:lnTo>
                    <a:pt x="67" y="1052"/>
                  </a:lnTo>
                  <a:lnTo>
                    <a:pt x="65" y="1053"/>
                  </a:lnTo>
                  <a:lnTo>
                    <a:pt x="61" y="1054"/>
                  </a:lnTo>
                  <a:lnTo>
                    <a:pt x="58" y="1055"/>
                  </a:lnTo>
                  <a:lnTo>
                    <a:pt x="56" y="1057"/>
                  </a:lnTo>
                  <a:lnTo>
                    <a:pt x="52" y="1057"/>
                  </a:lnTo>
                  <a:lnTo>
                    <a:pt x="50" y="1059"/>
                  </a:lnTo>
                  <a:lnTo>
                    <a:pt x="47" y="1059"/>
                  </a:lnTo>
                  <a:lnTo>
                    <a:pt x="45" y="1061"/>
                  </a:lnTo>
                  <a:lnTo>
                    <a:pt x="41" y="1061"/>
                  </a:lnTo>
                  <a:lnTo>
                    <a:pt x="38" y="1063"/>
                  </a:lnTo>
                  <a:lnTo>
                    <a:pt x="35" y="1065"/>
                  </a:lnTo>
                  <a:lnTo>
                    <a:pt x="32" y="1065"/>
                  </a:lnTo>
                  <a:lnTo>
                    <a:pt x="29" y="1066"/>
                  </a:lnTo>
                  <a:lnTo>
                    <a:pt x="26" y="1068"/>
                  </a:lnTo>
                  <a:lnTo>
                    <a:pt x="22" y="1068"/>
                  </a:lnTo>
                  <a:lnTo>
                    <a:pt x="20" y="1069"/>
                  </a:lnTo>
                  <a:lnTo>
                    <a:pt x="17" y="1070"/>
                  </a:lnTo>
                  <a:lnTo>
                    <a:pt x="15" y="1070"/>
                  </a:lnTo>
                  <a:lnTo>
                    <a:pt x="12" y="1071"/>
                  </a:lnTo>
                  <a:lnTo>
                    <a:pt x="11" y="1073"/>
                  </a:lnTo>
                  <a:lnTo>
                    <a:pt x="6" y="1073"/>
                  </a:lnTo>
                  <a:lnTo>
                    <a:pt x="5" y="1074"/>
                  </a:lnTo>
                  <a:lnTo>
                    <a:pt x="2" y="1075"/>
                  </a:lnTo>
                  <a:lnTo>
                    <a:pt x="0" y="1058"/>
                  </a:lnTo>
                  <a:lnTo>
                    <a:pt x="2" y="1057"/>
                  </a:lnTo>
                  <a:lnTo>
                    <a:pt x="7" y="1054"/>
                  </a:lnTo>
                  <a:lnTo>
                    <a:pt x="12" y="1052"/>
                  </a:lnTo>
                  <a:lnTo>
                    <a:pt x="17" y="1050"/>
                  </a:lnTo>
                  <a:lnTo>
                    <a:pt x="21" y="1048"/>
                  </a:lnTo>
                  <a:lnTo>
                    <a:pt x="25" y="1045"/>
                  </a:lnTo>
                  <a:lnTo>
                    <a:pt x="30" y="1042"/>
                  </a:lnTo>
                  <a:lnTo>
                    <a:pt x="35" y="1039"/>
                  </a:lnTo>
                  <a:lnTo>
                    <a:pt x="38" y="1035"/>
                  </a:lnTo>
                  <a:lnTo>
                    <a:pt x="42" y="1033"/>
                  </a:lnTo>
                  <a:lnTo>
                    <a:pt x="46" y="1029"/>
                  </a:lnTo>
                  <a:lnTo>
                    <a:pt x="50" y="1026"/>
                  </a:lnTo>
                  <a:lnTo>
                    <a:pt x="53" y="1022"/>
                  </a:lnTo>
                  <a:lnTo>
                    <a:pt x="57" y="1018"/>
                  </a:lnTo>
                  <a:lnTo>
                    <a:pt x="61" y="1014"/>
                  </a:lnTo>
                  <a:lnTo>
                    <a:pt x="65" y="1009"/>
                  </a:lnTo>
                  <a:lnTo>
                    <a:pt x="68" y="1006"/>
                  </a:lnTo>
                  <a:lnTo>
                    <a:pt x="71" y="1001"/>
                  </a:lnTo>
                  <a:lnTo>
                    <a:pt x="74" y="996"/>
                  </a:lnTo>
                  <a:lnTo>
                    <a:pt x="78" y="992"/>
                  </a:lnTo>
                  <a:lnTo>
                    <a:pt x="81" y="987"/>
                  </a:lnTo>
                  <a:lnTo>
                    <a:pt x="84" y="981"/>
                  </a:lnTo>
                  <a:lnTo>
                    <a:pt x="87" y="976"/>
                  </a:lnTo>
                  <a:lnTo>
                    <a:pt x="89" y="971"/>
                  </a:lnTo>
                  <a:lnTo>
                    <a:pt x="92" y="966"/>
                  </a:lnTo>
                  <a:lnTo>
                    <a:pt x="96" y="960"/>
                  </a:lnTo>
                  <a:lnTo>
                    <a:pt x="98" y="954"/>
                  </a:lnTo>
                  <a:lnTo>
                    <a:pt x="101" y="949"/>
                  </a:lnTo>
                  <a:lnTo>
                    <a:pt x="103" y="942"/>
                  </a:lnTo>
                  <a:lnTo>
                    <a:pt x="105" y="936"/>
                  </a:lnTo>
                  <a:lnTo>
                    <a:pt x="108" y="930"/>
                  </a:lnTo>
                  <a:lnTo>
                    <a:pt x="112" y="925"/>
                  </a:lnTo>
                  <a:lnTo>
                    <a:pt x="113" y="918"/>
                  </a:lnTo>
                  <a:lnTo>
                    <a:pt x="115" y="913"/>
                  </a:lnTo>
                  <a:lnTo>
                    <a:pt x="117" y="905"/>
                  </a:lnTo>
                  <a:lnTo>
                    <a:pt x="119" y="899"/>
                  </a:lnTo>
                  <a:lnTo>
                    <a:pt x="122" y="893"/>
                  </a:lnTo>
                  <a:lnTo>
                    <a:pt x="124" y="885"/>
                  </a:lnTo>
                  <a:lnTo>
                    <a:pt x="127" y="878"/>
                  </a:lnTo>
                  <a:lnTo>
                    <a:pt x="129" y="872"/>
                  </a:lnTo>
                  <a:lnTo>
                    <a:pt x="130" y="864"/>
                  </a:lnTo>
                  <a:lnTo>
                    <a:pt x="133" y="858"/>
                  </a:lnTo>
                  <a:lnTo>
                    <a:pt x="135" y="851"/>
                  </a:lnTo>
                  <a:lnTo>
                    <a:pt x="138" y="844"/>
                  </a:lnTo>
                  <a:lnTo>
                    <a:pt x="139" y="837"/>
                  </a:lnTo>
                  <a:lnTo>
                    <a:pt x="141" y="830"/>
                  </a:lnTo>
                  <a:lnTo>
                    <a:pt x="143" y="823"/>
                  </a:lnTo>
                  <a:lnTo>
                    <a:pt x="146" y="816"/>
                  </a:lnTo>
                  <a:lnTo>
                    <a:pt x="148" y="809"/>
                  </a:lnTo>
                  <a:lnTo>
                    <a:pt x="150" y="802"/>
                  </a:lnTo>
                  <a:lnTo>
                    <a:pt x="151" y="795"/>
                  </a:lnTo>
                  <a:lnTo>
                    <a:pt x="154" y="787"/>
                  </a:lnTo>
                  <a:lnTo>
                    <a:pt x="156" y="781"/>
                  </a:lnTo>
                  <a:lnTo>
                    <a:pt x="158" y="773"/>
                  </a:lnTo>
                  <a:lnTo>
                    <a:pt x="159" y="765"/>
                  </a:lnTo>
                  <a:lnTo>
                    <a:pt x="163" y="759"/>
                  </a:lnTo>
                  <a:lnTo>
                    <a:pt x="164" y="751"/>
                  </a:lnTo>
                  <a:lnTo>
                    <a:pt x="166" y="744"/>
                  </a:lnTo>
                  <a:lnTo>
                    <a:pt x="168" y="737"/>
                  </a:lnTo>
                  <a:lnTo>
                    <a:pt x="170" y="730"/>
                  </a:lnTo>
                  <a:lnTo>
                    <a:pt x="172" y="722"/>
                  </a:lnTo>
                  <a:lnTo>
                    <a:pt x="175" y="716"/>
                  </a:lnTo>
                  <a:lnTo>
                    <a:pt x="177" y="709"/>
                  </a:lnTo>
                  <a:lnTo>
                    <a:pt x="181" y="702"/>
                  </a:lnTo>
                  <a:lnTo>
                    <a:pt x="182" y="694"/>
                  </a:lnTo>
                  <a:lnTo>
                    <a:pt x="185" y="687"/>
                  </a:lnTo>
                  <a:lnTo>
                    <a:pt x="187" y="680"/>
                  </a:lnTo>
                  <a:lnTo>
                    <a:pt x="190" y="673"/>
                  </a:lnTo>
                  <a:lnTo>
                    <a:pt x="192" y="666"/>
                  </a:lnTo>
                  <a:lnTo>
                    <a:pt x="196" y="658"/>
                  </a:lnTo>
                  <a:lnTo>
                    <a:pt x="199" y="652"/>
                  </a:lnTo>
                  <a:lnTo>
                    <a:pt x="202" y="646"/>
                  </a:lnTo>
                  <a:lnTo>
                    <a:pt x="205" y="640"/>
                  </a:lnTo>
                  <a:lnTo>
                    <a:pt x="207" y="632"/>
                  </a:lnTo>
                  <a:lnTo>
                    <a:pt x="211" y="626"/>
                  </a:lnTo>
                  <a:lnTo>
                    <a:pt x="215" y="620"/>
                  </a:lnTo>
                  <a:lnTo>
                    <a:pt x="218" y="613"/>
                  </a:lnTo>
                  <a:lnTo>
                    <a:pt x="221" y="608"/>
                  </a:lnTo>
                  <a:lnTo>
                    <a:pt x="226" y="601"/>
                  </a:lnTo>
                  <a:lnTo>
                    <a:pt x="228" y="595"/>
                  </a:lnTo>
                  <a:lnTo>
                    <a:pt x="232" y="589"/>
                  </a:lnTo>
                  <a:lnTo>
                    <a:pt x="237" y="583"/>
                  </a:lnTo>
                  <a:lnTo>
                    <a:pt x="240" y="577"/>
                  </a:lnTo>
                  <a:lnTo>
                    <a:pt x="244" y="570"/>
                  </a:lnTo>
                  <a:lnTo>
                    <a:pt x="248" y="564"/>
                  </a:lnTo>
                  <a:lnTo>
                    <a:pt x="253" y="559"/>
                  </a:lnTo>
                  <a:lnTo>
                    <a:pt x="257" y="554"/>
                  </a:lnTo>
                  <a:lnTo>
                    <a:pt x="261" y="549"/>
                  </a:lnTo>
                  <a:lnTo>
                    <a:pt x="264" y="544"/>
                  </a:lnTo>
                  <a:lnTo>
                    <a:pt x="269" y="539"/>
                  </a:lnTo>
                  <a:lnTo>
                    <a:pt x="273" y="534"/>
                  </a:lnTo>
                  <a:lnTo>
                    <a:pt x="277" y="530"/>
                  </a:lnTo>
                  <a:lnTo>
                    <a:pt x="282" y="525"/>
                  </a:lnTo>
                  <a:lnTo>
                    <a:pt x="287" y="520"/>
                  </a:lnTo>
                  <a:lnTo>
                    <a:pt x="290" y="515"/>
                  </a:lnTo>
                  <a:lnTo>
                    <a:pt x="295" y="511"/>
                  </a:lnTo>
                  <a:lnTo>
                    <a:pt x="299" y="506"/>
                  </a:lnTo>
                  <a:lnTo>
                    <a:pt x="304" y="502"/>
                  </a:lnTo>
                  <a:lnTo>
                    <a:pt x="309" y="499"/>
                  </a:lnTo>
                  <a:lnTo>
                    <a:pt x="313" y="495"/>
                  </a:lnTo>
                  <a:lnTo>
                    <a:pt x="318" y="491"/>
                  </a:lnTo>
                  <a:lnTo>
                    <a:pt x="323" y="487"/>
                  </a:lnTo>
                  <a:lnTo>
                    <a:pt x="326" y="484"/>
                  </a:lnTo>
                  <a:lnTo>
                    <a:pt x="330" y="481"/>
                  </a:lnTo>
                  <a:lnTo>
                    <a:pt x="335" y="476"/>
                  </a:lnTo>
                  <a:lnTo>
                    <a:pt x="339" y="474"/>
                  </a:lnTo>
                  <a:lnTo>
                    <a:pt x="344" y="471"/>
                  </a:lnTo>
                  <a:lnTo>
                    <a:pt x="349" y="469"/>
                  </a:lnTo>
                  <a:lnTo>
                    <a:pt x="352" y="466"/>
                  </a:lnTo>
                  <a:lnTo>
                    <a:pt x="357" y="464"/>
                  </a:lnTo>
                  <a:lnTo>
                    <a:pt x="362" y="461"/>
                  </a:lnTo>
                  <a:lnTo>
                    <a:pt x="366" y="460"/>
                  </a:lnTo>
                  <a:lnTo>
                    <a:pt x="371" y="458"/>
                  </a:lnTo>
                  <a:lnTo>
                    <a:pt x="375" y="456"/>
                  </a:lnTo>
                  <a:lnTo>
                    <a:pt x="378" y="455"/>
                  </a:lnTo>
                  <a:lnTo>
                    <a:pt x="383" y="454"/>
                  </a:lnTo>
                  <a:lnTo>
                    <a:pt x="387" y="453"/>
                  </a:lnTo>
                  <a:lnTo>
                    <a:pt x="392" y="451"/>
                  </a:lnTo>
                  <a:lnTo>
                    <a:pt x="396" y="450"/>
                  </a:lnTo>
                  <a:lnTo>
                    <a:pt x="401" y="450"/>
                  </a:lnTo>
                  <a:lnTo>
                    <a:pt x="403" y="449"/>
                  </a:lnTo>
                  <a:lnTo>
                    <a:pt x="408" y="449"/>
                  </a:lnTo>
                  <a:lnTo>
                    <a:pt x="412" y="449"/>
                  </a:lnTo>
                  <a:lnTo>
                    <a:pt x="416" y="449"/>
                  </a:lnTo>
                  <a:lnTo>
                    <a:pt x="419" y="449"/>
                  </a:lnTo>
                  <a:lnTo>
                    <a:pt x="424" y="450"/>
                  </a:lnTo>
                  <a:lnTo>
                    <a:pt x="428" y="451"/>
                  </a:lnTo>
                  <a:lnTo>
                    <a:pt x="432" y="453"/>
                  </a:lnTo>
                  <a:lnTo>
                    <a:pt x="434" y="453"/>
                  </a:lnTo>
                  <a:lnTo>
                    <a:pt x="438" y="454"/>
                  </a:lnTo>
                  <a:lnTo>
                    <a:pt x="441" y="455"/>
                  </a:lnTo>
                  <a:lnTo>
                    <a:pt x="443" y="456"/>
                  </a:lnTo>
                  <a:lnTo>
                    <a:pt x="446" y="458"/>
                  </a:lnTo>
                  <a:lnTo>
                    <a:pt x="448" y="459"/>
                  </a:lnTo>
                  <a:lnTo>
                    <a:pt x="450" y="460"/>
                  </a:lnTo>
                  <a:lnTo>
                    <a:pt x="454" y="461"/>
                  </a:lnTo>
                  <a:lnTo>
                    <a:pt x="455" y="463"/>
                  </a:lnTo>
                  <a:lnTo>
                    <a:pt x="458" y="464"/>
                  </a:lnTo>
                  <a:lnTo>
                    <a:pt x="460" y="465"/>
                  </a:lnTo>
                  <a:lnTo>
                    <a:pt x="463" y="466"/>
                  </a:lnTo>
                  <a:lnTo>
                    <a:pt x="465" y="469"/>
                  </a:lnTo>
                  <a:lnTo>
                    <a:pt x="468" y="470"/>
                  </a:lnTo>
                  <a:lnTo>
                    <a:pt x="470" y="471"/>
                  </a:lnTo>
                  <a:lnTo>
                    <a:pt x="473" y="474"/>
                  </a:lnTo>
                  <a:lnTo>
                    <a:pt x="477" y="476"/>
                  </a:lnTo>
                  <a:lnTo>
                    <a:pt x="480" y="481"/>
                  </a:lnTo>
                  <a:lnTo>
                    <a:pt x="485" y="484"/>
                  </a:lnTo>
                  <a:lnTo>
                    <a:pt x="489" y="489"/>
                  </a:lnTo>
                  <a:lnTo>
                    <a:pt x="493" y="492"/>
                  </a:lnTo>
                  <a:lnTo>
                    <a:pt x="496" y="496"/>
                  </a:lnTo>
                  <a:lnTo>
                    <a:pt x="500" y="500"/>
                  </a:lnTo>
                  <a:lnTo>
                    <a:pt x="504" y="506"/>
                  </a:lnTo>
                  <a:lnTo>
                    <a:pt x="508" y="508"/>
                  </a:lnTo>
                  <a:lnTo>
                    <a:pt x="510" y="513"/>
                  </a:lnTo>
                  <a:lnTo>
                    <a:pt x="514" y="518"/>
                  </a:lnTo>
                  <a:lnTo>
                    <a:pt x="517" y="522"/>
                  </a:lnTo>
                  <a:lnTo>
                    <a:pt x="520" y="527"/>
                  </a:lnTo>
                  <a:lnTo>
                    <a:pt x="524" y="532"/>
                  </a:lnTo>
                  <a:lnTo>
                    <a:pt x="525" y="534"/>
                  </a:lnTo>
                  <a:lnTo>
                    <a:pt x="526" y="536"/>
                  </a:lnTo>
                  <a:lnTo>
                    <a:pt x="529" y="538"/>
                  </a:lnTo>
                  <a:lnTo>
                    <a:pt x="531" y="541"/>
                  </a:lnTo>
                  <a:lnTo>
                    <a:pt x="534" y="546"/>
                  </a:lnTo>
                  <a:lnTo>
                    <a:pt x="537" y="551"/>
                  </a:lnTo>
                  <a:lnTo>
                    <a:pt x="540" y="554"/>
                  </a:lnTo>
                  <a:lnTo>
                    <a:pt x="545" y="559"/>
                  </a:lnTo>
                  <a:lnTo>
                    <a:pt x="547" y="563"/>
                  </a:lnTo>
                  <a:lnTo>
                    <a:pt x="551" y="567"/>
                  </a:lnTo>
                  <a:lnTo>
                    <a:pt x="556" y="572"/>
                  </a:lnTo>
                  <a:lnTo>
                    <a:pt x="558" y="577"/>
                  </a:lnTo>
                  <a:lnTo>
                    <a:pt x="557" y="578"/>
                  </a:lnTo>
                  <a:lnTo>
                    <a:pt x="555" y="580"/>
                  </a:lnTo>
                  <a:lnTo>
                    <a:pt x="552" y="583"/>
                  </a:lnTo>
                  <a:lnTo>
                    <a:pt x="550" y="585"/>
                  </a:lnTo>
                  <a:lnTo>
                    <a:pt x="547" y="589"/>
                  </a:lnTo>
                  <a:lnTo>
                    <a:pt x="546" y="592"/>
                  </a:lnTo>
                  <a:lnTo>
                    <a:pt x="544" y="594"/>
                  </a:lnTo>
                  <a:lnTo>
                    <a:pt x="541" y="596"/>
                  </a:lnTo>
                  <a:lnTo>
                    <a:pt x="539" y="599"/>
                  </a:lnTo>
                  <a:lnTo>
                    <a:pt x="536" y="601"/>
                  </a:lnTo>
                  <a:lnTo>
                    <a:pt x="534" y="605"/>
                  </a:lnTo>
                  <a:lnTo>
                    <a:pt x="531" y="608"/>
                  </a:lnTo>
                  <a:lnTo>
                    <a:pt x="529" y="610"/>
                  </a:lnTo>
                  <a:lnTo>
                    <a:pt x="526" y="614"/>
                  </a:lnTo>
                  <a:lnTo>
                    <a:pt x="524" y="616"/>
                  </a:lnTo>
                  <a:lnTo>
                    <a:pt x="521" y="620"/>
                  </a:lnTo>
                  <a:lnTo>
                    <a:pt x="519" y="623"/>
                  </a:lnTo>
                  <a:lnTo>
                    <a:pt x="516" y="625"/>
                  </a:lnTo>
                  <a:lnTo>
                    <a:pt x="514" y="629"/>
                  </a:lnTo>
                  <a:lnTo>
                    <a:pt x="511" y="631"/>
                  </a:lnTo>
                  <a:lnTo>
                    <a:pt x="509" y="634"/>
                  </a:lnTo>
                  <a:lnTo>
                    <a:pt x="508" y="636"/>
                  </a:lnTo>
                  <a:lnTo>
                    <a:pt x="505" y="639"/>
                  </a:lnTo>
                  <a:lnTo>
                    <a:pt x="503" y="641"/>
                  </a:lnTo>
                  <a:lnTo>
                    <a:pt x="499" y="645"/>
                  </a:lnTo>
                  <a:lnTo>
                    <a:pt x="495" y="650"/>
                  </a:lnTo>
                  <a:lnTo>
                    <a:pt x="491" y="654"/>
                  </a:lnTo>
                  <a:lnTo>
                    <a:pt x="490" y="657"/>
                  </a:lnTo>
                  <a:lnTo>
                    <a:pt x="486" y="654"/>
                  </a:lnTo>
                  <a:lnTo>
                    <a:pt x="484" y="651"/>
                  </a:lnTo>
                  <a:lnTo>
                    <a:pt x="480" y="649"/>
                  </a:lnTo>
                  <a:lnTo>
                    <a:pt x="478" y="647"/>
                  </a:lnTo>
                  <a:lnTo>
                    <a:pt x="475" y="645"/>
                  </a:lnTo>
                  <a:lnTo>
                    <a:pt x="472" y="642"/>
                  </a:lnTo>
                  <a:lnTo>
                    <a:pt x="467" y="641"/>
                  </a:lnTo>
                  <a:lnTo>
                    <a:pt x="464" y="640"/>
                  </a:lnTo>
                  <a:lnTo>
                    <a:pt x="455" y="658"/>
                  </a:lnTo>
                  <a:lnTo>
                    <a:pt x="457" y="661"/>
                  </a:lnTo>
                  <a:lnTo>
                    <a:pt x="459" y="662"/>
                  </a:lnTo>
                  <a:lnTo>
                    <a:pt x="463" y="665"/>
                  </a:lnTo>
                  <a:lnTo>
                    <a:pt x="467" y="668"/>
                  </a:lnTo>
                  <a:lnTo>
                    <a:pt x="470" y="672"/>
                  </a:lnTo>
                  <a:lnTo>
                    <a:pt x="473" y="675"/>
                  </a:lnTo>
                  <a:lnTo>
                    <a:pt x="475" y="677"/>
                  </a:lnTo>
                  <a:lnTo>
                    <a:pt x="477" y="681"/>
                  </a:lnTo>
                  <a:lnTo>
                    <a:pt x="479" y="685"/>
                  </a:lnTo>
                  <a:lnTo>
                    <a:pt x="480" y="687"/>
                  </a:lnTo>
                  <a:lnTo>
                    <a:pt x="483" y="692"/>
                  </a:lnTo>
                  <a:lnTo>
                    <a:pt x="484" y="696"/>
                  </a:lnTo>
                  <a:lnTo>
                    <a:pt x="486" y="699"/>
                  </a:lnTo>
                  <a:lnTo>
                    <a:pt x="486" y="703"/>
                  </a:lnTo>
                  <a:lnTo>
                    <a:pt x="489" y="708"/>
                  </a:lnTo>
                  <a:lnTo>
                    <a:pt x="489" y="711"/>
                  </a:lnTo>
                  <a:lnTo>
                    <a:pt x="489" y="713"/>
                  </a:lnTo>
                  <a:lnTo>
                    <a:pt x="489" y="716"/>
                  </a:lnTo>
                  <a:lnTo>
                    <a:pt x="490" y="718"/>
                  </a:lnTo>
                  <a:lnTo>
                    <a:pt x="490" y="720"/>
                  </a:lnTo>
                  <a:lnTo>
                    <a:pt x="490" y="723"/>
                  </a:lnTo>
                  <a:lnTo>
                    <a:pt x="490" y="725"/>
                  </a:lnTo>
                  <a:lnTo>
                    <a:pt x="491" y="728"/>
                  </a:lnTo>
                  <a:lnTo>
                    <a:pt x="490" y="730"/>
                  </a:lnTo>
                  <a:lnTo>
                    <a:pt x="490" y="734"/>
                  </a:lnTo>
                  <a:lnTo>
                    <a:pt x="490" y="737"/>
                  </a:lnTo>
                  <a:lnTo>
                    <a:pt x="490" y="740"/>
                  </a:lnTo>
                  <a:lnTo>
                    <a:pt x="489" y="743"/>
                  </a:lnTo>
                  <a:lnTo>
                    <a:pt x="489" y="747"/>
                  </a:lnTo>
                  <a:lnTo>
                    <a:pt x="489" y="749"/>
                  </a:lnTo>
                  <a:lnTo>
                    <a:pt x="489" y="751"/>
                  </a:lnTo>
                  <a:lnTo>
                    <a:pt x="488" y="755"/>
                  </a:lnTo>
                  <a:lnTo>
                    <a:pt x="486" y="759"/>
                  </a:lnTo>
                  <a:lnTo>
                    <a:pt x="486" y="763"/>
                  </a:lnTo>
                  <a:lnTo>
                    <a:pt x="485" y="765"/>
                  </a:lnTo>
                  <a:lnTo>
                    <a:pt x="484" y="769"/>
                  </a:lnTo>
                  <a:lnTo>
                    <a:pt x="483" y="773"/>
                  </a:lnTo>
                  <a:lnTo>
                    <a:pt x="481" y="775"/>
                  </a:lnTo>
                  <a:lnTo>
                    <a:pt x="480" y="779"/>
                  </a:lnTo>
                  <a:lnTo>
                    <a:pt x="478" y="781"/>
                  </a:lnTo>
                  <a:lnTo>
                    <a:pt x="478" y="785"/>
                  </a:lnTo>
                  <a:lnTo>
                    <a:pt x="475" y="789"/>
                  </a:lnTo>
                  <a:lnTo>
                    <a:pt x="475" y="792"/>
                  </a:lnTo>
                  <a:lnTo>
                    <a:pt x="473" y="795"/>
                  </a:lnTo>
                  <a:lnTo>
                    <a:pt x="472" y="799"/>
                  </a:lnTo>
                  <a:lnTo>
                    <a:pt x="469" y="801"/>
                  </a:lnTo>
                  <a:lnTo>
                    <a:pt x="467" y="805"/>
                  </a:lnTo>
                  <a:lnTo>
                    <a:pt x="465" y="809"/>
                  </a:lnTo>
                  <a:lnTo>
                    <a:pt x="464" y="811"/>
                  </a:lnTo>
                  <a:lnTo>
                    <a:pt x="462" y="813"/>
                  </a:lnTo>
                  <a:lnTo>
                    <a:pt x="460" y="817"/>
                  </a:lnTo>
                  <a:lnTo>
                    <a:pt x="459" y="820"/>
                  </a:lnTo>
                  <a:lnTo>
                    <a:pt x="457" y="822"/>
                  </a:lnTo>
                  <a:lnTo>
                    <a:pt x="454" y="825"/>
                  </a:lnTo>
                  <a:lnTo>
                    <a:pt x="452" y="828"/>
                  </a:lnTo>
                  <a:lnTo>
                    <a:pt x="449" y="831"/>
                  </a:lnTo>
                  <a:lnTo>
                    <a:pt x="448" y="833"/>
                  </a:lnTo>
                  <a:lnTo>
                    <a:pt x="446" y="837"/>
                  </a:lnTo>
                  <a:lnTo>
                    <a:pt x="443" y="840"/>
                  </a:lnTo>
                  <a:lnTo>
                    <a:pt x="441" y="842"/>
                  </a:lnTo>
                  <a:lnTo>
                    <a:pt x="438" y="844"/>
                  </a:lnTo>
                  <a:lnTo>
                    <a:pt x="436" y="847"/>
                  </a:lnTo>
                  <a:lnTo>
                    <a:pt x="433" y="849"/>
                  </a:lnTo>
                  <a:lnTo>
                    <a:pt x="431" y="851"/>
                  </a:lnTo>
                  <a:lnTo>
                    <a:pt x="428" y="853"/>
                  </a:lnTo>
                  <a:lnTo>
                    <a:pt x="426" y="856"/>
                  </a:lnTo>
                  <a:lnTo>
                    <a:pt x="423" y="859"/>
                  </a:lnTo>
                  <a:lnTo>
                    <a:pt x="419" y="861"/>
                  </a:lnTo>
                  <a:lnTo>
                    <a:pt x="416" y="862"/>
                  </a:lnTo>
                  <a:lnTo>
                    <a:pt x="413" y="864"/>
                  </a:lnTo>
                  <a:lnTo>
                    <a:pt x="411" y="867"/>
                  </a:lnTo>
                  <a:lnTo>
                    <a:pt x="407" y="868"/>
                  </a:lnTo>
                  <a:lnTo>
                    <a:pt x="403" y="869"/>
                  </a:lnTo>
                  <a:lnTo>
                    <a:pt x="401" y="872"/>
                  </a:lnTo>
                  <a:lnTo>
                    <a:pt x="397" y="873"/>
                  </a:lnTo>
                  <a:lnTo>
                    <a:pt x="395" y="874"/>
                  </a:lnTo>
                  <a:lnTo>
                    <a:pt x="391" y="877"/>
                  </a:lnTo>
                  <a:lnTo>
                    <a:pt x="387" y="878"/>
                  </a:lnTo>
                  <a:lnTo>
                    <a:pt x="385" y="879"/>
                  </a:lnTo>
                  <a:lnTo>
                    <a:pt x="380" y="880"/>
                  </a:lnTo>
                  <a:lnTo>
                    <a:pt x="376" y="883"/>
                  </a:lnTo>
                  <a:lnTo>
                    <a:pt x="372" y="883"/>
                  </a:lnTo>
                  <a:lnTo>
                    <a:pt x="369" y="885"/>
                  </a:lnTo>
                  <a:lnTo>
                    <a:pt x="365" y="885"/>
                  </a:lnTo>
                  <a:lnTo>
                    <a:pt x="361" y="887"/>
                  </a:lnTo>
                  <a:lnTo>
                    <a:pt x="356" y="887"/>
                  </a:lnTo>
                  <a:lnTo>
                    <a:pt x="352" y="888"/>
                  </a:lnTo>
                  <a:lnTo>
                    <a:pt x="349" y="888"/>
                  </a:lnTo>
                  <a:lnTo>
                    <a:pt x="344" y="889"/>
                  </a:lnTo>
                  <a:lnTo>
                    <a:pt x="340" y="889"/>
                  </a:lnTo>
                  <a:lnTo>
                    <a:pt x="336" y="890"/>
                  </a:lnTo>
                  <a:lnTo>
                    <a:pt x="330" y="890"/>
                  </a:lnTo>
                  <a:lnTo>
                    <a:pt x="326" y="890"/>
                  </a:lnTo>
                  <a:lnTo>
                    <a:pt x="323" y="890"/>
                  </a:lnTo>
                  <a:lnTo>
                    <a:pt x="318" y="890"/>
                  </a:lnTo>
                  <a:lnTo>
                    <a:pt x="313" y="890"/>
                  </a:lnTo>
                  <a:lnTo>
                    <a:pt x="308" y="890"/>
                  </a:lnTo>
                  <a:lnTo>
                    <a:pt x="304" y="890"/>
                  </a:lnTo>
                  <a:lnTo>
                    <a:pt x="299" y="890"/>
                  </a:lnTo>
                  <a:lnTo>
                    <a:pt x="292" y="909"/>
                  </a:lnTo>
                  <a:lnTo>
                    <a:pt x="293" y="909"/>
                  </a:lnTo>
                  <a:lnTo>
                    <a:pt x="294" y="909"/>
                  </a:lnTo>
                  <a:lnTo>
                    <a:pt x="297" y="909"/>
                  </a:lnTo>
                  <a:lnTo>
                    <a:pt x="299" y="909"/>
                  </a:lnTo>
                  <a:lnTo>
                    <a:pt x="304" y="909"/>
                  </a:lnTo>
                  <a:lnTo>
                    <a:pt x="305" y="909"/>
                  </a:lnTo>
                  <a:lnTo>
                    <a:pt x="307" y="909"/>
                  </a:lnTo>
                  <a:lnTo>
                    <a:pt x="309" y="909"/>
                  </a:lnTo>
                  <a:lnTo>
                    <a:pt x="311" y="910"/>
                  </a:lnTo>
                  <a:lnTo>
                    <a:pt x="314" y="909"/>
                  </a:lnTo>
                  <a:lnTo>
                    <a:pt x="318" y="909"/>
                  </a:lnTo>
                  <a:lnTo>
                    <a:pt x="320" y="909"/>
                  </a:lnTo>
                  <a:lnTo>
                    <a:pt x="323" y="909"/>
                  </a:lnTo>
                  <a:lnTo>
                    <a:pt x="325" y="909"/>
                  </a:lnTo>
                  <a:lnTo>
                    <a:pt x="328" y="909"/>
                  </a:lnTo>
                  <a:lnTo>
                    <a:pt x="330" y="909"/>
                  </a:lnTo>
                  <a:lnTo>
                    <a:pt x="334" y="909"/>
                  </a:lnTo>
                  <a:lnTo>
                    <a:pt x="336" y="909"/>
                  </a:lnTo>
                  <a:lnTo>
                    <a:pt x="340" y="908"/>
                  </a:lnTo>
                  <a:lnTo>
                    <a:pt x="344" y="908"/>
                  </a:lnTo>
                  <a:lnTo>
                    <a:pt x="346" y="906"/>
                  </a:lnTo>
                  <a:lnTo>
                    <a:pt x="350" y="906"/>
                  </a:lnTo>
                  <a:lnTo>
                    <a:pt x="354" y="906"/>
                  </a:lnTo>
                  <a:lnTo>
                    <a:pt x="357" y="906"/>
                  </a:lnTo>
                  <a:lnTo>
                    <a:pt x="361" y="906"/>
                  </a:lnTo>
                  <a:lnTo>
                    <a:pt x="365" y="905"/>
                  </a:lnTo>
                  <a:lnTo>
                    <a:pt x="369" y="904"/>
                  </a:lnTo>
                  <a:lnTo>
                    <a:pt x="371" y="904"/>
                  </a:lnTo>
                  <a:lnTo>
                    <a:pt x="376" y="903"/>
                  </a:lnTo>
                  <a:lnTo>
                    <a:pt x="378" y="902"/>
                  </a:lnTo>
                  <a:lnTo>
                    <a:pt x="382" y="902"/>
                  </a:lnTo>
                  <a:lnTo>
                    <a:pt x="387" y="900"/>
                  </a:lnTo>
                  <a:lnTo>
                    <a:pt x="390" y="899"/>
                  </a:lnTo>
                  <a:lnTo>
                    <a:pt x="393" y="898"/>
                  </a:lnTo>
                  <a:lnTo>
                    <a:pt x="397" y="897"/>
                  </a:lnTo>
                  <a:lnTo>
                    <a:pt x="401" y="895"/>
                  </a:lnTo>
                  <a:lnTo>
                    <a:pt x="405" y="894"/>
                  </a:lnTo>
                  <a:lnTo>
                    <a:pt x="408" y="893"/>
                  </a:lnTo>
                  <a:lnTo>
                    <a:pt x="412" y="892"/>
                  </a:lnTo>
                  <a:lnTo>
                    <a:pt x="416" y="890"/>
                  </a:lnTo>
                  <a:lnTo>
                    <a:pt x="419" y="888"/>
                  </a:lnTo>
                  <a:lnTo>
                    <a:pt x="423" y="887"/>
                  </a:lnTo>
                  <a:lnTo>
                    <a:pt x="427" y="885"/>
                  </a:lnTo>
                  <a:lnTo>
                    <a:pt x="429" y="883"/>
                  </a:lnTo>
                  <a:lnTo>
                    <a:pt x="433" y="880"/>
                  </a:lnTo>
                  <a:lnTo>
                    <a:pt x="437" y="878"/>
                  </a:lnTo>
                  <a:lnTo>
                    <a:pt x="441" y="877"/>
                  </a:lnTo>
                  <a:lnTo>
                    <a:pt x="443" y="874"/>
                  </a:lnTo>
                  <a:lnTo>
                    <a:pt x="447" y="872"/>
                  </a:lnTo>
                  <a:lnTo>
                    <a:pt x="450" y="869"/>
                  </a:lnTo>
                  <a:lnTo>
                    <a:pt x="453" y="867"/>
                  </a:lnTo>
                  <a:lnTo>
                    <a:pt x="457" y="864"/>
                  </a:lnTo>
                  <a:lnTo>
                    <a:pt x="459" y="862"/>
                  </a:lnTo>
                  <a:lnTo>
                    <a:pt x="462" y="859"/>
                  </a:lnTo>
                  <a:lnTo>
                    <a:pt x="464" y="856"/>
                  </a:lnTo>
                  <a:lnTo>
                    <a:pt x="467" y="853"/>
                  </a:lnTo>
                  <a:lnTo>
                    <a:pt x="470" y="849"/>
                  </a:lnTo>
                  <a:lnTo>
                    <a:pt x="472" y="847"/>
                  </a:lnTo>
                  <a:lnTo>
                    <a:pt x="473" y="843"/>
                  </a:lnTo>
                  <a:lnTo>
                    <a:pt x="475" y="841"/>
                  </a:lnTo>
                  <a:lnTo>
                    <a:pt x="478" y="838"/>
                  </a:lnTo>
                  <a:lnTo>
                    <a:pt x="478" y="835"/>
                  </a:lnTo>
                  <a:lnTo>
                    <a:pt x="480" y="832"/>
                  </a:lnTo>
                  <a:lnTo>
                    <a:pt x="481" y="830"/>
                  </a:lnTo>
                  <a:lnTo>
                    <a:pt x="484" y="827"/>
                  </a:lnTo>
                  <a:lnTo>
                    <a:pt x="485" y="823"/>
                  </a:lnTo>
                  <a:lnTo>
                    <a:pt x="486" y="821"/>
                  </a:lnTo>
                  <a:lnTo>
                    <a:pt x="489" y="817"/>
                  </a:lnTo>
                  <a:lnTo>
                    <a:pt x="490" y="815"/>
                  </a:lnTo>
                  <a:lnTo>
                    <a:pt x="491" y="811"/>
                  </a:lnTo>
                  <a:lnTo>
                    <a:pt x="493" y="809"/>
                  </a:lnTo>
                  <a:lnTo>
                    <a:pt x="494" y="805"/>
                  </a:lnTo>
                  <a:lnTo>
                    <a:pt x="496" y="802"/>
                  </a:lnTo>
                  <a:lnTo>
                    <a:pt x="496" y="800"/>
                  </a:lnTo>
                  <a:lnTo>
                    <a:pt x="498" y="797"/>
                  </a:lnTo>
                  <a:lnTo>
                    <a:pt x="499" y="794"/>
                  </a:lnTo>
                  <a:lnTo>
                    <a:pt x="500" y="790"/>
                  </a:lnTo>
                  <a:lnTo>
                    <a:pt x="501" y="786"/>
                  </a:lnTo>
                  <a:lnTo>
                    <a:pt x="501" y="784"/>
                  </a:lnTo>
                  <a:lnTo>
                    <a:pt x="503" y="781"/>
                  </a:lnTo>
                  <a:lnTo>
                    <a:pt x="505" y="778"/>
                  </a:lnTo>
                  <a:lnTo>
                    <a:pt x="505" y="774"/>
                  </a:lnTo>
                  <a:lnTo>
                    <a:pt x="506" y="771"/>
                  </a:lnTo>
                  <a:lnTo>
                    <a:pt x="506" y="768"/>
                  </a:lnTo>
                  <a:lnTo>
                    <a:pt x="508" y="765"/>
                  </a:lnTo>
                  <a:lnTo>
                    <a:pt x="508" y="763"/>
                  </a:lnTo>
                  <a:lnTo>
                    <a:pt x="509" y="759"/>
                  </a:lnTo>
                  <a:lnTo>
                    <a:pt x="510" y="755"/>
                  </a:lnTo>
                  <a:lnTo>
                    <a:pt x="510" y="753"/>
                  </a:lnTo>
                  <a:lnTo>
                    <a:pt x="510" y="749"/>
                  </a:lnTo>
                  <a:lnTo>
                    <a:pt x="511" y="747"/>
                  </a:lnTo>
                  <a:lnTo>
                    <a:pt x="511" y="744"/>
                  </a:lnTo>
                  <a:lnTo>
                    <a:pt x="513" y="740"/>
                  </a:lnTo>
                  <a:lnTo>
                    <a:pt x="513" y="737"/>
                  </a:lnTo>
                  <a:lnTo>
                    <a:pt x="513" y="734"/>
                  </a:lnTo>
                  <a:lnTo>
                    <a:pt x="513" y="730"/>
                  </a:lnTo>
                  <a:lnTo>
                    <a:pt x="513" y="728"/>
                  </a:lnTo>
                  <a:lnTo>
                    <a:pt x="513" y="725"/>
                  </a:lnTo>
                  <a:lnTo>
                    <a:pt x="513" y="722"/>
                  </a:lnTo>
                  <a:lnTo>
                    <a:pt x="513" y="719"/>
                  </a:lnTo>
                  <a:lnTo>
                    <a:pt x="513" y="716"/>
                  </a:lnTo>
                  <a:lnTo>
                    <a:pt x="513" y="713"/>
                  </a:lnTo>
                  <a:lnTo>
                    <a:pt x="513" y="709"/>
                  </a:lnTo>
                  <a:lnTo>
                    <a:pt x="511" y="707"/>
                  </a:lnTo>
                  <a:lnTo>
                    <a:pt x="511" y="704"/>
                  </a:lnTo>
                  <a:lnTo>
                    <a:pt x="510" y="702"/>
                  </a:lnTo>
                  <a:lnTo>
                    <a:pt x="510" y="698"/>
                  </a:lnTo>
                  <a:lnTo>
                    <a:pt x="510" y="696"/>
                  </a:lnTo>
                  <a:lnTo>
                    <a:pt x="509" y="693"/>
                  </a:lnTo>
                  <a:lnTo>
                    <a:pt x="508" y="691"/>
                  </a:lnTo>
                  <a:lnTo>
                    <a:pt x="508" y="688"/>
                  </a:lnTo>
                  <a:lnTo>
                    <a:pt x="506" y="686"/>
                  </a:lnTo>
                  <a:lnTo>
                    <a:pt x="506" y="683"/>
                  </a:lnTo>
                  <a:lnTo>
                    <a:pt x="505" y="681"/>
                  </a:lnTo>
                  <a:lnTo>
                    <a:pt x="504" y="678"/>
                  </a:lnTo>
                  <a:lnTo>
                    <a:pt x="503" y="676"/>
                  </a:lnTo>
                  <a:lnTo>
                    <a:pt x="501" y="673"/>
                  </a:lnTo>
                  <a:lnTo>
                    <a:pt x="499" y="668"/>
                  </a:lnTo>
                  <a:lnTo>
                    <a:pt x="496" y="665"/>
                  </a:lnTo>
                  <a:lnTo>
                    <a:pt x="499" y="661"/>
                  </a:lnTo>
                  <a:lnTo>
                    <a:pt x="501" y="657"/>
                  </a:lnTo>
                  <a:lnTo>
                    <a:pt x="504" y="656"/>
                  </a:lnTo>
                  <a:lnTo>
                    <a:pt x="505" y="652"/>
                  </a:lnTo>
                  <a:lnTo>
                    <a:pt x="508" y="650"/>
                  </a:lnTo>
                  <a:lnTo>
                    <a:pt x="510" y="649"/>
                  </a:lnTo>
                  <a:lnTo>
                    <a:pt x="511" y="645"/>
                  </a:lnTo>
                  <a:lnTo>
                    <a:pt x="513" y="642"/>
                  </a:lnTo>
                  <a:lnTo>
                    <a:pt x="515" y="640"/>
                  </a:lnTo>
                  <a:lnTo>
                    <a:pt x="517" y="637"/>
                  </a:lnTo>
                  <a:lnTo>
                    <a:pt x="520" y="635"/>
                  </a:lnTo>
                  <a:lnTo>
                    <a:pt x="522" y="632"/>
                  </a:lnTo>
                  <a:lnTo>
                    <a:pt x="525" y="629"/>
                  </a:lnTo>
                  <a:lnTo>
                    <a:pt x="527" y="626"/>
                  </a:lnTo>
                  <a:lnTo>
                    <a:pt x="529" y="624"/>
                  </a:lnTo>
                  <a:lnTo>
                    <a:pt x="531" y="621"/>
                  </a:lnTo>
                  <a:lnTo>
                    <a:pt x="534" y="618"/>
                  </a:lnTo>
                  <a:lnTo>
                    <a:pt x="537" y="615"/>
                  </a:lnTo>
                  <a:lnTo>
                    <a:pt x="540" y="611"/>
                  </a:lnTo>
                  <a:lnTo>
                    <a:pt x="542" y="609"/>
                  </a:lnTo>
                  <a:lnTo>
                    <a:pt x="544" y="605"/>
                  </a:lnTo>
                  <a:lnTo>
                    <a:pt x="546" y="603"/>
                  </a:lnTo>
                  <a:lnTo>
                    <a:pt x="549" y="599"/>
                  </a:lnTo>
                  <a:lnTo>
                    <a:pt x="550" y="596"/>
                  </a:lnTo>
                  <a:lnTo>
                    <a:pt x="552" y="594"/>
                  </a:lnTo>
                  <a:lnTo>
                    <a:pt x="556" y="592"/>
                  </a:lnTo>
                  <a:lnTo>
                    <a:pt x="557" y="589"/>
                  </a:lnTo>
                  <a:lnTo>
                    <a:pt x="560" y="585"/>
                  </a:lnTo>
                  <a:lnTo>
                    <a:pt x="561" y="584"/>
                  </a:lnTo>
                  <a:lnTo>
                    <a:pt x="563" y="582"/>
                  </a:lnTo>
                  <a:lnTo>
                    <a:pt x="566" y="584"/>
                  </a:lnTo>
                  <a:lnTo>
                    <a:pt x="568" y="587"/>
                  </a:lnTo>
                  <a:lnTo>
                    <a:pt x="572" y="589"/>
                  </a:lnTo>
                  <a:lnTo>
                    <a:pt x="575" y="592"/>
                  </a:lnTo>
                  <a:lnTo>
                    <a:pt x="577" y="594"/>
                  </a:lnTo>
                  <a:lnTo>
                    <a:pt x="580" y="596"/>
                  </a:lnTo>
                  <a:lnTo>
                    <a:pt x="582" y="599"/>
                  </a:lnTo>
                  <a:lnTo>
                    <a:pt x="586" y="600"/>
                  </a:lnTo>
                  <a:lnTo>
                    <a:pt x="588" y="601"/>
                  </a:lnTo>
                  <a:lnTo>
                    <a:pt x="592" y="604"/>
                  </a:lnTo>
                  <a:lnTo>
                    <a:pt x="594" y="605"/>
                  </a:lnTo>
                  <a:lnTo>
                    <a:pt x="597" y="608"/>
                  </a:lnTo>
                  <a:lnTo>
                    <a:pt x="599" y="609"/>
                  </a:lnTo>
                  <a:lnTo>
                    <a:pt x="602" y="610"/>
                  </a:lnTo>
                  <a:lnTo>
                    <a:pt x="604" y="611"/>
                  </a:lnTo>
                  <a:lnTo>
                    <a:pt x="607" y="613"/>
                  </a:lnTo>
                  <a:lnTo>
                    <a:pt x="609" y="613"/>
                  </a:lnTo>
                  <a:lnTo>
                    <a:pt x="612" y="614"/>
                  </a:lnTo>
                  <a:lnTo>
                    <a:pt x="614" y="615"/>
                  </a:lnTo>
                  <a:lnTo>
                    <a:pt x="617" y="615"/>
                  </a:lnTo>
                  <a:lnTo>
                    <a:pt x="619" y="616"/>
                  </a:lnTo>
                  <a:lnTo>
                    <a:pt x="622" y="616"/>
                  </a:lnTo>
                  <a:lnTo>
                    <a:pt x="623" y="618"/>
                  </a:lnTo>
                  <a:lnTo>
                    <a:pt x="625" y="618"/>
                  </a:lnTo>
                  <a:lnTo>
                    <a:pt x="630" y="618"/>
                  </a:lnTo>
                  <a:lnTo>
                    <a:pt x="634" y="618"/>
                  </a:lnTo>
                  <a:lnTo>
                    <a:pt x="638" y="618"/>
                  </a:lnTo>
                  <a:lnTo>
                    <a:pt x="642" y="618"/>
                  </a:lnTo>
                  <a:lnTo>
                    <a:pt x="645" y="615"/>
                  </a:lnTo>
                  <a:lnTo>
                    <a:pt x="649" y="615"/>
                  </a:lnTo>
                  <a:lnTo>
                    <a:pt x="652" y="613"/>
                  </a:lnTo>
                  <a:lnTo>
                    <a:pt x="655" y="611"/>
                  </a:lnTo>
                  <a:lnTo>
                    <a:pt x="658" y="609"/>
                  </a:lnTo>
                  <a:lnTo>
                    <a:pt x="660" y="606"/>
                  </a:lnTo>
                  <a:lnTo>
                    <a:pt x="663" y="603"/>
                  </a:lnTo>
                  <a:lnTo>
                    <a:pt x="665" y="600"/>
                  </a:lnTo>
                  <a:lnTo>
                    <a:pt x="666" y="596"/>
                  </a:lnTo>
                  <a:lnTo>
                    <a:pt x="668" y="594"/>
                  </a:lnTo>
                  <a:lnTo>
                    <a:pt x="670" y="589"/>
                  </a:lnTo>
                  <a:lnTo>
                    <a:pt x="671" y="585"/>
                  </a:lnTo>
                  <a:lnTo>
                    <a:pt x="673" y="582"/>
                  </a:lnTo>
                  <a:lnTo>
                    <a:pt x="674" y="578"/>
                  </a:lnTo>
                  <a:lnTo>
                    <a:pt x="675" y="573"/>
                  </a:lnTo>
                  <a:lnTo>
                    <a:pt x="676" y="568"/>
                  </a:lnTo>
                  <a:lnTo>
                    <a:pt x="676" y="565"/>
                  </a:lnTo>
                  <a:lnTo>
                    <a:pt x="676" y="563"/>
                  </a:lnTo>
                  <a:lnTo>
                    <a:pt x="676" y="561"/>
                  </a:lnTo>
                  <a:lnTo>
                    <a:pt x="676" y="559"/>
                  </a:lnTo>
                  <a:lnTo>
                    <a:pt x="676" y="557"/>
                  </a:lnTo>
                  <a:lnTo>
                    <a:pt x="676" y="554"/>
                  </a:lnTo>
                  <a:lnTo>
                    <a:pt x="676" y="551"/>
                  </a:lnTo>
                  <a:lnTo>
                    <a:pt x="676" y="549"/>
                  </a:lnTo>
                  <a:lnTo>
                    <a:pt x="675" y="546"/>
                  </a:lnTo>
                  <a:lnTo>
                    <a:pt x="674" y="543"/>
                  </a:lnTo>
                  <a:lnTo>
                    <a:pt x="674" y="541"/>
                  </a:lnTo>
                  <a:lnTo>
                    <a:pt x="673" y="538"/>
                  </a:lnTo>
                  <a:lnTo>
                    <a:pt x="671" y="536"/>
                  </a:lnTo>
                  <a:lnTo>
                    <a:pt x="670" y="532"/>
                  </a:lnTo>
                  <a:lnTo>
                    <a:pt x="669" y="530"/>
                  </a:lnTo>
                  <a:lnTo>
                    <a:pt x="668" y="527"/>
                  </a:lnTo>
                  <a:lnTo>
                    <a:pt x="665" y="523"/>
                  </a:lnTo>
                  <a:lnTo>
                    <a:pt x="663" y="521"/>
                  </a:lnTo>
                  <a:lnTo>
                    <a:pt x="661" y="517"/>
                  </a:lnTo>
                  <a:lnTo>
                    <a:pt x="659" y="515"/>
                  </a:lnTo>
                  <a:lnTo>
                    <a:pt x="656" y="511"/>
                  </a:lnTo>
                  <a:lnTo>
                    <a:pt x="654" y="508"/>
                  </a:lnTo>
                  <a:lnTo>
                    <a:pt x="652" y="506"/>
                  </a:lnTo>
                  <a:lnTo>
                    <a:pt x="649" y="502"/>
                  </a:lnTo>
                  <a:lnTo>
                    <a:pt x="647" y="499"/>
                  </a:lnTo>
                  <a:lnTo>
                    <a:pt x="643" y="495"/>
                  </a:lnTo>
                  <a:lnTo>
                    <a:pt x="640" y="492"/>
                  </a:lnTo>
                  <a:lnTo>
                    <a:pt x="637" y="489"/>
                  </a:lnTo>
                  <a:lnTo>
                    <a:pt x="633" y="484"/>
                  </a:lnTo>
                  <a:lnTo>
                    <a:pt x="630" y="481"/>
                  </a:lnTo>
                  <a:lnTo>
                    <a:pt x="628" y="476"/>
                  </a:lnTo>
                  <a:lnTo>
                    <a:pt x="624" y="474"/>
                  </a:lnTo>
                  <a:lnTo>
                    <a:pt x="620" y="469"/>
                  </a:lnTo>
                  <a:lnTo>
                    <a:pt x="617" y="465"/>
                  </a:lnTo>
                  <a:lnTo>
                    <a:pt x="614" y="461"/>
                  </a:lnTo>
                  <a:lnTo>
                    <a:pt x="611" y="458"/>
                  </a:lnTo>
                  <a:lnTo>
                    <a:pt x="607" y="454"/>
                  </a:lnTo>
                  <a:lnTo>
                    <a:pt x="603" y="449"/>
                  </a:lnTo>
                  <a:lnTo>
                    <a:pt x="601" y="446"/>
                  </a:lnTo>
                  <a:lnTo>
                    <a:pt x="597" y="441"/>
                  </a:lnTo>
                  <a:lnTo>
                    <a:pt x="593" y="438"/>
                  </a:lnTo>
                  <a:lnTo>
                    <a:pt x="589" y="433"/>
                  </a:lnTo>
                  <a:lnTo>
                    <a:pt x="586" y="428"/>
                  </a:lnTo>
                  <a:lnTo>
                    <a:pt x="582" y="424"/>
                  </a:lnTo>
                  <a:lnTo>
                    <a:pt x="578" y="419"/>
                  </a:lnTo>
                  <a:lnTo>
                    <a:pt x="575" y="414"/>
                  </a:lnTo>
                  <a:lnTo>
                    <a:pt x="572" y="410"/>
                  </a:lnTo>
                  <a:lnTo>
                    <a:pt x="568" y="407"/>
                  </a:lnTo>
                  <a:lnTo>
                    <a:pt x="566" y="402"/>
                  </a:lnTo>
                  <a:lnTo>
                    <a:pt x="562" y="396"/>
                  </a:lnTo>
                  <a:lnTo>
                    <a:pt x="558" y="392"/>
                  </a:lnTo>
                  <a:lnTo>
                    <a:pt x="556" y="387"/>
                  </a:lnTo>
                  <a:lnTo>
                    <a:pt x="553" y="382"/>
                  </a:lnTo>
                  <a:lnTo>
                    <a:pt x="550" y="377"/>
                  </a:lnTo>
                  <a:lnTo>
                    <a:pt x="547" y="372"/>
                  </a:lnTo>
                  <a:lnTo>
                    <a:pt x="546" y="367"/>
                  </a:lnTo>
                  <a:lnTo>
                    <a:pt x="544" y="361"/>
                  </a:lnTo>
                  <a:lnTo>
                    <a:pt x="541" y="356"/>
                  </a:lnTo>
                  <a:lnTo>
                    <a:pt x="539" y="351"/>
                  </a:lnTo>
                  <a:lnTo>
                    <a:pt x="536" y="346"/>
                  </a:lnTo>
                  <a:lnTo>
                    <a:pt x="534" y="341"/>
                  </a:lnTo>
                  <a:lnTo>
                    <a:pt x="532" y="336"/>
                  </a:lnTo>
                  <a:lnTo>
                    <a:pt x="531" y="330"/>
                  </a:lnTo>
                  <a:lnTo>
                    <a:pt x="530" y="325"/>
                  </a:lnTo>
                  <a:lnTo>
                    <a:pt x="529" y="319"/>
                  </a:lnTo>
                  <a:lnTo>
                    <a:pt x="527" y="312"/>
                  </a:lnTo>
                  <a:lnTo>
                    <a:pt x="526" y="308"/>
                  </a:lnTo>
                  <a:lnTo>
                    <a:pt x="526" y="303"/>
                  </a:lnTo>
                  <a:lnTo>
                    <a:pt x="525" y="296"/>
                  </a:lnTo>
                  <a:lnTo>
                    <a:pt x="525" y="290"/>
                  </a:lnTo>
                  <a:lnTo>
                    <a:pt x="525" y="284"/>
                  </a:lnTo>
                  <a:lnTo>
                    <a:pt x="526" y="278"/>
                  </a:lnTo>
                  <a:lnTo>
                    <a:pt x="526" y="273"/>
                  </a:lnTo>
                  <a:lnTo>
                    <a:pt x="526" y="267"/>
                  </a:lnTo>
                  <a:lnTo>
                    <a:pt x="526" y="260"/>
                  </a:lnTo>
                  <a:lnTo>
                    <a:pt x="527" y="255"/>
                  </a:lnTo>
                  <a:lnTo>
                    <a:pt x="529" y="249"/>
                  </a:lnTo>
                  <a:lnTo>
                    <a:pt x="530" y="244"/>
                  </a:lnTo>
                  <a:lnTo>
                    <a:pt x="531" y="239"/>
                  </a:lnTo>
                  <a:lnTo>
                    <a:pt x="534" y="234"/>
                  </a:lnTo>
                  <a:lnTo>
                    <a:pt x="535" y="229"/>
                  </a:lnTo>
                  <a:lnTo>
                    <a:pt x="537" y="224"/>
                  </a:lnTo>
                  <a:lnTo>
                    <a:pt x="539" y="219"/>
                  </a:lnTo>
                  <a:lnTo>
                    <a:pt x="541" y="215"/>
                  </a:lnTo>
                  <a:lnTo>
                    <a:pt x="544" y="210"/>
                  </a:lnTo>
                  <a:lnTo>
                    <a:pt x="546" y="206"/>
                  </a:lnTo>
                  <a:lnTo>
                    <a:pt x="549" y="202"/>
                  </a:lnTo>
                  <a:lnTo>
                    <a:pt x="551" y="198"/>
                  </a:lnTo>
                  <a:lnTo>
                    <a:pt x="553" y="193"/>
                  </a:lnTo>
                  <a:lnTo>
                    <a:pt x="556" y="190"/>
                  </a:lnTo>
                  <a:lnTo>
                    <a:pt x="560" y="186"/>
                  </a:lnTo>
                  <a:lnTo>
                    <a:pt x="563" y="182"/>
                  </a:lnTo>
                  <a:lnTo>
                    <a:pt x="566" y="179"/>
                  </a:lnTo>
                  <a:lnTo>
                    <a:pt x="568" y="175"/>
                  </a:lnTo>
                  <a:lnTo>
                    <a:pt x="572" y="171"/>
                  </a:lnTo>
                  <a:lnTo>
                    <a:pt x="576" y="169"/>
                  </a:lnTo>
                  <a:lnTo>
                    <a:pt x="578" y="165"/>
                  </a:lnTo>
                  <a:lnTo>
                    <a:pt x="582" y="162"/>
                  </a:lnTo>
                  <a:lnTo>
                    <a:pt x="584" y="159"/>
                  </a:lnTo>
                  <a:lnTo>
                    <a:pt x="588" y="156"/>
                  </a:lnTo>
                  <a:lnTo>
                    <a:pt x="593" y="154"/>
                  </a:lnTo>
                  <a:lnTo>
                    <a:pt x="596" y="151"/>
                  </a:lnTo>
                  <a:lnTo>
                    <a:pt x="599" y="149"/>
                  </a:lnTo>
                  <a:lnTo>
                    <a:pt x="603" y="146"/>
                  </a:lnTo>
                  <a:lnTo>
                    <a:pt x="607" y="144"/>
                  </a:lnTo>
                  <a:lnTo>
                    <a:pt x="609" y="141"/>
                  </a:lnTo>
                  <a:lnTo>
                    <a:pt x="613" y="139"/>
                  </a:lnTo>
                  <a:lnTo>
                    <a:pt x="617" y="138"/>
                  </a:lnTo>
                  <a:lnTo>
                    <a:pt x="619" y="135"/>
                  </a:lnTo>
                  <a:lnTo>
                    <a:pt x="623" y="134"/>
                  </a:lnTo>
                  <a:lnTo>
                    <a:pt x="625" y="131"/>
                  </a:lnTo>
                  <a:lnTo>
                    <a:pt x="629" y="129"/>
                  </a:lnTo>
                  <a:lnTo>
                    <a:pt x="633" y="129"/>
                  </a:lnTo>
                  <a:lnTo>
                    <a:pt x="635" y="125"/>
                  </a:lnTo>
                  <a:lnTo>
                    <a:pt x="639" y="125"/>
                  </a:lnTo>
                  <a:lnTo>
                    <a:pt x="642" y="123"/>
                  </a:lnTo>
                  <a:lnTo>
                    <a:pt x="644" y="122"/>
                  </a:lnTo>
                  <a:lnTo>
                    <a:pt x="647" y="120"/>
                  </a:lnTo>
                  <a:lnTo>
                    <a:pt x="650" y="120"/>
                  </a:lnTo>
                  <a:lnTo>
                    <a:pt x="653" y="119"/>
                  </a:lnTo>
                  <a:lnTo>
                    <a:pt x="655" y="118"/>
                  </a:lnTo>
                  <a:lnTo>
                    <a:pt x="658" y="117"/>
                  </a:lnTo>
                  <a:lnTo>
                    <a:pt x="660" y="115"/>
                  </a:lnTo>
                  <a:lnTo>
                    <a:pt x="663" y="115"/>
                  </a:lnTo>
                  <a:lnTo>
                    <a:pt x="665" y="114"/>
                  </a:lnTo>
                  <a:lnTo>
                    <a:pt x="669" y="113"/>
                  </a:lnTo>
                  <a:lnTo>
                    <a:pt x="671" y="112"/>
                  </a:lnTo>
                  <a:lnTo>
                    <a:pt x="674" y="112"/>
                  </a:lnTo>
                  <a:lnTo>
                    <a:pt x="675" y="112"/>
                  </a:lnTo>
                  <a:lnTo>
                    <a:pt x="676" y="112"/>
                  </a:lnTo>
                  <a:lnTo>
                    <a:pt x="670" y="107"/>
                  </a:lnTo>
                  <a:lnTo>
                    <a:pt x="665" y="103"/>
                  </a:lnTo>
                  <a:lnTo>
                    <a:pt x="661" y="99"/>
                  </a:lnTo>
                  <a:lnTo>
                    <a:pt x="656" y="95"/>
                  </a:lnTo>
                  <a:lnTo>
                    <a:pt x="652" y="92"/>
                  </a:lnTo>
                  <a:lnTo>
                    <a:pt x="647" y="88"/>
                  </a:lnTo>
                  <a:lnTo>
                    <a:pt x="642" y="86"/>
                  </a:lnTo>
                  <a:lnTo>
                    <a:pt x="637" y="83"/>
                  </a:lnTo>
                  <a:lnTo>
                    <a:pt x="632" y="81"/>
                  </a:lnTo>
                  <a:lnTo>
                    <a:pt x="628" y="78"/>
                  </a:lnTo>
                  <a:lnTo>
                    <a:pt x="623" y="74"/>
                  </a:lnTo>
                  <a:lnTo>
                    <a:pt x="617" y="73"/>
                  </a:lnTo>
                  <a:lnTo>
                    <a:pt x="612" y="71"/>
                  </a:lnTo>
                  <a:lnTo>
                    <a:pt x="608" y="69"/>
                  </a:lnTo>
                  <a:lnTo>
                    <a:pt x="603" y="68"/>
                  </a:lnTo>
                  <a:lnTo>
                    <a:pt x="598" y="67"/>
                  </a:lnTo>
                  <a:lnTo>
                    <a:pt x="593" y="64"/>
                  </a:lnTo>
                  <a:lnTo>
                    <a:pt x="588" y="64"/>
                  </a:lnTo>
                  <a:lnTo>
                    <a:pt x="583" y="62"/>
                  </a:lnTo>
                  <a:lnTo>
                    <a:pt x="580" y="62"/>
                  </a:lnTo>
                  <a:lnTo>
                    <a:pt x="575" y="61"/>
                  </a:lnTo>
                  <a:lnTo>
                    <a:pt x="568" y="61"/>
                  </a:lnTo>
                  <a:lnTo>
                    <a:pt x="565" y="60"/>
                  </a:lnTo>
                  <a:lnTo>
                    <a:pt x="561" y="60"/>
                  </a:lnTo>
                  <a:lnTo>
                    <a:pt x="556" y="58"/>
                  </a:lnTo>
                  <a:lnTo>
                    <a:pt x="551" y="58"/>
                  </a:lnTo>
                  <a:lnTo>
                    <a:pt x="547" y="58"/>
                  </a:lnTo>
                  <a:lnTo>
                    <a:pt x="542" y="58"/>
                  </a:lnTo>
                  <a:lnTo>
                    <a:pt x="537" y="58"/>
                  </a:lnTo>
                  <a:lnTo>
                    <a:pt x="534" y="58"/>
                  </a:lnTo>
                  <a:lnTo>
                    <a:pt x="529" y="58"/>
                  </a:lnTo>
                  <a:lnTo>
                    <a:pt x="526" y="60"/>
                  </a:lnTo>
                  <a:lnTo>
                    <a:pt x="521" y="60"/>
                  </a:lnTo>
                  <a:lnTo>
                    <a:pt x="517" y="60"/>
                  </a:lnTo>
                  <a:lnTo>
                    <a:pt x="513" y="60"/>
                  </a:lnTo>
                  <a:lnTo>
                    <a:pt x="510" y="61"/>
                  </a:lnTo>
                  <a:lnTo>
                    <a:pt x="505" y="61"/>
                  </a:lnTo>
                  <a:lnTo>
                    <a:pt x="501" y="62"/>
                  </a:lnTo>
                  <a:lnTo>
                    <a:pt x="499" y="62"/>
                  </a:lnTo>
                  <a:lnTo>
                    <a:pt x="495" y="63"/>
                  </a:lnTo>
                  <a:lnTo>
                    <a:pt x="491" y="63"/>
                  </a:lnTo>
                  <a:lnTo>
                    <a:pt x="489" y="64"/>
                  </a:lnTo>
                  <a:lnTo>
                    <a:pt x="485" y="64"/>
                  </a:lnTo>
                  <a:lnTo>
                    <a:pt x="483" y="66"/>
                  </a:lnTo>
                  <a:lnTo>
                    <a:pt x="479" y="67"/>
                  </a:lnTo>
                  <a:lnTo>
                    <a:pt x="477" y="67"/>
                  </a:lnTo>
                  <a:lnTo>
                    <a:pt x="474" y="68"/>
                  </a:lnTo>
                  <a:lnTo>
                    <a:pt x="472" y="69"/>
                  </a:lnTo>
                  <a:lnTo>
                    <a:pt x="469" y="69"/>
                  </a:lnTo>
                  <a:lnTo>
                    <a:pt x="467" y="71"/>
                  </a:lnTo>
                  <a:lnTo>
                    <a:pt x="464" y="71"/>
                  </a:lnTo>
                  <a:lnTo>
                    <a:pt x="462" y="72"/>
                  </a:lnTo>
                  <a:lnTo>
                    <a:pt x="458" y="73"/>
                  </a:lnTo>
                  <a:lnTo>
                    <a:pt x="455" y="74"/>
                  </a:lnTo>
                  <a:lnTo>
                    <a:pt x="453" y="74"/>
                  </a:lnTo>
                  <a:lnTo>
                    <a:pt x="452" y="77"/>
                  </a:lnTo>
                  <a:lnTo>
                    <a:pt x="450" y="77"/>
                  </a:lnTo>
                  <a:lnTo>
                    <a:pt x="450" y="78"/>
                  </a:lnTo>
                  <a:lnTo>
                    <a:pt x="438" y="62"/>
                  </a:lnTo>
                  <a:lnTo>
                    <a:pt x="441" y="60"/>
                  </a:lnTo>
                  <a:lnTo>
                    <a:pt x="444" y="57"/>
                  </a:lnTo>
                  <a:lnTo>
                    <a:pt x="448" y="56"/>
                  </a:lnTo>
                  <a:lnTo>
                    <a:pt x="452" y="53"/>
                  </a:lnTo>
                  <a:lnTo>
                    <a:pt x="455" y="52"/>
                  </a:lnTo>
                  <a:lnTo>
                    <a:pt x="459" y="51"/>
                  </a:lnTo>
                  <a:lnTo>
                    <a:pt x="464" y="48"/>
                  </a:lnTo>
                  <a:lnTo>
                    <a:pt x="468" y="48"/>
                  </a:lnTo>
                  <a:lnTo>
                    <a:pt x="473" y="47"/>
                  </a:lnTo>
                  <a:lnTo>
                    <a:pt x="478" y="46"/>
                  </a:lnTo>
                  <a:lnTo>
                    <a:pt x="481" y="45"/>
                  </a:lnTo>
                  <a:lnTo>
                    <a:pt x="486" y="43"/>
                  </a:lnTo>
                  <a:lnTo>
                    <a:pt x="491" y="43"/>
                  </a:lnTo>
                  <a:lnTo>
                    <a:pt x="496" y="43"/>
                  </a:lnTo>
                  <a:lnTo>
                    <a:pt x="501" y="42"/>
                  </a:lnTo>
                  <a:lnTo>
                    <a:pt x="506" y="42"/>
                  </a:lnTo>
                  <a:lnTo>
                    <a:pt x="510" y="42"/>
                  </a:lnTo>
                  <a:lnTo>
                    <a:pt x="515" y="41"/>
                  </a:lnTo>
                  <a:lnTo>
                    <a:pt x="521" y="41"/>
                  </a:lnTo>
                  <a:lnTo>
                    <a:pt x="526" y="41"/>
                  </a:lnTo>
                  <a:lnTo>
                    <a:pt x="531" y="41"/>
                  </a:lnTo>
                  <a:lnTo>
                    <a:pt x="536" y="41"/>
                  </a:lnTo>
                  <a:lnTo>
                    <a:pt x="542" y="42"/>
                  </a:lnTo>
                  <a:lnTo>
                    <a:pt x="547" y="42"/>
                  </a:lnTo>
                  <a:lnTo>
                    <a:pt x="552" y="42"/>
                  </a:lnTo>
                  <a:lnTo>
                    <a:pt x="557" y="43"/>
                  </a:lnTo>
                  <a:lnTo>
                    <a:pt x="562" y="43"/>
                  </a:lnTo>
                  <a:lnTo>
                    <a:pt x="567" y="43"/>
                  </a:lnTo>
                  <a:lnTo>
                    <a:pt x="572" y="45"/>
                  </a:lnTo>
                  <a:lnTo>
                    <a:pt x="577" y="46"/>
                  </a:lnTo>
                  <a:lnTo>
                    <a:pt x="582" y="46"/>
                  </a:lnTo>
                  <a:lnTo>
                    <a:pt x="588" y="47"/>
                  </a:lnTo>
                  <a:lnTo>
                    <a:pt x="593" y="47"/>
                  </a:lnTo>
                  <a:lnTo>
                    <a:pt x="598" y="48"/>
                  </a:lnTo>
                  <a:lnTo>
                    <a:pt x="603" y="48"/>
                  </a:lnTo>
                  <a:lnTo>
                    <a:pt x="608" y="50"/>
                  </a:lnTo>
                  <a:lnTo>
                    <a:pt x="612" y="51"/>
                  </a:lnTo>
                  <a:lnTo>
                    <a:pt x="617" y="51"/>
                  </a:lnTo>
                  <a:lnTo>
                    <a:pt x="622" y="52"/>
                  </a:lnTo>
                  <a:lnTo>
                    <a:pt x="625" y="53"/>
                  </a:lnTo>
                  <a:lnTo>
                    <a:pt x="630" y="53"/>
                  </a:lnTo>
                  <a:lnTo>
                    <a:pt x="634" y="55"/>
                  </a:lnTo>
                  <a:lnTo>
                    <a:pt x="638" y="56"/>
                  </a:lnTo>
                  <a:lnTo>
                    <a:pt x="642" y="56"/>
                  </a:lnTo>
                  <a:lnTo>
                    <a:pt x="647" y="57"/>
                  </a:lnTo>
                  <a:lnTo>
                    <a:pt x="650" y="58"/>
                  </a:lnTo>
                  <a:lnTo>
                    <a:pt x="653" y="58"/>
                  </a:lnTo>
                  <a:lnTo>
                    <a:pt x="658" y="61"/>
                  </a:lnTo>
                  <a:lnTo>
                    <a:pt x="660" y="61"/>
                  </a:lnTo>
                  <a:lnTo>
                    <a:pt x="663" y="62"/>
                  </a:lnTo>
                  <a:lnTo>
                    <a:pt x="666" y="62"/>
                  </a:lnTo>
                  <a:lnTo>
                    <a:pt x="669" y="63"/>
                  </a:lnTo>
                  <a:lnTo>
                    <a:pt x="671" y="63"/>
                  </a:lnTo>
                  <a:lnTo>
                    <a:pt x="674" y="64"/>
                  </a:lnTo>
                  <a:lnTo>
                    <a:pt x="676" y="64"/>
                  </a:lnTo>
                  <a:lnTo>
                    <a:pt x="679" y="66"/>
                  </a:lnTo>
                  <a:lnTo>
                    <a:pt x="681" y="67"/>
                  </a:lnTo>
                  <a:lnTo>
                    <a:pt x="684" y="67"/>
                  </a:lnTo>
                  <a:lnTo>
                    <a:pt x="686" y="68"/>
                  </a:lnTo>
                  <a:lnTo>
                    <a:pt x="684" y="66"/>
                  </a:lnTo>
                  <a:lnTo>
                    <a:pt x="681" y="63"/>
                  </a:lnTo>
                  <a:lnTo>
                    <a:pt x="679" y="62"/>
                  </a:lnTo>
                  <a:lnTo>
                    <a:pt x="676" y="60"/>
                  </a:lnTo>
                  <a:lnTo>
                    <a:pt x="674" y="57"/>
                  </a:lnTo>
                  <a:lnTo>
                    <a:pt x="670" y="56"/>
                  </a:lnTo>
                  <a:lnTo>
                    <a:pt x="666" y="53"/>
                  </a:lnTo>
                  <a:lnTo>
                    <a:pt x="664" y="52"/>
                  </a:lnTo>
                  <a:lnTo>
                    <a:pt x="660" y="50"/>
                  </a:lnTo>
                  <a:lnTo>
                    <a:pt x="656" y="48"/>
                  </a:lnTo>
                  <a:lnTo>
                    <a:pt x="652" y="46"/>
                  </a:lnTo>
                  <a:lnTo>
                    <a:pt x="648" y="46"/>
                  </a:lnTo>
                  <a:lnTo>
                    <a:pt x="644" y="43"/>
                  </a:lnTo>
                  <a:lnTo>
                    <a:pt x="639" y="42"/>
                  </a:lnTo>
                  <a:lnTo>
                    <a:pt x="635" y="41"/>
                  </a:lnTo>
                  <a:lnTo>
                    <a:pt x="632" y="40"/>
                  </a:lnTo>
                  <a:lnTo>
                    <a:pt x="627" y="37"/>
                  </a:lnTo>
                  <a:lnTo>
                    <a:pt x="623" y="37"/>
                  </a:lnTo>
                  <a:lnTo>
                    <a:pt x="617" y="35"/>
                  </a:lnTo>
                  <a:lnTo>
                    <a:pt x="613" y="35"/>
                  </a:lnTo>
                  <a:lnTo>
                    <a:pt x="608" y="32"/>
                  </a:lnTo>
                  <a:lnTo>
                    <a:pt x="603" y="32"/>
                  </a:lnTo>
                  <a:lnTo>
                    <a:pt x="598" y="31"/>
                  </a:lnTo>
                  <a:lnTo>
                    <a:pt x="594" y="30"/>
                  </a:lnTo>
                  <a:lnTo>
                    <a:pt x="588" y="29"/>
                  </a:lnTo>
                  <a:lnTo>
                    <a:pt x="584" y="27"/>
                  </a:lnTo>
                  <a:lnTo>
                    <a:pt x="580" y="27"/>
                  </a:lnTo>
                  <a:lnTo>
                    <a:pt x="575" y="27"/>
                  </a:lnTo>
                  <a:lnTo>
                    <a:pt x="568" y="26"/>
                  </a:lnTo>
                  <a:lnTo>
                    <a:pt x="565" y="26"/>
                  </a:lnTo>
                  <a:lnTo>
                    <a:pt x="560" y="24"/>
                  </a:lnTo>
                  <a:lnTo>
                    <a:pt x="556" y="24"/>
                  </a:lnTo>
                  <a:lnTo>
                    <a:pt x="550" y="24"/>
                  </a:lnTo>
                  <a:lnTo>
                    <a:pt x="545" y="22"/>
                  </a:lnTo>
                  <a:lnTo>
                    <a:pt x="540" y="21"/>
                  </a:lnTo>
                  <a:lnTo>
                    <a:pt x="536" y="21"/>
                  </a:lnTo>
                  <a:lnTo>
                    <a:pt x="531" y="21"/>
                  </a:lnTo>
                  <a:lnTo>
                    <a:pt x="526" y="21"/>
                  </a:lnTo>
                  <a:lnTo>
                    <a:pt x="521" y="20"/>
                  </a:lnTo>
                  <a:lnTo>
                    <a:pt x="517" y="20"/>
                  </a:lnTo>
                  <a:lnTo>
                    <a:pt x="513" y="19"/>
                  </a:lnTo>
                  <a:lnTo>
                    <a:pt x="509" y="19"/>
                  </a:lnTo>
                  <a:lnTo>
                    <a:pt x="505" y="19"/>
                  </a:lnTo>
                  <a:lnTo>
                    <a:pt x="501" y="19"/>
                  </a:lnTo>
                  <a:lnTo>
                    <a:pt x="496" y="19"/>
                  </a:lnTo>
                  <a:lnTo>
                    <a:pt x="494" y="19"/>
                  </a:lnTo>
                  <a:lnTo>
                    <a:pt x="490" y="19"/>
                  </a:lnTo>
                  <a:lnTo>
                    <a:pt x="486" y="19"/>
                  </a:lnTo>
                  <a:lnTo>
                    <a:pt x="483" y="17"/>
                  </a:lnTo>
                  <a:lnTo>
                    <a:pt x="480" y="17"/>
                  </a:lnTo>
                  <a:lnTo>
                    <a:pt x="478" y="17"/>
                  </a:lnTo>
                  <a:lnTo>
                    <a:pt x="475" y="17"/>
                  </a:lnTo>
                  <a:lnTo>
                    <a:pt x="472" y="17"/>
                  </a:lnTo>
                  <a:lnTo>
                    <a:pt x="469" y="17"/>
                  </a:lnTo>
                  <a:lnTo>
                    <a:pt x="467" y="17"/>
                  </a:lnTo>
                  <a:lnTo>
                    <a:pt x="464" y="17"/>
                  </a:lnTo>
                  <a:lnTo>
                    <a:pt x="462" y="17"/>
                  </a:lnTo>
                  <a:lnTo>
                    <a:pt x="459" y="17"/>
                  </a:lnTo>
                  <a:lnTo>
                    <a:pt x="457" y="17"/>
                  </a:lnTo>
                  <a:lnTo>
                    <a:pt x="464" y="15"/>
                  </a:lnTo>
                  <a:lnTo>
                    <a:pt x="470" y="12"/>
                  </a:lnTo>
                  <a:lnTo>
                    <a:pt x="477" y="10"/>
                  </a:lnTo>
                  <a:lnTo>
                    <a:pt x="483" y="7"/>
                  </a:lnTo>
                  <a:lnTo>
                    <a:pt x="490" y="6"/>
                  </a:lnTo>
                  <a:lnTo>
                    <a:pt x="496" y="5"/>
                  </a:lnTo>
                  <a:lnTo>
                    <a:pt x="503" y="4"/>
                  </a:lnTo>
                  <a:lnTo>
                    <a:pt x="510" y="2"/>
                  </a:lnTo>
                  <a:lnTo>
                    <a:pt x="515" y="2"/>
                  </a:lnTo>
                  <a:lnTo>
                    <a:pt x="521" y="1"/>
                  </a:lnTo>
                  <a:lnTo>
                    <a:pt x="529" y="0"/>
                  </a:lnTo>
                  <a:lnTo>
                    <a:pt x="535" y="0"/>
                  </a:lnTo>
                  <a:lnTo>
                    <a:pt x="541" y="0"/>
                  </a:lnTo>
                  <a:lnTo>
                    <a:pt x="547" y="0"/>
                  </a:lnTo>
                  <a:lnTo>
                    <a:pt x="553" y="0"/>
                  </a:lnTo>
                  <a:lnTo>
                    <a:pt x="560" y="0"/>
                  </a:lnTo>
                  <a:lnTo>
                    <a:pt x="566" y="0"/>
                  </a:lnTo>
                  <a:lnTo>
                    <a:pt x="572" y="1"/>
                  </a:lnTo>
                  <a:lnTo>
                    <a:pt x="577" y="1"/>
                  </a:lnTo>
                  <a:lnTo>
                    <a:pt x="583" y="2"/>
                  </a:lnTo>
                  <a:lnTo>
                    <a:pt x="588" y="2"/>
                  </a:lnTo>
                  <a:lnTo>
                    <a:pt x="594" y="4"/>
                  </a:lnTo>
                  <a:lnTo>
                    <a:pt x="601" y="5"/>
                  </a:lnTo>
                  <a:lnTo>
                    <a:pt x="607" y="6"/>
                  </a:lnTo>
                  <a:lnTo>
                    <a:pt x="612" y="7"/>
                  </a:lnTo>
                  <a:lnTo>
                    <a:pt x="617" y="7"/>
                  </a:lnTo>
                  <a:lnTo>
                    <a:pt x="623" y="10"/>
                  </a:lnTo>
                  <a:lnTo>
                    <a:pt x="628" y="11"/>
                  </a:lnTo>
                  <a:lnTo>
                    <a:pt x="633" y="12"/>
                  </a:lnTo>
                  <a:lnTo>
                    <a:pt x="639" y="14"/>
                  </a:lnTo>
                  <a:lnTo>
                    <a:pt x="644" y="16"/>
                  </a:lnTo>
                  <a:lnTo>
                    <a:pt x="649" y="17"/>
                  </a:lnTo>
                  <a:lnTo>
                    <a:pt x="653" y="19"/>
                  </a:lnTo>
                  <a:lnTo>
                    <a:pt x="658" y="20"/>
                  </a:lnTo>
                  <a:lnTo>
                    <a:pt x="663" y="21"/>
                  </a:lnTo>
                  <a:lnTo>
                    <a:pt x="666" y="24"/>
                  </a:lnTo>
                  <a:lnTo>
                    <a:pt x="670" y="25"/>
                  </a:lnTo>
                  <a:lnTo>
                    <a:pt x="675" y="27"/>
                  </a:lnTo>
                  <a:lnTo>
                    <a:pt x="679" y="29"/>
                  </a:lnTo>
                  <a:lnTo>
                    <a:pt x="684" y="31"/>
                  </a:lnTo>
                  <a:lnTo>
                    <a:pt x="686" y="32"/>
                  </a:lnTo>
                  <a:lnTo>
                    <a:pt x="690" y="33"/>
                  </a:lnTo>
                  <a:lnTo>
                    <a:pt x="694" y="35"/>
                  </a:lnTo>
                  <a:lnTo>
                    <a:pt x="697" y="37"/>
                  </a:lnTo>
                  <a:lnTo>
                    <a:pt x="700" y="38"/>
                  </a:lnTo>
                  <a:lnTo>
                    <a:pt x="704" y="40"/>
                  </a:lnTo>
                  <a:lnTo>
                    <a:pt x="707" y="42"/>
                  </a:lnTo>
                  <a:lnTo>
                    <a:pt x="711" y="43"/>
                  </a:lnTo>
                  <a:lnTo>
                    <a:pt x="714" y="46"/>
                  </a:lnTo>
                  <a:lnTo>
                    <a:pt x="716" y="46"/>
                  </a:lnTo>
                  <a:lnTo>
                    <a:pt x="719" y="48"/>
                  </a:lnTo>
                  <a:lnTo>
                    <a:pt x="721" y="48"/>
                  </a:lnTo>
                  <a:lnTo>
                    <a:pt x="725" y="51"/>
                  </a:lnTo>
                  <a:lnTo>
                    <a:pt x="727" y="53"/>
                  </a:lnTo>
                  <a:lnTo>
                    <a:pt x="730" y="55"/>
                  </a:lnTo>
                  <a:lnTo>
                    <a:pt x="732" y="56"/>
                  </a:lnTo>
                  <a:lnTo>
                    <a:pt x="733" y="57"/>
                  </a:lnTo>
                  <a:lnTo>
                    <a:pt x="735" y="58"/>
                  </a:lnTo>
                  <a:lnTo>
                    <a:pt x="735" y="57"/>
                  </a:lnTo>
                  <a:lnTo>
                    <a:pt x="735" y="56"/>
                  </a:lnTo>
                  <a:lnTo>
                    <a:pt x="737" y="53"/>
                  </a:lnTo>
                  <a:lnTo>
                    <a:pt x="740" y="51"/>
                  </a:lnTo>
                  <a:lnTo>
                    <a:pt x="743" y="47"/>
                  </a:lnTo>
                  <a:lnTo>
                    <a:pt x="747" y="43"/>
                  </a:lnTo>
                  <a:lnTo>
                    <a:pt x="748" y="41"/>
                  </a:lnTo>
                  <a:lnTo>
                    <a:pt x="751" y="40"/>
                  </a:lnTo>
                  <a:lnTo>
                    <a:pt x="753" y="37"/>
                  </a:lnTo>
                  <a:lnTo>
                    <a:pt x="756" y="36"/>
                  </a:lnTo>
                  <a:lnTo>
                    <a:pt x="759" y="33"/>
                  </a:lnTo>
                  <a:lnTo>
                    <a:pt x="762" y="32"/>
                  </a:lnTo>
                  <a:lnTo>
                    <a:pt x="764" y="30"/>
                  </a:lnTo>
                  <a:lnTo>
                    <a:pt x="768" y="27"/>
                  </a:lnTo>
                  <a:lnTo>
                    <a:pt x="771" y="27"/>
                  </a:lnTo>
                  <a:lnTo>
                    <a:pt x="774" y="24"/>
                  </a:lnTo>
                  <a:lnTo>
                    <a:pt x="777" y="24"/>
                  </a:lnTo>
                  <a:lnTo>
                    <a:pt x="781" y="22"/>
                  </a:lnTo>
                  <a:lnTo>
                    <a:pt x="783" y="21"/>
                  </a:lnTo>
                  <a:lnTo>
                    <a:pt x="787" y="20"/>
                  </a:lnTo>
                  <a:lnTo>
                    <a:pt x="791" y="19"/>
                  </a:lnTo>
                  <a:lnTo>
                    <a:pt x="794" y="19"/>
                  </a:lnTo>
                  <a:lnTo>
                    <a:pt x="797" y="19"/>
                  </a:lnTo>
                  <a:lnTo>
                    <a:pt x="802" y="19"/>
                  </a:lnTo>
                  <a:lnTo>
                    <a:pt x="804" y="19"/>
                  </a:lnTo>
                  <a:lnTo>
                    <a:pt x="809" y="19"/>
                  </a:lnTo>
                  <a:lnTo>
                    <a:pt x="813" y="19"/>
                  </a:lnTo>
                  <a:lnTo>
                    <a:pt x="815" y="20"/>
                  </a:lnTo>
                  <a:lnTo>
                    <a:pt x="819" y="21"/>
                  </a:lnTo>
                  <a:lnTo>
                    <a:pt x="823" y="21"/>
                  </a:lnTo>
                  <a:lnTo>
                    <a:pt x="826" y="22"/>
                  </a:lnTo>
                  <a:lnTo>
                    <a:pt x="831" y="24"/>
                  </a:lnTo>
                  <a:lnTo>
                    <a:pt x="834" y="26"/>
                  </a:lnTo>
                  <a:lnTo>
                    <a:pt x="838" y="27"/>
                  </a:lnTo>
                  <a:lnTo>
                    <a:pt x="841" y="29"/>
                  </a:lnTo>
                  <a:lnTo>
                    <a:pt x="845" y="31"/>
                  </a:lnTo>
                  <a:lnTo>
                    <a:pt x="848" y="32"/>
                  </a:lnTo>
                  <a:lnTo>
                    <a:pt x="851" y="35"/>
                  </a:lnTo>
                  <a:lnTo>
                    <a:pt x="855" y="36"/>
                  </a:lnTo>
                  <a:lnTo>
                    <a:pt x="858" y="38"/>
                  </a:lnTo>
                  <a:lnTo>
                    <a:pt x="861" y="41"/>
                  </a:lnTo>
                  <a:lnTo>
                    <a:pt x="864" y="43"/>
                  </a:lnTo>
                  <a:lnTo>
                    <a:pt x="866" y="46"/>
                  </a:lnTo>
                  <a:lnTo>
                    <a:pt x="870" y="48"/>
                  </a:lnTo>
                  <a:lnTo>
                    <a:pt x="872" y="51"/>
                  </a:lnTo>
                  <a:lnTo>
                    <a:pt x="875" y="53"/>
                  </a:lnTo>
                  <a:lnTo>
                    <a:pt x="877" y="56"/>
                  </a:lnTo>
                  <a:lnTo>
                    <a:pt x="880" y="58"/>
                  </a:lnTo>
                  <a:lnTo>
                    <a:pt x="882" y="61"/>
                  </a:lnTo>
                  <a:lnTo>
                    <a:pt x="885" y="64"/>
                  </a:lnTo>
                  <a:lnTo>
                    <a:pt x="887" y="67"/>
                  </a:lnTo>
                  <a:lnTo>
                    <a:pt x="890" y="69"/>
                  </a:lnTo>
                  <a:lnTo>
                    <a:pt x="891" y="72"/>
                  </a:lnTo>
                  <a:lnTo>
                    <a:pt x="892" y="76"/>
                  </a:lnTo>
                  <a:lnTo>
                    <a:pt x="895" y="78"/>
                  </a:lnTo>
                  <a:lnTo>
                    <a:pt x="896" y="83"/>
                  </a:lnTo>
                  <a:lnTo>
                    <a:pt x="897" y="86"/>
                  </a:lnTo>
                  <a:lnTo>
                    <a:pt x="898" y="88"/>
                  </a:lnTo>
                  <a:lnTo>
                    <a:pt x="898" y="91"/>
                  </a:lnTo>
                  <a:lnTo>
                    <a:pt x="900" y="94"/>
                  </a:lnTo>
                  <a:lnTo>
                    <a:pt x="901" y="97"/>
                  </a:lnTo>
                  <a:lnTo>
                    <a:pt x="901" y="99"/>
                  </a:lnTo>
                  <a:lnTo>
                    <a:pt x="898" y="99"/>
                  </a:lnTo>
                  <a:lnTo>
                    <a:pt x="896" y="100"/>
                  </a:lnTo>
                  <a:lnTo>
                    <a:pt x="892" y="102"/>
                  </a:lnTo>
                  <a:lnTo>
                    <a:pt x="890" y="103"/>
                  </a:lnTo>
                  <a:lnTo>
                    <a:pt x="887" y="99"/>
                  </a:lnTo>
                  <a:lnTo>
                    <a:pt x="886" y="94"/>
                  </a:lnTo>
                  <a:lnTo>
                    <a:pt x="885" y="91"/>
                  </a:lnTo>
                  <a:lnTo>
                    <a:pt x="882" y="88"/>
                  </a:lnTo>
                  <a:lnTo>
                    <a:pt x="880" y="86"/>
                  </a:lnTo>
                  <a:lnTo>
                    <a:pt x="877" y="83"/>
                  </a:lnTo>
                  <a:lnTo>
                    <a:pt x="876" y="81"/>
                  </a:lnTo>
                  <a:lnTo>
                    <a:pt x="874" y="79"/>
                  </a:lnTo>
                  <a:lnTo>
                    <a:pt x="869" y="77"/>
                  </a:lnTo>
                  <a:lnTo>
                    <a:pt x="865" y="74"/>
                  </a:lnTo>
                  <a:lnTo>
                    <a:pt x="861" y="74"/>
                  </a:lnTo>
                  <a:lnTo>
                    <a:pt x="856" y="74"/>
                  </a:lnTo>
                  <a:lnTo>
                    <a:pt x="853" y="74"/>
                  </a:lnTo>
                  <a:lnTo>
                    <a:pt x="849" y="76"/>
                  </a:lnTo>
                  <a:lnTo>
                    <a:pt x="845" y="77"/>
                  </a:lnTo>
                  <a:lnTo>
                    <a:pt x="841" y="78"/>
                  </a:lnTo>
                  <a:lnTo>
                    <a:pt x="838" y="79"/>
                  </a:lnTo>
                  <a:lnTo>
                    <a:pt x="836" y="81"/>
                  </a:lnTo>
                  <a:lnTo>
                    <a:pt x="834" y="82"/>
                  </a:lnTo>
                  <a:lnTo>
                    <a:pt x="831" y="83"/>
                  </a:lnTo>
                  <a:lnTo>
                    <a:pt x="831" y="84"/>
                  </a:lnTo>
                  <a:lnTo>
                    <a:pt x="829" y="86"/>
                  </a:lnTo>
                  <a:lnTo>
                    <a:pt x="826" y="87"/>
                  </a:lnTo>
                  <a:lnTo>
                    <a:pt x="826" y="88"/>
                  </a:lnTo>
                  <a:lnTo>
                    <a:pt x="823" y="91"/>
                  </a:lnTo>
                  <a:lnTo>
                    <a:pt x="822" y="93"/>
                  </a:lnTo>
                  <a:lnTo>
                    <a:pt x="820" y="95"/>
                  </a:lnTo>
                  <a:lnTo>
                    <a:pt x="819" y="98"/>
                  </a:lnTo>
                  <a:lnTo>
                    <a:pt x="818" y="100"/>
                  </a:lnTo>
                  <a:lnTo>
                    <a:pt x="815" y="104"/>
                  </a:lnTo>
                  <a:lnTo>
                    <a:pt x="815" y="107"/>
                  </a:lnTo>
                  <a:lnTo>
                    <a:pt x="813" y="112"/>
                  </a:lnTo>
                  <a:lnTo>
                    <a:pt x="813" y="115"/>
                  </a:lnTo>
                  <a:lnTo>
                    <a:pt x="813" y="118"/>
                  </a:lnTo>
                  <a:lnTo>
                    <a:pt x="813" y="119"/>
                  </a:lnTo>
                  <a:lnTo>
                    <a:pt x="813" y="122"/>
                  </a:lnTo>
                  <a:lnTo>
                    <a:pt x="814" y="124"/>
                  </a:lnTo>
                  <a:lnTo>
                    <a:pt x="810" y="125"/>
                  </a:lnTo>
                  <a:lnTo>
                    <a:pt x="807" y="125"/>
                  </a:lnTo>
                  <a:lnTo>
                    <a:pt x="803" y="128"/>
                  </a:lnTo>
                  <a:lnTo>
                    <a:pt x="800" y="129"/>
                  </a:lnTo>
                  <a:lnTo>
                    <a:pt x="797" y="129"/>
                  </a:lnTo>
                  <a:lnTo>
                    <a:pt x="794" y="130"/>
                  </a:lnTo>
                  <a:lnTo>
                    <a:pt x="792" y="131"/>
                  </a:lnTo>
                  <a:lnTo>
                    <a:pt x="789" y="131"/>
                  </a:lnTo>
                  <a:lnTo>
                    <a:pt x="788" y="128"/>
                  </a:lnTo>
                  <a:lnTo>
                    <a:pt x="787" y="123"/>
                  </a:lnTo>
                  <a:lnTo>
                    <a:pt x="784" y="119"/>
                  </a:lnTo>
                  <a:lnTo>
                    <a:pt x="783" y="115"/>
                  </a:lnTo>
                  <a:lnTo>
                    <a:pt x="781" y="113"/>
                  </a:lnTo>
                  <a:lnTo>
                    <a:pt x="778" y="110"/>
                  </a:lnTo>
                  <a:lnTo>
                    <a:pt x="776" y="109"/>
                  </a:lnTo>
                  <a:lnTo>
                    <a:pt x="774" y="108"/>
                  </a:lnTo>
                  <a:lnTo>
                    <a:pt x="769" y="105"/>
                  </a:lnTo>
                  <a:lnTo>
                    <a:pt x="764" y="104"/>
                  </a:lnTo>
                  <a:lnTo>
                    <a:pt x="761" y="104"/>
                  </a:lnTo>
                  <a:lnTo>
                    <a:pt x="756" y="104"/>
                  </a:lnTo>
                  <a:lnTo>
                    <a:pt x="751" y="105"/>
                  </a:lnTo>
                  <a:lnTo>
                    <a:pt x="748" y="107"/>
                  </a:lnTo>
                  <a:lnTo>
                    <a:pt x="743" y="109"/>
                  </a:lnTo>
                  <a:lnTo>
                    <a:pt x="740" y="110"/>
                  </a:lnTo>
                  <a:lnTo>
                    <a:pt x="735" y="113"/>
                  </a:lnTo>
                  <a:lnTo>
                    <a:pt x="732" y="114"/>
                  </a:lnTo>
                  <a:lnTo>
                    <a:pt x="730" y="115"/>
                  </a:lnTo>
                  <a:lnTo>
                    <a:pt x="728" y="118"/>
                  </a:lnTo>
                  <a:lnTo>
                    <a:pt x="727" y="118"/>
                  </a:lnTo>
                  <a:lnTo>
                    <a:pt x="727" y="119"/>
                  </a:lnTo>
                  <a:lnTo>
                    <a:pt x="727" y="118"/>
                  </a:lnTo>
                  <a:lnTo>
                    <a:pt x="727" y="120"/>
                  </a:lnTo>
                  <a:lnTo>
                    <a:pt x="725" y="120"/>
                  </a:lnTo>
                  <a:lnTo>
                    <a:pt x="725" y="123"/>
                  </a:lnTo>
                  <a:lnTo>
                    <a:pt x="722" y="124"/>
                  </a:lnTo>
                  <a:lnTo>
                    <a:pt x="721" y="128"/>
                  </a:lnTo>
                  <a:lnTo>
                    <a:pt x="720" y="129"/>
                  </a:lnTo>
                  <a:lnTo>
                    <a:pt x="719" y="133"/>
                  </a:lnTo>
                  <a:lnTo>
                    <a:pt x="716" y="135"/>
                  </a:lnTo>
                  <a:lnTo>
                    <a:pt x="715" y="139"/>
                  </a:lnTo>
                  <a:lnTo>
                    <a:pt x="714" y="141"/>
                  </a:lnTo>
                  <a:lnTo>
                    <a:pt x="714" y="146"/>
                  </a:lnTo>
                  <a:lnTo>
                    <a:pt x="714" y="150"/>
                  </a:lnTo>
                  <a:lnTo>
                    <a:pt x="714" y="155"/>
                  </a:lnTo>
                  <a:lnTo>
                    <a:pt x="714" y="159"/>
                  </a:lnTo>
                  <a:lnTo>
                    <a:pt x="716" y="164"/>
                  </a:lnTo>
                  <a:lnTo>
                    <a:pt x="717" y="167"/>
                  </a:lnTo>
                  <a:lnTo>
                    <a:pt x="720" y="171"/>
                  </a:lnTo>
                  <a:lnTo>
                    <a:pt x="722" y="174"/>
                  </a:lnTo>
                  <a:lnTo>
                    <a:pt x="727" y="177"/>
                  </a:lnTo>
                  <a:lnTo>
                    <a:pt x="728" y="179"/>
                  </a:lnTo>
                  <a:lnTo>
                    <a:pt x="731" y="180"/>
                  </a:lnTo>
                  <a:lnTo>
                    <a:pt x="733" y="181"/>
                  </a:lnTo>
                  <a:lnTo>
                    <a:pt x="736" y="181"/>
                  </a:lnTo>
                  <a:lnTo>
                    <a:pt x="738" y="182"/>
                  </a:lnTo>
                  <a:lnTo>
                    <a:pt x="742" y="182"/>
                  </a:lnTo>
                  <a:lnTo>
                    <a:pt x="746" y="182"/>
                  </a:lnTo>
                  <a:lnTo>
                    <a:pt x="748" y="182"/>
                  </a:lnTo>
                  <a:lnTo>
                    <a:pt x="751" y="182"/>
                  </a:lnTo>
                  <a:lnTo>
                    <a:pt x="753" y="182"/>
                  </a:lnTo>
                  <a:lnTo>
                    <a:pt x="756" y="181"/>
                  </a:lnTo>
                  <a:lnTo>
                    <a:pt x="758" y="181"/>
                  </a:lnTo>
                  <a:lnTo>
                    <a:pt x="762" y="180"/>
                  </a:lnTo>
                  <a:lnTo>
                    <a:pt x="767" y="177"/>
                  </a:lnTo>
                  <a:lnTo>
                    <a:pt x="771" y="175"/>
                  </a:lnTo>
                  <a:lnTo>
                    <a:pt x="776" y="172"/>
                  </a:lnTo>
                  <a:lnTo>
                    <a:pt x="778" y="170"/>
                  </a:lnTo>
                  <a:lnTo>
                    <a:pt x="781" y="166"/>
                  </a:lnTo>
                  <a:lnTo>
                    <a:pt x="783" y="164"/>
                  </a:lnTo>
                  <a:lnTo>
                    <a:pt x="786" y="160"/>
                  </a:lnTo>
                  <a:lnTo>
                    <a:pt x="787" y="155"/>
                  </a:lnTo>
                  <a:lnTo>
                    <a:pt x="788" y="153"/>
                  </a:lnTo>
                  <a:lnTo>
                    <a:pt x="789" y="148"/>
                  </a:lnTo>
                  <a:lnTo>
                    <a:pt x="789" y="145"/>
                  </a:lnTo>
                  <a:lnTo>
                    <a:pt x="789" y="140"/>
                  </a:lnTo>
                  <a:lnTo>
                    <a:pt x="791" y="136"/>
                  </a:lnTo>
                  <a:lnTo>
                    <a:pt x="792" y="135"/>
                  </a:lnTo>
                  <a:lnTo>
                    <a:pt x="794" y="134"/>
                  </a:lnTo>
                  <a:lnTo>
                    <a:pt x="798" y="134"/>
                  </a:lnTo>
                  <a:lnTo>
                    <a:pt x="800" y="134"/>
                  </a:lnTo>
                  <a:lnTo>
                    <a:pt x="804" y="131"/>
                  </a:lnTo>
                  <a:lnTo>
                    <a:pt x="807" y="131"/>
                  </a:lnTo>
                  <a:lnTo>
                    <a:pt x="810" y="130"/>
                  </a:lnTo>
                  <a:lnTo>
                    <a:pt x="814" y="129"/>
                  </a:lnTo>
                  <a:lnTo>
                    <a:pt x="815" y="130"/>
                  </a:lnTo>
                  <a:lnTo>
                    <a:pt x="815" y="133"/>
                  </a:lnTo>
                  <a:lnTo>
                    <a:pt x="817" y="135"/>
                  </a:lnTo>
                  <a:lnTo>
                    <a:pt x="818" y="138"/>
                  </a:lnTo>
                  <a:lnTo>
                    <a:pt x="818" y="139"/>
                  </a:lnTo>
                  <a:lnTo>
                    <a:pt x="820" y="143"/>
                  </a:lnTo>
                  <a:lnTo>
                    <a:pt x="824" y="146"/>
                  </a:lnTo>
                  <a:lnTo>
                    <a:pt x="826" y="148"/>
                  </a:lnTo>
                  <a:lnTo>
                    <a:pt x="831" y="150"/>
                  </a:lnTo>
                  <a:lnTo>
                    <a:pt x="834" y="151"/>
                  </a:lnTo>
                  <a:lnTo>
                    <a:pt x="839" y="153"/>
                  </a:lnTo>
                  <a:lnTo>
                    <a:pt x="841" y="153"/>
                  </a:lnTo>
                  <a:lnTo>
                    <a:pt x="846" y="153"/>
                  </a:lnTo>
                  <a:lnTo>
                    <a:pt x="850" y="153"/>
                  </a:lnTo>
                  <a:lnTo>
                    <a:pt x="854" y="151"/>
                  </a:lnTo>
                  <a:lnTo>
                    <a:pt x="858" y="150"/>
                  </a:lnTo>
                  <a:lnTo>
                    <a:pt x="861" y="150"/>
                  </a:lnTo>
                  <a:lnTo>
                    <a:pt x="864" y="149"/>
                  </a:lnTo>
                  <a:lnTo>
                    <a:pt x="867" y="148"/>
                  </a:lnTo>
                  <a:lnTo>
                    <a:pt x="871" y="145"/>
                  </a:lnTo>
                  <a:lnTo>
                    <a:pt x="876" y="143"/>
                  </a:lnTo>
                  <a:lnTo>
                    <a:pt x="877" y="140"/>
                  </a:lnTo>
                  <a:lnTo>
                    <a:pt x="880" y="139"/>
                  </a:lnTo>
                  <a:lnTo>
                    <a:pt x="882" y="136"/>
                  </a:lnTo>
                  <a:lnTo>
                    <a:pt x="885" y="134"/>
                  </a:lnTo>
                  <a:lnTo>
                    <a:pt x="885" y="130"/>
                  </a:lnTo>
                  <a:lnTo>
                    <a:pt x="886" y="128"/>
                  </a:lnTo>
                  <a:lnTo>
                    <a:pt x="887" y="124"/>
                  </a:lnTo>
                  <a:lnTo>
                    <a:pt x="889" y="120"/>
                  </a:lnTo>
                  <a:lnTo>
                    <a:pt x="890" y="118"/>
                  </a:lnTo>
                  <a:lnTo>
                    <a:pt x="890" y="114"/>
                  </a:lnTo>
                  <a:lnTo>
                    <a:pt x="890" y="110"/>
                  </a:lnTo>
                  <a:lnTo>
                    <a:pt x="890" y="107"/>
                  </a:lnTo>
                  <a:lnTo>
                    <a:pt x="892" y="107"/>
                  </a:lnTo>
                  <a:lnTo>
                    <a:pt x="896" y="107"/>
                  </a:lnTo>
                  <a:lnTo>
                    <a:pt x="900" y="105"/>
                  </a:lnTo>
                  <a:lnTo>
                    <a:pt x="902" y="104"/>
                  </a:lnTo>
                  <a:lnTo>
                    <a:pt x="902" y="107"/>
                  </a:lnTo>
                  <a:lnTo>
                    <a:pt x="903" y="109"/>
                  </a:lnTo>
                  <a:lnTo>
                    <a:pt x="903" y="112"/>
                  </a:lnTo>
                  <a:lnTo>
                    <a:pt x="903" y="114"/>
                  </a:lnTo>
                  <a:lnTo>
                    <a:pt x="903" y="117"/>
                  </a:lnTo>
                  <a:lnTo>
                    <a:pt x="903" y="119"/>
                  </a:lnTo>
                  <a:lnTo>
                    <a:pt x="903" y="120"/>
                  </a:lnTo>
                  <a:lnTo>
                    <a:pt x="903" y="123"/>
                  </a:lnTo>
                  <a:lnTo>
                    <a:pt x="903" y="128"/>
                  </a:lnTo>
                  <a:lnTo>
                    <a:pt x="903" y="131"/>
                  </a:lnTo>
                  <a:lnTo>
                    <a:pt x="902" y="136"/>
                  </a:lnTo>
                  <a:lnTo>
                    <a:pt x="902" y="139"/>
                  </a:lnTo>
                  <a:lnTo>
                    <a:pt x="901" y="141"/>
                  </a:lnTo>
                  <a:lnTo>
                    <a:pt x="901" y="145"/>
                  </a:lnTo>
                  <a:lnTo>
                    <a:pt x="901" y="148"/>
                  </a:lnTo>
                  <a:lnTo>
                    <a:pt x="901" y="150"/>
                  </a:lnTo>
                  <a:lnTo>
                    <a:pt x="900" y="153"/>
                  </a:lnTo>
                  <a:lnTo>
                    <a:pt x="900" y="154"/>
                  </a:lnTo>
                  <a:lnTo>
                    <a:pt x="901" y="154"/>
                  </a:lnTo>
                  <a:lnTo>
                    <a:pt x="903" y="154"/>
                  </a:lnTo>
                  <a:lnTo>
                    <a:pt x="907" y="155"/>
                  </a:lnTo>
                  <a:lnTo>
                    <a:pt x="908" y="155"/>
                  </a:lnTo>
                  <a:lnTo>
                    <a:pt x="912" y="155"/>
                  </a:lnTo>
                  <a:lnTo>
                    <a:pt x="915" y="156"/>
                  </a:lnTo>
                  <a:lnTo>
                    <a:pt x="917" y="157"/>
                  </a:lnTo>
                  <a:lnTo>
                    <a:pt x="920" y="157"/>
                  </a:lnTo>
                  <a:lnTo>
                    <a:pt x="923" y="159"/>
                  </a:lnTo>
                  <a:lnTo>
                    <a:pt x="928" y="160"/>
                  </a:lnTo>
                  <a:lnTo>
                    <a:pt x="932" y="162"/>
                  </a:lnTo>
                  <a:lnTo>
                    <a:pt x="933" y="162"/>
                  </a:lnTo>
                  <a:lnTo>
                    <a:pt x="936" y="164"/>
                  </a:lnTo>
                  <a:lnTo>
                    <a:pt x="938" y="164"/>
                  </a:lnTo>
                  <a:lnTo>
                    <a:pt x="941" y="165"/>
                  </a:lnTo>
                  <a:lnTo>
                    <a:pt x="943" y="166"/>
                  </a:lnTo>
                  <a:lnTo>
                    <a:pt x="947" y="166"/>
                  </a:lnTo>
                  <a:lnTo>
                    <a:pt x="949" y="167"/>
                  </a:lnTo>
                  <a:lnTo>
                    <a:pt x="952" y="169"/>
                  </a:lnTo>
                  <a:lnTo>
                    <a:pt x="954" y="170"/>
                  </a:lnTo>
                  <a:lnTo>
                    <a:pt x="957" y="171"/>
                  </a:lnTo>
                  <a:lnTo>
                    <a:pt x="959" y="172"/>
                  </a:lnTo>
                  <a:lnTo>
                    <a:pt x="963" y="174"/>
                  </a:lnTo>
                  <a:lnTo>
                    <a:pt x="965" y="175"/>
                  </a:lnTo>
                  <a:lnTo>
                    <a:pt x="969" y="176"/>
                  </a:lnTo>
                  <a:lnTo>
                    <a:pt x="972" y="177"/>
                  </a:lnTo>
                  <a:lnTo>
                    <a:pt x="975" y="180"/>
                  </a:lnTo>
                  <a:lnTo>
                    <a:pt x="978" y="181"/>
                  </a:lnTo>
                  <a:lnTo>
                    <a:pt x="982" y="182"/>
                  </a:lnTo>
                  <a:lnTo>
                    <a:pt x="987" y="184"/>
                  </a:lnTo>
                  <a:lnTo>
                    <a:pt x="989" y="186"/>
                  </a:lnTo>
                  <a:lnTo>
                    <a:pt x="993" y="187"/>
                  </a:lnTo>
                  <a:lnTo>
                    <a:pt x="998" y="190"/>
                  </a:lnTo>
                  <a:lnTo>
                    <a:pt x="1000" y="191"/>
                  </a:lnTo>
                  <a:lnTo>
                    <a:pt x="1005" y="193"/>
                  </a:lnTo>
                  <a:lnTo>
                    <a:pt x="1009" y="195"/>
                  </a:lnTo>
                  <a:lnTo>
                    <a:pt x="1014" y="197"/>
                  </a:lnTo>
                  <a:lnTo>
                    <a:pt x="1018" y="200"/>
                  </a:lnTo>
                  <a:lnTo>
                    <a:pt x="1023" y="202"/>
                  </a:lnTo>
                  <a:lnTo>
                    <a:pt x="1026" y="203"/>
                  </a:lnTo>
                  <a:lnTo>
                    <a:pt x="1031" y="206"/>
                  </a:lnTo>
                  <a:lnTo>
                    <a:pt x="1035" y="208"/>
                  </a:lnTo>
                  <a:lnTo>
                    <a:pt x="1040" y="212"/>
                  </a:lnTo>
                  <a:lnTo>
                    <a:pt x="1045" y="215"/>
                  </a:lnTo>
                  <a:lnTo>
                    <a:pt x="1050" y="217"/>
                  </a:lnTo>
                  <a:lnTo>
                    <a:pt x="1054" y="219"/>
                  </a:lnTo>
                  <a:lnTo>
                    <a:pt x="1059" y="223"/>
                  </a:lnTo>
                  <a:lnTo>
                    <a:pt x="1065" y="227"/>
                  </a:lnTo>
                  <a:lnTo>
                    <a:pt x="1070" y="231"/>
                  </a:lnTo>
                  <a:lnTo>
                    <a:pt x="1075" y="236"/>
                  </a:lnTo>
                  <a:lnTo>
                    <a:pt x="1080" y="239"/>
                  </a:lnTo>
                  <a:lnTo>
                    <a:pt x="1083" y="243"/>
                  </a:lnTo>
                  <a:lnTo>
                    <a:pt x="1088" y="248"/>
                  </a:lnTo>
                  <a:lnTo>
                    <a:pt x="1093" y="252"/>
                  </a:lnTo>
                  <a:lnTo>
                    <a:pt x="1100" y="257"/>
                  </a:lnTo>
                  <a:lnTo>
                    <a:pt x="1104" y="262"/>
                  </a:lnTo>
                  <a:lnTo>
                    <a:pt x="1109" y="267"/>
                  </a:lnTo>
                  <a:lnTo>
                    <a:pt x="1114" y="272"/>
                  </a:lnTo>
                  <a:lnTo>
                    <a:pt x="1119" y="277"/>
                  </a:lnTo>
                  <a:lnTo>
                    <a:pt x="1124" y="283"/>
                  </a:lnTo>
                  <a:lnTo>
                    <a:pt x="1128" y="288"/>
                  </a:lnTo>
                  <a:lnTo>
                    <a:pt x="1134" y="293"/>
                  </a:lnTo>
                  <a:lnTo>
                    <a:pt x="1139" y="298"/>
                  </a:lnTo>
                  <a:lnTo>
                    <a:pt x="1143" y="303"/>
                  </a:lnTo>
                  <a:lnTo>
                    <a:pt x="1148" y="309"/>
                  </a:lnTo>
                  <a:lnTo>
                    <a:pt x="1153" y="314"/>
                  </a:lnTo>
                  <a:lnTo>
                    <a:pt x="1158" y="320"/>
                  </a:lnTo>
                  <a:lnTo>
                    <a:pt x="1162" y="326"/>
                  </a:lnTo>
                  <a:lnTo>
                    <a:pt x="1167" y="332"/>
                  </a:lnTo>
                  <a:lnTo>
                    <a:pt x="1171" y="337"/>
                  </a:lnTo>
                  <a:lnTo>
                    <a:pt x="1176" y="342"/>
                  </a:lnTo>
                  <a:lnTo>
                    <a:pt x="1180" y="348"/>
                  </a:lnTo>
                  <a:lnTo>
                    <a:pt x="1185" y="355"/>
                  </a:lnTo>
                  <a:lnTo>
                    <a:pt x="1190" y="360"/>
                  </a:lnTo>
                  <a:lnTo>
                    <a:pt x="1194" y="366"/>
                  </a:lnTo>
                  <a:lnTo>
                    <a:pt x="1198" y="371"/>
                  </a:lnTo>
                  <a:lnTo>
                    <a:pt x="1203" y="377"/>
                  </a:lnTo>
                  <a:lnTo>
                    <a:pt x="1206" y="383"/>
                  </a:lnTo>
                  <a:lnTo>
                    <a:pt x="1210" y="388"/>
                  </a:lnTo>
                  <a:lnTo>
                    <a:pt x="1214" y="393"/>
                  </a:lnTo>
                  <a:lnTo>
                    <a:pt x="1217" y="398"/>
                  </a:lnTo>
                  <a:lnTo>
                    <a:pt x="1221" y="403"/>
                  </a:lnTo>
                  <a:lnTo>
                    <a:pt x="1225" y="408"/>
                  </a:lnTo>
                  <a:lnTo>
                    <a:pt x="1227" y="413"/>
                  </a:lnTo>
                  <a:lnTo>
                    <a:pt x="1231" y="418"/>
                  </a:lnTo>
                  <a:lnTo>
                    <a:pt x="1235" y="423"/>
                  </a:lnTo>
                  <a:lnTo>
                    <a:pt x="1238" y="428"/>
                  </a:lnTo>
                  <a:lnTo>
                    <a:pt x="1241" y="432"/>
                  </a:lnTo>
                  <a:lnTo>
                    <a:pt x="1243" y="437"/>
                  </a:lnTo>
                  <a:lnTo>
                    <a:pt x="1247" y="440"/>
                  </a:lnTo>
                  <a:lnTo>
                    <a:pt x="1250" y="444"/>
                  </a:lnTo>
                  <a:lnTo>
                    <a:pt x="1252" y="448"/>
                  </a:lnTo>
                  <a:lnTo>
                    <a:pt x="1255" y="451"/>
                  </a:lnTo>
                  <a:lnTo>
                    <a:pt x="1257" y="455"/>
                  </a:lnTo>
                  <a:lnTo>
                    <a:pt x="1260" y="458"/>
                  </a:lnTo>
                  <a:lnTo>
                    <a:pt x="1261" y="460"/>
                  </a:lnTo>
                  <a:lnTo>
                    <a:pt x="1262" y="464"/>
                  </a:lnTo>
                  <a:lnTo>
                    <a:pt x="1265" y="466"/>
                  </a:lnTo>
                  <a:lnTo>
                    <a:pt x="1266" y="469"/>
                  </a:lnTo>
                  <a:lnTo>
                    <a:pt x="1268" y="472"/>
                  </a:lnTo>
                  <a:lnTo>
                    <a:pt x="1271" y="476"/>
                  </a:lnTo>
                  <a:lnTo>
                    <a:pt x="1271" y="477"/>
                  </a:lnTo>
                  <a:lnTo>
                    <a:pt x="1272" y="4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82" name="Freeform 337"/>
            <p:cNvSpPr>
              <a:spLocks/>
            </p:cNvSpPr>
            <p:nvPr/>
          </p:nvSpPr>
          <p:spPr bwMode="auto">
            <a:xfrm>
              <a:off x="1741" y="1263"/>
              <a:ext cx="25" cy="30"/>
            </a:xfrm>
            <a:custGeom>
              <a:avLst/>
              <a:gdLst>
                <a:gd name="T0" fmla="*/ 0 w 73"/>
                <a:gd name="T1" fmla="*/ 0 h 88"/>
                <a:gd name="T2" fmla="*/ 0 w 73"/>
                <a:gd name="T3" fmla="*/ 0 h 88"/>
                <a:gd name="T4" fmla="*/ 0 w 73"/>
                <a:gd name="T5" fmla="*/ 0 h 88"/>
                <a:gd name="T6" fmla="*/ 0 w 73"/>
                <a:gd name="T7" fmla="*/ 0 h 88"/>
                <a:gd name="T8" fmla="*/ 0 w 73"/>
                <a:gd name="T9" fmla="*/ 0 h 88"/>
                <a:gd name="T10" fmla="*/ 0 w 73"/>
                <a:gd name="T11" fmla="*/ 0 h 88"/>
                <a:gd name="T12" fmla="*/ 0 w 73"/>
                <a:gd name="T13" fmla="*/ 0 h 88"/>
                <a:gd name="T14" fmla="*/ 0 w 73"/>
                <a:gd name="T15" fmla="*/ 0 h 88"/>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8"/>
                <a:gd name="T26" fmla="*/ 73 w 73"/>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8">
                  <a:moveTo>
                    <a:pt x="0" y="80"/>
                  </a:moveTo>
                  <a:lnTo>
                    <a:pt x="27" y="24"/>
                  </a:lnTo>
                  <a:lnTo>
                    <a:pt x="68" y="0"/>
                  </a:lnTo>
                  <a:lnTo>
                    <a:pt x="73" y="5"/>
                  </a:lnTo>
                  <a:lnTo>
                    <a:pt x="45" y="60"/>
                  </a:lnTo>
                  <a:lnTo>
                    <a:pt x="6" y="88"/>
                  </a:lnTo>
                  <a:lnTo>
                    <a:pt x="0" y="8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83" name="Freeform 338"/>
            <p:cNvSpPr>
              <a:spLocks/>
            </p:cNvSpPr>
            <p:nvPr/>
          </p:nvSpPr>
          <p:spPr bwMode="auto">
            <a:xfrm>
              <a:off x="1841" y="1111"/>
              <a:ext cx="8" cy="6"/>
            </a:xfrm>
            <a:custGeom>
              <a:avLst/>
              <a:gdLst>
                <a:gd name="T0" fmla="*/ 0 w 25"/>
                <a:gd name="T1" fmla="*/ 0 h 19"/>
                <a:gd name="T2" fmla="*/ 0 w 25"/>
                <a:gd name="T3" fmla="*/ 0 h 19"/>
                <a:gd name="T4" fmla="*/ 0 w 25"/>
                <a:gd name="T5" fmla="*/ 0 h 19"/>
                <a:gd name="T6" fmla="*/ 0 w 25"/>
                <a:gd name="T7" fmla="*/ 0 h 19"/>
                <a:gd name="T8" fmla="*/ 0 w 25"/>
                <a:gd name="T9" fmla="*/ 0 h 19"/>
                <a:gd name="T10" fmla="*/ 0 w 25"/>
                <a:gd name="T11" fmla="*/ 0 h 19"/>
                <a:gd name="T12" fmla="*/ 0 w 25"/>
                <a:gd name="T13" fmla="*/ 0 h 19"/>
                <a:gd name="T14" fmla="*/ 0 w 25"/>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9"/>
                <a:gd name="T26" fmla="*/ 25 w 2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9">
                  <a:moveTo>
                    <a:pt x="0" y="9"/>
                  </a:moveTo>
                  <a:lnTo>
                    <a:pt x="11" y="0"/>
                  </a:lnTo>
                  <a:lnTo>
                    <a:pt x="25" y="4"/>
                  </a:lnTo>
                  <a:lnTo>
                    <a:pt x="25" y="9"/>
                  </a:lnTo>
                  <a:lnTo>
                    <a:pt x="11" y="19"/>
                  </a:lnTo>
                  <a:lnTo>
                    <a:pt x="2" y="16"/>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84" name="Freeform 339"/>
            <p:cNvSpPr>
              <a:spLocks/>
            </p:cNvSpPr>
            <p:nvPr/>
          </p:nvSpPr>
          <p:spPr bwMode="auto">
            <a:xfrm>
              <a:off x="1875" y="1103"/>
              <a:ext cx="4" cy="5"/>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5"/>
                <a:gd name="T26" fmla="*/ 12 w 12"/>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5">
                  <a:moveTo>
                    <a:pt x="0" y="6"/>
                  </a:moveTo>
                  <a:lnTo>
                    <a:pt x="2" y="0"/>
                  </a:lnTo>
                  <a:lnTo>
                    <a:pt x="11" y="2"/>
                  </a:lnTo>
                  <a:lnTo>
                    <a:pt x="12" y="7"/>
                  </a:lnTo>
                  <a:lnTo>
                    <a:pt x="6" y="15"/>
                  </a:lnTo>
                  <a:lnTo>
                    <a:pt x="0" y="10"/>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85" name="Oval 340"/>
            <p:cNvSpPr>
              <a:spLocks noChangeArrowheads="1"/>
            </p:cNvSpPr>
            <p:nvPr/>
          </p:nvSpPr>
          <p:spPr bwMode="auto">
            <a:xfrm>
              <a:off x="1807" y="1085"/>
              <a:ext cx="45" cy="46"/>
            </a:xfrm>
            <a:prstGeom prst="ellipse">
              <a:avLst/>
            </a:prstGeom>
            <a:solidFill>
              <a:schemeClr val="tx1"/>
            </a:solidFill>
            <a:ln w="9525" algn="ctr">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a:endParaRPr kumimoji="0" lang="ja-JP" altLang="ja-JP">
                <a:solidFill>
                  <a:srgbClr val="000000"/>
                </a:solidFill>
              </a:endParaRPr>
            </a:p>
          </p:txBody>
        </p:sp>
        <p:sp>
          <p:nvSpPr>
            <p:cNvPr id="22586" name="Oval 341"/>
            <p:cNvSpPr>
              <a:spLocks noChangeArrowheads="1"/>
            </p:cNvSpPr>
            <p:nvPr/>
          </p:nvSpPr>
          <p:spPr bwMode="auto">
            <a:xfrm>
              <a:off x="1834" y="1092"/>
              <a:ext cx="45" cy="46"/>
            </a:xfrm>
            <a:prstGeom prst="ellipse">
              <a:avLst/>
            </a:prstGeom>
            <a:solidFill>
              <a:schemeClr val="tx1"/>
            </a:solidFill>
            <a:ln w="9525" algn="ctr">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a:endParaRPr kumimoji="0" lang="ja-JP" altLang="ja-JP">
                <a:solidFill>
                  <a:srgbClr val="000000"/>
                </a:solidFill>
              </a:endParaRPr>
            </a:p>
          </p:txBody>
        </p:sp>
      </p:grpSp>
      <p:grpSp>
        <p:nvGrpSpPr>
          <p:cNvPr id="22542" name="Group 342"/>
          <p:cNvGrpSpPr>
            <a:grpSpLocks/>
          </p:cNvGrpSpPr>
          <p:nvPr/>
        </p:nvGrpSpPr>
        <p:grpSpPr bwMode="auto">
          <a:xfrm>
            <a:off x="3175000" y="4508500"/>
            <a:ext cx="628650" cy="674688"/>
            <a:chOff x="3619" y="2614"/>
            <a:chExt cx="520" cy="515"/>
          </a:xfrm>
        </p:grpSpPr>
        <p:sp>
          <p:nvSpPr>
            <p:cNvPr id="22569" name="Freeform 343"/>
            <p:cNvSpPr>
              <a:spLocks/>
            </p:cNvSpPr>
            <p:nvPr/>
          </p:nvSpPr>
          <p:spPr bwMode="auto">
            <a:xfrm>
              <a:off x="3661" y="2745"/>
              <a:ext cx="12" cy="10"/>
            </a:xfrm>
            <a:custGeom>
              <a:avLst/>
              <a:gdLst>
                <a:gd name="T0" fmla="*/ 0 w 36"/>
                <a:gd name="T1" fmla="*/ 0 h 31"/>
                <a:gd name="T2" fmla="*/ 0 w 36"/>
                <a:gd name="T3" fmla="*/ 0 h 31"/>
                <a:gd name="T4" fmla="*/ 0 w 36"/>
                <a:gd name="T5" fmla="*/ 0 h 31"/>
                <a:gd name="T6" fmla="*/ 0 w 36"/>
                <a:gd name="T7" fmla="*/ 0 h 31"/>
                <a:gd name="T8" fmla="*/ 0 w 36"/>
                <a:gd name="T9" fmla="*/ 0 h 31"/>
                <a:gd name="T10" fmla="*/ 0 w 36"/>
                <a:gd name="T11" fmla="*/ 0 h 31"/>
                <a:gd name="T12" fmla="*/ 0 w 36"/>
                <a:gd name="T13" fmla="*/ 0 h 31"/>
                <a:gd name="T14" fmla="*/ 0 w 36"/>
                <a:gd name="T15" fmla="*/ 0 h 31"/>
                <a:gd name="T16" fmla="*/ 0 w 36"/>
                <a:gd name="T17" fmla="*/ 0 h 31"/>
                <a:gd name="T18" fmla="*/ 0 w 36"/>
                <a:gd name="T19" fmla="*/ 0 h 31"/>
                <a:gd name="T20" fmla="*/ 0 w 36"/>
                <a:gd name="T21" fmla="*/ 0 h 31"/>
                <a:gd name="T22" fmla="*/ 0 w 36"/>
                <a:gd name="T23" fmla="*/ 0 h 31"/>
                <a:gd name="T24" fmla="*/ 0 w 36"/>
                <a:gd name="T25" fmla="*/ 0 h 31"/>
                <a:gd name="T26" fmla="*/ 0 w 36"/>
                <a:gd name="T27" fmla="*/ 0 h 31"/>
                <a:gd name="T28" fmla="*/ 0 w 36"/>
                <a:gd name="T29" fmla="*/ 0 h 31"/>
                <a:gd name="T30" fmla="*/ 0 w 36"/>
                <a:gd name="T31" fmla="*/ 0 h 31"/>
                <a:gd name="T32" fmla="*/ 0 w 36"/>
                <a:gd name="T33" fmla="*/ 0 h 31"/>
                <a:gd name="T34" fmla="*/ 0 w 36"/>
                <a:gd name="T35" fmla="*/ 0 h 31"/>
                <a:gd name="T36" fmla="*/ 0 w 36"/>
                <a:gd name="T37" fmla="*/ 0 h 31"/>
                <a:gd name="T38" fmla="*/ 0 w 36"/>
                <a:gd name="T39" fmla="*/ 0 h 31"/>
                <a:gd name="T40" fmla="*/ 0 w 36"/>
                <a:gd name="T41" fmla="*/ 0 h 31"/>
                <a:gd name="T42" fmla="*/ 0 w 36"/>
                <a:gd name="T43" fmla="*/ 0 h 31"/>
                <a:gd name="T44" fmla="*/ 0 w 36"/>
                <a:gd name="T45" fmla="*/ 0 h 31"/>
                <a:gd name="T46" fmla="*/ 0 w 36"/>
                <a:gd name="T47" fmla="*/ 0 h 31"/>
                <a:gd name="T48" fmla="*/ 0 w 36"/>
                <a:gd name="T49" fmla="*/ 0 h 31"/>
                <a:gd name="T50" fmla="*/ 0 w 36"/>
                <a:gd name="T51" fmla="*/ 0 h 31"/>
                <a:gd name="T52" fmla="*/ 0 w 36"/>
                <a:gd name="T53" fmla="*/ 0 h 31"/>
                <a:gd name="T54" fmla="*/ 0 w 36"/>
                <a:gd name="T55" fmla="*/ 0 h 31"/>
                <a:gd name="T56" fmla="*/ 0 w 36"/>
                <a:gd name="T57" fmla="*/ 0 h 31"/>
                <a:gd name="T58" fmla="*/ 0 w 36"/>
                <a:gd name="T59" fmla="*/ 0 h 31"/>
                <a:gd name="T60" fmla="*/ 0 w 36"/>
                <a:gd name="T61" fmla="*/ 0 h 31"/>
                <a:gd name="T62" fmla="*/ 0 w 36"/>
                <a:gd name="T63" fmla="*/ 0 h 31"/>
                <a:gd name="T64" fmla="*/ 0 w 36"/>
                <a:gd name="T65" fmla="*/ 0 h 31"/>
                <a:gd name="T66" fmla="*/ 0 w 36"/>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31"/>
                <a:gd name="T104" fmla="*/ 36 w 36"/>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31">
                  <a:moveTo>
                    <a:pt x="1" y="18"/>
                  </a:moveTo>
                  <a:lnTo>
                    <a:pt x="0" y="17"/>
                  </a:lnTo>
                  <a:lnTo>
                    <a:pt x="1" y="12"/>
                  </a:lnTo>
                  <a:lnTo>
                    <a:pt x="3" y="9"/>
                  </a:lnTo>
                  <a:lnTo>
                    <a:pt x="7" y="5"/>
                  </a:lnTo>
                  <a:lnTo>
                    <a:pt x="8" y="4"/>
                  </a:lnTo>
                  <a:lnTo>
                    <a:pt x="9" y="2"/>
                  </a:lnTo>
                  <a:lnTo>
                    <a:pt x="12" y="1"/>
                  </a:lnTo>
                  <a:lnTo>
                    <a:pt x="16" y="1"/>
                  </a:lnTo>
                  <a:lnTo>
                    <a:pt x="19" y="0"/>
                  </a:lnTo>
                  <a:lnTo>
                    <a:pt x="21" y="0"/>
                  </a:lnTo>
                  <a:lnTo>
                    <a:pt x="24" y="1"/>
                  </a:lnTo>
                  <a:lnTo>
                    <a:pt x="26" y="1"/>
                  </a:lnTo>
                  <a:lnTo>
                    <a:pt x="30" y="4"/>
                  </a:lnTo>
                  <a:lnTo>
                    <a:pt x="33" y="6"/>
                  </a:lnTo>
                  <a:lnTo>
                    <a:pt x="34" y="9"/>
                  </a:lnTo>
                  <a:lnTo>
                    <a:pt x="36" y="12"/>
                  </a:lnTo>
                  <a:lnTo>
                    <a:pt x="36" y="14"/>
                  </a:lnTo>
                  <a:lnTo>
                    <a:pt x="36" y="18"/>
                  </a:lnTo>
                  <a:lnTo>
                    <a:pt x="34" y="19"/>
                  </a:lnTo>
                  <a:lnTo>
                    <a:pt x="33" y="23"/>
                  </a:lnTo>
                  <a:lnTo>
                    <a:pt x="32" y="25"/>
                  </a:lnTo>
                  <a:lnTo>
                    <a:pt x="29" y="29"/>
                  </a:lnTo>
                  <a:lnTo>
                    <a:pt x="26" y="31"/>
                  </a:lnTo>
                  <a:lnTo>
                    <a:pt x="24" y="31"/>
                  </a:lnTo>
                  <a:lnTo>
                    <a:pt x="21" y="31"/>
                  </a:lnTo>
                  <a:lnTo>
                    <a:pt x="16" y="31"/>
                  </a:lnTo>
                  <a:lnTo>
                    <a:pt x="11" y="30"/>
                  </a:lnTo>
                  <a:lnTo>
                    <a:pt x="8" y="29"/>
                  </a:lnTo>
                  <a:lnTo>
                    <a:pt x="5" y="26"/>
                  </a:lnTo>
                  <a:lnTo>
                    <a:pt x="3" y="26"/>
                  </a:lnTo>
                  <a:lnTo>
                    <a:pt x="1" y="23"/>
                  </a:lnTo>
                  <a:lnTo>
                    <a:pt x="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70" name="Freeform 344"/>
            <p:cNvSpPr>
              <a:spLocks/>
            </p:cNvSpPr>
            <p:nvPr/>
          </p:nvSpPr>
          <p:spPr bwMode="auto">
            <a:xfrm>
              <a:off x="3682" y="2744"/>
              <a:ext cx="45" cy="45"/>
            </a:xfrm>
            <a:custGeom>
              <a:avLst/>
              <a:gdLst>
                <a:gd name="T0" fmla="*/ 2147483647 w 34"/>
                <a:gd name="T1" fmla="*/ 2147483647 h 32"/>
                <a:gd name="T2" fmla="*/ 2147483647 w 34"/>
                <a:gd name="T3" fmla="*/ 2147483647 h 32"/>
                <a:gd name="T4" fmla="*/ 2147483647 w 34"/>
                <a:gd name="T5" fmla="*/ 2147483647 h 32"/>
                <a:gd name="T6" fmla="*/ 2147483647 w 34"/>
                <a:gd name="T7" fmla="*/ 0 h 32"/>
                <a:gd name="T8" fmla="*/ 2147483647 w 34"/>
                <a:gd name="T9" fmla="*/ 0 h 32"/>
                <a:gd name="T10" fmla="*/ 2147483647 w 34"/>
                <a:gd name="T11" fmla="*/ 0 h 32"/>
                <a:gd name="T12" fmla="*/ 2147483647 w 34"/>
                <a:gd name="T13" fmla="*/ 2147483647 h 32"/>
                <a:gd name="T14" fmla="*/ 2147483647 w 34"/>
                <a:gd name="T15" fmla="*/ 2147483647 h 32"/>
                <a:gd name="T16" fmla="*/ 2147483647 w 34"/>
                <a:gd name="T17" fmla="*/ 2147483647 h 32"/>
                <a:gd name="T18" fmla="*/ 2147483647 w 34"/>
                <a:gd name="T19" fmla="*/ 2147483647 h 32"/>
                <a:gd name="T20" fmla="*/ 2147483647 w 34"/>
                <a:gd name="T21" fmla="*/ 2147483647 h 32"/>
                <a:gd name="T22" fmla="*/ 2147483647 w 34"/>
                <a:gd name="T23" fmla="*/ 2147483647 h 32"/>
                <a:gd name="T24" fmla="*/ 2147483647 w 34"/>
                <a:gd name="T25" fmla="*/ 2147483647 h 32"/>
                <a:gd name="T26" fmla="*/ 2147483647 w 34"/>
                <a:gd name="T27" fmla="*/ 2147483647 h 32"/>
                <a:gd name="T28" fmla="*/ 2147483647 w 34"/>
                <a:gd name="T29" fmla="*/ 2147483647 h 32"/>
                <a:gd name="T30" fmla="*/ 2147483647 w 34"/>
                <a:gd name="T31" fmla="*/ 2147483647 h 32"/>
                <a:gd name="T32" fmla="*/ 2147483647 w 34"/>
                <a:gd name="T33" fmla="*/ 2147483647 h 32"/>
                <a:gd name="T34" fmla="*/ 2147483647 w 34"/>
                <a:gd name="T35" fmla="*/ 2147483647 h 32"/>
                <a:gd name="T36" fmla="*/ 2147483647 w 34"/>
                <a:gd name="T37" fmla="*/ 2147483647 h 32"/>
                <a:gd name="T38" fmla="*/ 2147483647 w 34"/>
                <a:gd name="T39" fmla="*/ 2147483647 h 32"/>
                <a:gd name="T40" fmla="*/ 2147483647 w 34"/>
                <a:gd name="T41" fmla="*/ 2147483647 h 32"/>
                <a:gd name="T42" fmla="*/ 2147483647 w 34"/>
                <a:gd name="T43" fmla="*/ 2147483647 h 32"/>
                <a:gd name="T44" fmla="*/ 1 w 34"/>
                <a:gd name="T45" fmla="*/ 2147483647 h 32"/>
                <a:gd name="T46" fmla="*/ 0 w 34"/>
                <a:gd name="T47" fmla="*/ 2147483647 h 32"/>
                <a:gd name="T48" fmla="*/ 0 w 34"/>
                <a:gd name="T49" fmla="*/ 2147483647 h 32"/>
                <a:gd name="T50" fmla="*/ 0 w 34"/>
                <a:gd name="T51" fmla="*/ 2147483647 h 32"/>
                <a:gd name="T52" fmla="*/ 1 w 34"/>
                <a:gd name="T53" fmla="*/ 2147483647 h 32"/>
                <a:gd name="T54" fmla="*/ 2147483647 w 34"/>
                <a:gd name="T55" fmla="*/ 2147483647 h 32"/>
                <a:gd name="T56" fmla="*/ 2147483647 w 34"/>
                <a:gd name="T57" fmla="*/ 2147483647 h 32"/>
                <a:gd name="T58" fmla="*/ 2147483647 w 34"/>
                <a:gd name="T59" fmla="*/ 2147483647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
                <a:gd name="T91" fmla="*/ 0 h 32"/>
                <a:gd name="T92" fmla="*/ 34 w 34"/>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 h="32">
                  <a:moveTo>
                    <a:pt x="8" y="2"/>
                  </a:moveTo>
                  <a:lnTo>
                    <a:pt x="8" y="2"/>
                  </a:lnTo>
                  <a:lnTo>
                    <a:pt x="10" y="2"/>
                  </a:lnTo>
                  <a:lnTo>
                    <a:pt x="14" y="0"/>
                  </a:lnTo>
                  <a:lnTo>
                    <a:pt x="20" y="0"/>
                  </a:lnTo>
                  <a:lnTo>
                    <a:pt x="24" y="0"/>
                  </a:lnTo>
                  <a:lnTo>
                    <a:pt x="28" y="2"/>
                  </a:lnTo>
                  <a:lnTo>
                    <a:pt x="29" y="3"/>
                  </a:lnTo>
                  <a:lnTo>
                    <a:pt x="31" y="4"/>
                  </a:lnTo>
                  <a:lnTo>
                    <a:pt x="34" y="7"/>
                  </a:lnTo>
                  <a:lnTo>
                    <a:pt x="34" y="11"/>
                  </a:lnTo>
                  <a:lnTo>
                    <a:pt x="34" y="13"/>
                  </a:lnTo>
                  <a:lnTo>
                    <a:pt x="34" y="16"/>
                  </a:lnTo>
                  <a:lnTo>
                    <a:pt x="34" y="19"/>
                  </a:lnTo>
                  <a:lnTo>
                    <a:pt x="34" y="21"/>
                  </a:lnTo>
                  <a:lnTo>
                    <a:pt x="29" y="25"/>
                  </a:lnTo>
                  <a:lnTo>
                    <a:pt x="26" y="28"/>
                  </a:lnTo>
                  <a:lnTo>
                    <a:pt x="21" y="29"/>
                  </a:lnTo>
                  <a:lnTo>
                    <a:pt x="14" y="32"/>
                  </a:lnTo>
                  <a:lnTo>
                    <a:pt x="10" y="29"/>
                  </a:lnTo>
                  <a:lnTo>
                    <a:pt x="7" y="28"/>
                  </a:lnTo>
                  <a:lnTo>
                    <a:pt x="3" y="24"/>
                  </a:lnTo>
                  <a:lnTo>
                    <a:pt x="1" y="21"/>
                  </a:lnTo>
                  <a:lnTo>
                    <a:pt x="0" y="17"/>
                  </a:lnTo>
                  <a:lnTo>
                    <a:pt x="0" y="15"/>
                  </a:lnTo>
                  <a:lnTo>
                    <a:pt x="0" y="9"/>
                  </a:lnTo>
                  <a:lnTo>
                    <a:pt x="1" y="7"/>
                  </a:lnTo>
                  <a:lnTo>
                    <a:pt x="3" y="3"/>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71" name="Freeform 345"/>
            <p:cNvSpPr>
              <a:spLocks/>
            </p:cNvSpPr>
            <p:nvPr/>
          </p:nvSpPr>
          <p:spPr bwMode="auto">
            <a:xfrm>
              <a:off x="3619" y="2614"/>
              <a:ext cx="520" cy="515"/>
            </a:xfrm>
            <a:custGeom>
              <a:avLst/>
              <a:gdLst>
                <a:gd name="T0" fmla="*/ 0 w 1560"/>
                <a:gd name="T1" fmla="*/ 0 h 1545"/>
                <a:gd name="T2" fmla="*/ 0 w 1560"/>
                <a:gd name="T3" fmla="*/ 0 h 1545"/>
                <a:gd name="T4" fmla="*/ 0 w 1560"/>
                <a:gd name="T5" fmla="*/ 0 h 1545"/>
                <a:gd name="T6" fmla="*/ 0 w 1560"/>
                <a:gd name="T7" fmla="*/ 0 h 1545"/>
                <a:gd name="T8" fmla="*/ 0 w 1560"/>
                <a:gd name="T9" fmla="*/ 0 h 1545"/>
                <a:gd name="T10" fmla="*/ 0 w 1560"/>
                <a:gd name="T11" fmla="*/ 0 h 1545"/>
                <a:gd name="T12" fmla="*/ 0 w 1560"/>
                <a:gd name="T13" fmla="*/ 0 h 1545"/>
                <a:gd name="T14" fmla="*/ 0 w 1560"/>
                <a:gd name="T15" fmla="*/ 0 h 1545"/>
                <a:gd name="T16" fmla="*/ 0 w 1560"/>
                <a:gd name="T17" fmla="*/ 0 h 1545"/>
                <a:gd name="T18" fmla="*/ 0 w 1560"/>
                <a:gd name="T19" fmla="*/ 0 h 1545"/>
                <a:gd name="T20" fmla="*/ 0 w 1560"/>
                <a:gd name="T21" fmla="*/ 0 h 1545"/>
                <a:gd name="T22" fmla="*/ 0 w 1560"/>
                <a:gd name="T23" fmla="*/ 0 h 1545"/>
                <a:gd name="T24" fmla="*/ 0 w 1560"/>
                <a:gd name="T25" fmla="*/ 0 h 1545"/>
                <a:gd name="T26" fmla="*/ 0 w 1560"/>
                <a:gd name="T27" fmla="*/ 0 h 1545"/>
                <a:gd name="T28" fmla="*/ 0 w 1560"/>
                <a:gd name="T29" fmla="*/ 0 h 1545"/>
                <a:gd name="T30" fmla="*/ 0 w 1560"/>
                <a:gd name="T31" fmla="*/ 0 h 1545"/>
                <a:gd name="T32" fmla="*/ 0 w 1560"/>
                <a:gd name="T33" fmla="*/ 0 h 1545"/>
                <a:gd name="T34" fmla="*/ 0 w 1560"/>
                <a:gd name="T35" fmla="*/ 0 h 1545"/>
                <a:gd name="T36" fmla="*/ 0 w 1560"/>
                <a:gd name="T37" fmla="*/ 0 h 1545"/>
                <a:gd name="T38" fmla="*/ 0 w 1560"/>
                <a:gd name="T39" fmla="*/ 0 h 1545"/>
                <a:gd name="T40" fmla="*/ 0 w 1560"/>
                <a:gd name="T41" fmla="*/ 0 h 1545"/>
                <a:gd name="T42" fmla="*/ 0 w 1560"/>
                <a:gd name="T43" fmla="*/ 0 h 1545"/>
                <a:gd name="T44" fmla="*/ 0 w 1560"/>
                <a:gd name="T45" fmla="*/ 0 h 1545"/>
                <a:gd name="T46" fmla="*/ 0 w 1560"/>
                <a:gd name="T47" fmla="*/ 0 h 1545"/>
                <a:gd name="T48" fmla="*/ 0 w 1560"/>
                <a:gd name="T49" fmla="*/ 0 h 1545"/>
                <a:gd name="T50" fmla="*/ 0 w 1560"/>
                <a:gd name="T51" fmla="*/ 0 h 1545"/>
                <a:gd name="T52" fmla="*/ 0 w 1560"/>
                <a:gd name="T53" fmla="*/ 0 h 1545"/>
                <a:gd name="T54" fmla="*/ 0 w 1560"/>
                <a:gd name="T55" fmla="*/ 0 h 1545"/>
                <a:gd name="T56" fmla="*/ 0 w 1560"/>
                <a:gd name="T57" fmla="*/ 0 h 1545"/>
                <a:gd name="T58" fmla="*/ 0 w 1560"/>
                <a:gd name="T59" fmla="*/ 0 h 1545"/>
                <a:gd name="T60" fmla="*/ 0 w 1560"/>
                <a:gd name="T61" fmla="*/ 0 h 1545"/>
                <a:gd name="T62" fmla="*/ 0 w 1560"/>
                <a:gd name="T63" fmla="*/ 0 h 1545"/>
                <a:gd name="T64" fmla="*/ 0 w 1560"/>
                <a:gd name="T65" fmla="*/ 0 h 1545"/>
                <a:gd name="T66" fmla="*/ 0 w 1560"/>
                <a:gd name="T67" fmla="*/ 0 h 1545"/>
                <a:gd name="T68" fmla="*/ 0 w 1560"/>
                <a:gd name="T69" fmla="*/ 0 h 1545"/>
                <a:gd name="T70" fmla="*/ 0 w 1560"/>
                <a:gd name="T71" fmla="*/ 0 h 1545"/>
                <a:gd name="T72" fmla="*/ 0 w 1560"/>
                <a:gd name="T73" fmla="*/ 0 h 1545"/>
                <a:gd name="T74" fmla="*/ 0 w 1560"/>
                <a:gd name="T75" fmla="*/ 0 h 1545"/>
                <a:gd name="T76" fmla="*/ 0 w 1560"/>
                <a:gd name="T77" fmla="*/ 0 h 1545"/>
                <a:gd name="T78" fmla="*/ 0 w 1560"/>
                <a:gd name="T79" fmla="*/ 0 h 1545"/>
                <a:gd name="T80" fmla="*/ 0 w 1560"/>
                <a:gd name="T81" fmla="*/ 0 h 1545"/>
                <a:gd name="T82" fmla="*/ 0 w 1560"/>
                <a:gd name="T83" fmla="*/ 0 h 1545"/>
                <a:gd name="T84" fmla="*/ 0 w 1560"/>
                <a:gd name="T85" fmla="*/ 0 h 1545"/>
                <a:gd name="T86" fmla="*/ 0 w 1560"/>
                <a:gd name="T87" fmla="*/ 0 h 1545"/>
                <a:gd name="T88" fmla="*/ 0 w 1560"/>
                <a:gd name="T89" fmla="*/ 0 h 1545"/>
                <a:gd name="T90" fmla="*/ 0 w 1560"/>
                <a:gd name="T91" fmla="*/ 0 h 1545"/>
                <a:gd name="T92" fmla="*/ 0 w 1560"/>
                <a:gd name="T93" fmla="*/ 0 h 1545"/>
                <a:gd name="T94" fmla="*/ 0 w 1560"/>
                <a:gd name="T95" fmla="*/ 0 h 1545"/>
                <a:gd name="T96" fmla="*/ 0 w 1560"/>
                <a:gd name="T97" fmla="*/ 0 h 1545"/>
                <a:gd name="T98" fmla="*/ 0 w 1560"/>
                <a:gd name="T99" fmla="*/ 0 h 1545"/>
                <a:gd name="T100" fmla="*/ 0 w 1560"/>
                <a:gd name="T101" fmla="*/ 0 h 1545"/>
                <a:gd name="T102" fmla="*/ 0 w 1560"/>
                <a:gd name="T103" fmla="*/ 0 h 1545"/>
                <a:gd name="T104" fmla="*/ 0 w 1560"/>
                <a:gd name="T105" fmla="*/ 0 h 1545"/>
                <a:gd name="T106" fmla="*/ 0 w 1560"/>
                <a:gd name="T107" fmla="*/ 0 h 1545"/>
                <a:gd name="T108" fmla="*/ 0 w 1560"/>
                <a:gd name="T109" fmla="*/ 0 h 1545"/>
                <a:gd name="T110" fmla="*/ 0 w 1560"/>
                <a:gd name="T111" fmla="*/ 0 h 1545"/>
                <a:gd name="T112" fmla="*/ 0 w 1560"/>
                <a:gd name="T113" fmla="*/ 0 h 1545"/>
                <a:gd name="T114" fmla="*/ 0 w 1560"/>
                <a:gd name="T115" fmla="*/ 0 h 1545"/>
                <a:gd name="T116" fmla="*/ 0 w 1560"/>
                <a:gd name="T117" fmla="*/ 0 h 1545"/>
                <a:gd name="T118" fmla="*/ 0 w 1560"/>
                <a:gd name="T119" fmla="*/ 0 h 1545"/>
                <a:gd name="T120" fmla="*/ 0 w 1560"/>
                <a:gd name="T121" fmla="*/ 0 h 1545"/>
                <a:gd name="T122" fmla="*/ 0 w 1560"/>
                <a:gd name="T123" fmla="*/ 0 h 1545"/>
                <a:gd name="T124" fmla="*/ 0 w 1560"/>
                <a:gd name="T125" fmla="*/ 0 h 15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60"/>
                <a:gd name="T190" fmla="*/ 0 h 1545"/>
                <a:gd name="T191" fmla="*/ 1560 w 1560"/>
                <a:gd name="T192" fmla="*/ 1545 h 15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60" h="1545">
                  <a:moveTo>
                    <a:pt x="68" y="421"/>
                  </a:moveTo>
                  <a:lnTo>
                    <a:pt x="0" y="363"/>
                  </a:lnTo>
                  <a:lnTo>
                    <a:pt x="89" y="363"/>
                  </a:lnTo>
                  <a:lnTo>
                    <a:pt x="89" y="362"/>
                  </a:lnTo>
                  <a:lnTo>
                    <a:pt x="90" y="360"/>
                  </a:lnTo>
                  <a:lnTo>
                    <a:pt x="93" y="360"/>
                  </a:lnTo>
                  <a:lnTo>
                    <a:pt x="97" y="359"/>
                  </a:lnTo>
                  <a:lnTo>
                    <a:pt x="101" y="356"/>
                  </a:lnTo>
                  <a:lnTo>
                    <a:pt x="106" y="354"/>
                  </a:lnTo>
                  <a:lnTo>
                    <a:pt x="109" y="354"/>
                  </a:lnTo>
                  <a:lnTo>
                    <a:pt x="111" y="353"/>
                  </a:lnTo>
                  <a:lnTo>
                    <a:pt x="115" y="351"/>
                  </a:lnTo>
                  <a:lnTo>
                    <a:pt x="118" y="350"/>
                  </a:lnTo>
                  <a:lnTo>
                    <a:pt x="121" y="354"/>
                  </a:lnTo>
                  <a:lnTo>
                    <a:pt x="122" y="358"/>
                  </a:lnTo>
                  <a:lnTo>
                    <a:pt x="123" y="360"/>
                  </a:lnTo>
                  <a:lnTo>
                    <a:pt x="125" y="366"/>
                  </a:lnTo>
                  <a:lnTo>
                    <a:pt x="127" y="370"/>
                  </a:lnTo>
                  <a:lnTo>
                    <a:pt x="128" y="373"/>
                  </a:lnTo>
                  <a:lnTo>
                    <a:pt x="130" y="377"/>
                  </a:lnTo>
                  <a:lnTo>
                    <a:pt x="132" y="381"/>
                  </a:lnTo>
                  <a:lnTo>
                    <a:pt x="130" y="381"/>
                  </a:lnTo>
                  <a:lnTo>
                    <a:pt x="127" y="383"/>
                  </a:lnTo>
                  <a:lnTo>
                    <a:pt x="123" y="384"/>
                  </a:lnTo>
                  <a:lnTo>
                    <a:pt x="121" y="385"/>
                  </a:lnTo>
                  <a:lnTo>
                    <a:pt x="118" y="387"/>
                  </a:lnTo>
                  <a:lnTo>
                    <a:pt x="117" y="391"/>
                  </a:lnTo>
                  <a:lnTo>
                    <a:pt x="113" y="392"/>
                  </a:lnTo>
                  <a:lnTo>
                    <a:pt x="110" y="396"/>
                  </a:lnTo>
                  <a:lnTo>
                    <a:pt x="109" y="400"/>
                  </a:lnTo>
                  <a:lnTo>
                    <a:pt x="109" y="404"/>
                  </a:lnTo>
                  <a:lnTo>
                    <a:pt x="107" y="406"/>
                  </a:lnTo>
                  <a:lnTo>
                    <a:pt x="107" y="410"/>
                  </a:lnTo>
                  <a:lnTo>
                    <a:pt x="107" y="415"/>
                  </a:lnTo>
                  <a:lnTo>
                    <a:pt x="109" y="419"/>
                  </a:lnTo>
                  <a:lnTo>
                    <a:pt x="110" y="423"/>
                  </a:lnTo>
                  <a:lnTo>
                    <a:pt x="113" y="427"/>
                  </a:lnTo>
                  <a:lnTo>
                    <a:pt x="117" y="430"/>
                  </a:lnTo>
                  <a:lnTo>
                    <a:pt x="122" y="435"/>
                  </a:lnTo>
                  <a:lnTo>
                    <a:pt x="126" y="438"/>
                  </a:lnTo>
                  <a:lnTo>
                    <a:pt x="130" y="440"/>
                  </a:lnTo>
                  <a:lnTo>
                    <a:pt x="135" y="442"/>
                  </a:lnTo>
                  <a:lnTo>
                    <a:pt x="139" y="442"/>
                  </a:lnTo>
                  <a:lnTo>
                    <a:pt x="143" y="442"/>
                  </a:lnTo>
                  <a:lnTo>
                    <a:pt x="148" y="442"/>
                  </a:lnTo>
                  <a:lnTo>
                    <a:pt x="152" y="442"/>
                  </a:lnTo>
                  <a:lnTo>
                    <a:pt x="156" y="440"/>
                  </a:lnTo>
                  <a:lnTo>
                    <a:pt x="160" y="438"/>
                  </a:lnTo>
                  <a:lnTo>
                    <a:pt x="163" y="435"/>
                  </a:lnTo>
                  <a:lnTo>
                    <a:pt x="166" y="434"/>
                  </a:lnTo>
                  <a:lnTo>
                    <a:pt x="170" y="431"/>
                  </a:lnTo>
                  <a:lnTo>
                    <a:pt x="173" y="429"/>
                  </a:lnTo>
                  <a:lnTo>
                    <a:pt x="174" y="425"/>
                  </a:lnTo>
                  <a:lnTo>
                    <a:pt x="177" y="422"/>
                  </a:lnTo>
                  <a:lnTo>
                    <a:pt x="180" y="417"/>
                  </a:lnTo>
                  <a:lnTo>
                    <a:pt x="185" y="421"/>
                  </a:lnTo>
                  <a:lnTo>
                    <a:pt x="190" y="423"/>
                  </a:lnTo>
                  <a:lnTo>
                    <a:pt x="194" y="427"/>
                  </a:lnTo>
                  <a:lnTo>
                    <a:pt x="199" y="430"/>
                  </a:lnTo>
                  <a:lnTo>
                    <a:pt x="198" y="431"/>
                  </a:lnTo>
                  <a:lnTo>
                    <a:pt x="197" y="435"/>
                  </a:lnTo>
                  <a:lnTo>
                    <a:pt x="194" y="438"/>
                  </a:lnTo>
                  <a:lnTo>
                    <a:pt x="194" y="442"/>
                  </a:lnTo>
                  <a:lnTo>
                    <a:pt x="193" y="446"/>
                  </a:lnTo>
                  <a:lnTo>
                    <a:pt x="194" y="449"/>
                  </a:lnTo>
                  <a:lnTo>
                    <a:pt x="195" y="453"/>
                  </a:lnTo>
                  <a:lnTo>
                    <a:pt x="198" y="456"/>
                  </a:lnTo>
                  <a:lnTo>
                    <a:pt x="198" y="459"/>
                  </a:lnTo>
                  <a:lnTo>
                    <a:pt x="202" y="461"/>
                  </a:lnTo>
                  <a:lnTo>
                    <a:pt x="205" y="464"/>
                  </a:lnTo>
                  <a:lnTo>
                    <a:pt x="207" y="467"/>
                  </a:lnTo>
                  <a:lnTo>
                    <a:pt x="211" y="468"/>
                  </a:lnTo>
                  <a:lnTo>
                    <a:pt x="214" y="470"/>
                  </a:lnTo>
                  <a:lnTo>
                    <a:pt x="216" y="472"/>
                  </a:lnTo>
                  <a:lnTo>
                    <a:pt x="219" y="473"/>
                  </a:lnTo>
                  <a:lnTo>
                    <a:pt x="222" y="473"/>
                  </a:lnTo>
                  <a:lnTo>
                    <a:pt x="224" y="474"/>
                  </a:lnTo>
                  <a:lnTo>
                    <a:pt x="228" y="474"/>
                  </a:lnTo>
                  <a:lnTo>
                    <a:pt x="229" y="474"/>
                  </a:lnTo>
                  <a:lnTo>
                    <a:pt x="233" y="474"/>
                  </a:lnTo>
                  <a:lnTo>
                    <a:pt x="237" y="474"/>
                  </a:lnTo>
                  <a:lnTo>
                    <a:pt x="241" y="473"/>
                  </a:lnTo>
                  <a:lnTo>
                    <a:pt x="244" y="473"/>
                  </a:lnTo>
                  <a:lnTo>
                    <a:pt x="249" y="472"/>
                  </a:lnTo>
                  <a:lnTo>
                    <a:pt x="252" y="469"/>
                  </a:lnTo>
                  <a:lnTo>
                    <a:pt x="254" y="467"/>
                  </a:lnTo>
                  <a:lnTo>
                    <a:pt x="257" y="464"/>
                  </a:lnTo>
                  <a:lnTo>
                    <a:pt x="261" y="460"/>
                  </a:lnTo>
                  <a:lnTo>
                    <a:pt x="262" y="457"/>
                  </a:lnTo>
                  <a:lnTo>
                    <a:pt x="265" y="453"/>
                  </a:lnTo>
                  <a:lnTo>
                    <a:pt x="267" y="448"/>
                  </a:lnTo>
                  <a:lnTo>
                    <a:pt x="267" y="444"/>
                  </a:lnTo>
                  <a:lnTo>
                    <a:pt x="267" y="440"/>
                  </a:lnTo>
                  <a:lnTo>
                    <a:pt x="267" y="434"/>
                  </a:lnTo>
                  <a:lnTo>
                    <a:pt x="267" y="430"/>
                  </a:lnTo>
                  <a:lnTo>
                    <a:pt x="265" y="426"/>
                  </a:lnTo>
                  <a:lnTo>
                    <a:pt x="262" y="423"/>
                  </a:lnTo>
                  <a:lnTo>
                    <a:pt x="260" y="419"/>
                  </a:lnTo>
                  <a:lnTo>
                    <a:pt x="257" y="417"/>
                  </a:lnTo>
                  <a:lnTo>
                    <a:pt x="254" y="415"/>
                  </a:lnTo>
                  <a:lnTo>
                    <a:pt x="250" y="414"/>
                  </a:lnTo>
                  <a:lnTo>
                    <a:pt x="248" y="411"/>
                  </a:lnTo>
                  <a:lnTo>
                    <a:pt x="244" y="410"/>
                  </a:lnTo>
                  <a:lnTo>
                    <a:pt x="241" y="410"/>
                  </a:lnTo>
                  <a:lnTo>
                    <a:pt x="239" y="410"/>
                  </a:lnTo>
                  <a:lnTo>
                    <a:pt x="235" y="410"/>
                  </a:lnTo>
                  <a:lnTo>
                    <a:pt x="233" y="410"/>
                  </a:lnTo>
                  <a:lnTo>
                    <a:pt x="232" y="410"/>
                  </a:lnTo>
                  <a:lnTo>
                    <a:pt x="229" y="410"/>
                  </a:lnTo>
                  <a:lnTo>
                    <a:pt x="225" y="410"/>
                  </a:lnTo>
                  <a:lnTo>
                    <a:pt x="222" y="410"/>
                  </a:lnTo>
                  <a:lnTo>
                    <a:pt x="216" y="413"/>
                  </a:lnTo>
                  <a:lnTo>
                    <a:pt x="211" y="415"/>
                  </a:lnTo>
                  <a:lnTo>
                    <a:pt x="208" y="417"/>
                  </a:lnTo>
                  <a:lnTo>
                    <a:pt x="205" y="419"/>
                  </a:lnTo>
                  <a:lnTo>
                    <a:pt x="203" y="423"/>
                  </a:lnTo>
                  <a:lnTo>
                    <a:pt x="202" y="426"/>
                  </a:lnTo>
                  <a:lnTo>
                    <a:pt x="197" y="423"/>
                  </a:lnTo>
                  <a:lnTo>
                    <a:pt x="191" y="419"/>
                  </a:lnTo>
                  <a:lnTo>
                    <a:pt x="186" y="417"/>
                  </a:lnTo>
                  <a:lnTo>
                    <a:pt x="181" y="413"/>
                  </a:lnTo>
                  <a:lnTo>
                    <a:pt x="181" y="409"/>
                  </a:lnTo>
                  <a:lnTo>
                    <a:pt x="182" y="405"/>
                  </a:lnTo>
                  <a:lnTo>
                    <a:pt x="181" y="400"/>
                  </a:lnTo>
                  <a:lnTo>
                    <a:pt x="180" y="396"/>
                  </a:lnTo>
                  <a:lnTo>
                    <a:pt x="178" y="392"/>
                  </a:lnTo>
                  <a:lnTo>
                    <a:pt x="176" y="388"/>
                  </a:lnTo>
                  <a:lnTo>
                    <a:pt x="173" y="385"/>
                  </a:lnTo>
                  <a:lnTo>
                    <a:pt x="169" y="384"/>
                  </a:lnTo>
                  <a:lnTo>
                    <a:pt x="165" y="381"/>
                  </a:lnTo>
                  <a:lnTo>
                    <a:pt x="161" y="380"/>
                  </a:lnTo>
                  <a:lnTo>
                    <a:pt x="157" y="379"/>
                  </a:lnTo>
                  <a:lnTo>
                    <a:pt x="155" y="379"/>
                  </a:lnTo>
                  <a:lnTo>
                    <a:pt x="149" y="379"/>
                  </a:lnTo>
                  <a:lnTo>
                    <a:pt x="148" y="379"/>
                  </a:lnTo>
                  <a:lnTo>
                    <a:pt x="144" y="379"/>
                  </a:lnTo>
                  <a:lnTo>
                    <a:pt x="143" y="379"/>
                  </a:lnTo>
                  <a:lnTo>
                    <a:pt x="142" y="379"/>
                  </a:lnTo>
                  <a:lnTo>
                    <a:pt x="139" y="379"/>
                  </a:lnTo>
                  <a:lnTo>
                    <a:pt x="136" y="379"/>
                  </a:lnTo>
                  <a:lnTo>
                    <a:pt x="135" y="376"/>
                  </a:lnTo>
                  <a:lnTo>
                    <a:pt x="134" y="372"/>
                  </a:lnTo>
                  <a:lnTo>
                    <a:pt x="132" y="368"/>
                  </a:lnTo>
                  <a:lnTo>
                    <a:pt x="130" y="364"/>
                  </a:lnTo>
                  <a:lnTo>
                    <a:pt x="128" y="360"/>
                  </a:lnTo>
                  <a:lnTo>
                    <a:pt x="127" y="355"/>
                  </a:lnTo>
                  <a:lnTo>
                    <a:pt x="125" y="351"/>
                  </a:lnTo>
                  <a:lnTo>
                    <a:pt x="123" y="347"/>
                  </a:lnTo>
                  <a:lnTo>
                    <a:pt x="127" y="347"/>
                  </a:lnTo>
                  <a:lnTo>
                    <a:pt x="130" y="346"/>
                  </a:lnTo>
                  <a:lnTo>
                    <a:pt x="134" y="345"/>
                  </a:lnTo>
                  <a:lnTo>
                    <a:pt x="135" y="343"/>
                  </a:lnTo>
                  <a:lnTo>
                    <a:pt x="139" y="342"/>
                  </a:lnTo>
                  <a:lnTo>
                    <a:pt x="143" y="342"/>
                  </a:lnTo>
                  <a:lnTo>
                    <a:pt x="147" y="341"/>
                  </a:lnTo>
                  <a:lnTo>
                    <a:pt x="149" y="341"/>
                  </a:lnTo>
                  <a:lnTo>
                    <a:pt x="153" y="339"/>
                  </a:lnTo>
                  <a:lnTo>
                    <a:pt x="157" y="339"/>
                  </a:lnTo>
                  <a:lnTo>
                    <a:pt x="161" y="338"/>
                  </a:lnTo>
                  <a:lnTo>
                    <a:pt x="165" y="338"/>
                  </a:lnTo>
                  <a:lnTo>
                    <a:pt x="169" y="337"/>
                  </a:lnTo>
                  <a:lnTo>
                    <a:pt x="173" y="337"/>
                  </a:lnTo>
                  <a:lnTo>
                    <a:pt x="177" y="337"/>
                  </a:lnTo>
                  <a:lnTo>
                    <a:pt x="181" y="337"/>
                  </a:lnTo>
                  <a:lnTo>
                    <a:pt x="186" y="335"/>
                  </a:lnTo>
                  <a:lnTo>
                    <a:pt x="189" y="335"/>
                  </a:lnTo>
                  <a:lnTo>
                    <a:pt x="193" y="335"/>
                  </a:lnTo>
                  <a:lnTo>
                    <a:pt x="198" y="337"/>
                  </a:lnTo>
                  <a:lnTo>
                    <a:pt x="201" y="337"/>
                  </a:lnTo>
                  <a:lnTo>
                    <a:pt x="205" y="337"/>
                  </a:lnTo>
                  <a:lnTo>
                    <a:pt x="210" y="338"/>
                  </a:lnTo>
                  <a:lnTo>
                    <a:pt x="214" y="339"/>
                  </a:lnTo>
                  <a:lnTo>
                    <a:pt x="218" y="339"/>
                  </a:lnTo>
                  <a:lnTo>
                    <a:pt x="222" y="341"/>
                  </a:lnTo>
                  <a:lnTo>
                    <a:pt x="225" y="341"/>
                  </a:lnTo>
                  <a:lnTo>
                    <a:pt x="229" y="343"/>
                  </a:lnTo>
                  <a:lnTo>
                    <a:pt x="233" y="345"/>
                  </a:lnTo>
                  <a:lnTo>
                    <a:pt x="239" y="346"/>
                  </a:lnTo>
                  <a:lnTo>
                    <a:pt x="243" y="347"/>
                  </a:lnTo>
                  <a:lnTo>
                    <a:pt x="246" y="350"/>
                  </a:lnTo>
                  <a:lnTo>
                    <a:pt x="249" y="353"/>
                  </a:lnTo>
                  <a:lnTo>
                    <a:pt x="253" y="354"/>
                  </a:lnTo>
                  <a:lnTo>
                    <a:pt x="256" y="355"/>
                  </a:lnTo>
                  <a:lnTo>
                    <a:pt x="258" y="356"/>
                  </a:lnTo>
                  <a:lnTo>
                    <a:pt x="261" y="359"/>
                  </a:lnTo>
                  <a:lnTo>
                    <a:pt x="265" y="360"/>
                  </a:lnTo>
                  <a:lnTo>
                    <a:pt x="267" y="362"/>
                  </a:lnTo>
                  <a:lnTo>
                    <a:pt x="271" y="364"/>
                  </a:lnTo>
                  <a:lnTo>
                    <a:pt x="277" y="368"/>
                  </a:lnTo>
                  <a:lnTo>
                    <a:pt x="282" y="372"/>
                  </a:lnTo>
                  <a:lnTo>
                    <a:pt x="287" y="376"/>
                  </a:lnTo>
                  <a:lnTo>
                    <a:pt x="292" y="380"/>
                  </a:lnTo>
                  <a:lnTo>
                    <a:pt x="298" y="385"/>
                  </a:lnTo>
                  <a:lnTo>
                    <a:pt x="303" y="388"/>
                  </a:lnTo>
                  <a:lnTo>
                    <a:pt x="307" y="392"/>
                  </a:lnTo>
                  <a:lnTo>
                    <a:pt x="312" y="397"/>
                  </a:lnTo>
                  <a:lnTo>
                    <a:pt x="316" y="401"/>
                  </a:lnTo>
                  <a:lnTo>
                    <a:pt x="320" y="404"/>
                  </a:lnTo>
                  <a:lnTo>
                    <a:pt x="324" y="409"/>
                  </a:lnTo>
                  <a:lnTo>
                    <a:pt x="329" y="413"/>
                  </a:lnTo>
                  <a:lnTo>
                    <a:pt x="332" y="415"/>
                  </a:lnTo>
                  <a:lnTo>
                    <a:pt x="336" y="418"/>
                  </a:lnTo>
                  <a:lnTo>
                    <a:pt x="337" y="422"/>
                  </a:lnTo>
                  <a:lnTo>
                    <a:pt x="341" y="426"/>
                  </a:lnTo>
                  <a:lnTo>
                    <a:pt x="343" y="429"/>
                  </a:lnTo>
                  <a:lnTo>
                    <a:pt x="345" y="431"/>
                  </a:lnTo>
                  <a:lnTo>
                    <a:pt x="347" y="434"/>
                  </a:lnTo>
                  <a:lnTo>
                    <a:pt x="350" y="436"/>
                  </a:lnTo>
                  <a:lnTo>
                    <a:pt x="353" y="442"/>
                  </a:lnTo>
                  <a:lnTo>
                    <a:pt x="355" y="444"/>
                  </a:lnTo>
                  <a:lnTo>
                    <a:pt x="357" y="446"/>
                  </a:lnTo>
                  <a:lnTo>
                    <a:pt x="358" y="447"/>
                  </a:lnTo>
                  <a:lnTo>
                    <a:pt x="362" y="448"/>
                  </a:lnTo>
                  <a:lnTo>
                    <a:pt x="363" y="448"/>
                  </a:lnTo>
                  <a:lnTo>
                    <a:pt x="367" y="443"/>
                  </a:lnTo>
                  <a:lnTo>
                    <a:pt x="368" y="440"/>
                  </a:lnTo>
                  <a:lnTo>
                    <a:pt x="372" y="436"/>
                  </a:lnTo>
                  <a:lnTo>
                    <a:pt x="376" y="431"/>
                  </a:lnTo>
                  <a:lnTo>
                    <a:pt x="380" y="429"/>
                  </a:lnTo>
                  <a:lnTo>
                    <a:pt x="385" y="422"/>
                  </a:lnTo>
                  <a:lnTo>
                    <a:pt x="391" y="417"/>
                  </a:lnTo>
                  <a:lnTo>
                    <a:pt x="396" y="410"/>
                  </a:lnTo>
                  <a:lnTo>
                    <a:pt x="404" y="404"/>
                  </a:lnTo>
                  <a:lnTo>
                    <a:pt x="409" y="396"/>
                  </a:lnTo>
                  <a:lnTo>
                    <a:pt x="418" y="388"/>
                  </a:lnTo>
                  <a:lnTo>
                    <a:pt x="425" y="379"/>
                  </a:lnTo>
                  <a:lnTo>
                    <a:pt x="434" y="372"/>
                  </a:lnTo>
                  <a:lnTo>
                    <a:pt x="442" y="362"/>
                  </a:lnTo>
                  <a:lnTo>
                    <a:pt x="450" y="354"/>
                  </a:lnTo>
                  <a:lnTo>
                    <a:pt x="460" y="345"/>
                  </a:lnTo>
                  <a:lnTo>
                    <a:pt x="469" y="334"/>
                  </a:lnTo>
                  <a:lnTo>
                    <a:pt x="480" y="324"/>
                  </a:lnTo>
                  <a:lnTo>
                    <a:pt x="490" y="315"/>
                  </a:lnTo>
                  <a:lnTo>
                    <a:pt x="501" y="303"/>
                  </a:lnTo>
                  <a:lnTo>
                    <a:pt x="513" y="294"/>
                  </a:lnTo>
                  <a:lnTo>
                    <a:pt x="524" y="283"/>
                  </a:lnTo>
                  <a:lnTo>
                    <a:pt x="536" y="273"/>
                  </a:lnTo>
                  <a:lnTo>
                    <a:pt x="548" y="261"/>
                  </a:lnTo>
                  <a:lnTo>
                    <a:pt x="561" y="252"/>
                  </a:lnTo>
                  <a:lnTo>
                    <a:pt x="573" y="240"/>
                  </a:lnTo>
                  <a:lnTo>
                    <a:pt x="587" y="229"/>
                  </a:lnTo>
                  <a:lnTo>
                    <a:pt x="600" y="219"/>
                  </a:lnTo>
                  <a:lnTo>
                    <a:pt x="614" y="207"/>
                  </a:lnTo>
                  <a:lnTo>
                    <a:pt x="627" y="197"/>
                  </a:lnTo>
                  <a:lnTo>
                    <a:pt x="641" y="185"/>
                  </a:lnTo>
                  <a:lnTo>
                    <a:pt x="655" y="174"/>
                  </a:lnTo>
                  <a:lnTo>
                    <a:pt x="670" y="164"/>
                  </a:lnTo>
                  <a:lnTo>
                    <a:pt x="683" y="152"/>
                  </a:lnTo>
                  <a:lnTo>
                    <a:pt x="699" y="142"/>
                  </a:lnTo>
                  <a:lnTo>
                    <a:pt x="714" y="132"/>
                  </a:lnTo>
                  <a:lnTo>
                    <a:pt x="729" y="122"/>
                  </a:lnTo>
                  <a:lnTo>
                    <a:pt x="745" y="111"/>
                  </a:lnTo>
                  <a:lnTo>
                    <a:pt x="759" y="102"/>
                  </a:lnTo>
                  <a:lnTo>
                    <a:pt x="775" y="93"/>
                  </a:lnTo>
                  <a:lnTo>
                    <a:pt x="790" y="84"/>
                  </a:lnTo>
                  <a:lnTo>
                    <a:pt x="806" y="76"/>
                  </a:lnTo>
                  <a:lnTo>
                    <a:pt x="822" y="67"/>
                  </a:lnTo>
                  <a:lnTo>
                    <a:pt x="838" y="59"/>
                  </a:lnTo>
                  <a:lnTo>
                    <a:pt x="853" y="51"/>
                  </a:lnTo>
                  <a:lnTo>
                    <a:pt x="870" y="45"/>
                  </a:lnTo>
                  <a:lnTo>
                    <a:pt x="885" y="38"/>
                  </a:lnTo>
                  <a:lnTo>
                    <a:pt x="901" y="31"/>
                  </a:lnTo>
                  <a:lnTo>
                    <a:pt x="916" y="26"/>
                  </a:lnTo>
                  <a:lnTo>
                    <a:pt x="933" y="20"/>
                  </a:lnTo>
                  <a:lnTo>
                    <a:pt x="949" y="14"/>
                  </a:lnTo>
                  <a:lnTo>
                    <a:pt x="965" y="10"/>
                  </a:lnTo>
                  <a:lnTo>
                    <a:pt x="981" y="8"/>
                  </a:lnTo>
                  <a:lnTo>
                    <a:pt x="996" y="5"/>
                  </a:lnTo>
                  <a:lnTo>
                    <a:pt x="1012" y="3"/>
                  </a:lnTo>
                  <a:lnTo>
                    <a:pt x="1028" y="1"/>
                  </a:lnTo>
                  <a:lnTo>
                    <a:pt x="1043" y="0"/>
                  </a:lnTo>
                  <a:lnTo>
                    <a:pt x="1059" y="0"/>
                  </a:lnTo>
                  <a:lnTo>
                    <a:pt x="1074" y="0"/>
                  </a:lnTo>
                  <a:lnTo>
                    <a:pt x="1088" y="1"/>
                  </a:lnTo>
                  <a:lnTo>
                    <a:pt x="1104" y="4"/>
                  </a:lnTo>
                  <a:lnTo>
                    <a:pt x="1102" y="4"/>
                  </a:lnTo>
                  <a:lnTo>
                    <a:pt x="1100" y="8"/>
                  </a:lnTo>
                  <a:lnTo>
                    <a:pt x="1097" y="8"/>
                  </a:lnTo>
                  <a:lnTo>
                    <a:pt x="1093" y="10"/>
                  </a:lnTo>
                  <a:lnTo>
                    <a:pt x="1091" y="13"/>
                  </a:lnTo>
                  <a:lnTo>
                    <a:pt x="1087" y="17"/>
                  </a:lnTo>
                  <a:lnTo>
                    <a:pt x="1083" y="20"/>
                  </a:lnTo>
                  <a:lnTo>
                    <a:pt x="1078" y="24"/>
                  </a:lnTo>
                  <a:lnTo>
                    <a:pt x="1072" y="26"/>
                  </a:lnTo>
                  <a:lnTo>
                    <a:pt x="1067" y="33"/>
                  </a:lnTo>
                  <a:lnTo>
                    <a:pt x="1061" y="37"/>
                  </a:lnTo>
                  <a:lnTo>
                    <a:pt x="1054" y="42"/>
                  </a:lnTo>
                  <a:lnTo>
                    <a:pt x="1047" y="47"/>
                  </a:lnTo>
                  <a:lnTo>
                    <a:pt x="1041" y="54"/>
                  </a:lnTo>
                  <a:lnTo>
                    <a:pt x="1034" y="59"/>
                  </a:lnTo>
                  <a:lnTo>
                    <a:pt x="1025" y="66"/>
                  </a:lnTo>
                  <a:lnTo>
                    <a:pt x="1017" y="72"/>
                  </a:lnTo>
                  <a:lnTo>
                    <a:pt x="1009" y="80"/>
                  </a:lnTo>
                  <a:lnTo>
                    <a:pt x="1002" y="86"/>
                  </a:lnTo>
                  <a:lnTo>
                    <a:pt x="992" y="94"/>
                  </a:lnTo>
                  <a:lnTo>
                    <a:pt x="983" y="102"/>
                  </a:lnTo>
                  <a:lnTo>
                    <a:pt x="974" y="110"/>
                  </a:lnTo>
                  <a:lnTo>
                    <a:pt x="965" y="119"/>
                  </a:lnTo>
                  <a:lnTo>
                    <a:pt x="954" y="127"/>
                  </a:lnTo>
                  <a:lnTo>
                    <a:pt x="945" y="136"/>
                  </a:lnTo>
                  <a:lnTo>
                    <a:pt x="936" y="145"/>
                  </a:lnTo>
                  <a:lnTo>
                    <a:pt x="926" y="155"/>
                  </a:lnTo>
                  <a:lnTo>
                    <a:pt x="915" y="164"/>
                  </a:lnTo>
                  <a:lnTo>
                    <a:pt x="905" y="174"/>
                  </a:lnTo>
                  <a:lnTo>
                    <a:pt x="895" y="183"/>
                  </a:lnTo>
                  <a:lnTo>
                    <a:pt x="884" y="194"/>
                  </a:lnTo>
                  <a:lnTo>
                    <a:pt x="873" y="204"/>
                  </a:lnTo>
                  <a:lnTo>
                    <a:pt x="863" y="215"/>
                  </a:lnTo>
                  <a:lnTo>
                    <a:pt x="852" y="225"/>
                  </a:lnTo>
                  <a:lnTo>
                    <a:pt x="842" y="236"/>
                  </a:lnTo>
                  <a:lnTo>
                    <a:pt x="831" y="246"/>
                  </a:lnTo>
                  <a:lnTo>
                    <a:pt x="821" y="258"/>
                  </a:lnTo>
                  <a:lnTo>
                    <a:pt x="809" y="270"/>
                  </a:lnTo>
                  <a:lnTo>
                    <a:pt x="798" y="280"/>
                  </a:lnTo>
                  <a:lnTo>
                    <a:pt x="789" y="291"/>
                  </a:lnTo>
                  <a:lnTo>
                    <a:pt x="777" y="303"/>
                  </a:lnTo>
                  <a:lnTo>
                    <a:pt x="767" y="316"/>
                  </a:lnTo>
                  <a:lnTo>
                    <a:pt x="758" y="328"/>
                  </a:lnTo>
                  <a:lnTo>
                    <a:pt x="747" y="339"/>
                  </a:lnTo>
                  <a:lnTo>
                    <a:pt x="737" y="351"/>
                  </a:lnTo>
                  <a:lnTo>
                    <a:pt x="726" y="364"/>
                  </a:lnTo>
                  <a:lnTo>
                    <a:pt x="717" y="375"/>
                  </a:lnTo>
                  <a:lnTo>
                    <a:pt x="708" y="387"/>
                  </a:lnTo>
                  <a:lnTo>
                    <a:pt x="697" y="400"/>
                  </a:lnTo>
                  <a:lnTo>
                    <a:pt x="690" y="411"/>
                  </a:lnTo>
                  <a:lnTo>
                    <a:pt x="679" y="425"/>
                  </a:lnTo>
                  <a:lnTo>
                    <a:pt x="671" y="436"/>
                  </a:lnTo>
                  <a:lnTo>
                    <a:pt x="663" y="449"/>
                  </a:lnTo>
                  <a:lnTo>
                    <a:pt x="655" y="461"/>
                  </a:lnTo>
                  <a:lnTo>
                    <a:pt x="646" y="473"/>
                  </a:lnTo>
                  <a:lnTo>
                    <a:pt x="638" y="486"/>
                  </a:lnTo>
                  <a:lnTo>
                    <a:pt x="632" y="499"/>
                  </a:lnTo>
                  <a:lnTo>
                    <a:pt x="625" y="511"/>
                  </a:lnTo>
                  <a:lnTo>
                    <a:pt x="619" y="523"/>
                  </a:lnTo>
                  <a:lnTo>
                    <a:pt x="614" y="536"/>
                  </a:lnTo>
                  <a:lnTo>
                    <a:pt x="607" y="549"/>
                  </a:lnTo>
                  <a:lnTo>
                    <a:pt x="602" y="561"/>
                  </a:lnTo>
                  <a:lnTo>
                    <a:pt x="606" y="562"/>
                  </a:lnTo>
                  <a:lnTo>
                    <a:pt x="607" y="563"/>
                  </a:lnTo>
                  <a:lnTo>
                    <a:pt x="611" y="566"/>
                  </a:lnTo>
                  <a:lnTo>
                    <a:pt x="614" y="567"/>
                  </a:lnTo>
                  <a:lnTo>
                    <a:pt x="616" y="569"/>
                  </a:lnTo>
                  <a:lnTo>
                    <a:pt x="620" y="570"/>
                  </a:lnTo>
                  <a:lnTo>
                    <a:pt x="625" y="574"/>
                  </a:lnTo>
                  <a:lnTo>
                    <a:pt x="629" y="575"/>
                  </a:lnTo>
                  <a:lnTo>
                    <a:pt x="634" y="579"/>
                  </a:lnTo>
                  <a:lnTo>
                    <a:pt x="638" y="581"/>
                  </a:lnTo>
                  <a:lnTo>
                    <a:pt x="645" y="584"/>
                  </a:lnTo>
                  <a:lnTo>
                    <a:pt x="652" y="587"/>
                  </a:lnTo>
                  <a:lnTo>
                    <a:pt x="658" y="592"/>
                  </a:lnTo>
                  <a:lnTo>
                    <a:pt x="665" y="595"/>
                  </a:lnTo>
                  <a:lnTo>
                    <a:pt x="671" y="599"/>
                  </a:lnTo>
                  <a:lnTo>
                    <a:pt x="679" y="603"/>
                  </a:lnTo>
                  <a:lnTo>
                    <a:pt x="687" y="607"/>
                  </a:lnTo>
                  <a:lnTo>
                    <a:pt x="695" y="612"/>
                  </a:lnTo>
                  <a:lnTo>
                    <a:pt x="701" y="616"/>
                  </a:lnTo>
                  <a:lnTo>
                    <a:pt x="711" y="620"/>
                  </a:lnTo>
                  <a:lnTo>
                    <a:pt x="720" y="625"/>
                  </a:lnTo>
                  <a:lnTo>
                    <a:pt x="728" y="630"/>
                  </a:lnTo>
                  <a:lnTo>
                    <a:pt x="737" y="634"/>
                  </a:lnTo>
                  <a:lnTo>
                    <a:pt x="746" y="639"/>
                  </a:lnTo>
                  <a:lnTo>
                    <a:pt x="755" y="643"/>
                  </a:lnTo>
                  <a:lnTo>
                    <a:pt x="764" y="649"/>
                  </a:lnTo>
                  <a:lnTo>
                    <a:pt x="773" y="655"/>
                  </a:lnTo>
                  <a:lnTo>
                    <a:pt x="784" y="660"/>
                  </a:lnTo>
                  <a:lnTo>
                    <a:pt x="794" y="666"/>
                  </a:lnTo>
                  <a:lnTo>
                    <a:pt x="802" y="670"/>
                  </a:lnTo>
                  <a:lnTo>
                    <a:pt x="814" y="676"/>
                  </a:lnTo>
                  <a:lnTo>
                    <a:pt x="823" y="681"/>
                  </a:lnTo>
                  <a:lnTo>
                    <a:pt x="834" y="687"/>
                  </a:lnTo>
                  <a:lnTo>
                    <a:pt x="843" y="693"/>
                  </a:lnTo>
                  <a:lnTo>
                    <a:pt x="853" y="698"/>
                  </a:lnTo>
                  <a:lnTo>
                    <a:pt x="864" y="704"/>
                  </a:lnTo>
                  <a:lnTo>
                    <a:pt x="874" y="710"/>
                  </a:lnTo>
                  <a:lnTo>
                    <a:pt x="884" y="714"/>
                  </a:lnTo>
                  <a:lnTo>
                    <a:pt x="895" y="721"/>
                  </a:lnTo>
                  <a:lnTo>
                    <a:pt x="905" y="725"/>
                  </a:lnTo>
                  <a:lnTo>
                    <a:pt x="915" y="731"/>
                  </a:lnTo>
                  <a:lnTo>
                    <a:pt x="924" y="738"/>
                  </a:lnTo>
                  <a:lnTo>
                    <a:pt x="935" y="743"/>
                  </a:lnTo>
                  <a:lnTo>
                    <a:pt x="945" y="748"/>
                  </a:lnTo>
                  <a:lnTo>
                    <a:pt x="954" y="753"/>
                  </a:lnTo>
                  <a:lnTo>
                    <a:pt x="965" y="759"/>
                  </a:lnTo>
                  <a:lnTo>
                    <a:pt x="974" y="764"/>
                  </a:lnTo>
                  <a:lnTo>
                    <a:pt x="983" y="769"/>
                  </a:lnTo>
                  <a:lnTo>
                    <a:pt x="992" y="774"/>
                  </a:lnTo>
                  <a:lnTo>
                    <a:pt x="1003" y="780"/>
                  </a:lnTo>
                  <a:lnTo>
                    <a:pt x="1011" y="785"/>
                  </a:lnTo>
                  <a:lnTo>
                    <a:pt x="1020" y="789"/>
                  </a:lnTo>
                  <a:lnTo>
                    <a:pt x="1029" y="794"/>
                  </a:lnTo>
                  <a:lnTo>
                    <a:pt x="1037" y="799"/>
                  </a:lnTo>
                  <a:lnTo>
                    <a:pt x="1046" y="803"/>
                  </a:lnTo>
                  <a:lnTo>
                    <a:pt x="1054" y="807"/>
                  </a:lnTo>
                  <a:lnTo>
                    <a:pt x="1062" y="812"/>
                  </a:lnTo>
                  <a:lnTo>
                    <a:pt x="1070" y="816"/>
                  </a:lnTo>
                  <a:lnTo>
                    <a:pt x="1078" y="820"/>
                  </a:lnTo>
                  <a:lnTo>
                    <a:pt x="1084" y="826"/>
                  </a:lnTo>
                  <a:lnTo>
                    <a:pt x="1092" y="830"/>
                  </a:lnTo>
                  <a:lnTo>
                    <a:pt x="1095" y="830"/>
                  </a:lnTo>
                  <a:lnTo>
                    <a:pt x="1096" y="830"/>
                  </a:lnTo>
                  <a:lnTo>
                    <a:pt x="1099" y="830"/>
                  </a:lnTo>
                  <a:lnTo>
                    <a:pt x="1101" y="830"/>
                  </a:lnTo>
                  <a:lnTo>
                    <a:pt x="1104" y="831"/>
                  </a:lnTo>
                  <a:lnTo>
                    <a:pt x="1108" y="831"/>
                  </a:lnTo>
                  <a:lnTo>
                    <a:pt x="1112" y="831"/>
                  </a:lnTo>
                  <a:lnTo>
                    <a:pt x="1116" y="832"/>
                  </a:lnTo>
                  <a:lnTo>
                    <a:pt x="1121" y="832"/>
                  </a:lnTo>
                  <a:lnTo>
                    <a:pt x="1125" y="832"/>
                  </a:lnTo>
                  <a:lnTo>
                    <a:pt x="1130" y="832"/>
                  </a:lnTo>
                  <a:lnTo>
                    <a:pt x="1135" y="832"/>
                  </a:lnTo>
                  <a:lnTo>
                    <a:pt x="1142" y="833"/>
                  </a:lnTo>
                  <a:lnTo>
                    <a:pt x="1148" y="833"/>
                  </a:lnTo>
                  <a:lnTo>
                    <a:pt x="1155" y="835"/>
                  </a:lnTo>
                  <a:lnTo>
                    <a:pt x="1161" y="835"/>
                  </a:lnTo>
                  <a:lnTo>
                    <a:pt x="1168" y="836"/>
                  </a:lnTo>
                  <a:lnTo>
                    <a:pt x="1175" y="836"/>
                  </a:lnTo>
                  <a:lnTo>
                    <a:pt x="1181" y="837"/>
                  </a:lnTo>
                  <a:lnTo>
                    <a:pt x="1190" y="837"/>
                  </a:lnTo>
                  <a:lnTo>
                    <a:pt x="1198" y="837"/>
                  </a:lnTo>
                  <a:lnTo>
                    <a:pt x="1206" y="837"/>
                  </a:lnTo>
                  <a:lnTo>
                    <a:pt x="1214" y="839"/>
                  </a:lnTo>
                  <a:lnTo>
                    <a:pt x="1223" y="839"/>
                  </a:lnTo>
                  <a:lnTo>
                    <a:pt x="1231" y="840"/>
                  </a:lnTo>
                  <a:lnTo>
                    <a:pt x="1239" y="840"/>
                  </a:lnTo>
                  <a:lnTo>
                    <a:pt x="1249" y="841"/>
                  </a:lnTo>
                  <a:lnTo>
                    <a:pt x="1257" y="841"/>
                  </a:lnTo>
                  <a:lnTo>
                    <a:pt x="1268" y="843"/>
                  </a:lnTo>
                  <a:lnTo>
                    <a:pt x="1276" y="843"/>
                  </a:lnTo>
                  <a:lnTo>
                    <a:pt x="1285" y="844"/>
                  </a:lnTo>
                  <a:lnTo>
                    <a:pt x="1294" y="844"/>
                  </a:lnTo>
                  <a:lnTo>
                    <a:pt x="1304" y="844"/>
                  </a:lnTo>
                  <a:lnTo>
                    <a:pt x="1314" y="844"/>
                  </a:lnTo>
                  <a:lnTo>
                    <a:pt x="1323" y="844"/>
                  </a:lnTo>
                  <a:lnTo>
                    <a:pt x="1333" y="844"/>
                  </a:lnTo>
                  <a:lnTo>
                    <a:pt x="1344" y="844"/>
                  </a:lnTo>
                  <a:lnTo>
                    <a:pt x="1352" y="844"/>
                  </a:lnTo>
                  <a:lnTo>
                    <a:pt x="1362" y="844"/>
                  </a:lnTo>
                  <a:lnTo>
                    <a:pt x="1371" y="844"/>
                  </a:lnTo>
                  <a:lnTo>
                    <a:pt x="1382" y="845"/>
                  </a:lnTo>
                  <a:lnTo>
                    <a:pt x="1391" y="845"/>
                  </a:lnTo>
                  <a:lnTo>
                    <a:pt x="1400" y="845"/>
                  </a:lnTo>
                  <a:lnTo>
                    <a:pt x="1411" y="845"/>
                  </a:lnTo>
                  <a:lnTo>
                    <a:pt x="1420" y="845"/>
                  </a:lnTo>
                  <a:lnTo>
                    <a:pt x="1430" y="844"/>
                  </a:lnTo>
                  <a:lnTo>
                    <a:pt x="1439" y="844"/>
                  </a:lnTo>
                  <a:lnTo>
                    <a:pt x="1449" y="844"/>
                  </a:lnTo>
                  <a:lnTo>
                    <a:pt x="1458" y="844"/>
                  </a:lnTo>
                  <a:lnTo>
                    <a:pt x="1467" y="844"/>
                  </a:lnTo>
                  <a:lnTo>
                    <a:pt x="1476" y="843"/>
                  </a:lnTo>
                  <a:lnTo>
                    <a:pt x="1485" y="843"/>
                  </a:lnTo>
                  <a:lnTo>
                    <a:pt x="1494" y="843"/>
                  </a:lnTo>
                  <a:lnTo>
                    <a:pt x="1502" y="841"/>
                  </a:lnTo>
                  <a:lnTo>
                    <a:pt x="1511" y="840"/>
                  </a:lnTo>
                  <a:lnTo>
                    <a:pt x="1519" y="839"/>
                  </a:lnTo>
                  <a:lnTo>
                    <a:pt x="1529" y="839"/>
                  </a:lnTo>
                  <a:lnTo>
                    <a:pt x="1536" y="837"/>
                  </a:lnTo>
                  <a:lnTo>
                    <a:pt x="1544" y="837"/>
                  </a:lnTo>
                  <a:lnTo>
                    <a:pt x="1551" y="836"/>
                  </a:lnTo>
                  <a:lnTo>
                    <a:pt x="1560" y="835"/>
                  </a:lnTo>
                  <a:lnTo>
                    <a:pt x="1557" y="835"/>
                  </a:lnTo>
                  <a:lnTo>
                    <a:pt x="1553" y="837"/>
                  </a:lnTo>
                  <a:lnTo>
                    <a:pt x="1551" y="837"/>
                  </a:lnTo>
                  <a:lnTo>
                    <a:pt x="1547" y="840"/>
                  </a:lnTo>
                  <a:lnTo>
                    <a:pt x="1543" y="843"/>
                  </a:lnTo>
                  <a:lnTo>
                    <a:pt x="1538" y="845"/>
                  </a:lnTo>
                  <a:lnTo>
                    <a:pt x="1535" y="847"/>
                  </a:lnTo>
                  <a:lnTo>
                    <a:pt x="1532" y="848"/>
                  </a:lnTo>
                  <a:lnTo>
                    <a:pt x="1529" y="850"/>
                  </a:lnTo>
                  <a:lnTo>
                    <a:pt x="1526" y="850"/>
                  </a:lnTo>
                  <a:lnTo>
                    <a:pt x="1522" y="852"/>
                  </a:lnTo>
                  <a:lnTo>
                    <a:pt x="1518" y="854"/>
                  </a:lnTo>
                  <a:lnTo>
                    <a:pt x="1514" y="856"/>
                  </a:lnTo>
                  <a:lnTo>
                    <a:pt x="1510" y="857"/>
                  </a:lnTo>
                  <a:lnTo>
                    <a:pt x="1506" y="858"/>
                  </a:lnTo>
                  <a:lnTo>
                    <a:pt x="1501" y="861"/>
                  </a:lnTo>
                  <a:lnTo>
                    <a:pt x="1497" y="862"/>
                  </a:lnTo>
                  <a:lnTo>
                    <a:pt x="1493" y="864"/>
                  </a:lnTo>
                  <a:lnTo>
                    <a:pt x="1488" y="865"/>
                  </a:lnTo>
                  <a:lnTo>
                    <a:pt x="1483" y="868"/>
                  </a:lnTo>
                  <a:lnTo>
                    <a:pt x="1477" y="869"/>
                  </a:lnTo>
                  <a:lnTo>
                    <a:pt x="1472" y="871"/>
                  </a:lnTo>
                  <a:lnTo>
                    <a:pt x="1467" y="873"/>
                  </a:lnTo>
                  <a:lnTo>
                    <a:pt x="1462" y="875"/>
                  </a:lnTo>
                  <a:lnTo>
                    <a:pt x="1455" y="875"/>
                  </a:lnTo>
                  <a:lnTo>
                    <a:pt x="1450" y="878"/>
                  </a:lnTo>
                  <a:lnTo>
                    <a:pt x="1442" y="881"/>
                  </a:lnTo>
                  <a:lnTo>
                    <a:pt x="1437" y="882"/>
                  </a:lnTo>
                  <a:lnTo>
                    <a:pt x="1429" y="882"/>
                  </a:lnTo>
                  <a:lnTo>
                    <a:pt x="1422" y="885"/>
                  </a:lnTo>
                  <a:lnTo>
                    <a:pt x="1414" y="887"/>
                  </a:lnTo>
                  <a:lnTo>
                    <a:pt x="1408" y="888"/>
                  </a:lnTo>
                  <a:lnTo>
                    <a:pt x="1400" y="890"/>
                  </a:lnTo>
                  <a:lnTo>
                    <a:pt x="1394" y="891"/>
                  </a:lnTo>
                  <a:lnTo>
                    <a:pt x="1386" y="894"/>
                  </a:lnTo>
                  <a:lnTo>
                    <a:pt x="1378" y="895"/>
                  </a:lnTo>
                  <a:lnTo>
                    <a:pt x="1370" y="895"/>
                  </a:lnTo>
                  <a:lnTo>
                    <a:pt x="1362" y="898"/>
                  </a:lnTo>
                  <a:lnTo>
                    <a:pt x="1353" y="899"/>
                  </a:lnTo>
                  <a:lnTo>
                    <a:pt x="1344" y="900"/>
                  </a:lnTo>
                  <a:lnTo>
                    <a:pt x="1336" y="900"/>
                  </a:lnTo>
                  <a:lnTo>
                    <a:pt x="1327" y="903"/>
                  </a:lnTo>
                  <a:lnTo>
                    <a:pt x="1319" y="904"/>
                  </a:lnTo>
                  <a:lnTo>
                    <a:pt x="1308" y="906"/>
                  </a:lnTo>
                  <a:lnTo>
                    <a:pt x="1299" y="907"/>
                  </a:lnTo>
                  <a:lnTo>
                    <a:pt x="1290" y="907"/>
                  </a:lnTo>
                  <a:lnTo>
                    <a:pt x="1279" y="908"/>
                  </a:lnTo>
                  <a:lnTo>
                    <a:pt x="1269" y="908"/>
                  </a:lnTo>
                  <a:lnTo>
                    <a:pt x="1258" y="909"/>
                  </a:lnTo>
                  <a:lnTo>
                    <a:pt x="1249" y="911"/>
                  </a:lnTo>
                  <a:lnTo>
                    <a:pt x="1238" y="911"/>
                  </a:lnTo>
                  <a:lnTo>
                    <a:pt x="1227" y="912"/>
                  </a:lnTo>
                  <a:lnTo>
                    <a:pt x="1217" y="912"/>
                  </a:lnTo>
                  <a:lnTo>
                    <a:pt x="1206" y="913"/>
                  </a:lnTo>
                  <a:lnTo>
                    <a:pt x="1209" y="915"/>
                  </a:lnTo>
                  <a:lnTo>
                    <a:pt x="1211" y="920"/>
                  </a:lnTo>
                  <a:lnTo>
                    <a:pt x="1218" y="924"/>
                  </a:lnTo>
                  <a:lnTo>
                    <a:pt x="1220" y="926"/>
                  </a:lnTo>
                  <a:lnTo>
                    <a:pt x="1224" y="930"/>
                  </a:lnTo>
                  <a:lnTo>
                    <a:pt x="1226" y="933"/>
                  </a:lnTo>
                  <a:lnTo>
                    <a:pt x="1230" y="937"/>
                  </a:lnTo>
                  <a:lnTo>
                    <a:pt x="1235" y="941"/>
                  </a:lnTo>
                  <a:lnTo>
                    <a:pt x="1239" y="945"/>
                  </a:lnTo>
                  <a:lnTo>
                    <a:pt x="1243" y="950"/>
                  </a:lnTo>
                  <a:lnTo>
                    <a:pt x="1249" y="955"/>
                  </a:lnTo>
                  <a:lnTo>
                    <a:pt x="1253" y="961"/>
                  </a:lnTo>
                  <a:lnTo>
                    <a:pt x="1258" y="964"/>
                  </a:lnTo>
                  <a:lnTo>
                    <a:pt x="1264" y="970"/>
                  </a:lnTo>
                  <a:lnTo>
                    <a:pt x="1269" y="976"/>
                  </a:lnTo>
                  <a:lnTo>
                    <a:pt x="1274" y="983"/>
                  </a:lnTo>
                  <a:lnTo>
                    <a:pt x="1281" y="989"/>
                  </a:lnTo>
                  <a:lnTo>
                    <a:pt x="1287" y="995"/>
                  </a:lnTo>
                  <a:lnTo>
                    <a:pt x="1293" y="1001"/>
                  </a:lnTo>
                  <a:lnTo>
                    <a:pt x="1299" y="1008"/>
                  </a:lnTo>
                  <a:lnTo>
                    <a:pt x="1306" y="1014"/>
                  </a:lnTo>
                  <a:lnTo>
                    <a:pt x="1312" y="1021"/>
                  </a:lnTo>
                  <a:lnTo>
                    <a:pt x="1319" y="1027"/>
                  </a:lnTo>
                  <a:lnTo>
                    <a:pt x="1325" y="1034"/>
                  </a:lnTo>
                  <a:lnTo>
                    <a:pt x="1333" y="1042"/>
                  </a:lnTo>
                  <a:lnTo>
                    <a:pt x="1340" y="1050"/>
                  </a:lnTo>
                  <a:lnTo>
                    <a:pt x="1348" y="1058"/>
                  </a:lnTo>
                  <a:lnTo>
                    <a:pt x="1354" y="1064"/>
                  </a:lnTo>
                  <a:lnTo>
                    <a:pt x="1361" y="1071"/>
                  </a:lnTo>
                  <a:lnTo>
                    <a:pt x="1369" y="1077"/>
                  </a:lnTo>
                  <a:lnTo>
                    <a:pt x="1375" y="1085"/>
                  </a:lnTo>
                  <a:lnTo>
                    <a:pt x="1382" y="1093"/>
                  </a:lnTo>
                  <a:lnTo>
                    <a:pt x="1388" y="1101"/>
                  </a:lnTo>
                  <a:lnTo>
                    <a:pt x="1396" y="1107"/>
                  </a:lnTo>
                  <a:lnTo>
                    <a:pt x="1403" y="1115"/>
                  </a:lnTo>
                  <a:lnTo>
                    <a:pt x="1409" y="1122"/>
                  </a:lnTo>
                  <a:lnTo>
                    <a:pt x="1416" y="1130"/>
                  </a:lnTo>
                  <a:lnTo>
                    <a:pt x="1424" y="1136"/>
                  </a:lnTo>
                  <a:lnTo>
                    <a:pt x="1430" y="1144"/>
                  </a:lnTo>
                  <a:lnTo>
                    <a:pt x="1437" y="1151"/>
                  </a:lnTo>
                  <a:lnTo>
                    <a:pt x="1443" y="1158"/>
                  </a:lnTo>
                  <a:lnTo>
                    <a:pt x="1450" y="1165"/>
                  </a:lnTo>
                  <a:lnTo>
                    <a:pt x="1456" y="1173"/>
                  </a:lnTo>
                  <a:lnTo>
                    <a:pt x="1462" y="1178"/>
                  </a:lnTo>
                  <a:lnTo>
                    <a:pt x="1468" y="1186"/>
                  </a:lnTo>
                  <a:lnTo>
                    <a:pt x="1473" y="1191"/>
                  </a:lnTo>
                  <a:lnTo>
                    <a:pt x="1479" y="1199"/>
                  </a:lnTo>
                  <a:lnTo>
                    <a:pt x="1484" y="1204"/>
                  </a:lnTo>
                  <a:lnTo>
                    <a:pt x="1489" y="1211"/>
                  </a:lnTo>
                  <a:lnTo>
                    <a:pt x="1494" y="1216"/>
                  </a:lnTo>
                  <a:lnTo>
                    <a:pt x="1500" y="1223"/>
                  </a:lnTo>
                  <a:lnTo>
                    <a:pt x="1504" y="1228"/>
                  </a:lnTo>
                  <a:lnTo>
                    <a:pt x="1508" y="1234"/>
                  </a:lnTo>
                  <a:lnTo>
                    <a:pt x="1511" y="1240"/>
                  </a:lnTo>
                  <a:lnTo>
                    <a:pt x="1515" y="1245"/>
                  </a:lnTo>
                  <a:lnTo>
                    <a:pt x="1519" y="1248"/>
                  </a:lnTo>
                  <a:lnTo>
                    <a:pt x="1522" y="1253"/>
                  </a:lnTo>
                  <a:lnTo>
                    <a:pt x="1526" y="1258"/>
                  </a:lnTo>
                  <a:lnTo>
                    <a:pt x="1529" y="1262"/>
                  </a:lnTo>
                  <a:lnTo>
                    <a:pt x="1527" y="1261"/>
                  </a:lnTo>
                  <a:lnTo>
                    <a:pt x="1525" y="1259"/>
                  </a:lnTo>
                  <a:lnTo>
                    <a:pt x="1522" y="1257"/>
                  </a:lnTo>
                  <a:lnTo>
                    <a:pt x="1519" y="1255"/>
                  </a:lnTo>
                  <a:lnTo>
                    <a:pt x="1518" y="1253"/>
                  </a:lnTo>
                  <a:lnTo>
                    <a:pt x="1514" y="1251"/>
                  </a:lnTo>
                  <a:lnTo>
                    <a:pt x="1510" y="1248"/>
                  </a:lnTo>
                  <a:lnTo>
                    <a:pt x="1508" y="1245"/>
                  </a:lnTo>
                  <a:lnTo>
                    <a:pt x="1502" y="1241"/>
                  </a:lnTo>
                  <a:lnTo>
                    <a:pt x="1498" y="1238"/>
                  </a:lnTo>
                  <a:lnTo>
                    <a:pt x="1494" y="1234"/>
                  </a:lnTo>
                  <a:lnTo>
                    <a:pt x="1488" y="1230"/>
                  </a:lnTo>
                  <a:lnTo>
                    <a:pt x="1483" y="1227"/>
                  </a:lnTo>
                  <a:lnTo>
                    <a:pt x="1477" y="1221"/>
                  </a:lnTo>
                  <a:lnTo>
                    <a:pt x="1471" y="1216"/>
                  </a:lnTo>
                  <a:lnTo>
                    <a:pt x="1466" y="1212"/>
                  </a:lnTo>
                  <a:lnTo>
                    <a:pt x="1458" y="1207"/>
                  </a:lnTo>
                  <a:lnTo>
                    <a:pt x="1451" y="1202"/>
                  </a:lnTo>
                  <a:lnTo>
                    <a:pt x="1445" y="1196"/>
                  </a:lnTo>
                  <a:lnTo>
                    <a:pt x="1438" y="1190"/>
                  </a:lnTo>
                  <a:lnTo>
                    <a:pt x="1430" y="1185"/>
                  </a:lnTo>
                  <a:lnTo>
                    <a:pt x="1422" y="1178"/>
                  </a:lnTo>
                  <a:lnTo>
                    <a:pt x="1414" y="1173"/>
                  </a:lnTo>
                  <a:lnTo>
                    <a:pt x="1407" y="1166"/>
                  </a:lnTo>
                  <a:lnTo>
                    <a:pt x="1399" y="1160"/>
                  </a:lnTo>
                  <a:lnTo>
                    <a:pt x="1390" y="1154"/>
                  </a:lnTo>
                  <a:lnTo>
                    <a:pt x="1382" y="1147"/>
                  </a:lnTo>
                  <a:lnTo>
                    <a:pt x="1373" y="1141"/>
                  </a:lnTo>
                  <a:lnTo>
                    <a:pt x="1363" y="1135"/>
                  </a:lnTo>
                  <a:lnTo>
                    <a:pt x="1355" y="1128"/>
                  </a:lnTo>
                  <a:lnTo>
                    <a:pt x="1346" y="1120"/>
                  </a:lnTo>
                  <a:lnTo>
                    <a:pt x="1337" y="1115"/>
                  </a:lnTo>
                  <a:lnTo>
                    <a:pt x="1327" y="1109"/>
                  </a:lnTo>
                  <a:lnTo>
                    <a:pt x="1319" y="1102"/>
                  </a:lnTo>
                  <a:lnTo>
                    <a:pt x="1307" y="1094"/>
                  </a:lnTo>
                  <a:lnTo>
                    <a:pt x="1299" y="1088"/>
                  </a:lnTo>
                  <a:lnTo>
                    <a:pt x="1289" y="1081"/>
                  </a:lnTo>
                  <a:lnTo>
                    <a:pt x="1279" y="1075"/>
                  </a:lnTo>
                  <a:lnTo>
                    <a:pt x="1269" y="1067"/>
                  </a:lnTo>
                  <a:lnTo>
                    <a:pt x="1260" y="1060"/>
                  </a:lnTo>
                  <a:lnTo>
                    <a:pt x="1249" y="1054"/>
                  </a:lnTo>
                  <a:lnTo>
                    <a:pt x="1241" y="1047"/>
                  </a:lnTo>
                  <a:lnTo>
                    <a:pt x="1231" y="1040"/>
                  </a:lnTo>
                  <a:lnTo>
                    <a:pt x="1222" y="1034"/>
                  </a:lnTo>
                  <a:lnTo>
                    <a:pt x="1211" y="1027"/>
                  </a:lnTo>
                  <a:lnTo>
                    <a:pt x="1202" y="1021"/>
                  </a:lnTo>
                  <a:lnTo>
                    <a:pt x="1193" y="1016"/>
                  </a:lnTo>
                  <a:lnTo>
                    <a:pt x="1184" y="1009"/>
                  </a:lnTo>
                  <a:lnTo>
                    <a:pt x="1173" y="1002"/>
                  </a:lnTo>
                  <a:lnTo>
                    <a:pt x="1164" y="997"/>
                  </a:lnTo>
                  <a:lnTo>
                    <a:pt x="1155" y="991"/>
                  </a:lnTo>
                  <a:lnTo>
                    <a:pt x="1146" y="985"/>
                  </a:lnTo>
                  <a:lnTo>
                    <a:pt x="1137" y="980"/>
                  </a:lnTo>
                  <a:lnTo>
                    <a:pt x="1129" y="976"/>
                  </a:lnTo>
                  <a:lnTo>
                    <a:pt x="1118" y="970"/>
                  </a:lnTo>
                  <a:lnTo>
                    <a:pt x="1110" y="964"/>
                  </a:lnTo>
                  <a:lnTo>
                    <a:pt x="1101" y="961"/>
                  </a:lnTo>
                  <a:lnTo>
                    <a:pt x="1093" y="957"/>
                  </a:lnTo>
                  <a:lnTo>
                    <a:pt x="1085" y="951"/>
                  </a:lnTo>
                  <a:lnTo>
                    <a:pt x="1079" y="947"/>
                  </a:lnTo>
                  <a:lnTo>
                    <a:pt x="1071" y="945"/>
                  </a:lnTo>
                  <a:lnTo>
                    <a:pt x="1063" y="941"/>
                  </a:lnTo>
                  <a:lnTo>
                    <a:pt x="1057" y="938"/>
                  </a:lnTo>
                  <a:lnTo>
                    <a:pt x="1051" y="936"/>
                  </a:lnTo>
                  <a:lnTo>
                    <a:pt x="1046" y="932"/>
                  </a:lnTo>
                  <a:lnTo>
                    <a:pt x="1040" y="930"/>
                  </a:lnTo>
                  <a:lnTo>
                    <a:pt x="1034" y="928"/>
                  </a:lnTo>
                  <a:lnTo>
                    <a:pt x="1028" y="926"/>
                  </a:lnTo>
                  <a:lnTo>
                    <a:pt x="1021" y="923"/>
                  </a:lnTo>
                  <a:lnTo>
                    <a:pt x="1016" y="921"/>
                  </a:lnTo>
                  <a:lnTo>
                    <a:pt x="1009" y="920"/>
                  </a:lnTo>
                  <a:lnTo>
                    <a:pt x="1003" y="917"/>
                  </a:lnTo>
                  <a:lnTo>
                    <a:pt x="996" y="915"/>
                  </a:lnTo>
                  <a:lnTo>
                    <a:pt x="991" y="913"/>
                  </a:lnTo>
                  <a:lnTo>
                    <a:pt x="983" y="912"/>
                  </a:lnTo>
                  <a:lnTo>
                    <a:pt x="978" y="909"/>
                  </a:lnTo>
                  <a:lnTo>
                    <a:pt x="970" y="908"/>
                  </a:lnTo>
                  <a:lnTo>
                    <a:pt x="965" y="907"/>
                  </a:lnTo>
                  <a:lnTo>
                    <a:pt x="957" y="906"/>
                  </a:lnTo>
                  <a:lnTo>
                    <a:pt x="950" y="903"/>
                  </a:lnTo>
                  <a:lnTo>
                    <a:pt x="943" y="902"/>
                  </a:lnTo>
                  <a:lnTo>
                    <a:pt x="936" y="900"/>
                  </a:lnTo>
                  <a:lnTo>
                    <a:pt x="929" y="899"/>
                  </a:lnTo>
                  <a:lnTo>
                    <a:pt x="923" y="898"/>
                  </a:lnTo>
                  <a:lnTo>
                    <a:pt x="915" y="895"/>
                  </a:lnTo>
                  <a:lnTo>
                    <a:pt x="910" y="895"/>
                  </a:lnTo>
                  <a:lnTo>
                    <a:pt x="902" y="894"/>
                  </a:lnTo>
                  <a:lnTo>
                    <a:pt x="895" y="892"/>
                  </a:lnTo>
                  <a:lnTo>
                    <a:pt x="887" y="891"/>
                  </a:lnTo>
                  <a:lnTo>
                    <a:pt x="881" y="890"/>
                  </a:lnTo>
                  <a:lnTo>
                    <a:pt x="873" y="888"/>
                  </a:lnTo>
                  <a:lnTo>
                    <a:pt x="867" y="887"/>
                  </a:lnTo>
                  <a:lnTo>
                    <a:pt x="859" y="886"/>
                  </a:lnTo>
                  <a:lnTo>
                    <a:pt x="852" y="886"/>
                  </a:lnTo>
                  <a:lnTo>
                    <a:pt x="846" y="883"/>
                  </a:lnTo>
                  <a:lnTo>
                    <a:pt x="838" y="882"/>
                  </a:lnTo>
                  <a:lnTo>
                    <a:pt x="830" y="882"/>
                  </a:lnTo>
                  <a:lnTo>
                    <a:pt x="823" y="881"/>
                  </a:lnTo>
                  <a:lnTo>
                    <a:pt x="815" y="879"/>
                  </a:lnTo>
                  <a:lnTo>
                    <a:pt x="809" y="878"/>
                  </a:lnTo>
                  <a:lnTo>
                    <a:pt x="802" y="877"/>
                  </a:lnTo>
                  <a:lnTo>
                    <a:pt x="794" y="877"/>
                  </a:lnTo>
                  <a:lnTo>
                    <a:pt x="787" y="875"/>
                  </a:lnTo>
                  <a:lnTo>
                    <a:pt x="780" y="874"/>
                  </a:lnTo>
                  <a:lnTo>
                    <a:pt x="772" y="873"/>
                  </a:lnTo>
                  <a:lnTo>
                    <a:pt x="764" y="871"/>
                  </a:lnTo>
                  <a:lnTo>
                    <a:pt x="758" y="870"/>
                  </a:lnTo>
                  <a:lnTo>
                    <a:pt x="751" y="869"/>
                  </a:lnTo>
                  <a:lnTo>
                    <a:pt x="743" y="869"/>
                  </a:lnTo>
                  <a:lnTo>
                    <a:pt x="737" y="869"/>
                  </a:lnTo>
                  <a:lnTo>
                    <a:pt x="729" y="866"/>
                  </a:lnTo>
                  <a:lnTo>
                    <a:pt x="721" y="866"/>
                  </a:lnTo>
                  <a:lnTo>
                    <a:pt x="714" y="865"/>
                  </a:lnTo>
                  <a:lnTo>
                    <a:pt x="707" y="864"/>
                  </a:lnTo>
                  <a:lnTo>
                    <a:pt x="700" y="864"/>
                  </a:lnTo>
                  <a:lnTo>
                    <a:pt x="693" y="862"/>
                  </a:lnTo>
                  <a:lnTo>
                    <a:pt x="686" y="861"/>
                  </a:lnTo>
                  <a:lnTo>
                    <a:pt x="679" y="860"/>
                  </a:lnTo>
                  <a:lnTo>
                    <a:pt x="670" y="858"/>
                  </a:lnTo>
                  <a:lnTo>
                    <a:pt x="663" y="857"/>
                  </a:lnTo>
                  <a:lnTo>
                    <a:pt x="657" y="857"/>
                  </a:lnTo>
                  <a:lnTo>
                    <a:pt x="650" y="856"/>
                  </a:lnTo>
                  <a:lnTo>
                    <a:pt x="642" y="854"/>
                  </a:lnTo>
                  <a:lnTo>
                    <a:pt x="636" y="853"/>
                  </a:lnTo>
                  <a:lnTo>
                    <a:pt x="628" y="852"/>
                  </a:lnTo>
                  <a:lnTo>
                    <a:pt x="623" y="850"/>
                  </a:lnTo>
                  <a:lnTo>
                    <a:pt x="623" y="845"/>
                  </a:lnTo>
                  <a:lnTo>
                    <a:pt x="623" y="841"/>
                  </a:lnTo>
                  <a:lnTo>
                    <a:pt x="623" y="837"/>
                  </a:lnTo>
                  <a:lnTo>
                    <a:pt x="624" y="832"/>
                  </a:lnTo>
                  <a:lnTo>
                    <a:pt x="624" y="827"/>
                  </a:lnTo>
                  <a:lnTo>
                    <a:pt x="624" y="822"/>
                  </a:lnTo>
                  <a:lnTo>
                    <a:pt x="625" y="819"/>
                  </a:lnTo>
                  <a:lnTo>
                    <a:pt x="625" y="815"/>
                  </a:lnTo>
                  <a:lnTo>
                    <a:pt x="628" y="815"/>
                  </a:lnTo>
                  <a:lnTo>
                    <a:pt x="632" y="815"/>
                  </a:lnTo>
                  <a:lnTo>
                    <a:pt x="634" y="816"/>
                  </a:lnTo>
                  <a:lnTo>
                    <a:pt x="638" y="816"/>
                  </a:lnTo>
                  <a:lnTo>
                    <a:pt x="641" y="818"/>
                  </a:lnTo>
                  <a:lnTo>
                    <a:pt x="645" y="818"/>
                  </a:lnTo>
                  <a:lnTo>
                    <a:pt x="650" y="819"/>
                  </a:lnTo>
                  <a:lnTo>
                    <a:pt x="654" y="819"/>
                  </a:lnTo>
                  <a:lnTo>
                    <a:pt x="658" y="819"/>
                  </a:lnTo>
                  <a:lnTo>
                    <a:pt x="663" y="820"/>
                  </a:lnTo>
                  <a:lnTo>
                    <a:pt x="666" y="820"/>
                  </a:lnTo>
                  <a:lnTo>
                    <a:pt x="671" y="822"/>
                  </a:lnTo>
                  <a:lnTo>
                    <a:pt x="676" y="822"/>
                  </a:lnTo>
                  <a:lnTo>
                    <a:pt x="680" y="824"/>
                  </a:lnTo>
                  <a:lnTo>
                    <a:pt x="686" y="824"/>
                  </a:lnTo>
                  <a:lnTo>
                    <a:pt x="691" y="826"/>
                  </a:lnTo>
                  <a:lnTo>
                    <a:pt x="695" y="826"/>
                  </a:lnTo>
                  <a:lnTo>
                    <a:pt x="700" y="826"/>
                  </a:lnTo>
                  <a:lnTo>
                    <a:pt x="705" y="826"/>
                  </a:lnTo>
                  <a:lnTo>
                    <a:pt x="709" y="827"/>
                  </a:lnTo>
                  <a:lnTo>
                    <a:pt x="714" y="828"/>
                  </a:lnTo>
                  <a:lnTo>
                    <a:pt x="721" y="830"/>
                  </a:lnTo>
                  <a:lnTo>
                    <a:pt x="725" y="830"/>
                  </a:lnTo>
                  <a:lnTo>
                    <a:pt x="730" y="831"/>
                  </a:lnTo>
                  <a:lnTo>
                    <a:pt x="734" y="831"/>
                  </a:lnTo>
                  <a:lnTo>
                    <a:pt x="739" y="832"/>
                  </a:lnTo>
                  <a:lnTo>
                    <a:pt x="746" y="832"/>
                  </a:lnTo>
                  <a:lnTo>
                    <a:pt x="750" y="833"/>
                  </a:lnTo>
                  <a:lnTo>
                    <a:pt x="755" y="833"/>
                  </a:lnTo>
                  <a:lnTo>
                    <a:pt x="760" y="835"/>
                  </a:lnTo>
                  <a:lnTo>
                    <a:pt x="764" y="836"/>
                  </a:lnTo>
                  <a:lnTo>
                    <a:pt x="771" y="837"/>
                  </a:lnTo>
                  <a:lnTo>
                    <a:pt x="775" y="837"/>
                  </a:lnTo>
                  <a:lnTo>
                    <a:pt x="779" y="837"/>
                  </a:lnTo>
                  <a:lnTo>
                    <a:pt x="784" y="837"/>
                  </a:lnTo>
                  <a:lnTo>
                    <a:pt x="789" y="837"/>
                  </a:lnTo>
                  <a:lnTo>
                    <a:pt x="793" y="837"/>
                  </a:lnTo>
                  <a:lnTo>
                    <a:pt x="797" y="839"/>
                  </a:lnTo>
                  <a:lnTo>
                    <a:pt x="802" y="839"/>
                  </a:lnTo>
                  <a:lnTo>
                    <a:pt x="806" y="840"/>
                  </a:lnTo>
                  <a:lnTo>
                    <a:pt x="810" y="840"/>
                  </a:lnTo>
                  <a:lnTo>
                    <a:pt x="814" y="840"/>
                  </a:lnTo>
                  <a:lnTo>
                    <a:pt x="818" y="840"/>
                  </a:lnTo>
                  <a:lnTo>
                    <a:pt x="822" y="841"/>
                  </a:lnTo>
                  <a:lnTo>
                    <a:pt x="826" y="841"/>
                  </a:lnTo>
                  <a:lnTo>
                    <a:pt x="829" y="841"/>
                  </a:lnTo>
                  <a:lnTo>
                    <a:pt x="832" y="843"/>
                  </a:lnTo>
                  <a:lnTo>
                    <a:pt x="836" y="843"/>
                  </a:lnTo>
                  <a:lnTo>
                    <a:pt x="839" y="843"/>
                  </a:lnTo>
                  <a:lnTo>
                    <a:pt x="842" y="843"/>
                  </a:lnTo>
                  <a:lnTo>
                    <a:pt x="844" y="843"/>
                  </a:lnTo>
                  <a:lnTo>
                    <a:pt x="847" y="843"/>
                  </a:lnTo>
                  <a:lnTo>
                    <a:pt x="852" y="843"/>
                  </a:lnTo>
                  <a:lnTo>
                    <a:pt x="856" y="843"/>
                  </a:lnTo>
                  <a:lnTo>
                    <a:pt x="859" y="843"/>
                  </a:lnTo>
                  <a:lnTo>
                    <a:pt x="860" y="841"/>
                  </a:lnTo>
                  <a:lnTo>
                    <a:pt x="861" y="840"/>
                  </a:lnTo>
                  <a:lnTo>
                    <a:pt x="863" y="840"/>
                  </a:lnTo>
                  <a:lnTo>
                    <a:pt x="861" y="837"/>
                  </a:lnTo>
                  <a:lnTo>
                    <a:pt x="859" y="837"/>
                  </a:lnTo>
                  <a:lnTo>
                    <a:pt x="856" y="835"/>
                  </a:lnTo>
                  <a:lnTo>
                    <a:pt x="855" y="833"/>
                  </a:lnTo>
                  <a:lnTo>
                    <a:pt x="852" y="832"/>
                  </a:lnTo>
                  <a:lnTo>
                    <a:pt x="849" y="832"/>
                  </a:lnTo>
                  <a:lnTo>
                    <a:pt x="846" y="830"/>
                  </a:lnTo>
                  <a:lnTo>
                    <a:pt x="843" y="828"/>
                  </a:lnTo>
                  <a:lnTo>
                    <a:pt x="839" y="826"/>
                  </a:lnTo>
                  <a:lnTo>
                    <a:pt x="835" y="826"/>
                  </a:lnTo>
                  <a:lnTo>
                    <a:pt x="830" y="823"/>
                  </a:lnTo>
                  <a:lnTo>
                    <a:pt x="827" y="822"/>
                  </a:lnTo>
                  <a:lnTo>
                    <a:pt x="821" y="819"/>
                  </a:lnTo>
                  <a:lnTo>
                    <a:pt x="817" y="819"/>
                  </a:lnTo>
                  <a:lnTo>
                    <a:pt x="811" y="815"/>
                  </a:lnTo>
                  <a:lnTo>
                    <a:pt x="806" y="814"/>
                  </a:lnTo>
                  <a:lnTo>
                    <a:pt x="801" y="811"/>
                  </a:lnTo>
                  <a:lnTo>
                    <a:pt x="796" y="810"/>
                  </a:lnTo>
                  <a:lnTo>
                    <a:pt x="789" y="807"/>
                  </a:lnTo>
                  <a:lnTo>
                    <a:pt x="784" y="806"/>
                  </a:lnTo>
                  <a:lnTo>
                    <a:pt x="777" y="803"/>
                  </a:lnTo>
                  <a:lnTo>
                    <a:pt x="771" y="801"/>
                  </a:lnTo>
                  <a:lnTo>
                    <a:pt x="764" y="799"/>
                  </a:lnTo>
                  <a:lnTo>
                    <a:pt x="758" y="797"/>
                  </a:lnTo>
                  <a:lnTo>
                    <a:pt x="752" y="794"/>
                  </a:lnTo>
                  <a:lnTo>
                    <a:pt x="746" y="793"/>
                  </a:lnTo>
                  <a:lnTo>
                    <a:pt x="739" y="790"/>
                  </a:lnTo>
                  <a:lnTo>
                    <a:pt x="733" y="788"/>
                  </a:lnTo>
                  <a:lnTo>
                    <a:pt x="726" y="785"/>
                  </a:lnTo>
                  <a:lnTo>
                    <a:pt x="720" y="784"/>
                  </a:lnTo>
                  <a:lnTo>
                    <a:pt x="712" y="781"/>
                  </a:lnTo>
                  <a:lnTo>
                    <a:pt x="705" y="780"/>
                  </a:lnTo>
                  <a:lnTo>
                    <a:pt x="697" y="776"/>
                  </a:lnTo>
                  <a:lnTo>
                    <a:pt x="691" y="774"/>
                  </a:lnTo>
                  <a:lnTo>
                    <a:pt x="684" y="772"/>
                  </a:lnTo>
                  <a:lnTo>
                    <a:pt x="678" y="769"/>
                  </a:lnTo>
                  <a:lnTo>
                    <a:pt x="671" y="767"/>
                  </a:lnTo>
                  <a:lnTo>
                    <a:pt x="665" y="765"/>
                  </a:lnTo>
                  <a:lnTo>
                    <a:pt x="658" y="763"/>
                  </a:lnTo>
                  <a:lnTo>
                    <a:pt x="652" y="761"/>
                  </a:lnTo>
                  <a:lnTo>
                    <a:pt x="645" y="759"/>
                  </a:lnTo>
                  <a:lnTo>
                    <a:pt x="638" y="756"/>
                  </a:lnTo>
                  <a:lnTo>
                    <a:pt x="632" y="755"/>
                  </a:lnTo>
                  <a:lnTo>
                    <a:pt x="627" y="752"/>
                  </a:lnTo>
                  <a:lnTo>
                    <a:pt x="620" y="751"/>
                  </a:lnTo>
                  <a:lnTo>
                    <a:pt x="615" y="750"/>
                  </a:lnTo>
                  <a:lnTo>
                    <a:pt x="610" y="747"/>
                  </a:lnTo>
                  <a:lnTo>
                    <a:pt x="604" y="746"/>
                  </a:lnTo>
                  <a:lnTo>
                    <a:pt x="599" y="743"/>
                  </a:lnTo>
                  <a:lnTo>
                    <a:pt x="595" y="742"/>
                  </a:lnTo>
                  <a:lnTo>
                    <a:pt x="589" y="740"/>
                  </a:lnTo>
                  <a:lnTo>
                    <a:pt x="585" y="739"/>
                  </a:lnTo>
                  <a:lnTo>
                    <a:pt x="581" y="738"/>
                  </a:lnTo>
                  <a:lnTo>
                    <a:pt x="577" y="738"/>
                  </a:lnTo>
                  <a:lnTo>
                    <a:pt x="573" y="735"/>
                  </a:lnTo>
                  <a:lnTo>
                    <a:pt x="569" y="734"/>
                  </a:lnTo>
                  <a:lnTo>
                    <a:pt x="566" y="733"/>
                  </a:lnTo>
                  <a:lnTo>
                    <a:pt x="564" y="731"/>
                  </a:lnTo>
                  <a:lnTo>
                    <a:pt x="557" y="730"/>
                  </a:lnTo>
                  <a:lnTo>
                    <a:pt x="556" y="730"/>
                  </a:lnTo>
                  <a:lnTo>
                    <a:pt x="552" y="727"/>
                  </a:lnTo>
                  <a:lnTo>
                    <a:pt x="549" y="727"/>
                  </a:lnTo>
                  <a:lnTo>
                    <a:pt x="545" y="727"/>
                  </a:lnTo>
                  <a:lnTo>
                    <a:pt x="544" y="727"/>
                  </a:lnTo>
                  <a:lnTo>
                    <a:pt x="537" y="729"/>
                  </a:lnTo>
                  <a:lnTo>
                    <a:pt x="532" y="731"/>
                  </a:lnTo>
                  <a:lnTo>
                    <a:pt x="528" y="734"/>
                  </a:lnTo>
                  <a:lnTo>
                    <a:pt x="526" y="738"/>
                  </a:lnTo>
                  <a:lnTo>
                    <a:pt x="520" y="742"/>
                  </a:lnTo>
                  <a:lnTo>
                    <a:pt x="518" y="747"/>
                  </a:lnTo>
                  <a:lnTo>
                    <a:pt x="515" y="752"/>
                  </a:lnTo>
                  <a:lnTo>
                    <a:pt x="513" y="756"/>
                  </a:lnTo>
                  <a:lnTo>
                    <a:pt x="510" y="761"/>
                  </a:lnTo>
                  <a:lnTo>
                    <a:pt x="509" y="765"/>
                  </a:lnTo>
                  <a:lnTo>
                    <a:pt x="507" y="769"/>
                  </a:lnTo>
                  <a:lnTo>
                    <a:pt x="506" y="772"/>
                  </a:lnTo>
                  <a:lnTo>
                    <a:pt x="506" y="774"/>
                  </a:lnTo>
                  <a:lnTo>
                    <a:pt x="507" y="776"/>
                  </a:lnTo>
                  <a:lnTo>
                    <a:pt x="509" y="777"/>
                  </a:lnTo>
                  <a:lnTo>
                    <a:pt x="513" y="780"/>
                  </a:lnTo>
                  <a:lnTo>
                    <a:pt x="515" y="781"/>
                  </a:lnTo>
                  <a:lnTo>
                    <a:pt x="519" y="782"/>
                  </a:lnTo>
                  <a:lnTo>
                    <a:pt x="523" y="785"/>
                  </a:lnTo>
                  <a:lnTo>
                    <a:pt x="528" y="788"/>
                  </a:lnTo>
                  <a:lnTo>
                    <a:pt x="532" y="788"/>
                  </a:lnTo>
                  <a:lnTo>
                    <a:pt x="535" y="790"/>
                  </a:lnTo>
                  <a:lnTo>
                    <a:pt x="537" y="792"/>
                  </a:lnTo>
                  <a:lnTo>
                    <a:pt x="541" y="794"/>
                  </a:lnTo>
                  <a:lnTo>
                    <a:pt x="544" y="794"/>
                  </a:lnTo>
                  <a:lnTo>
                    <a:pt x="548" y="795"/>
                  </a:lnTo>
                  <a:lnTo>
                    <a:pt x="552" y="797"/>
                  </a:lnTo>
                  <a:lnTo>
                    <a:pt x="557" y="798"/>
                  </a:lnTo>
                  <a:lnTo>
                    <a:pt x="560" y="799"/>
                  </a:lnTo>
                  <a:lnTo>
                    <a:pt x="564" y="801"/>
                  </a:lnTo>
                  <a:lnTo>
                    <a:pt x="569" y="802"/>
                  </a:lnTo>
                  <a:lnTo>
                    <a:pt x="574" y="805"/>
                  </a:lnTo>
                  <a:lnTo>
                    <a:pt x="578" y="806"/>
                  </a:lnTo>
                  <a:lnTo>
                    <a:pt x="583" y="806"/>
                  </a:lnTo>
                  <a:lnTo>
                    <a:pt x="589" y="807"/>
                  </a:lnTo>
                  <a:lnTo>
                    <a:pt x="594" y="809"/>
                  </a:lnTo>
                  <a:lnTo>
                    <a:pt x="598" y="810"/>
                  </a:lnTo>
                  <a:lnTo>
                    <a:pt x="603" y="811"/>
                  </a:lnTo>
                  <a:lnTo>
                    <a:pt x="608" y="812"/>
                  </a:lnTo>
                  <a:lnTo>
                    <a:pt x="614" y="812"/>
                  </a:lnTo>
                  <a:lnTo>
                    <a:pt x="616" y="812"/>
                  </a:lnTo>
                  <a:lnTo>
                    <a:pt x="620" y="814"/>
                  </a:lnTo>
                  <a:lnTo>
                    <a:pt x="619" y="818"/>
                  </a:lnTo>
                  <a:lnTo>
                    <a:pt x="619" y="822"/>
                  </a:lnTo>
                  <a:lnTo>
                    <a:pt x="617" y="826"/>
                  </a:lnTo>
                  <a:lnTo>
                    <a:pt x="617" y="831"/>
                  </a:lnTo>
                  <a:lnTo>
                    <a:pt x="617" y="836"/>
                  </a:lnTo>
                  <a:lnTo>
                    <a:pt x="616" y="840"/>
                  </a:lnTo>
                  <a:lnTo>
                    <a:pt x="616" y="844"/>
                  </a:lnTo>
                  <a:lnTo>
                    <a:pt x="616" y="850"/>
                  </a:lnTo>
                  <a:lnTo>
                    <a:pt x="611" y="849"/>
                  </a:lnTo>
                  <a:lnTo>
                    <a:pt x="607" y="848"/>
                  </a:lnTo>
                  <a:lnTo>
                    <a:pt x="603" y="847"/>
                  </a:lnTo>
                  <a:lnTo>
                    <a:pt x="599" y="847"/>
                  </a:lnTo>
                  <a:lnTo>
                    <a:pt x="595" y="845"/>
                  </a:lnTo>
                  <a:lnTo>
                    <a:pt x="590" y="844"/>
                  </a:lnTo>
                  <a:lnTo>
                    <a:pt x="586" y="844"/>
                  </a:lnTo>
                  <a:lnTo>
                    <a:pt x="582" y="843"/>
                  </a:lnTo>
                  <a:lnTo>
                    <a:pt x="577" y="841"/>
                  </a:lnTo>
                  <a:lnTo>
                    <a:pt x="574" y="840"/>
                  </a:lnTo>
                  <a:lnTo>
                    <a:pt x="569" y="839"/>
                  </a:lnTo>
                  <a:lnTo>
                    <a:pt x="565" y="839"/>
                  </a:lnTo>
                  <a:lnTo>
                    <a:pt x="561" y="837"/>
                  </a:lnTo>
                  <a:lnTo>
                    <a:pt x="557" y="837"/>
                  </a:lnTo>
                  <a:lnTo>
                    <a:pt x="553" y="836"/>
                  </a:lnTo>
                  <a:lnTo>
                    <a:pt x="551" y="836"/>
                  </a:lnTo>
                  <a:lnTo>
                    <a:pt x="545" y="833"/>
                  </a:lnTo>
                  <a:lnTo>
                    <a:pt x="543" y="832"/>
                  </a:lnTo>
                  <a:lnTo>
                    <a:pt x="537" y="832"/>
                  </a:lnTo>
                  <a:lnTo>
                    <a:pt x="534" y="831"/>
                  </a:lnTo>
                  <a:lnTo>
                    <a:pt x="530" y="830"/>
                  </a:lnTo>
                  <a:lnTo>
                    <a:pt x="526" y="828"/>
                  </a:lnTo>
                  <a:lnTo>
                    <a:pt x="522" y="827"/>
                  </a:lnTo>
                  <a:lnTo>
                    <a:pt x="519" y="826"/>
                  </a:lnTo>
                  <a:lnTo>
                    <a:pt x="515" y="824"/>
                  </a:lnTo>
                  <a:lnTo>
                    <a:pt x="511" y="824"/>
                  </a:lnTo>
                  <a:lnTo>
                    <a:pt x="507" y="822"/>
                  </a:lnTo>
                  <a:lnTo>
                    <a:pt x="505" y="822"/>
                  </a:lnTo>
                  <a:lnTo>
                    <a:pt x="501" y="819"/>
                  </a:lnTo>
                  <a:lnTo>
                    <a:pt x="497" y="819"/>
                  </a:lnTo>
                  <a:lnTo>
                    <a:pt x="494" y="818"/>
                  </a:lnTo>
                  <a:lnTo>
                    <a:pt x="490" y="816"/>
                  </a:lnTo>
                  <a:lnTo>
                    <a:pt x="489" y="818"/>
                  </a:lnTo>
                  <a:lnTo>
                    <a:pt x="489" y="822"/>
                  </a:lnTo>
                  <a:lnTo>
                    <a:pt x="488" y="824"/>
                  </a:lnTo>
                  <a:lnTo>
                    <a:pt x="488" y="827"/>
                  </a:lnTo>
                  <a:lnTo>
                    <a:pt x="488" y="832"/>
                  </a:lnTo>
                  <a:lnTo>
                    <a:pt x="488" y="836"/>
                  </a:lnTo>
                  <a:lnTo>
                    <a:pt x="486" y="840"/>
                  </a:lnTo>
                  <a:lnTo>
                    <a:pt x="486" y="847"/>
                  </a:lnTo>
                  <a:lnTo>
                    <a:pt x="485" y="852"/>
                  </a:lnTo>
                  <a:lnTo>
                    <a:pt x="485" y="860"/>
                  </a:lnTo>
                  <a:lnTo>
                    <a:pt x="484" y="865"/>
                  </a:lnTo>
                  <a:lnTo>
                    <a:pt x="484" y="874"/>
                  </a:lnTo>
                  <a:lnTo>
                    <a:pt x="484" y="882"/>
                  </a:lnTo>
                  <a:lnTo>
                    <a:pt x="484" y="891"/>
                  </a:lnTo>
                  <a:lnTo>
                    <a:pt x="484" y="899"/>
                  </a:lnTo>
                  <a:lnTo>
                    <a:pt x="484" y="908"/>
                  </a:lnTo>
                  <a:lnTo>
                    <a:pt x="484" y="919"/>
                  </a:lnTo>
                  <a:lnTo>
                    <a:pt x="485" y="928"/>
                  </a:lnTo>
                  <a:lnTo>
                    <a:pt x="485" y="938"/>
                  </a:lnTo>
                  <a:lnTo>
                    <a:pt x="486" y="950"/>
                  </a:lnTo>
                  <a:lnTo>
                    <a:pt x="488" y="961"/>
                  </a:lnTo>
                  <a:lnTo>
                    <a:pt x="488" y="972"/>
                  </a:lnTo>
                  <a:lnTo>
                    <a:pt x="490" y="983"/>
                  </a:lnTo>
                  <a:lnTo>
                    <a:pt x="492" y="995"/>
                  </a:lnTo>
                  <a:lnTo>
                    <a:pt x="494" y="1008"/>
                  </a:lnTo>
                  <a:lnTo>
                    <a:pt x="497" y="1021"/>
                  </a:lnTo>
                  <a:lnTo>
                    <a:pt x="499" y="1033"/>
                  </a:lnTo>
                  <a:lnTo>
                    <a:pt x="502" y="1047"/>
                  </a:lnTo>
                  <a:lnTo>
                    <a:pt x="506" y="1060"/>
                  </a:lnTo>
                  <a:lnTo>
                    <a:pt x="510" y="1075"/>
                  </a:lnTo>
                  <a:lnTo>
                    <a:pt x="514" y="1088"/>
                  </a:lnTo>
                  <a:lnTo>
                    <a:pt x="519" y="1102"/>
                  </a:lnTo>
                  <a:lnTo>
                    <a:pt x="523" y="1115"/>
                  </a:lnTo>
                  <a:lnTo>
                    <a:pt x="528" y="1130"/>
                  </a:lnTo>
                  <a:lnTo>
                    <a:pt x="534" y="1144"/>
                  </a:lnTo>
                  <a:lnTo>
                    <a:pt x="540" y="1158"/>
                  </a:lnTo>
                  <a:lnTo>
                    <a:pt x="547" y="1172"/>
                  </a:lnTo>
                  <a:lnTo>
                    <a:pt x="555" y="1187"/>
                  </a:lnTo>
                  <a:lnTo>
                    <a:pt x="562" y="1202"/>
                  </a:lnTo>
                  <a:lnTo>
                    <a:pt x="570" y="1216"/>
                  </a:lnTo>
                  <a:lnTo>
                    <a:pt x="579" y="1230"/>
                  </a:lnTo>
                  <a:lnTo>
                    <a:pt x="589" y="1246"/>
                  </a:lnTo>
                  <a:lnTo>
                    <a:pt x="598" y="1261"/>
                  </a:lnTo>
                  <a:lnTo>
                    <a:pt x="608" y="1276"/>
                  </a:lnTo>
                  <a:lnTo>
                    <a:pt x="620" y="1291"/>
                  </a:lnTo>
                  <a:lnTo>
                    <a:pt x="632" y="1307"/>
                  </a:lnTo>
                  <a:lnTo>
                    <a:pt x="645" y="1321"/>
                  </a:lnTo>
                  <a:lnTo>
                    <a:pt x="658" y="1335"/>
                  </a:lnTo>
                  <a:lnTo>
                    <a:pt x="670" y="1350"/>
                  </a:lnTo>
                  <a:lnTo>
                    <a:pt x="686" y="1365"/>
                  </a:lnTo>
                  <a:lnTo>
                    <a:pt x="700" y="1379"/>
                  </a:lnTo>
                  <a:lnTo>
                    <a:pt x="716" y="1393"/>
                  </a:lnTo>
                  <a:lnTo>
                    <a:pt x="733" y="1407"/>
                  </a:lnTo>
                  <a:lnTo>
                    <a:pt x="750" y="1422"/>
                  </a:lnTo>
                  <a:lnTo>
                    <a:pt x="767" y="1435"/>
                  </a:lnTo>
                  <a:lnTo>
                    <a:pt x="787" y="1449"/>
                  </a:lnTo>
                  <a:lnTo>
                    <a:pt x="805" y="1462"/>
                  </a:lnTo>
                  <a:lnTo>
                    <a:pt x="827" y="1476"/>
                  </a:lnTo>
                  <a:lnTo>
                    <a:pt x="847" y="1489"/>
                  </a:lnTo>
                  <a:lnTo>
                    <a:pt x="870" y="1502"/>
                  </a:lnTo>
                  <a:lnTo>
                    <a:pt x="893" y="1515"/>
                  </a:lnTo>
                  <a:lnTo>
                    <a:pt x="916" y="1528"/>
                  </a:lnTo>
                  <a:lnTo>
                    <a:pt x="911" y="1545"/>
                  </a:lnTo>
                  <a:lnTo>
                    <a:pt x="910" y="1544"/>
                  </a:lnTo>
                  <a:lnTo>
                    <a:pt x="907" y="1544"/>
                  </a:lnTo>
                  <a:lnTo>
                    <a:pt x="905" y="1542"/>
                  </a:lnTo>
                  <a:lnTo>
                    <a:pt x="901" y="1542"/>
                  </a:lnTo>
                  <a:lnTo>
                    <a:pt x="897" y="1541"/>
                  </a:lnTo>
                  <a:lnTo>
                    <a:pt x="890" y="1540"/>
                  </a:lnTo>
                  <a:lnTo>
                    <a:pt x="884" y="1537"/>
                  </a:lnTo>
                  <a:lnTo>
                    <a:pt x="878" y="1536"/>
                  </a:lnTo>
                  <a:lnTo>
                    <a:pt x="870" y="1533"/>
                  </a:lnTo>
                  <a:lnTo>
                    <a:pt x="861" y="1529"/>
                  </a:lnTo>
                  <a:lnTo>
                    <a:pt x="852" y="1527"/>
                  </a:lnTo>
                  <a:lnTo>
                    <a:pt x="843" y="1524"/>
                  </a:lnTo>
                  <a:lnTo>
                    <a:pt x="834" y="1520"/>
                  </a:lnTo>
                  <a:lnTo>
                    <a:pt x="822" y="1516"/>
                  </a:lnTo>
                  <a:lnTo>
                    <a:pt x="813" y="1512"/>
                  </a:lnTo>
                  <a:lnTo>
                    <a:pt x="801" y="1507"/>
                  </a:lnTo>
                  <a:lnTo>
                    <a:pt x="789" y="1503"/>
                  </a:lnTo>
                  <a:lnTo>
                    <a:pt x="776" y="1498"/>
                  </a:lnTo>
                  <a:lnTo>
                    <a:pt x="763" y="1491"/>
                  </a:lnTo>
                  <a:lnTo>
                    <a:pt x="750" y="1485"/>
                  </a:lnTo>
                  <a:lnTo>
                    <a:pt x="737" y="1478"/>
                  </a:lnTo>
                  <a:lnTo>
                    <a:pt x="722" y="1470"/>
                  </a:lnTo>
                  <a:lnTo>
                    <a:pt x="708" y="1464"/>
                  </a:lnTo>
                  <a:lnTo>
                    <a:pt x="693" y="1456"/>
                  </a:lnTo>
                  <a:lnTo>
                    <a:pt x="679" y="1448"/>
                  </a:lnTo>
                  <a:lnTo>
                    <a:pt x="663" y="1439"/>
                  </a:lnTo>
                  <a:lnTo>
                    <a:pt x="650" y="1430"/>
                  </a:lnTo>
                  <a:lnTo>
                    <a:pt x="633" y="1419"/>
                  </a:lnTo>
                  <a:lnTo>
                    <a:pt x="619" y="1410"/>
                  </a:lnTo>
                  <a:lnTo>
                    <a:pt x="603" y="1398"/>
                  </a:lnTo>
                  <a:lnTo>
                    <a:pt x="589" y="1386"/>
                  </a:lnTo>
                  <a:lnTo>
                    <a:pt x="572" y="1375"/>
                  </a:lnTo>
                  <a:lnTo>
                    <a:pt x="557" y="1362"/>
                  </a:lnTo>
                  <a:lnTo>
                    <a:pt x="540" y="1348"/>
                  </a:lnTo>
                  <a:lnTo>
                    <a:pt x="526" y="1335"/>
                  </a:lnTo>
                  <a:lnTo>
                    <a:pt x="509" y="1321"/>
                  </a:lnTo>
                  <a:lnTo>
                    <a:pt x="494" y="1307"/>
                  </a:lnTo>
                  <a:lnTo>
                    <a:pt x="477" y="1291"/>
                  </a:lnTo>
                  <a:lnTo>
                    <a:pt x="463" y="1275"/>
                  </a:lnTo>
                  <a:lnTo>
                    <a:pt x="447" y="1259"/>
                  </a:lnTo>
                  <a:lnTo>
                    <a:pt x="431" y="1241"/>
                  </a:lnTo>
                  <a:lnTo>
                    <a:pt x="417" y="1224"/>
                  </a:lnTo>
                  <a:lnTo>
                    <a:pt x="402" y="1206"/>
                  </a:lnTo>
                  <a:lnTo>
                    <a:pt x="387" y="1186"/>
                  </a:lnTo>
                  <a:lnTo>
                    <a:pt x="374" y="1166"/>
                  </a:lnTo>
                  <a:lnTo>
                    <a:pt x="361" y="1147"/>
                  </a:lnTo>
                  <a:lnTo>
                    <a:pt x="347" y="1126"/>
                  </a:lnTo>
                  <a:lnTo>
                    <a:pt x="333" y="1102"/>
                  </a:lnTo>
                  <a:lnTo>
                    <a:pt x="321" y="1080"/>
                  </a:lnTo>
                  <a:lnTo>
                    <a:pt x="308" y="1058"/>
                  </a:lnTo>
                  <a:lnTo>
                    <a:pt x="296" y="1033"/>
                  </a:lnTo>
                  <a:lnTo>
                    <a:pt x="284" y="1008"/>
                  </a:lnTo>
                  <a:lnTo>
                    <a:pt x="274" y="983"/>
                  </a:lnTo>
                  <a:lnTo>
                    <a:pt x="263" y="957"/>
                  </a:lnTo>
                  <a:lnTo>
                    <a:pt x="254" y="930"/>
                  </a:lnTo>
                  <a:lnTo>
                    <a:pt x="244" y="902"/>
                  </a:lnTo>
                  <a:lnTo>
                    <a:pt x="236" y="874"/>
                  </a:lnTo>
                  <a:lnTo>
                    <a:pt x="228" y="844"/>
                  </a:lnTo>
                  <a:lnTo>
                    <a:pt x="220" y="814"/>
                  </a:lnTo>
                  <a:lnTo>
                    <a:pt x="214" y="782"/>
                  </a:lnTo>
                  <a:lnTo>
                    <a:pt x="207" y="751"/>
                  </a:lnTo>
                  <a:lnTo>
                    <a:pt x="203" y="718"/>
                  </a:lnTo>
                  <a:lnTo>
                    <a:pt x="198" y="685"/>
                  </a:lnTo>
                  <a:lnTo>
                    <a:pt x="198" y="684"/>
                  </a:lnTo>
                  <a:lnTo>
                    <a:pt x="197" y="683"/>
                  </a:lnTo>
                  <a:lnTo>
                    <a:pt x="194" y="680"/>
                  </a:lnTo>
                  <a:lnTo>
                    <a:pt x="191" y="676"/>
                  </a:lnTo>
                  <a:lnTo>
                    <a:pt x="189" y="672"/>
                  </a:lnTo>
                  <a:lnTo>
                    <a:pt x="186" y="667"/>
                  </a:lnTo>
                  <a:lnTo>
                    <a:pt x="184" y="663"/>
                  </a:lnTo>
                  <a:lnTo>
                    <a:pt x="181" y="660"/>
                  </a:lnTo>
                  <a:lnTo>
                    <a:pt x="180" y="657"/>
                  </a:lnTo>
                  <a:lnTo>
                    <a:pt x="177" y="655"/>
                  </a:lnTo>
                  <a:lnTo>
                    <a:pt x="180" y="651"/>
                  </a:lnTo>
                  <a:lnTo>
                    <a:pt x="181" y="649"/>
                  </a:lnTo>
                  <a:lnTo>
                    <a:pt x="184" y="645"/>
                  </a:lnTo>
                  <a:lnTo>
                    <a:pt x="186" y="643"/>
                  </a:lnTo>
                  <a:lnTo>
                    <a:pt x="189" y="638"/>
                  </a:lnTo>
                  <a:lnTo>
                    <a:pt x="193" y="633"/>
                  </a:lnTo>
                  <a:lnTo>
                    <a:pt x="195" y="637"/>
                  </a:lnTo>
                  <a:lnTo>
                    <a:pt x="198" y="638"/>
                  </a:lnTo>
                  <a:lnTo>
                    <a:pt x="199" y="641"/>
                  </a:lnTo>
                  <a:lnTo>
                    <a:pt x="202" y="642"/>
                  </a:lnTo>
                  <a:lnTo>
                    <a:pt x="205" y="642"/>
                  </a:lnTo>
                  <a:lnTo>
                    <a:pt x="207" y="642"/>
                  </a:lnTo>
                  <a:lnTo>
                    <a:pt x="208" y="638"/>
                  </a:lnTo>
                  <a:lnTo>
                    <a:pt x="211" y="636"/>
                  </a:lnTo>
                  <a:lnTo>
                    <a:pt x="212" y="630"/>
                  </a:lnTo>
                  <a:lnTo>
                    <a:pt x="215" y="626"/>
                  </a:lnTo>
                  <a:lnTo>
                    <a:pt x="216" y="622"/>
                  </a:lnTo>
                  <a:lnTo>
                    <a:pt x="218" y="617"/>
                  </a:lnTo>
                  <a:lnTo>
                    <a:pt x="219" y="612"/>
                  </a:lnTo>
                  <a:lnTo>
                    <a:pt x="220" y="605"/>
                  </a:lnTo>
                  <a:lnTo>
                    <a:pt x="220" y="603"/>
                  </a:lnTo>
                  <a:lnTo>
                    <a:pt x="222" y="599"/>
                  </a:lnTo>
                  <a:lnTo>
                    <a:pt x="222" y="596"/>
                  </a:lnTo>
                  <a:lnTo>
                    <a:pt x="222" y="594"/>
                  </a:lnTo>
                  <a:lnTo>
                    <a:pt x="222" y="591"/>
                  </a:lnTo>
                  <a:lnTo>
                    <a:pt x="223" y="587"/>
                  </a:lnTo>
                  <a:lnTo>
                    <a:pt x="223" y="584"/>
                  </a:lnTo>
                  <a:lnTo>
                    <a:pt x="223" y="583"/>
                  </a:lnTo>
                  <a:lnTo>
                    <a:pt x="223" y="577"/>
                  </a:lnTo>
                  <a:lnTo>
                    <a:pt x="223" y="573"/>
                  </a:lnTo>
                  <a:lnTo>
                    <a:pt x="223" y="567"/>
                  </a:lnTo>
                  <a:lnTo>
                    <a:pt x="222" y="565"/>
                  </a:lnTo>
                  <a:lnTo>
                    <a:pt x="219" y="561"/>
                  </a:lnTo>
                  <a:lnTo>
                    <a:pt x="218" y="556"/>
                  </a:lnTo>
                  <a:lnTo>
                    <a:pt x="212" y="552"/>
                  </a:lnTo>
                  <a:lnTo>
                    <a:pt x="208" y="549"/>
                  </a:lnTo>
                  <a:lnTo>
                    <a:pt x="205" y="545"/>
                  </a:lnTo>
                  <a:lnTo>
                    <a:pt x="203" y="543"/>
                  </a:lnTo>
                  <a:lnTo>
                    <a:pt x="199" y="543"/>
                  </a:lnTo>
                  <a:lnTo>
                    <a:pt x="198" y="540"/>
                  </a:lnTo>
                  <a:lnTo>
                    <a:pt x="194" y="537"/>
                  </a:lnTo>
                  <a:lnTo>
                    <a:pt x="191" y="536"/>
                  </a:lnTo>
                  <a:lnTo>
                    <a:pt x="187" y="533"/>
                  </a:lnTo>
                  <a:lnTo>
                    <a:pt x="185" y="532"/>
                  </a:lnTo>
                  <a:lnTo>
                    <a:pt x="181" y="529"/>
                  </a:lnTo>
                  <a:lnTo>
                    <a:pt x="178" y="528"/>
                  </a:lnTo>
                  <a:lnTo>
                    <a:pt x="174" y="527"/>
                  </a:lnTo>
                  <a:lnTo>
                    <a:pt x="172" y="524"/>
                  </a:lnTo>
                  <a:lnTo>
                    <a:pt x="168" y="523"/>
                  </a:lnTo>
                  <a:lnTo>
                    <a:pt x="165" y="522"/>
                  </a:lnTo>
                  <a:lnTo>
                    <a:pt x="161" y="520"/>
                  </a:lnTo>
                  <a:lnTo>
                    <a:pt x="160" y="519"/>
                  </a:lnTo>
                  <a:lnTo>
                    <a:pt x="155" y="516"/>
                  </a:lnTo>
                  <a:lnTo>
                    <a:pt x="151" y="515"/>
                  </a:lnTo>
                  <a:lnTo>
                    <a:pt x="148" y="514"/>
                  </a:lnTo>
                  <a:lnTo>
                    <a:pt x="147" y="514"/>
                  </a:lnTo>
                  <a:lnTo>
                    <a:pt x="143" y="511"/>
                  </a:lnTo>
                  <a:lnTo>
                    <a:pt x="142" y="512"/>
                  </a:lnTo>
                  <a:lnTo>
                    <a:pt x="139" y="514"/>
                  </a:lnTo>
                  <a:lnTo>
                    <a:pt x="139" y="516"/>
                  </a:lnTo>
                  <a:lnTo>
                    <a:pt x="139" y="518"/>
                  </a:lnTo>
                  <a:lnTo>
                    <a:pt x="140" y="523"/>
                  </a:lnTo>
                  <a:lnTo>
                    <a:pt x="140" y="524"/>
                  </a:lnTo>
                  <a:lnTo>
                    <a:pt x="142" y="527"/>
                  </a:lnTo>
                  <a:lnTo>
                    <a:pt x="143" y="529"/>
                  </a:lnTo>
                  <a:lnTo>
                    <a:pt x="144" y="533"/>
                  </a:lnTo>
                  <a:lnTo>
                    <a:pt x="144" y="535"/>
                  </a:lnTo>
                  <a:lnTo>
                    <a:pt x="147" y="539"/>
                  </a:lnTo>
                  <a:lnTo>
                    <a:pt x="148" y="543"/>
                  </a:lnTo>
                  <a:lnTo>
                    <a:pt x="149" y="548"/>
                  </a:lnTo>
                  <a:lnTo>
                    <a:pt x="151" y="549"/>
                  </a:lnTo>
                  <a:lnTo>
                    <a:pt x="152" y="552"/>
                  </a:lnTo>
                  <a:lnTo>
                    <a:pt x="153" y="554"/>
                  </a:lnTo>
                  <a:lnTo>
                    <a:pt x="155" y="558"/>
                  </a:lnTo>
                  <a:lnTo>
                    <a:pt x="156" y="561"/>
                  </a:lnTo>
                  <a:lnTo>
                    <a:pt x="159" y="565"/>
                  </a:lnTo>
                  <a:lnTo>
                    <a:pt x="160" y="567"/>
                  </a:lnTo>
                  <a:lnTo>
                    <a:pt x="161" y="571"/>
                  </a:lnTo>
                  <a:lnTo>
                    <a:pt x="163" y="574"/>
                  </a:lnTo>
                  <a:lnTo>
                    <a:pt x="164" y="578"/>
                  </a:lnTo>
                  <a:lnTo>
                    <a:pt x="166" y="582"/>
                  </a:lnTo>
                  <a:lnTo>
                    <a:pt x="166" y="586"/>
                  </a:lnTo>
                  <a:lnTo>
                    <a:pt x="169" y="588"/>
                  </a:lnTo>
                  <a:lnTo>
                    <a:pt x="172" y="592"/>
                  </a:lnTo>
                  <a:lnTo>
                    <a:pt x="173" y="596"/>
                  </a:lnTo>
                  <a:lnTo>
                    <a:pt x="174" y="599"/>
                  </a:lnTo>
                  <a:lnTo>
                    <a:pt x="176" y="603"/>
                  </a:lnTo>
                  <a:lnTo>
                    <a:pt x="178" y="607"/>
                  </a:lnTo>
                  <a:lnTo>
                    <a:pt x="180" y="611"/>
                  </a:lnTo>
                  <a:lnTo>
                    <a:pt x="181" y="613"/>
                  </a:lnTo>
                  <a:lnTo>
                    <a:pt x="184" y="617"/>
                  </a:lnTo>
                  <a:lnTo>
                    <a:pt x="186" y="620"/>
                  </a:lnTo>
                  <a:lnTo>
                    <a:pt x="186" y="624"/>
                  </a:lnTo>
                  <a:lnTo>
                    <a:pt x="189" y="626"/>
                  </a:lnTo>
                  <a:lnTo>
                    <a:pt x="185" y="630"/>
                  </a:lnTo>
                  <a:lnTo>
                    <a:pt x="180" y="636"/>
                  </a:lnTo>
                  <a:lnTo>
                    <a:pt x="178" y="637"/>
                  </a:lnTo>
                  <a:lnTo>
                    <a:pt x="176" y="641"/>
                  </a:lnTo>
                  <a:lnTo>
                    <a:pt x="174" y="643"/>
                  </a:lnTo>
                  <a:lnTo>
                    <a:pt x="173" y="646"/>
                  </a:lnTo>
                  <a:lnTo>
                    <a:pt x="170" y="643"/>
                  </a:lnTo>
                  <a:lnTo>
                    <a:pt x="168" y="639"/>
                  </a:lnTo>
                  <a:lnTo>
                    <a:pt x="165" y="636"/>
                  </a:lnTo>
                  <a:lnTo>
                    <a:pt x="163" y="632"/>
                  </a:lnTo>
                  <a:lnTo>
                    <a:pt x="160" y="628"/>
                  </a:lnTo>
                  <a:lnTo>
                    <a:pt x="159" y="624"/>
                  </a:lnTo>
                  <a:lnTo>
                    <a:pt x="156" y="621"/>
                  </a:lnTo>
                  <a:lnTo>
                    <a:pt x="155" y="617"/>
                  </a:lnTo>
                  <a:lnTo>
                    <a:pt x="151" y="613"/>
                  </a:lnTo>
                  <a:lnTo>
                    <a:pt x="148" y="609"/>
                  </a:lnTo>
                  <a:lnTo>
                    <a:pt x="147" y="605"/>
                  </a:lnTo>
                  <a:lnTo>
                    <a:pt x="144" y="601"/>
                  </a:lnTo>
                  <a:lnTo>
                    <a:pt x="142" y="598"/>
                  </a:lnTo>
                  <a:lnTo>
                    <a:pt x="140" y="594"/>
                  </a:lnTo>
                  <a:lnTo>
                    <a:pt x="136" y="590"/>
                  </a:lnTo>
                  <a:lnTo>
                    <a:pt x="135" y="586"/>
                  </a:lnTo>
                  <a:lnTo>
                    <a:pt x="132" y="581"/>
                  </a:lnTo>
                  <a:lnTo>
                    <a:pt x="130" y="578"/>
                  </a:lnTo>
                  <a:lnTo>
                    <a:pt x="128" y="574"/>
                  </a:lnTo>
                  <a:lnTo>
                    <a:pt x="126" y="570"/>
                  </a:lnTo>
                  <a:lnTo>
                    <a:pt x="123" y="566"/>
                  </a:lnTo>
                  <a:lnTo>
                    <a:pt x="121" y="561"/>
                  </a:lnTo>
                  <a:lnTo>
                    <a:pt x="119" y="557"/>
                  </a:lnTo>
                  <a:lnTo>
                    <a:pt x="117" y="554"/>
                  </a:lnTo>
                  <a:lnTo>
                    <a:pt x="115" y="550"/>
                  </a:lnTo>
                  <a:lnTo>
                    <a:pt x="113" y="546"/>
                  </a:lnTo>
                  <a:lnTo>
                    <a:pt x="111" y="543"/>
                  </a:lnTo>
                  <a:lnTo>
                    <a:pt x="110" y="540"/>
                  </a:lnTo>
                  <a:lnTo>
                    <a:pt x="107" y="536"/>
                  </a:lnTo>
                  <a:lnTo>
                    <a:pt x="106" y="533"/>
                  </a:lnTo>
                  <a:lnTo>
                    <a:pt x="105" y="529"/>
                  </a:lnTo>
                  <a:lnTo>
                    <a:pt x="104" y="527"/>
                  </a:lnTo>
                  <a:lnTo>
                    <a:pt x="102" y="522"/>
                  </a:lnTo>
                  <a:lnTo>
                    <a:pt x="100" y="516"/>
                  </a:lnTo>
                  <a:lnTo>
                    <a:pt x="97" y="511"/>
                  </a:lnTo>
                  <a:lnTo>
                    <a:pt x="96" y="506"/>
                  </a:lnTo>
                  <a:lnTo>
                    <a:pt x="93" y="501"/>
                  </a:lnTo>
                  <a:lnTo>
                    <a:pt x="92" y="497"/>
                  </a:lnTo>
                  <a:lnTo>
                    <a:pt x="90" y="491"/>
                  </a:lnTo>
                  <a:lnTo>
                    <a:pt x="88" y="486"/>
                  </a:lnTo>
                  <a:lnTo>
                    <a:pt x="87" y="482"/>
                  </a:lnTo>
                  <a:lnTo>
                    <a:pt x="85" y="478"/>
                  </a:lnTo>
                  <a:lnTo>
                    <a:pt x="84" y="473"/>
                  </a:lnTo>
                  <a:lnTo>
                    <a:pt x="81" y="469"/>
                  </a:lnTo>
                  <a:lnTo>
                    <a:pt x="80" y="464"/>
                  </a:lnTo>
                  <a:lnTo>
                    <a:pt x="79" y="460"/>
                  </a:lnTo>
                  <a:lnTo>
                    <a:pt x="79" y="456"/>
                  </a:lnTo>
                  <a:lnTo>
                    <a:pt x="77" y="453"/>
                  </a:lnTo>
                  <a:lnTo>
                    <a:pt x="76" y="448"/>
                  </a:lnTo>
                  <a:lnTo>
                    <a:pt x="75" y="446"/>
                  </a:lnTo>
                  <a:lnTo>
                    <a:pt x="73" y="442"/>
                  </a:lnTo>
                  <a:lnTo>
                    <a:pt x="72" y="440"/>
                  </a:lnTo>
                  <a:lnTo>
                    <a:pt x="72" y="436"/>
                  </a:lnTo>
                  <a:lnTo>
                    <a:pt x="72" y="434"/>
                  </a:lnTo>
                  <a:lnTo>
                    <a:pt x="71" y="430"/>
                  </a:lnTo>
                  <a:lnTo>
                    <a:pt x="71" y="429"/>
                  </a:lnTo>
                  <a:lnTo>
                    <a:pt x="68" y="425"/>
                  </a:lnTo>
                  <a:lnTo>
                    <a:pt x="68" y="423"/>
                  </a:lnTo>
                  <a:lnTo>
                    <a:pt x="68" y="4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72" name="Freeform 346"/>
            <p:cNvSpPr>
              <a:spLocks/>
            </p:cNvSpPr>
            <p:nvPr/>
          </p:nvSpPr>
          <p:spPr bwMode="auto">
            <a:xfrm>
              <a:off x="3823" y="2885"/>
              <a:ext cx="6" cy="12"/>
            </a:xfrm>
            <a:custGeom>
              <a:avLst/>
              <a:gdLst>
                <a:gd name="T0" fmla="*/ 0 w 20"/>
                <a:gd name="T1" fmla="*/ 0 h 36"/>
                <a:gd name="T2" fmla="*/ 0 w 20"/>
                <a:gd name="T3" fmla="*/ 0 h 36"/>
                <a:gd name="T4" fmla="*/ 0 w 20"/>
                <a:gd name="T5" fmla="*/ 0 h 36"/>
                <a:gd name="T6" fmla="*/ 0 w 20"/>
                <a:gd name="T7" fmla="*/ 0 h 36"/>
                <a:gd name="T8" fmla="*/ 0 w 20"/>
                <a:gd name="T9" fmla="*/ 0 h 36"/>
                <a:gd name="T10" fmla="*/ 0 w 20"/>
                <a:gd name="T11" fmla="*/ 0 h 36"/>
                <a:gd name="T12" fmla="*/ 0 w 20"/>
                <a:gd name="T13" fmla="*/ 0 h 36"/>
                <a:gd name="T14" fmla="*/ 0 w 20"/>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6"/>
                <a:gd name="T26" fmla="*/ 20 w 20"/>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6">
                  <a:moveTo>
                    <a:pt x="5" y="36"/>
                  </a:moveTo>
                  <a:lnTo>
                    <a:pt x="12" y="36"/>
                  </a:lnTo>
                  <a:lnTo>
                    <a:pt x="20" y="22"/>
                  </a:lnTo>
                  <a:lnTo>
                    <a:pt x="14" y="1"/>
                  </a:lnTo>
                  <a:lnTo>
                    <a:pt x="9" y="0"/>
                  </a:lnTo>
                  <a:lnTo>
                    <a:pt x="0" y="18"/>
                  </a:lnTo>
                  <a:lnTo>
                    <a:pt x="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73" name="Freeform 347"/>
            <p:cNvSpPr>
              <a:spLocks/>
            </p:cNvSpPr>
            <p:nvPr/>
          </p:nvSpPr>
          <p:spPr bwMode="auto">
            <a:xfrm>
              <a:off x="3676" y="2823"/>
              <a:ext cx="7" cy="9"/>
            </a:xfrm>
            <a:custGeom>
              <a:avLst/>
              <a:gdLst>
                <a:gd name="T0" fmla="*/ 0 w 21"/>
                <a:gd name="T1" fmla="*/ 0 h 29"/>
                <a:gd name="T2" fmla="*/ 0 w 21"/>
                <a:gd name="T3" fmla="*/ 0 h 29"/>
                <a:gd name="T4" fmla="*/ 0 w 21"/>
                <a:gd name="T5" fmla="*/ 0 h 29"/>
                <a:gd name="T6" fmla="*/ 0 w 21"/>
                <a:gd name="T7" fmla="*/ 0 h 29"/>
                <a:gd name="T8" fmla="*/ 0 w 21"/>
                <a:gd name="T9" fmla="*/ 0 h 29"/>
                <a:gd name="T10" fmla="*/ 0 w 21"/>
                <a:gd name="T11" fmla="*/ 0 h 29"/>
                <a:gd name="T12" fmla="*/ 0 w 21"/>
                <a:gd name="T13" fmla="*/ 0 h 29"/>
                <a:gd name="T14" fmla="*/ 0 w 21"/>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9"/>
                <a:gd name="T26" fmla="*/ 21 w 2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9">
                  <a:moveTo>
                    <a:pt x="5" y="29"/>
                  </a:moveTo>
                  <a:lnTo>
                    <a:pt x="0" y="19"/>
                  </a:lnTo>
                  <a:lnTo>
                    <a:pt x="4" y="3"/>
                  </a:lnTo>
                  <a:lnTo>
                    <a:pt x="17" y="0"/>
                  </a:lnTo>
                  <a:lnTo>
                    <a:pt x="21" y="7"/>
                  </a:lnTo>
                  <a:lnTo>
                    <a:pt x="17" y="23"/>
                  </a:lnTo>
                  <a:lnTo>
                    <a:pt x="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74" name="Freeform 348"/>
            <p:cNvSpPr>
              <a:spLocks/>
            </p:cNvSpPr>
            <p:nvPr/>
          </p:nvSpPr>
          <p:spPr bwMode="auto">
            <a:xfrm>
              <a:off x="3679" y="2751"/>
              <a:ext cx="7" cy="6"/>
            </a:xfrm>
            <a:custGeom>
              <a:avLst/>
              <a:gdLst>
                <a:gd name="T0" fmla="*/ 0 w 21"/>
                <a:gd name="T1" fmla="*/ 0 h 19"/>
                <a:gd name="T2" fmla="*/ 0 w 21"/>
                <a:gd name="T3" fmla="*/ 0 h 19"/>
                <a:gd name="T4" fmla="*/ 0 w 21"/>
                <a:gd name="T5" fmla="*/ 0 h 19"/>
                <a:gd name="T6" fmla="*/ 0 w 21"/>
                <a:gd name="T7" fmla="*/ 0 h 19"/>
                <a:gd name="T8" fmla="*/ 0 w 21"/>
                <a:gd name="T9" fmla="*/ 0 h 19"/>
                <a:gd name="T10" fmla="*/ 0 w 21"/>
                <a:gd name="T11" fmla="*/ 0 h 19"/>
                <a:gd name="T12" fmla="*/ 0 w 21"/>
                <a:gd name="T13" fmla="*/ 0 h 19"/>
                <a:gd name="T14" fmla="*/ 0 w 21"/>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9"/>
                <a:gd name="T26" fmla="*/ 21 w 2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9">
                  <a:moveTo>
                    <a:pt x="19" y="19"/>
                  </a:moveTo>
                  <a:lnTo>
                    <a:pt x="5" y="18"/>
                  </a:lnTo>
                  <a:lnTo>
                    <a:pt x="0" y="6"/>
                  </a:lnTo>
                  <a:lnTo>
                    <a:pt x="1" y="2"/>
                  </a:lnTo>
                  <a:lnTo>
                    <a:pt x="15" y="0"/>
                  </a:lnTo>
                  <a:lnTo>
                    <a:pt x="21" y="14"/>
                  </a:lnTo>
                  <a:lnTo>
                    <a:pt x="1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75" name="Freeform 349"/>
            <p:cNvSpPr>
              <a:spLocks/>
            </p:cNvSpPr>
            <p:nvPr/>
          </p:nvSpPr>
          <p:spPr bwMode="auto">
            <a:xfrm>
              <a:off x="3658" y="2730"/>
              <a:ext cx="6" cy="11"/>
            </a:xfrm>
            <a:custGeom>
              <a:avLst/>
              <a:gdLst>
                <a:gd name="T0" fmla="*/ 0 w 19"/>
                <a:gd name="T1" fmla="*/ 0 h 34"/>
                <a:gd name="T2" fmla="*/ 0 w 19"/>
                <a:gd name="T3" fmla="*/ 0 h 34"/>
                <a:gd name="T4" fmla="*/ 0 w 19"/>
                <a:gd name="T5" fmla="*/ 0 h 34"/>
                <a:gd name="T6" fmla="*/ 0 w 19"/>
                <a:gd name="T7" fmla="*/ 0 h 34"/>
                <a:gd name="T8" fmla="*/ 0 w 19"/>
                <a:gd name="T9" fmla="*/ 0 h 34"/>
                <a:gd name="T10" fmla="*/ 0 w 19"/>
                <a:gd name="T11" fmla="*/ 0 h 34"/>
                <a:gd name="T12" fmla="*/ 0 w 19"/>
                <a:gd name="T13" fmla="*/ 0 h 34"/>
                <a:gd name="T14" fmla="*/ 0 w 19"/>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4"/>
                <a:gd name="T26" fmla="*/ 19 w 19"/>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4">
                  <a:moveTo>
                    <a:pt x="15" y="34"/>
                  </a:moveTo>
                  <a:lnTo>
                    <a:pt x="19" y="32"/>
                  </a:lnTo>
                  <a:lnTo>
                    <a:pt x="18" y="13"/>
                  </a:lnTo>
                  <a:lnTo>
                    <a:pt x="6" y="0"/>
                  </a:lnTo>
                  <a:lnTo>
                    <a:pt x="1" y="3"/>
                  </a:lnTo>
                  <a:lnTo>
                    <a:pt x="0" y="21"/>
                  </a:lnTo>
                  <a:lnTo>
                    <a:pt x="1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76" name="Freeform 350"/>
            <p:cNvSpPr>
              <a:spLocks/>
            </p:cNvSpPr>
            <p:nvPr/>
          </p:nvSpPr>
          <p:spPr bwMode="auto">
            <a:xfrm>
              <a:off x="3651" y="2736"/>
              <a:ext cx="45" cy="45"/>
            </a:xfrm>
            <a:custGeom>
              <a:avLst/>
              <a:gdLst>
                <a:gd name="T0" fmla="*/ 2147483647 w 34"/>
                <a:gd name="T1" fmla="*/ 2147483647 h 32"/>
                <a:gd name="T2" fmla="*/ 2147483647 w 34"/>
                <a:gd name="T3" fmla="*/ 2147483647 h 32"/>
                <a:gd name="T4" fmla="*/ 2147483647 w 34"/>
                <a:gd name="T5" fmla="*/ 2147483647 h 32"/>
                <a:gd name="T6" fmla="*/ 2147483647 w 34"/>
                <a:gd name="T7" fmla="*/ 0 h 32"/>
                <a:gd name="T8" fmla="*/ 2147483647 w 34"/>
                <a:gd name="T9" fmla="*/ 0 h 32"/>
                <a:gd name="T10" fmla="*/ 2147483647 w 34"/>
                <a:gd name="T11" fmla="*/ 0 h 32"/>
                <a:gd name="T12" fmla="*/ 2147483647 w 34"/>
                <a:gd name="T13" fmla="*/ 2147483647 h 32"/>
                <a:gd name="T14" fmla="*/ 2147483647 w 34"/>
                <a:gd name="T15" fmla="*/ 2147483647 h 32"/>
                <a:gd name="T16" fmla="*/ 2147483647 w 34"/>
                <a:gd name="T17" fmla="*/ 2147483647 h 32"/>
                <a:gd name="T18" fmla="*/ 2147483647 w 34"/>
                <a:gd name="T19" fmla="*/ 2147483647 h 32"/>
                <a:gd name="T20" fmla="*/ 2147483647 w 34"/>
                <a:gd name="T21" fmla="*/ 2147483647 h 32"/>
                <a:gd name="T22" fmla="*/ 2147483647 w 34"/>
                <a:gd name="T23" fmla="*/ 2147483647 h 32"/>
                <a:gd name="T24" fmla="*/ 2147483647 w 34"/>
                <a:gd name="T25" fmla="*/ 2147483647 h 32"/>
                <a:gd name="T26" fmla="*/ 2147483647 w 34"/>
                <a:gd name="T27" fmla="*/ 2147483647 h 32"/>
                <a:gd name="T28" fmla="*/ 2147483647 w 34"/>
                <a:gd name="T29" fmla="*/ 2147483647 h 32"/>
                <a:gd name="T30" fmla="*/ 2147483647 w 34"/>
                <a:gd name="T31" fmla="*/ 2147483647 h 32"/>
                <a:gd name="T32" fmla="*/ 2147483647 w 34"/>
                <a:gd name="T33" fmla="*/ 2147483647 h 32"/>
                <a:gd name="T34" fmla="*/ 2147483647 w 34"/>
                <a:gd name="T35" fmla="*/ 2147483647 h 32"/>
                <a:gd name="T36" fmla="*/ 2147483647 w 34"/>
                <a:gd name="T37" fmla="*/ 2147483647 h 32"/>
                <a:gd name="T38" fmla="*/ 2147483647 w 34"/>
                <a:gd name="T39" fmla="*/ 2147483647 h 32"/>
                <a:gd name="T40" fmla="*/ 2147483647 w 34"/>
                <a:gd name="T41" fmla="*/ 2147483647 h 32"/>
                <a:gd name="T42" fmla="*/ 2147483647 w 34"/>
                <a:gd name="T43" fmla="*/ 2147483647 h 32"/>
                <a:gd name="T44" fmla="*/ 1 w 34"/>
                <a:gd name="T45" fmla="*/ 2147483647 h 32"/>
                <a:gd name="T46" fmla="*/ 0 w 34"/>
                <a:gd name="T47" fmla="*/ 2147483647 h 32"/>
                <a:gd name="T48" fmla="*/ 0 w 34"/>
                <a:gd name="T49" fmla="*/ 2147483647 h 32"/>
                <a:gd name="T50" fmla="*/ 0 w 34"/>
                <a:gd name="T51" fmla="*/ 2147483647 h 32"/>
                <a:gd name="T52" fmla="*/ 1 w 34"/>
                <a:gd name="T53" fmla="*/ 2147483647 h 32"/>
                <a:gd name="T54" fmla="*/ 2147483647 w 34"/>
                <a:gd name="T55" fmla="*/ 2147483647 h 32"/>
                <a:gd name="T56" fmla="*/ 2147483647 w 34"/>
                <a:gd name="T57" fmla="*/ 2147483647 h 32"/>
                <a:gd name="T58" fmla="*/ 2147483647 w 34"/>
                <a:gd name="T59" fmla="*/ 2147483647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
                <a:gd name="T91" fmla="*/ 0 h 32"/>
                <a:gd name="T92" fmla="*/ 34 w 34"/>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 h="32">
                  <a:moveTo>
                    <a:pt x="8" y="2"/>
                  </a:moveTo>
                  <a:lnTo>
                    <a:pt x="8" y="2"/>
                  </a:lnTo>
                  <a:lnTo>
                    <a:pt x="10" y="2"/>
                  </a:lnTo>
                  <a:lnTo>
                    <a:pt x="14" y="0"/>
                  </a:lnTo>
                  <a:lnTo>
                    <a:pt x="20" y="0"/>
                  </a:lnTo>
                  <a:lnTo>
                    <a:pt x="24" y="0"/>
                  </a:lnTo>
                  <a:lnTo>
                    <a:pt x="28" y="2"/>
                  </a:lnTo>
                  <a:lnTo>
                    <a:pt x="29" y="3"/>
                  </a:lnTo>
                  <a:lnTo>
                    <a:pt x="31" y="4"/>
                  </a:lnTo>
                  <a:lnTo>
                    <a:pt x="34" y="7"/>
                  </a:lnTo>
                  <a:lnTo>
                    <a:pt x="34" y="11"/>
                  </a:lnTo>
                  <a:lnTo>
                    <a:pt x="34" y="13"/>
                  </a:lnTo>
                  <a:lnTo>
                    <a:pt x="34" y="16"/>
                  </a:lnTo>
                  <a:lnTo>
                    <a:pt x="34" y="19"/>
                  </a:lnTo>
                  <a:lnTo>
                    <a:pt x="34" y="21"/>
                  </a:lnTo>
                  <a:lnTo>
                    <a:pt x="29" y="25"/>
                  </a:lnTo>
                  <a:lnTo>
                    <a:pt x="26" y="28"/>
                  </a:lnTo>
                  <a:lnTo>
                    <a:pt x="21" y="29"/>
                  </a:lnTo>
                  <a:lnTo>
                    <a:pt x="14" y="32"/>
                  </a:lnTo>
                  <a:lnTo>
                    <a:pt x="10" y="29"/>
                  </a:lnTo>
                  <a:lnTo>
                    <a:pt x="7" y="28"/>
                  </a:lnTo>
                  <a:lnTo>
                    <a:pt x="3" y="24"/>
                  </a:lnTo>
                  <a:lnTo>
                    <a:pt x="1" y="21"/>
                  </a:lnTo>
                  <a:lnTo>
                    <a:pt x="0" y="17"/>
                  </a:lnTo>
                  <a:lnTo>
                    <a:pt x="0" y="15"/>
                  </a:lnTo>
                  <a:lnTo>
                    <a:pt x="0" y="9"/>
                  </a:lnTo>
                  <a:lnTo>
                    <a:pt x="1" y="7"/>
                  </a:lnTo>
                  <a:lnTo>
                    <a:pt x="3" y="3"/>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2543" name="Group 351"/>
          <p:cNvGrpSpPr>
            <a:grpSpLocks/>
          </p:cNvGrpSpPr>
          <p:nvPr/>
        </p:nvGrpSpPr>
        <p:grpSpPr bwMode="auto">
          <a:xfrm>
            <a:off x="2511425" y="5229225"/>
            <a:ext cx="344488" cy="647700"/>
            <a:chOff x="2166" y="3067"/>
            <a:chExt cx="326" cy="462"/>
          </a:xfrm>
        </p:grpSpPr>
        <p:sp>
          <p:nvSpPr>
            <p:cNvPr id="22565" name="Freeform 352"/>
            <p:cNvSpPr>
              <a:spLocks/>
            </p:cNvSpPr>
            <p:nvPr/>
          </p:nvSpPr>
          <p:spPr bwMode="auto">
            <a:xfrm>
              <a:off x="2183" y="3067"/>
              <a:ext cx="309" cy="462"/>
            </a:xfrm>
            <a:custGeom>
              <a:avLst/>
              <a:gdLst>
                <a:gd name="T0" fmla="*/ 0 w 1545"/>
                <a:gd name="T1" fmla="*/ 0 h 2310"/>
                <a:gd name="T2" fmla="*/ 0 w 1545"/>
                <a:gd name="T3" fmla="*/ 0 h 2310"/>
                <a:gd name="T4" fmla="*/ 0 w 1545"/>
                <a:gd name="T5" fmla="*/ 0 h 2310"/>
                <a:gd name="T6" fmla="*/ 0 w 1545"/>
                <a:gd name="T7" fmla="*/ 0 h 2310"/>
                <a:gd name="T8" fmla="*/ 0 w 1545"/>
                <a:gd name="T9" fmla="*/ 0 h 2310"/>
                <a:gd name="T10" fmla="*/ 0 w 1545"/>
                <a:gd name="T11" fmla="*/ 0 h 2310"/>
                <a:gd name="T12" fmla="*/ 0 w 1545"/>
                <a:gd name="T13" fmla="*/ 0 h 2310"/>
                <a:gd name="T14" fmla="*/ 0 w 1545"/>
                <a:gd name="T15" fmla="*/ 0 h 2310"/>
                <a:gd name="T16" fmla="*/ 0 w 1545"/>
                <a:gd name="T17" fmla="*/ 0 h 2310"/>
                <a:gd name="T18" fmla="*/ 0 w 1545"/>
                <a:gd name="T19" fmla="*/ 0 h 2310"/>
                <a:gd name="T20" fmla="*/ 0 w 1545"/>
                <a:gd name="T21" fmla="*/ 0 h 2310"/>
                <a:gd name="T22" fmla="*/ 0 w 1545"/>
                <a:gd name="T23" fmla="*/ 0 h 2310"/>
                <a:gd name="T24" fmla="*/ 0 w 1545"/>
                <a:gd name="T25" fmla="*/ 0 h 2310"/>
                <a:gd name="T26" fmla="*/ 0 w 1545"/>
                <a:gd name="T27" fmla="*/ 0 h 2310"/>
                <a:gd name="T28" fmla="*/ 0 w 1545"/>
                <a:gd name="T29" fmla="*/ 0 h 2310"/>
                <a:gd name="T30" fmla="*/ 0 w 1545"/>
                <a:gd name="T31" fmla="*/ 0 h 2310"/>
                <a:gd name="T32" fmla="*/ 0 w 1545"/>
                <a:gd name="T33" fmla="*/ 0 h 2310"/>
                <a:gd name="T34" fmla="*/ 0 w 1545"/>
                <a:gd name="T35" fmla="*/ 0 h 2310"/>
                <a:gd name="T36" fmla="*/ 0 w 1545"/>
                <a:gd name="T37" fmla="*/ 0 h 2310"/>
                <a:gd name="T38" fmla="*/ 0 w 1545"/>
                <a:gd name="T39" fmla="*/ 0 h 2310"/>
                <a:gd name="T40" fmla="*/ 0 w 1545"/>
                <a:gd name="T41" fmla="*/ 0 h 2310"/>
                <a:gd name="T42" fmla="*/ 0 w 1545"/>
                <a:gd name="T43" fmla="*/ 0 h 2310"/>
                <a:gd name="T44" fmla="*/ 0 w 1545"/>
                <a:gd name="T45" fmla="*/ 0 h 2310"/>
                <a:gd name="T46" fmla="*/ 0 w 1545"/>
                <a:gd name="T47" fmla="*/ 0 h 2310"/>
                <a:gd name="T48" fmla="*/ 0 w 1545"/>
                <a:gd name="T49" fmla="*/ 0 h 2310"/>
                <a:gd name="T50" fmla="*/ 0 w 1545"/>
                <a:gd name="T51" fmla="*/ 0 h 2310"/>
                <a:gd name="T52" fmla="*/ 0 w 1545"/>
                <a:gd name="T53" fmla="*/ 0 h 2310"/>
                <a:gd name="T54" fmla="*/ 0 w 1545"/>
                <a:gd name="T55" fmla="*/ 0 h 2310"/>
                <a:gd name="T56" fmla="*/ 0 w 1545"/>
                <a:gd name="T57" fmla="*/ 0 h 2310"/>
                <a:gd name="T58" fmla="*/ 0 w 1545"/>
                <a:gd name="T59" fmla="*/ 0 h 2310"/>
                <a:gd name="T60" fmla="*/ 0 w 1545"/>
                <a:gd name="T61" fmla="*/ 0 h 2310"/>
                <a:gd name="T62" fmla="*/ 0 w 1545"/>
                <a:gd name="T63" fmla="*/ 0 h 2310"/>
                <a:gd name="T64" fmla="*/ 0 w 1545"/>
                <a:gd name="T65" fmla="*/ 0 h 2310"/>
                <a:gd name="T66" fmla="*/ 0 w 1545"/>
                <a:gd name="T67" fmla="*/ 0 h 2310"/>
                <a:gd name="T68" fmla="*/ 0 w 1545"/>
                <a:gd name="T69" fmla="*/ 0 h 2310"/>
                <a:gd name="T70" fmla="*/ 0 w 1545"/>
                <a:gd name="T71" fmla="*/ 0 h 2310"/>
                <a:gd name="T72" fmla="*/ 0 w 1545"/>
                <a:gd name="T73" fmla="*/ 0 h 2310"/>
                <a:gd name="T74" fmla="*/ 0 w 1545"/>
                <a:gd name="T75" fmla="*/ 0 h 2310"/>
                <a:gd name="T76" fmla="*/ 0 w 1545"/>
                <a:gd name="T77" fmla="*/ 0 h 2310"/>
                <a:gd name="T78" fmla="*/ 0 w 1545"/>
                <a:gd name="T79" fmla="*/ 0 h 2310"/>
                <a:gd name="T80" fmla="*/ 0 w 1545"/>
                <a:gd name="T81" fmla="*/ 0 h 2310"/>
                <a:gd name="T82" fmla="*/ 0 w 1545"/>
                <a:gd name="T83" fmla="*/ 0 h 2310"/>
                <a:gd name="T84" fmla="*/ 0 w 1545"/>
                <a:gd name="T85" fmla="*/ 0 h 2310"/>
                <a:gd name="T86" fmla="*/ 0 w 1545"/>
                <a:gd name="T87" fmla="*/ 0 h 2310"/>
                <a:gd name="T88" fmla="*/ 0 w 1545"/>
                <a:gd name="T89" fmla="*/ 0 h 2310"/>
                <a:gd name="T90" fmla="*/ 0 w 1545"/>
                <a:gd name="T91" fmla="*/ 0 h 2310"/>
                <a:gd name="T92" fmla="*/ 0 w 1545"/>
                <a:gd name="T93" fmla="*/ 0 h 2310"/>
                <a:gd name="T94" fmla="*/ 0 w 1545"/>
                <a:gd name="T95" fmla="*/ 0 h 2310"/>
                <a:gd name="T96" fmla="*/ 0 w 1545"/>
                <a:gd name="T97" fmla="*/ 0 h 2310"/>
                <a:gd name="T98" fmla="*/ 0 w 1545"/>
                <a:gd name="T99" fmla="*/ 0 h 2310"/>
                <a:gd name="T100" fmla="*/ 0 w 1545"/>
                <a:gd name="T101" fmla="*/ 0 h 2310"/>
                <a:gd name="T102" fmla="*/ 0 w 1545"/>
                <a:gd name="T103" fmla="*/ 0 h 2310"/>
                <a:gd name="T104" fmla="*/ 0 w 1545"/>
                <a:gd name="T105" fmla="*/ 0 h 2310"/>
                <a:gd name="T106" fmla="*/ 0 w 1545"/>
                <a:gd name="T107" fmla="*/ 0 h 2310"/>
                <a:gd name="T108" fmla="*/ 0 w 1545"/>
                <a:gd name="T109" fmla="*/ 0 h 2310"/>
                <a:gd name="T110" fmla="*/ 0 w 1545"/>
                <a:gd name="T111" fmla="*/ 0 h 2310"/>
                <a:gd name="T112" fmla="*/ 0 w 1545"/>
                <a:gd name="T113" fmla="*/ 0 h 2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45"/>
                <a:gd name="T172" fmla="*/ 0 h 2310"/>
                <a:gd name="T173" fmla="*/ 1545 w 1545"/>
                <a:gd name="T174" fmla="*/ 2310 h 2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45" h="2310">
                  <a:moveTo>
                    <a:pt x="56" y="0"/>
                  </a:moveTo>
                  <a:lnTo>
                    <a:pt x="72" y="8"/>
                  </a:lnTo>
                  <a:lnTo>
                    <a:pt x="88" y="15"/>
                  </a:lnTo>
                  <a:lnTo>
                    <a:pt x="104" y="22"/>
                  </a:lnTo>
                  <a:lnTo>
                    <a:pt x="119" y="29"/>
                  </a:lnTo>
                  <a:lnTo>
                    <a:pt x="134" y="35"/>
                  </a:lnTo>
                  <a:lnTo>
                    <a:pt x="148" y="40"/>
                  </a:lnTo>
                  <a:lnTo>
                    <a:pt x="163" y="45"/>
                  </a:lnTo>
                  <a:lnTo>
                    <a:pt x="178" y="50"/>
                  </a:lnTo>
                  <a:lnTo>
                    <a:pt x="194" y="55"/>
                  </a:lnTo>
                  <a:lnTo>
                    <a:pt x="212" y="58"/>
                  </a:lnTo>
                  <a:lnTo>
                    <a:pt x="229" y="62"/>
                  </a:lnTo>
                  <a:lnTo>
                    <a:pt x="248" y="65"/>
                  </a:lnTo>
                  <a:lnTo>
                    <a:pt x="268" y="69"/>
                  </a:lnTo>
                  <a:lnTo>
                    <a:pt x="290" y="72"/>
                  </a:lnTo>
                  <a:lnTo>
                    <a:pt x="313" y="76"/>
                  </a:lnTo>
                  <a:lnTo>
                    <a:pt x="339" y="78"/>
                  </a:lnTo>
                  <a:lnTo>
                    <a:pt x="367" y="80"/>
                  </a:lnTo>
                  <a:lnTo>
                    <a:pt x="395" y="83"/>
                  </a:lnTo>
                  <a:lnTo>
                    <a:pt x="425" y="86"/>
                  </a:lnTo>
                  <a:lnTo>
                    <a:pt x="455" y="91"/>
                  </a:lnTo>
                  <a:lnTo>
                    <a:pt x="486" y="98"/>
                  </a:lnTo>
                  <a:lnTo>
                    <a:pt x="515" y="106"/>
                  </a:lnTo>
                  <a:lnTo>
                    <a:pt x="545" y="118"/>
                  </a:lnTo>
                  <a:lnTo>
                    <a:pt x="573" y="132"/>
                  </a:lnTo>
                  <a:lnTo>
                    <a:pt x="599" y="150"/>
                  </a:lnTo>
                  <a:lnTo>
                    <a:pt x="623" y="174"/>
                  </a:lnTo>
                  <a:lnTo>
                    <a:pt x="645" y="200"/>
                  </a:lnTo>
                  <a:lnTo>
                    <a:pt x="665" y="233"/>
                  </a:lnTo>
                  <a:lnTo>
                    <a:pt x="682" y="271"/>
                  </a:lnTo>
                  <a:lnTo>
                    <a:pt x="693" y="316"/>
                  </a:lnTo>
                  <a:lnTo>
                    <a:pt x="703" y="366"/>
                  </a:lnTo>
                  <a:lnTo>
                    <a:pt x="706" y="424"/>
                  </a:lnTo>
                  <a:lnTo>
                    <a:pt x="775" y="488"/>
                  </a:lnTo>
                  <a:lnTo>
                    <a:pt x="839" y="554"/>
                  </a:lnTo>
                  <a:lnTo>
                    <a:pt x="897" y="623"/>
                  </a:lnTo>
                  <a:lnTo>
                    <a:pt x="950" y="695"/>
                  </a:lnTo>
                  <a:lnTo>
                    <a:pt x="998" y="770"/>
                  </a:lnTo>
                  <a:lnTo>
                    <a:pt x="1043" y="846"/>
                  </a:lnTo>
                  <a:lnTo>
                    <a:pt x="1084" y="925"/>
                  </a:lnTo>
                  <a:lnTo>
                    <a:pt x="1120" y="1005"/>
                  </a:lnTo>
                  <a:lnTo>
                    <a:pt x="1151" y="1087"/>
                  </a:lnTo>
                  <a:lnTo>
                    <a:pt x="1180" y="1171"/>
                  </a:lnTo>
                  <a:lnTo>
                    <a:pt x="1206" y="1257"/>
                  </a:lnTo>
                  <a:lnTo>
                    <a:pt x="1229" y="1343"/>
                  </a:lnTo>
                  <a:lnTo>
                    <a:pt x="1249" y="1430"/>
                  </a:lnTo>
                  <a:lnTo>
                    <a:pt x="1266" y="1519"/>
                  </a:lnTo>
                  <a:lnTo>
                    <a:pt x="1283" y="1609"/>
                  </a:lnTo>
                  <a:lnTo>
                    <a:pt x="1296" y="1700"/>
                  </a:lnTo>
                  <a:lnTo>
                    <a:pt x="1300" y="1735"/>
                  </a:lnTo>
                  <a:lnTo>
                    <a:pt x="1305" y="1771"/>
                  </a:lnTo>
                  <a:lnTo>
                    <a:pt x="1310" y="1808"/>
                  </a:lnTo>
                  <a:lnTo>
                    <a:pt x="1314" y="1844"/>
                  </a:lnTo>
                  <a:lnTo>
                    <a:pt x="1320" y="1880"/>
                  </a:lnTo>
                  <a:lnTo>
                    <a:pt x="1328" y="1916"/>
                  </a:lnTo>
                  <a:lnTo>
                    <a:pt x="1336" y="1950"/>
                  </a:lnTo>
                  <a:lnTo>
                    <a:pt x="1348" y="1984"/>
                  </a:lnTo>
                  <a:lnTo>
                    <a:pt x="1361" y="2015"/>
                  </a:lnTo>
                  <a:lnTo>
                    <a:pt x="1377" y="2044"/>
                  </a:lnTo>
                  <a:lnTo>
                    <a:pt x="1396" y="2072"/>
                  </a:lnTo>
                  <a:lnTo>
                    <a:pt x="1418" y="2097"/>
                  </a:lnTo>
                  <a:lnTo>
                    <a:pt x="1444" y="2119"/>
                  </a:lnTo>
                  <a:lnTo>
                    <a:pt x="1473" y="2136"/>
                  </a:lnTo>
                  <a:lnTo>
                    <a:pt x="1507" y="2152"/>
                  </a:lnTo>
                  <a:lnTo>
                    <a:pt x="1545" y="2162"/>
                  </a:lnTo>
                  <a:lnTo>
                    <a:pt x="1544" y="2163"/>
                  </a:lnTo>
                  <a:lnTo>
                    <a:pt x="1540" y="2166"/>
                  </a:lnTo>
                  <a:lnTo>
                    <a:pt x="1533" y="2170"/>
                  </a:lnTo>
                  <a:lnTo>
                    <a:pt x="1525" y="2176"/>
                  </a:lnTo>
                  <a:lnTo>
                    <a:pt x="1514" y="2182"/>
                  </a:lnTo>
                  <a:lnTo>
                    <a:pt x="1501" y="2190"/>
                  </a:lnTo>
                  <a:lnTo>
                    <a:pt x="1486" y="2198"/>
                  </a:lnTo>
                  <a:lnTo>
                    <a:pt x="1468" y="2206"/>
                  </a:lnTo>
                  <a:lnTo>
                    <a:pt x="1448" y="2214"/>
                  </a:lnTo>
                  <a:lnTo>
                    <a:pt x="1426" y="2223"/>
                  </a:lnTo>
                  <a:lnTo>
                    <a:pt x="1403" y="2231"/>
                  </a:lnTo>
                  <a:lnTo>
                    <a:pt x="1378" y="2239"/>
                  </a:lnTo>
                  <a:lnTo>
                    <a:pt x="1350" y="2246"/>
                  </a:lnTo>
                  <a:lnTo>
                    <a:pt x="1322" y="2252"/>
                  </a:lnTo>
                  <a:lnTo>
                    <a:pt x="1291" y="2255"/>
                  </a:lnTo>
                  <a:lnTo>
                    <a:pt x="1260" y="2259"/>
                  </a:lnTo>
                  <a:lnTo>
                    <a:pt x="1242" y="2259"/>
                  </a:lnTo>
                  <a:lnTo>
                    <a:pt x="1225" y="2259"/>
                  </a:lnTo>
                  <a:lnTo>
                    <a:pt x="1206" y="2259"/>
                  </a:lnTo>
                  <a:lnTo>
                    <a:pt x="1187" y="2258"/>
                  </a:lnTo>
                  <a:lnTo>
                    <a:pt x="1169" y="2255"/>
                  </a:lnTo>
                  <a:lnTo>
                    <a:pt x="1150" y="2253"/>
                  </a:lnTo>
                  <a:lnTo>
                    <a:pt x="1130" y="2251"/>
                  </a:lnTo>
                  <a:lnTo>
                    <a:pt x="1110" y="2247"/>
                  </a:lnTo>
                  <a:lnTo>
                    <a:pt x="1091" y="2242"/>
                  </a:lnTo>
                  <a:lnTo>
                    <a:pt x="1070" y="2238"/>
                  </a:lnTo>
                  <a:lnTo>
                    <a:pt x="1050" y="2231"/>
                  </a:lnTo>
                  <a:lnTo>
                    <a:pt x="1029" y="2224"/>
                  </a:lnTo>
                  <a:lnTo>
                    <a:pt x="1007" y="2217"/>
                  </a:lnTo>
                  <a:lnTo>
                    <a:pt x="986" y="2207"/>
                  </a:lnTo>
                  <a:lnTo>
                    <a:pt x="964" y="2198"/>
                  </a:lnTo>
                  <a:lnTo>
                    <a:pt x="941" y="2188"/>
                  </a:lnTo>
                  <a:lnTo>
                    <a:pt x="953" y="2203"/>
                  </a:lnTo>
                  <a:lnTo>
                    <a:pt x="961" y="2220"/>
                  </a:lnTo>
                  <a:lnTo>
                    <a:pt x="965" y="2240"/>
                  </a:lnTo>
                  <a:lnTo>
                    <a:pt x="965" y="2259"/>
                  </a:lnTo>
                  <a:lnTo>
                    <a:pt x="960" y="2277"/>
                  </a:lnTo>
                  <a:lnTo>
                    <a:pt x="952" y="2294"/>
                  </a:lnTo>
                  <a:lnTo>
                    <a:pt x="939" y="2304"/>
                  </a:lnTo>
                  <a:lnTo>
                    <a:pt x="922" y="2310"/>
                  </a:lnTo>
                  <a:lnTo>
                    <a:pt x="218" y="2310"/>
                  </a:lnTo>
                  <a:lnTo>
                    <a:pt x="224" y="2291"/>
                  </a:lnTo>
                  <a:lnTo>
                    <a:pt x="232" y="2275"/>
                  </a:lnTo>
                  <a:lnTo>
                    <a:pt x="243" y="2261"/>
                  </a:lnTo>
                  <a:lnTo>
                    <a:pt x="257" y="2249"/>
                  </a:lnTo>
                  <a:lnTo>
                    <a:pt x="273" y="2240"/>
                  </a:lnTo>
                  <a:lnTo>
                    <a:pt x="291" y="2232"/>
                  </a:lnTo>
                  <a:lnTo>
                    <a:pt x="310" y="2226"/>
                  </a:lnTo>
                  <a:lnTo>
                    <a:pt x="330" y="2221"/>
                  </a:lnTo>
                  <a:lnTo>
                    <a:pt x="349" y="2218"/>
                  </a:lnTo>
                  <a:lnTo>
                    <a:pt x="370" y="2216"/>
                  </a:lnTo>
                  <a:lnTo>
                    <a:pt x="390" y="2214"/>
                  </a:lnTo>
                  <a:lnTo>
                    <a:pt x="410" y="2213"/>
                  </a:lnTo>
                  <a:lnTo>
                    <a:pt x="429" y="2213"/>
                  </a:lnTo>
                  <a:lnTo>
                    <a:pt x="445" y="2213"/>
                  </a:lnTo>
                  <a:lnTo>
                    <a:pt x="461" y="2213"/>
                  </a:lnTo>
                  <a:lnTo>
                    <a:pt x="474" y="2213"/>
                  </a:lnTo>
                  <a:lnTo>
                    <a:pt x="500" y="2212"/>
                  </a:lnTo>
                  <a:lnTo>
                    <a:pt x="528" y="2209"/>
                  </a:lnTo>
                  <a:lnTo>
                    <a:pt x="553" y="2203"/>
                  </a:lnTo>
                  <a:lnTo>
                    <a:pt x="577" y="2194"/>
                  </a:lnTo>
                  <a:lnTo>
                    <a:pt x="592" y="2183"/>
                  </a:lnTo>
                  <a:lnTo>
                    <a:pt x="599" y="2170"/>
                  </a:lnTo>
                  <a:lnTo>
                    <a:pt x="595" y="2154"/>
                  </a:lnTo>
                  <a:lnTo>
                    <a:pt x="577" y="2136"/>
                  </a:lnTo>
                  <a:lnTo>
                    <a:pt x="560" y="2126"/>
                  </a:lnTo>
                  <a:lnTo>
                    <a:pt x="541" y="2115"/>
                  </a:lnTo>
                  <a:lnTo>
                    <a:pt x="516" y="2101"/>
                  </a:lnTo>
                  <a:lnTo>
                    <a:pt x="489" y="2086"/>
                  </a:lnTo>
                  <a:lnTo>
                    <a:pt x="459" y="2067"/>
                  </a:lnTo>
                  <a:lnTo>
                    <a:pt x="426" y="2042"/>
                  </a:lnTo>
                  <a:lnTo>
                    <a:pt x="391" y="2013"/>
                  </a:lnTo>
                  <a:lnTo>
                    <a:pt x="356" y="1978"/>
                  </a:lnTo>
                  <a:lnTo>
                    <a:pt x="320" y="1936"/>
                  </a:lnTo>
                  <a:lnTo>
                    <a:pt x="284" y="1886"/>
                  </a:lnTo>
                  <a:lnTo>
                    <a:pt x="249" y="1828"/>
                  </a:lnTo>
                  <a:lnTo>
                    <a:pt x="215" y="1761"/>
                  </a:lnTo>
                  <a:lnTo>
                    <a:pt x="183" y="1684"/>
                  </a:lnTo>
                  <a:lnTo>
                    <a:pt x="152" y="1596"/>
                  </a:lnTo>
                  <a:lnTo>
                    <a:pt x="126" y="1497"/>
                  </a:lnTo>
                  <a:lnTo>
                    <a:pt x="102" y="1385"/>
                  </a:lnTo>
                  <a:lnTo>
                    <a:pt x="76" y="1209"/>
                  </a:lnTo>
                  <a:lnTo>
                    <a:pt x="64" y="1061"/>
                  </a:lnTo>
                  <a:lnTo>
                    <a:pt x="64" y="938"/>
                  </a:lnTo>
                  <a:lnTo>
                    <a:pt x="73" y="835"/>
                  </a:lnTo>
                  <a:lnTo>
                    <a:pt x="91" y="754"/>
                  </a:lnTo>
                  <a:lnTo>
                    <a:pt x="113" y="687"/>
                  </a:lnTo>
                  <a:lnTo>
                    <a:pt x="137" y="635"/>
                  </a:lnTo>
                  <a:lnTo>
                    <a:pt x="162" y="593"/>
                  </a:lnTo>
                  <a:lnTo>
                    <a:pt x="169" y="572"/>
                  </a:lnTo>
                  <a:lnTo>
                    <a:pt x="175" y="545"/>
                  </a:lnTo>
                  <a:lnTo>
                    <a:pt x="179" y="514"/>
                  </a:lnTo>
                  <a:lnTo>
                    <a:pt x="182" y="478"/>
                  </a:lnTo>
                  <a:lnTo>
                    <a:pt x="179" y="440"/>
                  </a:lnTo>
                  <a:lnTo>
                    <a:pt x="173" y="400"/>
                  </a:lnTo>
                  <a:lnTo>
                    <a:pt x="159" y="358"/>
                  </a:lnTo>
                  <a:lnTo>
                    <a:pt x="140" y="315"/>
                  </a:lnTo>
                  <a:lnTo>
                    <a:pt x="111" y="263"/>
                  </a:lnTo>
                  <a:lnTo>
                    <a:pt x="85" y="218"/>
                  </a:lnTo>
                  <a:lnTo>
                    <a:pt x="63" y="179"/>
                  </a:lnTo>
                  <a:lnTo>
                    <a:pt x="45" y="144"/>
                  </a:lnTo>
                  <a:lnTo>
                    <a:pt x="30" y="113"/>
                  </a:lnTo>
                  <a:lnTo>
                    <a:pt x="17" y="85"/>
                  </a:lnTo>
                  <a:lnTo>
                    <a:pt x="8" y="58"/>
                  </a:lnTo>
                  <a:lnTo>
                    <a:pt x="0" y="31"/>
                  </a:lnTo>
                  <a:lnTo>
                    <a:pt x="140" y="141"/>
                  </a:lnTo>
                  <a:lnTo>
                    <a:pt x="5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66" name="Freeform 353"/>
            <p:cNvSpPr>
              <a:spLocks/>
            </p:cNvSpPr>
            <p:nvPr/>
          </p:nvSpPr>
          <p:spPr bwMode="auto">
            <a:xfrm>
              <a:off x="2166" y="3308"/>
              <a:ext cx="39" cy="124"/>
            </a:xfrm>
            <a:custGeom>
              <a:avLst/>
              <a:gdLst>
                <a:gd name="T0" fmla="*/ 0 w 194"/>
                <a:gd name="T1" fmla="*/ 0 h 620"/>
                <a:gd name="T2" fmla="*/ 0 w 194"/>
                <a:gd name="T3" fmla="*/ 0 h 620"/>
                <a:gd name="T4" fmla="*/ 0 w 194"/>
                <a:gd name="T5" fmla="*/ 0 h 620"/>
                <a:gd name="T6" fmla="*/ 0 w 194"/>
                <a:gd name="T7" fmla="*/ 0 h 620"/>
                <a:gd name="T8" fmla="*/ 0 w 194"/>
                <a:gd name="T9" fmla="*/ 0 h 620"/>
                <a:gd name="T10" fmla="*/ 0 w 194"/>
                <a:gd name="T11" fmla="*/ 0 h 620"/>
                <a:gd name="T12" fmla="*/ 0 w 194"/>
                <a:gd name="T13" fmla="*/ 0 h 620"/>
                <a:gd name="T14" fmla="*/ 0 w 194"/>
                <a:gd name="T15" fmla="*/ 0 h 620"/>
                <a:gd name="T16" fmla="*/ 0 w 194"/>
                <a:gd name="T17" fmla="*/ 0 h 620"/>
                <a:gd name="T18" fmla="*/ 0 w 194"/>
                <a:gd name="T19" fmla="*/ 0 h 620"/>
                <a:gd name="T20" fmla="*/ 0 w 194"/>
                <a:gd name="T21" fmla="*/ 0 h 620"/>
                <a:gd name="T22" fmla="*/ 0 w 194"/>
                <a:gd name="T23" fmla="*/ 0 h 620"/>
                <a:gd name="T24" fmla="*/ 0 w 194"/>
                <a:gd name="T25" fmla="*/ 0 h 620"/>
                <a:gd name="T26" fmla="*/ 0 w 194"/>
                <a:gd name="T27" fmla="*/ 0 h 620"/>
                <a:gd name="T28" fmla="*/ 0 w 194"/>
                <a:gd name="T29" fmla="*/ 0 h 620"/>
                <a:gd name="T30" fmla="*/ 0 w 194"/>
                <a:gd name="T31" fmla="*/ 0 h 620"/>
                <a:gd name="T32" fmla="*/ 0 w 194"/>
                <a:gd name="T33" fmla="*/ 0 h 620"/>
                <a:gd name="T34" fmla="*/ 0 w 194"/>
                <a:gd name="T35" fmla="*/ 0 h 620"/>
                <a:gd name="T36" fmla="*/ 0 w 194"/>
                <a:gd name="T37" fmla="*/ 0 h 620"/>
                <a:gd name="T38" fmla="*/ 0 w 194"/>
                <a:gd name="T39" fmla="*/ 0 h 620"/>
                <a:gd name="T40" fmla="*/ 0 w 194"/>
                <a:gd name="T41" fmla="*/ 0 h 620"/>
                <a:gd name="T42" fmla="*/ 0 w 194"/>
                <a:gd name="T43" fmla="*/ 0 h 620"/>
                <a:gd name="T44" fmla="*/ 0 w 194"/>
                <a:gd name="T45" fmla="*/ 0 h 620"/>
                <a:gd name="T46" fmla="*/ 0 w 194"/>
                <a:gd name="T47" fmla="*/ 0 h 620"/>
                <a:gd name="T48" fmla="*/ 0 w 194"/>
                <a:gd name="T49" fmla="*/ 0 h 6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4"/>
                <a:gd name="T76" fmla="*/ 0 h 620"/>
                <a:gd name="T77" fmla="*/ 194 w 194"/>
                <a:gd name="T78" fmla="*/ 620 h 6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4" h="620">
                  <a:moveTo>
                    <a:pt x="99" y="0"/>
                  </a:moveTo>
                  <a:lnTo>
                    <a:pt x="51" y="102"/>
                  </a:lnTo>
                  <a:lnTo>
                    <a:pt x="21" y="208"/>
                  </a:lnTo>
                  <a:lnTo>
                    <a:pt x="5" y="312"/>
                  </a:lnTo>
                  <a:lnTo>
                    <a:pt x="0" y="409"/>
                  </a:lnTo>
                  <a:lnTo>
                    <a:pt x="2" y="494"/>
                  </a:lnTo>
                  <a:lnTo>
                    <a:pt x="8" y="560"/>
                  </a:lnTo>
                  <a:lnTo>
                    <a:pt x="15" y="603"/>
                  </a:lnTo>
                  <a:lnTo>
                    <a:pt x="18" y="620"/>
                  </a:lnTo>
                  <a:lnTo>
                    <a:pt x="23" y="589"/>
                  </a:lnTo>
                  <a:lnTo>
                    <a:pt x="41" y="554"/>
                  </a:lnTo>
                  <a:lnTo>
                    <a:pt x="67" y="517"/>
                  </a:lnTo>
                  <a:lnTo>
                    <a:pt x="97" y="481"/>
                  </a:lnTo>
                  <a:lnTo>
                    <a:pt x="128" y="449"/>
                  </a:lnTo>
                  <a:lnTo>
                    <a:pt x="157" y="424"/>
                  </a:lnTo>
                  <a:lnTo>
                    <a:pt x="181" y="409"/>
                  </a:lnTo>
                  <a:lnTo>
                    <a:pt x="194" y="406"/>
                  </a:lnTo>
                  <a:lnTo>
                    <a:pt x="175" y="362"/>
                  </a:lnTo>
                  <a:lnTo>
                    <a:pt x="159" y="304"/>
                  </a:lnTo>
                  <a:lnTo>
                    <a:pt x="143" y="239"/>
                  </a:lnTo>
                  <a:lnTo>
                    <a:pt x="129" y="171"/>
                  </a:lnTo>
                  <a:lnTo>
                    <a:pt x="118" y="107"/>
                  </a:lnTo>
                  <a:lnTo>
                    <a:pt x="108" y="53"/>
                  </a:lnTo>
                  <a:lnTo>
                    <a:pt x="103" y="16"/>
                  </a:lnTo>
                  <a:lnTo>
                    <a:pt x="9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67" name="Freeform 354"/>
            <p:cNvSpPr>
              <a:spLocks/>
            </p:cNvSpPr>
            <p:nvPr/>
          </p:nvSpPr>
          <p:spPr bwMode="auto">
            <a:xfrm>
              <a:off x="2256" y="3105"/>
              <a:ext cx="16" cy="16"/>
            </a:xfrm>
            <a:custGeom>
              <a:avLst/>
              <a:gdLst>
                <a:gd name="T0" fmla="*/ 0 w 79"/>
                <a:gd name="T1" fmla="*/ 0 h 80"/>
                <a:gd name="T2" fmla="*/ 0 w 79"/>
                <a:gd name="T3" fmla="*/ 0 h 80"/>
                <a:gd name="T4" fmla="*/ 0 w 79"/>
                <a:gd name="T5" fmla="*/ 0 h 80"/>
                <a:gd name="T6" fmla="*/ 0 w 79"/>
                <a:gd name="T7" fmla="*/ 0 h 80"/>
                <a:gd name="T8" fmla="*/ 0 w 79"/>
                <a:gd name="T9" fmla="*/ 0 h 80"/>
                <a:gd name="T10" fmla="*/ 0 w 79"/>
                <a:gd name="T11" fmla="*/ 0 h 80"/>
                <a:gd name="T12" fmla="*/ 0 w 79"/>
                <a:gd name="T13" fmla="*/ 0 h 80"/>
                <a:gd name="T14" fmla="*/ 0 w 79"/>
                <a:gd name="T15" fmla="*/ 0 h 80"/>
                <a:gd name="T16" fmla="*/ 0 w 79"/>
                <a:gd name="T17" fmla="*/ 0 h 80"/>
                <a:gd name="T18" fmla="*/ 0 w 79"/>
                <a:gd name="T19" fmla="*/ 0 h 80"/>
                <a:gd name="T20" fmla="*/ 0 w 79"/>
                <a:gd name="T21" fmla="*/ 0 h 80"/>
                <a:gd name="T22" fmla="*/ 0 w 79"/>
                <a:gd name="T23" fmla="*/ 0 h 80"/>
                <a:gd name="T24" fmla="*/ 0 w 79"/>
                <a:gd name="T25" fmla="*/ 0 h 80"/>
                <a:gd name="T26" fmla="*/ 0 w 79"/>
                <a:gd name="T27" fmla="*/ 0 h 80"/>
                <a:gd name="T28" fmla="*/ 0 w 79"/>
                <a:gd name="T29" fmla="*/ 0 h 80"/>
                <a:gd name="T30" fmla="*/ 0 w 79"/>
                <a:gd name="T31" fmla="*/ 0 h 80"/>
                <a:gd name="T32" fmla="*/ 0 w 79"/>
                <a:gd name="T33" fmla="*/ 0 h 80"/>
                <a:gd name="T34" fmla="*/ 0 w 79"/>
                <a:gd name="T35" fmla="*/ 0 h 80"/>
                <a:gd name="T36" fmla="*/ 0 w 79"/>
                <a:gd name="T37" fmla="*/ 0 h 80"/>
                <a:gd name="T38" fmla="*/ 0 w 79"/>
                <a:gd name="T39" fmla="*/ 0 h 80"/>
                <a:gd name="T40" fmla="*/ 0 w 79"/>
                <a:gd name="T41" fmla="*/ 0 h 80"/>
                <a:gd name="T42" fmla="*/ 0 w 79"/>
                <a:gd name="T43" fmla="*/ 0 h 80"/>
                <a:gd name="T44" fmla="*/ 0 w 79"/>
                <a:gd name="T45" fmla="*/ 0 h 80"/>
                <a:gd name="T46" fmla="*/ 0 w 79"/>
                <a:gd name="T47" fmla="*/ 0 h 80"/>
                <a:gd name="T48" fmla="*/ 0 w 79"/>
                <a:gd name="T49" fmla="*/ 0 h 80"/>
                <a:gd name="T50" fmla="*/ 0 w 79"/>
                <a:gd name="T51" fmla="*/ 0 h 80"/>
                <a:gd name="T52" fmla="*/ 0 w 79"/>
                <a:gd name="T53" fmla="*/ 0 h 80"/>
                <a:gd name="T54" fmla="*/ 0 w 79"/>
                <a:gd name="T55" fmla="*/ 0 h 80"/>
                <a:gd name="T56" fmla="*/ 0 w 79"/>
                <a:gd name="T57" fmla="*/ 0 h 80"/>
                <a:gd name="T58" fmla="*/ 0 w 79"/>
                <a:gd name="T59" fmla="*/ 0 h 80"/>
                <a:gd name="T60" fmla="*/ 0 w 79"/>
                <a:gd name="T61" fmla="*/ 0 h 80"/>
                <a:gd name="T62" fmla="*/ 0 w 79"/>
                <a:gd name="T63" fmla="*/ 0 h 80"/>
                <a:gd name="T64" fmla="*/ 0 w 79"/>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0"/>
                <a:gd name="T101" fmla="*/ 79 w 79"/>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0">
                  <a:moveTo>
                    <a:pt x="40" y="80"/>
                  </a:moveTo>
                  <a:lnTo>
                    <a:pt x="48" y="79"/>
                  </a:lnTo>
                  <a:lnTo>
                    <a:pt x="56" y="76"/>
                  </a:lnTo>
                  <a:lnTo>
                    <a:pt x="63" y="73"/>
                  </a:lnTo>
                  <a:lnTo>
                    <a:pt x="69" y="68"/>
                  </a:lnTo>
                  <a:lnTo>
                    <a:pt x="73" y="62"/>
                  </a:lnTo>
                  <a:lnTo>
                    <a:pt x="77" y="55"/>
                  </a:lnTo>
                  <a:lnTo>
                    <a:pt x="78" y="48"/>
                  </a:lnTo>
                  <a:lnTo>
                    <a:pt x="79" y="40"/>
                  </a:lnTo>
                  <a:lnTo>
                    <a:pt x="78" y="32"/>
                  </a:lnTo>
                  <a:lnTo>
                    <a:pt x="77" y="24"/>
                  </a:lnTo>
                  <a:lnTo>
                    <a:pt x="73" y="17"/>
                  </a:lnTo>
                  <a:lnTo>
                    <a:pt x="69" y="11"/>
                  </a:lnTo>
                  <a:lnTo>
                    <a:pt x="63" y="7"/>
                  </a:lnTo>
                  <a:lnTo>
                    <a:pt x="56" y="3"/>
                  </a:lnTo>
                  <a:lnTo>
                    <a:pt x="48" y="1"/>
                  </a:lnTo>
                  <a:lnTo>
                    <a:pt x="40" y="0"/>
                  </a:lnTo>
                  <a:lnTo>
                    <a:pt x="31" y="1"/>
                  </a:lnTo>
                  <a:lnTo>
                    <a:pt x="23" y="3"/>
                  </a:lnTo>
                  <a:lnTo>
                    <a:pt x="16" y="7"/>
                  </a:lnTo>
                  <a:lnTo>
                    <a:pt x="12" y="11"/>
                  </a:lnTo>
                  <a:lnTo>
                    <a:pt x="6" y="17"/>
                  </a:lnTo>
                  <a:lnTo>
                    <a:pt x="3" y="24"/>
                  </a:lnTo>
                  <a:lnTo>
                    <a:pt x="1" y="32"/>
                  </a:lnTo>
                  <a:lnTo>
                    <a:pt x="0" y="40"/>
                  </a:lnTo>
                  <a:lnTo>
                    <a:pt x="1" y="48"/>
                  </a:lnTo>
                  <a:lnTo>
                    <a:pt x="3" y="55"/>
                  </a:lnTo>
                  <a:lnTo>
                    <a:pt x="6" y="62"/>
                  </a:lnTo>
                  <a:lnTo>
                    <a:pt x="12" y="68"/>
                  </a:lnTo>
                  <a:lnTo>
                    <a:pt x="16" y="73"/>
                  </a:lnTo>
                  <a:lnTo>
                    <a:pt x="23" y="76"/>
                  </a:lnTo>
                  <a:lnTo>
                    <a:pt x="31" y="79"/>
                  </a:lnTo>
                  <a:lnTo>
                    <a:pt x="40" y="8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68" name="Freeform 355"/>
            <p:cNvSpPr>
              <a:spLocks/>
            </p:cNvSpPr>
            <p:nvPr/>
          </p:nvSpPr>
          <p:spPr bwMode="auto">
            <a:xfrm>
              <a:off x="2198" y="3173"/>
              <a:ext cx="215" cy="354"/>
            </a:xfrm>
            <a:custGeom>
              <a:avLst/>
              <a:gdLst>
                <a:gd name="T0" fmla="*/ 0 w 1071"/>
                <a:gd name="T1" fmla="*/ 0 h 1770"/>
                <a:gd name="T2" fmla="*/ 0 w 1071"/>
                <a:gd name="T3" fmla="*/ 0 h 1770"/>
                <a:gd name="T4" fmla="*/ 0 w 1071"/>
                <a:gd name="T5" fmla="*/ 0 h 1770"/>
                <a:gd name="T6" fmla="*/ 0 w 1071"/>
                <a:gd name="T7" fmla="*/ 0 h 1770"/>
                <a:gd name="T8" fmla="*/ 0 w 1071"/>
                <a:gd name="T9" fmla="*/ 0 h 1770"/>
                <a:gd name="T10" fmla="*/ 0 w 1071"/>
                <a:gd name="T11" fmla="*/ 0 h 1770"/>
                <a:gd name="T12" fmla="*/ 0 w 1071"/>
                <a:gd name="T13" fmla="*/ 0 h 1770"/>
                <a:gd name="T14" fmla="*/ 0 w 1071"/>
                <a:gd name="T15" fmla="*/ 0 h 1770"/>
                <a:gd name="T16" fmla="*/ 0 w 1071"/>
                <a:gd name="T17" fmla="*/ 0 h 1770"/>
                <a:gd name="T18" fmla="*/ 0 w 1071"/>
                <a:gd name="T19" fmla="*/ 0 h 1770"/>
                <a:gd name="T20" fmla="*/ 0 w 1071"/>
                <a:gd name="T21" fmla="*/ 0 h 1770"/>
                <a:gd name="T22" fmla="*/ 0 w 1071"/>
                <a:gd name="T23" fmla="*/ 0 h 1770"/>
                <a:gd name="T24" fmla="*/ 0 w 1071"/>
                <a:gd name="T25" fmla="*/ 0 h 1770"/>
                <a:gd name="T26" fmla="*/ 0 w 1071"/>
                <a:gd name="T27" fmla="*/ 0 h 1770"/>
                <a:gd name="T28" fmla="*/ 0 w 1071"/>
                <a:gd name="T29" fmla="*/ 0 h 1770"/>
                <a:gd name="T30" fmla="*/ 0 w 1071"/>
                <a:gd name="T31" fmla="*/ 0 h 1770"/>
                <a:gd name="T32" fmla="*/ 0 w 1071"/>
                <a:gd name="T33" fmla="*/ 0 h 1770"/>
                <a:gd name="T34" fmla="*/ 0 w 1071"/>
                <a:gd name="T35" fmla="*/ 0 h 1770"/>
                <a:gd name="T36" fmla="*/ 0 w 1071"/>
                <a:gd name="T37" fmla="*/ 0 h 1770"/>
                <a:gd name="T38" fmla="*/ 0 w 1071"/>
                <a:gd name="T39" fmla="*/ 0 h 1770"/>
                <a:gd name="T40" fmla="*/ 0 w 1071"/>
                <a:gd name="T41" fmla="*/ 0 h 1770"/>
                <a:gd name="T42" fmla="*/ 0 w 1071"/>
                <a:gd name="T43" fmla="*/ 0 h 1770"/>
                <a:gd name="T44" fmla="*/ 0 w 1071"/>
                <a:gd name="T45" fmla="*/ 0 h 1770"/>
                <a:gd name="T46" fmla="*/ 0 w 1071"/>
                <a:gd name="T47" fmla="*/ 0 h 1770"/>
                <a:gd name="T48" fmla="*/ 0 w 1071"/>
                <a:gd name="T49" fmla="*/ 0 h 1770"/>
                <a:gd name="T50" fmla="*/ 0 w 1071"/>
                <a:gd name="T51" fmla="*/ 0 h 1770"/>
                <a:gd name="T52" fmla="*/ 0 w 1071"/>
                <a:gd name="T53" fmla="*/ 0 h 1770"/>
                <a:gd name="T54" fmla="*/ 0 w 1071"/>
                <a:gd name="T55" fmla="*/ 0 h 1770"/>
                <a:gd name="T56" fmla="*/ 0 w 1071"/>
                <a:gd name="T57" fmla="*/ 0 h 1770"/>
                <a:gd name="T58" fmla="*/ 0 w 1071"/>
                <a:gd name="T59" fmla="*/ 0 h 1770"/>
                <a:gd name="T60" fmla="*/ 0 w 1071"/>
                <a:gd name="T61" fmla="*/ 0 h 1770"/>
                <a:gd name="T62" fmla="*/ 0 w 1071"/>
                <a:gd name="T63" fmla="*/ 0 h 1770"/>
                <a:gd name="T64" fmla="*/ 0 w 1071"/>
                <a:gd name="T65" fmla="*/ 0 h 1770"/>
                <a:gd name="T66" fmla="*/ 0 w 1071"/>
                <a:gd name="T67" fmla="*/ 0 h 1770"/>
                <a:gd name="T68" fmla="*/ 0 w 1071"/>
                <a:gd name="T69" fmla="*/ 0 h 1770"/>
                <a:gd name="T70" fmla="*/ 0 w 1071"/>
                <a:gd name="T71" fmla="*/ 0 h 1770"/>
                <a:gd name="T72" fmla="*/ 0 w 1071"/>
                <a:gd name="T73" fmla="*/ 0 h 1770"/>
                <a:gd name="T74" fmla="*/ 0 w 1071"/>
                <a:gd name="T75" fmla="*/ 0 h 1770"/>
                <a:gd name="T76" fmla="*/ 0 w 1071"/>
                <a:gd name="T77" fmla="*/ 0 h 1770"/>
                <a:gd name="T78" fmla="*/ 0 w 1071"/>
                <a:gd name="T79" fmla="*/ 0 h 1770"/>
                <a:gd name="T80" fmla="*/ 0 w 1071"/>
                <a:gd name="T81" fmla="*/ 0 h 1770"/>
                <a:gd name="T82" fmla="*/ 0 w 1071"/>
                <a:gd name="T83" fmla="*/ 0 h 1770"/>
                <a:gd name="T84" fmla="*/ 0 w 1071"/>
                <a:gd name="T85" fmla="*/ 0 h 1770"/>
                <a:gd name="T86" fmla="*/ 0 w 1071"/>
                <a:gd name="T87" fmla="*/ 0 h 1770"/>
                <a:gd name="T88" fmla="*/ 0 w 1071"/>
                <a:gd name="T89" fmla="*/ 0 h 1770"/>
                <a:gd name="T90" fmla="*/ 0 w 1071"/>
                <a:gd name="T91" fmla="*/ 0 h 17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1"/>
                <a:gd name="T139" fmla="*/ 0 h 1770"/>
                <a:gd name="T140" fmla="*/ 1071 w 1071"/>
                <a:gd name="T141" fmla="*/ 1770 h 17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1" h="1770">
                  <a:moveTo>
                    <a:pt x="831" y="1770"/>
                  </a:moveTo>
                  <a:lnTo>
                    <a:pt x="853" y="1765"/>
                  </a:lnTo>
                  <a:lnTo>
                    <a:pt x="867" y="1754"/>
                  </a:lnTo>
                  <a:lnTo>
                    <a:pt x="875" y="1740"/>
                  </a:lnTo>
                  <a:lnTo>
                    <a:pt x="876" y="1724"/>
                  </a:lnTo>
                  <a:lnTo>
                    <a:pt x="874" y="1706"/>
                  </a:lnTo>
                  <a:lnTo>
                    <a:pt x="868" y="1688"/>
                  </a:lnTo>
                  <a:lnTo>
                    <a:pt x="859" y="1670"/>
                  </a:lnTo>
                  <a:lnTo>
                    <a:pt x="848" y="1654"/>
                  </a:lnTo>
                  <a:lnTo>
                    <a:pt x="891" y="1617"/>
                  </a:lnTo>
                  <a:lnTo>
                    <a:pt x="930" y="1577"/>
                  </a:lnTo>
                  <a:lnTo>
                    <a:pt x="965" y="1535"/>
                  </a:lnTo>
                  <a:lnTo>
                    <a:pt x="995" y="1492"/>
                  </a:lnTo>
                  <a:lnTo>
                    <a:pt x="1019" y="1447"/>
                  </a:lnTo>
                  <a:lnTo>
                    <a:pt x="1040" y="1399"/>
                  </a:lnTo>
                  <a:lnTo>
                    <a:pt x="1055" y="1349"/>
                  </a:lnTo>
                  <a:lnTo>
                    <a:pt x="1066" y="1295"/>
                  </a:lnTo>
                  <a:lnTo>
                    <a:pt x="1071" y="1239"/>
                  </a:lnTo>
                  <a:lnTo>
                    <a:pt x="1068" y="1180"/>
                  </a:lnTo>
                  <a:lnTo>
                    <a:pt x="1061" y="1117"/>
                  </a:lnTo>
                  <a:lnTo>
                    <a:pt x="1046" y="1050"/>
                  </a:lnTo>
                  <a:lnTo>
                    <a:pt x="1025" y="981"/>
                  </a:lnTo>
                  <a:lnTo>
                    <a:pt x="998" y="906"/>
                  </a:lnTo>
                  <a:lnTo>
                    <a:pt x="962" y="829"/>
                  </a:lnTo>
                  <a:lnTo>
                    <a:pt x="920" y="746"/>
                  </a:lnTo>
                  <a:lnTo>
                    <a:pt x="898" y="780"/>
                  </a:lnTo>
                  <a:lnTo>
                    <a:pt x="876" y="827"/>
                  </a:lnTo>
                  <a:lnTo>
                    <a:pt x="856" y="886"/>
                  </a:lnTo>
                  <a:lnTo>
                    <a:pt x="841" y="962"/>
                  </a:lnTo>
                  <a:lnTo>
                    <a:pt x="832" y="1054"/>
                  </a:lnTo>
                  <a:lnTo>
                    <a:pt x="831" y="1166"/>
                  </a:lnTo>
                  <a:lnTo>
                    <a:pt x="840" y="1297"/>
                  </a:lnTo>
                  <a:lnTo>
                    <a:pt x="861" y="1451"/>
                  </a:lnTo>
                  <a:lnTo>
                    <a:pt x="856" y="1448"/>
                  </a:lnTo>
                  <a:lnTo>
                    <a:pt x="841" y="1436"/>
                  </a:lnTo>
                  <a:lnTo>
                    <a:pt x="820" y="1417"/>
                  </a:lnTo>
                  <a:lnTo>
                    <a:pt x="793" y="1389"/>
                  </a:lnTo>
                  <a:lnTo>
                    <a:pt x="762" y="1352"/>
                  </a:lnTo>
                  <a:lnTo>
                    <a:pt x="729" y="1306"/>
                  </a:lnTo>
                  <a:lnTo>
                    <a:pt x="695" y="1250"/>
                  </a:lnTo>
                  <a:lnTo>
                    <a:pt x="663" y="1183"/>
                  </a:lnTo>
                  <a:lnTo>
                    <a:pt x="634" y="1106"/>
                  </a:lnTo>
                  <a:lnTo>
                    <a:pt x="608" y="1019"/>
                  </a:lnTo>
                  <a:lnTo>
                    <a:pt x="591" y="919"/>
                  </a:lnTo>
                  <a:lnTo>
                    <a:pt x="580" y="807"/>
                  </a:lnTo>
                  <a:lnTo>
                    <a:pt x="580" y="683"/>
                  </a:lnTo>
                  <a:lnTo>
                    <a:pt x="592" y="546"/>
                  </a:lnTo>
                  <a:lnTo>
                    <a:pt x="616" y="396"/>
                  </a:lnTo>
                  <a:lnTo>
                    <a:pt x="656" y="232"/>
                  </a:lnTo>
                  <a:lnTo>
                    <a:pt x="641" y="195"/>
                  </a:lnTo>
                  <a:lnTo>
                    <a:pt x="622" y="163"/>
                  </a:lnTo>
                  <a:lnTo>
                    <a:pt x="603" y="132"/>
                  </a:lnTo>
                  <a:lnTo>
                    <a:pt x="581" y="105"/>
                  </a:lnTo>
                  <a:lnTo>
                    <a:pt x="557" y="80"/>
                  </a:lnTo>
                  <a:lnTo>
                    <a:pt x="531" y="59"/>
                  </a:lnTo>
                  <a:lnTo>
                    <a:pt x="502" y="42"/>
                  </a:lnTo>
                  <a:lnTo>
                    <a:pt x="472" y="26"/>
                  </a:lnTo>
                  <a:lnTo>
                    <a:pt x="438" y="15"/>
                  </a:lnTo>
                  <a:lnTo>
                    <a:pt x="402" y="6"/>
                  </a:lnTo>
                  <a:lnTo>
                    <a:pt x="363" y="1"/>
                  </a:lnTo>
                  <a:lnTo>
                    <a:pt x="323" y="0"/>
                  </a:lnTo>
                  <a:lnTo>
                    <a:pt x="279" y="2"/>
                  </a:lnTo>
                  <a:lnTo>
                    <a:pt x="233" y="8"/>
                  </a:lnTo>
                  <a:lnTo>
                    <a:pt x="184" y="17"/>
                  </a:lnTo>
                  <a:lnTo>
                    <a:pt x="133" y="31"/>
                  </a:lnTo>
                  <a:lnTo>
                    <a:pt x="123" y="47"/>
                  </a:lnTo>
                  <a:lnTo>
                    <a:pt x="112" y="66"/>
                  </a:lnTo>
                  <a:lnTo>
                    <a:pt x="99" y="87"/>
                  </a:lnTo>
                  <a:lnTo>
                    <a:pt x="84" y="110"/>
                  </a:lnTo>
                  <a:lnTo>
                    <a:pt x="70" y="138"/>
                  </a:lnTo>
                  <a:lnTo>
                    <a:pt x="55" y="170"/>
                  </a:lnTo>
                  <a:lnTo>
                    <a:pt x="41" y="206"/>
                  </a:lnTo>
                  <a:lnTo>
                    <a:pt x="28" y="248"/>
                  </a:lnTo>
                  <a:lnTo>
                    <a:pt x="17" y="296"/>
                  </a:lnTo>
                  <a:lnTo>
                    <a:pt x="8" y="350"/>
                  </a:lnTo>
                  <a:lnTo>
                    <a:pt x="2" y="413"/>
                  </a:lnTo>
                  <a:lnTo>
                    <a:pt x="0" y="483"/>
                  </a:lnTo>
                  <a:lnTo>
                    <a:pt x="2" y="562"/>
                  </a:lnTo>
                  <a:lnTo>
                    <a:pt x="9" y="650"/>
                  </a:lnTo>
                  <a:lnTo>
                    <a:pt x="21" y="749"/>
                  </a:lnTo>
                  <a:lnTo>
                    <a:pt x="38" y="857"/>
                  </a:lnTo>
                  <a:lnTo>
                    <a:pt x="62" y="965"/>
                  </a:lnTo>
                  <a:lnTo>
                    <a:pt x="88" y="1062"/>
                  </a:lnTo>
                  <a:lnTo>
                    <a:pt x="117" y="1148"/>
                  </a:lnTo>
                  <a:lnTo>
                    <a:pt x="149" y="1224"/>
                  </a:lnTo>
                  <a:lnTo>
                    <a:pt x="183" y="1289"/>
                  </a:lnTo>
                  <a:lnTo>
                    <a:pt x="218" y="1347"/>
                  </a:lnTo>
                  <a:lnTo>
                    <a:pt x="253" y="1396"/>
                  </a:lnTo>
                  <a:lnTo>
                    <a:pt x="288" y="1438"/>
                  </a:lnTo>
                  <a:lnTo>
                    <a:pt x="323" y="1473"/>
                  </a:lnTo>
                  <a:lnTo>
                    <a:pt x="356" y="1502"/>
                  </a:lnTo>
                  <a:lnTo>
                    <a:pt x="388" y="1527"/>
                  </a:lnTo>
                  <a:lnTo>
                    <a:pt x="418" y="1547"/>
                  </a:lnTo>
                  <a:lnTo>
                    <a:pt x="445" y="1563"/>
                  </a:lnTo>
                  <a:lnTo>
                    <a:pt x="468" y="1576"/>
                  </a:lnTo>
                  <a:lnTo>
                    <a:pt x="488" y="1587"/>
                  </a:lnTo>
                  <a:lnTo>
                    <a:pt x="503" y="1597"/>
                  </a:lnTo>
                  <a:lnTo>
                    <a:pt x="518" y="1610"/>
                  </a:lnTo>
                  <a:lnTo>
                    <a:pt x="529" y="1621"/>
                  </a:lnTo>
                  <a:lnTo>
                    <a:pt x="535" y="1633"/>
                  </a:lnTo>
                  <a:lnTo>
                    <a:pt x="537" y="1642"/>
                  </a:lnTo>
                  <a:lnTo>
                    <a:pt x="535" y="1652"/>
                  </a:lnTo>
                  <a:lnTo>
                    <a:pt x="530" y="1660"/>
                  </a:lnTo>
                  <a:lnTo>
                    <a:pt x="523" y="1667"/>
                  </a:lnTo>
                  <a:lnTo>
                    <a:pt x="514" y="1674"/>
                  </a:lnTo>
                  <a:lnTo>
                    <a:pt x="503" y="1679"/>
                  </a:lnTo>
                  <a:lnTo>
                    <a:pt x="490" y="1684"/>
                  </a:lnTo>
                  <a:lnTo>
                    <a:pt x="476" y="1688"/>
                  </a:lnTo>
                  <a:lnTo>
                    <a:pt x="462" y="1691"/>
                  </a:lnTo>
                  <a:lnTo>
                    <a:pt x="447" y="1693"/>
                  </a:lnTo>
                  <a:lnTo>
                    <a:pt x="433" y="1696"/>
                  </a:lnTo>
                  <a:lnTo>
                    <a:pt x="420" y="1697"/>
                  </a:lnTo>
                  <a:lnTo>
                    <a:pt x="408" y="1697"/>
                  </a:lnTo>
                  <a:lnTo>
                    <a:pt x="395" y="1697"/>
                  </a:lnTo>
                  <a:lnTo>
                    <a:pt x="380" y="1697"/>
                  </a:lnTo>
                  <a:lnTo>
                    <a:pt x="363" y="1696"/>
                  </a:lnTo>
                  <a:lnTo>
                    <a:pt x="346" y="1696"/>
                  </a:lnTo>
                  <a:lnTo>
                    <a:pt x="327" y="1696"/>
                  </a:lnTo>
                  <a:lnTo>
                    <a:pt x="307" y="1697"/>
                  </a:lnTo>
                  <a:lnTo>
                    <a:pt x="289" y="1698"/>
                  </a:lnTo>
                  <a:lnTo>
                    <a:pt x="269" y="1700"/>
                  </a:lnTo>
                  <a:lnTo>
                    <a:pt x="250" y="1703"/>
                  </a:lnTo>
                  <a:lnTo>
                    <a:pt x="233" y="1707"/>
                  </a:lnTo>
                  <a:lnTo>
                    <a:pt x="215" y="1713"/>
                  </a:lnTo>
                  <a:lnTo>
                    <a:pt x="200" y="1720"/>
                  </a:lnTo>
                  <a:lnTo>
                    <a:pt x="186" y="1730"/>
                  </a:lnTo>
                  <a:lnTo>
                    <a:pt x="176" y="1740"/>
                  </a:lnTo>
                  <a:lnTo>
                    <a:pt x="166" y="1753"/>
                  </a:lnTo>
                  <a:lnTo>
                    <a:pt x="161" y="1768"/>
                  </a:lnTo>
                  <a:lnTo>
                    <a:pt x="258" y="1768"/>
                  </a:lnTo>
                  <a:lnTo>
                    <a:pt x="274" y="1717"/>
                  </a:lnTo>
                  <a:lnTo>
                    <a:pt x="286" y="1727"/>
                  </a:lnTo>
                  <a:lnTo>
                    <a:pt x="286" y="1768"/>
                  </a:lnTo>
                  <a:lnTo>
                    <a:pt x="318" y="1768"/>
                  </a:lnTo>
                  <a:lnTo>
                    <a:pt x="333" y="1717"/>
                  </a:lnTo>
                  <a:lnTo>
                    <a:pt x="346" y="1727"/>
                  </a:lnTo>
                  <a:lnTo>
                    <a:pt x="346" y="1768"/>
                  </a:lnTo>
                  <a:lnTo>
                    <a:pt x="831" y="17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2544" name="Group 356"/>
          <p:cNvGrpSpPr>
            <a:grpSpLocks/>
          </p:cNvGrpSpPr>
          <p:nvPr/>
        </p:nvGrpSpPr>
        <p:grpSpPr bwMode="auto">
          <a:xfrm>
            <a:off x="1781175" y="6021388"/>
            <a:ext cx="533400" cy="650875"/>
            <a:chOff x="1580" y="3716"/>
            <a:chExt cx="498" cy="487"/>
          </a:xfrm>
        </p:grpSpPr>
        <p:sp>
          <p:nvSpPr>
            <p:cNvPr id="22556" name="Freeform 357"/>
            <p:cNvSpPr>
              <a:spLocks/>
            </p:cNvSpPr>
            <p:nvPr/>
          </p:nvSpPr>
          <p:spPr bwMode="auto">
            <a:xfrm>
              <a:off x="1898" y="3716"/>
              <a:ext cx="180" cy="262"/>
            </a:xfrm>
            <a:custGeom>
              <a:avLst/>
              <a:gdLst>
                <a:gd name="T0" fmla="*/ 0 w 901"/>
                <a:gd name="T1" fmla="*/ 0 h 1310"/>
                <a:gd name="T2" fmla="*/ 0 w 901"/>
                <a:gd name="T3" fmla="*/ 0 h 1310"/>
                <a:gd name="T4" fmla="*/ 0 w 901"/>
                <a:gd name="T5" fmla="*/ 0 h 1310"/>
                <a:gd name="T6" fmla="*/ 0 w 901"/>
                <a:gd name="T7" fmla="*/ 0 h 1310"/>
                <a:gd name="T8" fmla="*/ 0 w 901"/>
                <a:gd name="T9" fmla="*/ 0 h 1310"/>
                <a:gd name="T10" fmla="*/ 0 w 901"/>
                <a:gd name="T11" fmla="*/ 0 h 1310"/>
                <a:gd name="T12" fmla="*/ 0 w 901"/>
                <a:gd name="T13" fmla="*/ 0 h 1310"/>
                <a:gd name="T14" fmla="*/ 0 w 901"/>
                <a:gd name="T15" fmla="*/ 0 h 1310"/>
                <a:gd name="T16" fmla="*/ 0 w 901"/>
                <a:gd name="T17" fmla="*/ 0 h 1310"/>
                <a:gd name="T18" fmla="*/ 0 w 901"/>
                <a:gd name="T19" fmla="*/ 0 h 1310"/>
                <a:gd name="T20" fmla="*/ 0 w 901"/>
                <a:gd name="T21" fmla="*/ 0 h 1310"/>
                <a:gd name="T22" fmla="*/ 0 w 901"/>
                <a:gd name="T23" fmla="*/ 0 h 1310"/>
                <a:gd name="T24" fmla="*/ 0 w 901"/>
                <a:gd name="T25" fmla="*/ 0 h 1310"/>
                <a:gd name="T26" fmla="*/ 0 w 901"/>
                <a:gd name="T27" fmla="*/ 0 h 1310"/>
                <a:gd name="T28" fmla="*/ 0 w 901"/>
                <a:gd name="T29" fmla="*/ 0 h 1310"/>
                <a:gd name="T30" fmla="*/ 0 w 901"/>
                <a:gd name="T31" fmla="*/ 0 h 1310"/>
                <a:gd name="T32" fmla="*/ 0 w 901"/>
                <a:gd name="T33" fmla="*/ 0 h 1310"/>
                <a:gd name="T34" fmla="*/ 0 w 901"/>
                <a:gd name="T35" fmla="*/ 0 h 1310"/>
                <a:gd name="T36" fmla="*/ 0 w 901"/>
                <a:gd name="T37" fmla="*/ 0 h 1310"/>
                <a:gd name="T38" fmla="*/ 0 w 901"/>
                <a:gd name="T39" fmla="*/ 0 h 1310"/>
                <a:gd name="T40" fmla="*/ 0 w 901"/>
                <a:gd name="T41" fmla="*/ 0 h 1310"/>
                <a:gd name="T42" fmla="*/ 0 w 901"/>
                <a:gd name="T43" fmla="*/ 0 h 1310"/>
                <a:gd name="T44" fmla="*/ 0 w 901"/>
                <a:gd name="T45" fmla="*/ 0 h 1310"/>
                <a:gd name="T46" fmla="*/ 0 w 901"/>
                <a:gd name="T47" fmla="*/ 0 h 1310"/>
                <a:gd name="T48" fmla="*/ 0 w 901"/>
                <a:gd name="T49" fmla="*/ 0 h 1310"/>
                <a:gd name="T50" fmla="*/ 0 w 901"/>
                <a:gd name="T51" fmla="*/ 0 h 1310"/>
                <a:gd name="T52" fmla="*/ 0 w 901"/>
                <a:gd name="T53" fmla="*/ 0 h 1310"/>
                <a:gd name="T54" fmla="*/ 0 w 901"/>
                <a:gd name="T55" fmla="*/ 0 h 1310"/>
                <a:gd name="T56" fmla="*/ 0 w 901"/>
                <a:gd name="T57" fmla="*/ 0 h 1310"/>
                <a:gd name="T58" fmla="*/ 0 w 901"/>
                <a:gd name="T59" fmla="*/ 0 h 1310"/>
                <a:gd name="T60" fmla="*/ 0 w 901"/>
                <a:gd name="T61" fmla="*/ 0 h 1310"/>
                <a:gd name="T62" fmla="*/ 0 w 901"/>
                <a:gd name="T63" fmla="*/ 0 h 1310"/>
                <a:gd name="T64" fmla="*/ 0 w 901"/>
                <a:gd name="T65" fmla="*/ 0 h 1310"/>
                <a:gd name="T66" fmla="*/ 0 w 901"/>
                <a:gd name="T67" fmla="*/ 0 h 1310"/>
                <a:gd name="T68" fmla="*/ 0 w 901"/>
                <a:gd name="T69" fmla="*/ 0 h 1310"/>
                <a:gd name="T70" fmla="*/ 0 w 901"/>
                <a:gd name="T71" fmla="*/ 0 h 1310"/>
                <a:gd name="T72" fmla="*/ 0 w 901"/>
                <a:gd name="T73" fmla="*/ 0 h 1310"/>
                <a:gd name="T74" fmla="*/ 0 w 901"/>
                <a:gd name="T75" fmla="*/ 0 h 1310"/>
                <a:gd name="T76" fmla="*/ 0 w 901"/>
                <a:gd name="T77" fmla="*/ 0 h 1310"/>
                <a:gd name="T78" fmla="*/ 0 w 901"/>
                <a:gd name="T79" fmla="*/ 0 h 1310"/>
                <a:gd name="T80" fmla="*/ 0 w 901"/>
                <a:gd name="T81" fmla="*/ 0 h 1310"/>
                <a:gd name="T82" fmla="*/ 0 w 901"/>
                <a:gd name="T83" fmla="*/ 0 h 1310"/>
                <a:gd name="T84" fmla="*/ 0 w 901"/>
                <a:gd name="T85" fmla="*/ 0 h 1310"/>
                <a:gd name="T86" fmla="*/ 0 w 901"/>
                <a:gd name="T87" fmla="*/ 0 h 1310"/>
                <a:gd name="T88" fmla="*/ 0 w 901"/>
                <a:gd name="T89" fmla="*/ 0 h 1310"/>
                <a:gd name="T90" fmla="*/ 0 w 901"/>
                <a:gd name="T91" fmla="*/ 0 h 1310"/>
                <a:gd name="T92" fmla="*/ 0 w 901"/>
                <a:gd name="T93" fmla="*/ 0 h 1310"/>
                <a:gd name="T94" fmla="*/ 0 w 901"/>
                <a:gd name="T95" fmla="*/ 0 h 1310"/>
                <a:gd name="T96" fmla="*/ 0 w 901"/>
                <a:gd name="T97" fmla="*/ 0 h 1310"/>
                <a:gd name="T98" fmla="*/ 0 w 901"/>
                <a:gd name="T99" fmla="*/ 0 h 1310"/>
                <a:gd name="T100" fmla="*/ 0 w 901"/>
                <a:gd name="T101" fmla="*/ 0 h 1310"/>
                <a:gd name="T102" fmla="*/ 0 w 901"/>
                <a:gd name="T103" fmla="*/ 0 h 1310"/>
                <a:gd name="T104" fmla="*/ 0 w 901"/>
                <a:gd name="T105" fmla="*/ 0 h 1310"/>
                <a:gd name="T106" fmla="*/ 0 w 901"/>
                <a:gd name="T107" fmla="*/ 0 h 13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01"/>
                <a:gd name="T163" fmla="*/ 0 h 1310"/>
                <a:gd name="T164" fmla="*/ 901 w 901"/>
                <a:gd name="T165" fmla="*/ 1310 h 13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01" h="1310">
                  <a:moveTo>
                    <a:pt x="834" y="928"/>
                  </a:moveTo>
                  <a:lnTo>
                    <a:pt x="820" y="953"/>
                  </a:lnTo>
                  <a:lnTo>
                    <a:pt x="806" y="976"/>
                  </a:lnTo>
                  <a:lnTo>
                    <a:pt x="790" y="1000"/>
                  </a:lnTo>
                  <a:lnTo>
                    <a:pt x="775" y="1023"/>
                  </a:lnTo>
                  <a:lnTo>
                    <a:pt x="759" y="1045"/>
                  </a:lnTo>
                  <a:lnTo>
                    <a:pt x="742" y="1068"/>
                  </a:lnTo>
                  <a:lnTo>
                    <a:pt x="723" y="1089"/>
                  </a:lnTo>
                  <a:lnTo>
                    <a:pt x="703" y="1108"/>
                  </a:lnTo>
                  <a:lnTo>
                    <a:pt x="683" y="1123"/>
                  </a:lnTo>
                  <a:lnTo>
                    <a:pt x="662" y="1139"/>
                  </a:lnTo>
                  <a:lnTo>
                    <a:pt x="641" y="1158"/>
                  </a:lnTo>
                  <a:lnTo>
                    <a:pt x="619" y="1175"/>
                  </a:lnTo>
                  <a:lnTo>
                    <a:pt x="597" y="1192"/>
                  </a:lnTo>
                  <a:lnTo>
                    <a:pt x="573" y="1209"/>
                  </a:lnTo>
                  <a:lnTo>
                    <a:pt x="550" y="1222"/>
                  </a:lnTo>
                  <a:lnTo>
                    <a:pt x="525" y="1232"/>
                  </a:lnTo>
                  <a:lnTo>
                    <a:pt x="512" y="1237"/>
                  </a:lnTo>
                  <a:lnTo>
                    <a:pt x="497" y="1243"/>
                  </a:lnTo>
                  <a:lnTo>
                    <a:pt x="483" y="1248"/>
                  </a:lnTo>
                  <a:lnTo>
                    <a:pt x="470" y="1254"/>
                  </a:lnTo>
                  <a:lnTo>
                    <a:pt x="456" y="1260"/>
                  </a:lnTo>
                  <a:lnTo>
                    <a:pt x="441" y="1265"/>
                  </a:lnTo>
                  <a:lnTo>
                    <a:pt x="428" y="1272"/>
                  </a:lnTo>
                  <a:lnTo>
                    <a:pt x="414" y="1277"/>
                  </a:lnTo>
                  <a:lnTo>
                    <a:pt x="399" y="1281"/>
                  </a:lnTo>
                  <a:lnTo>
                    <a:pt x="384" y="1285"/>
                  </a:lnTo>
                  <a:lnTo>
                    <a:pt x="369" y="1289"/>
                  </a:lnTo>
                  <a:lnTo>
                    <a:pt x="355" y="1293"/>
                  </a:lnTo>
                  <a:lnTo>
                    <a:pt x="340" y="1295"/>
                  </a:lnTo>
                  <a:lnTo>
                    <a:pt x="324" y="1296"/>
                  </a:lnTo>
                  <a:lnTo>
                    <a:pt x="308" y="1298"/>
                  </a:lnTo>
                  <a:lnTo>
                    <a:pt x="292" y="1298"/>
                  </a:lnTo>
                  <a:lnTo>
                    <a:pt x="277" y="1302"/>
                  </a:lnTo>
                  <a:lnTo>
                    <a:pt x="262" y="1306"/>
                  </a:lnTo>
                  <a:lnTo>
                    <a:pt x="247" y="1309"/>
                  </a:lnTo>
                  <a:lnTo>
                    <a:pt x="232" y="1309"/>
                  </a:lnTo>
                  <a:lnTo>
                    <a:pt x="217" y="1310"/>
                  </a:lnTo>
                  <a:lnTo>
                    <a:pt x="203" y="1309"/>
                  </a:lnTo>
                  <a:lnTo>
                    <a:pt x="188" y="1307"/>
                  </a:lnTo>
                  <a:lnTo>
                    <a:pt x="173" y="1306"/>
                  </a:lnTo>
                  <a:lnTo>
                    <a:pt x="179" y="1275"/>
                  </a:lnTo>
                  <a:lnTo>
                    <a:pt x="191" y="1247"/>
                  </a:lnTo>
                  <a:lnTo>
                    <a:pt x="207" y="1222"/>
                  </a:lnTo>
                  <a:lnTo>
                    <a:pt x="226" y="1199"/>
                  </a:lnTo>
                  <a:lnTo>
                    <a:pt x="247" y="1175"/>
                  </a:lnTo>
                  <a:lnTo>
                    <a:pt x="267" y="1152"/>
                  </a:lnTo>
                  <a:lnTo>
                    <a:pt x="285" y="1126"/>
                  </a:lnTo>
                  <a:lnTo>
                    <a:pt x="300" y="1096"/>
                  </a:lnTo>
                  <a:lnTo>
                    <a:pt x="288" y="1081"/>
                  </a:lnTo>
                  <a:lnTo>
                    <a:pt x="274" y="1066"/>
                  </a:lnTo>
                  <a:lnTo>
                    <a:pt x="261" y="1051"/>
                  </a:lnTo>
                  <a:lnTo>
                    <a:pt x="247" y="1037"/>
                  </a:lnTo>
                  <a:lnTo>
                    <a:pt x="232" y="1023"/>
                  </a:lnTo>
                  <a:lnTo>
                    <a:pt x="217" y="1009"/>
                  </a:lnTo>
                  <a:lnTo>
                    <a:pt x="203" y="996"/>
                  </a:lnTo>
                  <a:lnTo>
                    <a:pt x="188" y="983"/>
                  </a:lnTo>
                  <a:lnTo>
                    <a:pt x="173" y="970"/>
                  </a:lnTo>
                  <a:lnTo>
                    <a:pt x="158" y="956"/>
                  </a:lnTo>
                  <a:lnTo>
                    <a:pt x="143" y="943"/>
                  </a:lnTo>
                  <a:lnTo>
                    <a:pt x="128" y="930"/>
                  </a:lnTo>
                  <a:lnTo>
                    <a:pt x="113" y="917"/>
                  </a:lnTo>
                  <a:lnTo>
                    <a:pt x="99" y="903"/>
                  </a:lnTo>
                  <a:lnTo>
                    <a:pt x="84" y="888"/>
                  </a:lnTo>
                  <a:lnTo>
                    <a:pt x="70" y="875"/>
                  </a:lnTo>
                  <a:lnTo>
                    <a:pt x="78" y="860"/>
                  </a:lnTo>
                  <a:lnTo>
                    <a:pt x="88" y="847"/>
                  </a:lnTo>
                  <a:lnTo>
                    <a:pt x="100" y="838"/>
                  </a:lnTo>
                  <a:lnTo>
                    <a:pt x="113" y="829"/>
                  </a:lnTo>
                  <a:lnTo>
                    <a:pt x="127" y="820"/>
                  </a:lnTo>
                  <a:lnTo>
                    <a:pt x="141" y="810"/>
                  </a:lnTo>
                  <a:lnTo>
                    <a:pt x="153" y="800"/>
                  </a:lnTo>
                  <a:lnTo>
                    <a:pt x="164" y="787"/>
                  </a:lnTo>
                  <a:lnTo>
                    <a:pt x="181" y="772"/>
                  </a:lnTo>
                  <a:lnTo>
                    <a:pt x="198" y="757"/>
                  </a:lnTo>
                  <a:lnTo>
                    <a:pt x="214" y="744"/>
                  </a:lnTo>
                  <a:lnTo>
                    <a:pt x="228" y="729"/>
                  </a:lnTo>
                  <a:lnTo>
                    <a:pt x="243" y="716"/>
                  </a:lnTo>
                  <a:lnTo>
                    <a:pt x="259" y="703"/>
                  </a:lnTo>
                  <a:lnTo>
                    <a:pt x="275" y="689"/>
                  </a:lnTo>
                  <a:lnTo>
                    <a:pt x="292" y="676"/>
                  </a:lnTo>
                  <a:lnTo>
                    <a:pt x="277" y="661"/>
                  </a:lnTo>
                  <a:lnTo>
                    <a:pt x="262" y="647"/>
                  </a:lnTo>
                  <a:lnTo>
                    <a:pt x="247" y="633"/>
                  </a:lnTo>
                  <a:lnTo>
                    <a:pt x="231" y="621"/>
                  </a:lnTo>
                  <a:lnTo>
                    <a:pt x="215" y="609"/>
                  </a:lnTo>
                  <a:lnTo>
                    <a:pt x="198" y="598"/>
                  </a:lnTo>
                  <a:lnTo>
                    <a:pt x="181" y="586"/>
                  </a:lnTo>
                  <a:lnTo>
                    <a:pt x="164" y="575"/>
                  </a:lnTo>
                  <a:lnTo>
                    <a:pt x="148" y="564"/>
                  </a:lnTo>
                  <a:lnTo>
                    <a:pt x="131" y="553"/>
                  </a:lnTo>
                  <a:lnTo>
                    <a:pt x="115" y="541"/>
                  </a:lnTo>
                  <a:lnTo>
                    <a:pt x="99" y="530"/>
                  </a:lnTo>
                  <a:lnTo>
                    <a:pt x="84" y="517"/>
                  </a:lnTo>
                  <a:lnTo>
                    <a:pt x="69" y="504"/>
                  </a:lnTo>
                  <a:lnTo>
                    <a:pt x="54" y="489"/>
                  </a:lnTo>
                  <a:lnTo>
                    <a:pt x="41" y="474"/>
                  </a:lnTo>
                  <a:lnTo>
                    <a:pt x="226" y="269"/>
                  </a:lnTo>
                  <a:lnTo>
                    <a:pt x="212" y="255"/>
                  </a:lnTo>
                  <a:lnTo>
                    <a:pt x="199" y="243"/>
                  </a:lnTo>
                  <a:lnTo>
                    <a:pt x="185" y="232"/>
                  </a:lnTo>
                  <a:lnTo>
                    <a:pt x="170" y="220"/>
                  </a:lnTo>
                  <a:lnTo>
                    <a:pt x="157" y="209"/>
                  </a:lnTo>
                  <a:lnTo>
                    <a:pt x="142" y="199"/>
                  </a:lnTo>
                  <a:lnTo>
                    <a:pt x="127" y="190"/>
                  </a:lnTo>
                  <a:lnTo>
                    <a:pt x="113" y="180"/>
                  </a:lnTo>
                  <a:lnTo>
                    <a:pt x="99" y="170"/>
                  </a:lnTo>
                  <a:lnTo>
                    <a:pt x="84" y="160"/>
                  </a:lnTo>
                  <a:lnTo>
                    <a:pt x="69" y="149"/>
                  </a:lnTo>
                  <a:lnTo>
                    <a:pt x="55" y="139"/>
                  </a:lnTo>
                  <a:lnTo>
                    <a:pt x="41" y="126"/>
                  </a:lnTo>
                  <a:lnTo>
                    <a:pt x="27" y="114"/>
                  </a:lnTo>
                  <a:lnTo>
                    <a:pt x="13" y="100"/>
                  </a:lnTo>
                  <a:lnTo>
                    <a:pt x="0" y="86"/>
                  </a:lnTo>
                  <a:lnTo>
                    <a:pt x="3" y="73"/>
                  </a:lnTo>
                  <a:lnTo>
                    <a:pt x="10" y="63"/>
                  </a:lnTo>
                  <a:lnTo>
                    <a:pt x="18" y="56"/>
                  </a:lnTo>
                  <a:lnTo>
                    <a:pt x="28" y="49"/>
                  </a:lnTo>
                  <a:lnTo>
                    <a:pt x="41" y="42"/>
                  </a:lnTo>
                  <a:lnTo>
                    <a:pt x="52" y="36"/>
                  </a:lnTo>
                  <a:lnTo>
                    <a:pt x="64" y="31"/>
                  </a:lnTo>
                  <a:lnTo>
                    <a:pt x="74" y="24"/>
                  </a:lnTo>
                  <a:lnTo>
                    <a:pt x="100" y="15"/>
                  </a:lnTo>
                  <a:lnTo>
                    <a:pt x="127" y="9"/>
                  </a:lnTo>
                  <a:lnTo>
                    <a:pt x="154" y="4"/>
                  </a:lnTo>
                  <a:lnTo>
                    <a:pt x="181" y="2"/>
                  </a:lnTo>
                  <a:lnTo>
                    <a:pt x="210" y="0"/>
                  </a:lnTo>
                  <a:lnTo>
                    <a:pt x="237" y="0"/>
                  </a:lnTo>
                  <a:lnTo>
                    <a:pt x="266" y="2"/>
                  </a:lnTo>
                  <a:lnTo>
                    <a:pt x="294" y="3"/>
                  </a:lnTo>
                  <a:lnTo>
                    <a:pt x="322" y="7"/>
                  </a:lnTo>
                  <a:lnTo>
                    <a:pt x="350" y="11"/>
                  </a:lnTo>
                  <a:lnTo>
                    <a:pt x="377" y="16"/>
                  </a:lnTo>
                  <a:lnTo>
                    <a:pt x="404" y="23"/>
                  </a:lnTo>
                  <a:lnTo>
                    <a:pt x="430" y="29"/>
                  </a:lnTo>
                  <a:lnTo>
                    <a:pt x="456" y="35"/>
                  </a:lnTo>
                  <a:lnTo>
                    <a:pt x="481" y="42"/>
                  </a:lnTo>
                  <a:lnTo>
                    <a:pt x="505" y="50"/>
                  </a:lnTo>
                  <a:lnTo>
                    <a:pt x="534" y="68"/>
                  </a:lnTo>
                  <a:lnTo>
                    <a:pt x="564" y="87"/>
                  </a:lnTo>
                  <a:lnTo>
                    <a:pt x="593" y="107"/>
                  </a:lnTo>
                  <a:lnTo>
                    <a:pt x="624" y="126"/>
                  </a:lnTo>
                  <a:lnTo>
                    <a:pt x="655" y="149"/>
                  </a:lnTo>
                  <a:lnTo>
                    <a:pt x="686" y="171"/>
                  </a:lnTo>
                  <a:lnTo>
                    <a:pt x="716" y="194"/>
                  </a:lnTo>
                  <a:lnTo>
                    <a:pt x="744" y="219"/>
                  </a:lnTo>
                  <a:lnTo>
                    <a:pt x="771" y="245"/>
                  </a:lnTo>
                  <a:lnTo>
                    <a:pt x="797" y="272"/>
                  </a:lnTo>
                  <a:lnTo>
                    <a:pt x="821" y="301"/>
                  </a:lnTo>
                  <a:lnTo>
                    <a:pt x="841" y="332"/>
                  </a:lnTo>
                  <a:lnTo>
                    <a:pt x="859" y="363"/>
                  </a:lnTo>
                  <a:lnTo>
                    <a:pt x="873" y="397"/>
                  </a:lnTo>
                  <a:lnTo>
                    <a:pt x="883" y="432"/>
                  </a:lnTo>
                  <a:lnTo>
                    <a:pt x="889" y="469"/>
                  </a:lnTo>
                  <a:lnTo>
                    <a:pt x="896" y="530"/>
                  </a:lnTo>
                  <a:lnTo>
                    <a:pt x="900" y="590"/>
                  </a:lnTo>
                  <a:lnTo>
                    <a:pt x="901" y="648"/>
                  </a:lnTo>
                  <a:lnTo>
                    <a:pt x="897" y="705"/>
                  </a:lnTo>
                  <a:lnTo>
                    <a:pt x="890" y="762"/>
                  </a:lnTo>
                  <a:lnTo>
                    <a:pt x="878" y="818"/>
                  </a:lnTo>
                  <a:lnTo>
                    <a:pt x="859" y="873"/>
                  </a:lnTo>
                  <a:lnTo>
                    <a:pt x="834" y="9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57" name="Freeform 358"/>
            <p:cNvSpPr>
              <a:spLocks/>
            </p:cNvSpPr>
            <p:nvPr/>
          </p:nvSpPr>
          <p:spPr bwMode="auto">
            <a:xfrm>
              <a:off x="1911" y="3724"/>
              <a:ext cx="161" cy="244"/>
            </a:xfrm>
            <a:custGeom>
              <a:avLst/>
              <a:gdLst>
                <a:gd name="T0" fmla="*/ 0 w 805"/>
                <a:gd name="T1" fmla="*/ 0 h 1220"/>
                <a:gd name="T2" fmla="*/ 0 w 805"/>
                <a:gd name="T3" fmla="*/ 0 h 1220"/>
                <a:gd name="T4" fmla="*/ 0 w 805"/>
                <a:gd name="T5" fmla="*/ 0 h 1220"/>
                <a:gd name="T6" fmla="*/ 0 w 805"/>
                <a:gd name="T7" fmla="*/ 0 h 1220"/>
                <a:gd name="T8" fmla="*/ 0 w 805"/>
                <a:gd name="T9" fmla="*/ 0 h 1220"/>
                <a:gd name="T10" fmla="*/ 0 w 805"/>
                <a:gd name="T11" fmla="*/ 0 h 1220"/>
                <a:gd name="T12" fmla="*/ 0 w 805"/>
                <a:gd name="T13" fmla="*/ 0 h 1220"/>
                <a:gd name="T14" fmla="*/ 0 w 805"/>
                <a:gd name="T15" fmla="*/ 0 h 1220"/>
                <a:gd name="T16" fmla="*/ 0 w 805"/>
                <a:gd name="T17" fmla="*/ 0 h 1220"/>
                <a:gd name="T18" fmla="*/ 0 w 805"/>
                <a:gd name="T19" fmla="*/ 0 h 1220"/>
                <a:gd name="T20" fmla="*/ 0 w 805"/>
                <a:gd name="T21" fmla="*/ 0 h 1220"/>
                <a:gd name="T22" fmla="*/ 0 w 805"/>
                <a:gd name="T23" fmla="*/ 0 h 1220"/>
                <a:gd name="T24" fmla="*/ 0 w 805"/>
                <a:gd name="T25" fmla="*/ 0 h 1220"/>
                <a:gd name="T26" fmla="*/ 0 w 805"/>
                <a:gd name="T27" fmla="*/ 0 h 1220"/>
                <a:gd name="T28" fmla="*/ 0 w 805"/>
                <a:gd name="T29" fmla="*/ 0 h 1220"/>
                <a:gd name="T30" fmla="*/ 0 w 805"/>
                <a:gd name="T31" fmla="*/ 0 h 1220"/>
                <a:gd name="T32" fmla="*/ 0 w 805"/>
                <a:gd name="T33" fmla="*/ 0 h 1220"/>
                <a:gd name="T34" fmla="*/ 0 w 805"/>
                <a:gd name="T35" fmla="*/ 0 h 1220"/>
                <a:gd name="T36" fmla="*/ 0 w 805"/>
                <a:gd name="T37" fmla="*/ 0 h 1220"/>
                <a:gd name="T38" fmla="*/ 0 w 805"/>
                <a:gd name="T39" fmla="*/ 0 h 1220"/>
                <a:gd name="T40" fmla="*/ 0 w 805"/>
                <a:gd name="T41" fmla="*/ 0 h 1220"/>
                <a:gd name="T42" fmla="*/ 0 w 805"/>
                <a:gd name="T43" fmla="*/ 0 h 1220"/>
                <a:gd name="T44" fmla="*/ 0 w 805"/>
                <a:gd name="T45" fmla="*/ 0 h 1220"/>
                <a:gd name="T46" fmla="*/ 0 w 805"/>
                <a:gd name="T47" fmla="*/ 0 h 1220"/>
                <a:gd name="T48" fmla="*/ 0 w 805"/>
                <a:gd name="T49" fmla="*/ 0 h 1220"/>
                <a:gd name="T50" fmla="*/ 0 w 805"/>
                <a:gd name="T51" fmla="*/ 0 h 1220"/>
                <a:gd name="T52" fmla="*/ 0 w 805"/>
                <a:gd name="T53" fmla="*/ 0 h 1220"/>
                <a:gd name="T54" fmla="*/ 0 w 805"/>
                <a:gd name="T55" fmla="*/ 0 h 1220"/>
                <a:gd name="T56" fmla="*/ 0 w 805"/>
                <a:gd name="T57" fmla="*/ 0 h 1220"/>
                <a:gd name="T58" fmla="*/ 0 w 805"/>
                <a:gd name="T59" fmla="*/ 0 h 1220"/>
                <a:gd name="T60" fmla="*/ 0 w 805"/>
                <a:gd name="T61" fmla="*/ 0 h 1220"/>
                <a:gd name="T62" fmla="*/ 0 w 805"/>
                <a:gd name="T63" fmla="*/ 0 h 1220"/>
                <a:gd name="T64" fmla="*/ 0 w 805"/>
                <a:gd name="T65" fmla="*/ 0 h 1220"/>
                <a:gd name="T66" fmla="*/ 0 w 805"/>
                <a:gd name="T67" fmla="*/ 0 h 1220"/>
                <a:gd name="T68" fmla="*/ 0 w 805"/>
                <a:gd name="T69" fmla="*/ 0 h 1220"/>
                <a:gd name="T70" fmla="*/ 0 w 805"/>
                <a:gd name="T71" fmla="*/ 0 h 1220"/>
                <a:gd name="T72" fmla="*/ 0 w 805"/>
                <a:gd name="T73" fmla="*/ 0 h 1220"/>
                <a:gd name="T74" fmla="*/ 0 w 805"/>
                <a:gd name="T75" fmla="*/ 0 h 1220"/>
                <a:gd name="T76" fmla="*/ 0 w 805"/>
                <a:gd name="T77" fmla="*/ 0 h 1220"/>
                <a:gd name="T78" fmla="*/ 0 w 805"/>
                <a:gd name="T79" fmla="*/ 0 h 1220"/>
                <a:gd name="T80" fmla="*/ 0 w 805"/>
                <a:gd name="T81" fmla="*/ 0 h 1220"/>
                <a:gd name="T82" fmla="*/ 0 w 805"/>
                <a:gd name="T83" fmla="*/ 0 h 1220"/>
                <a:gd name="T84" fmla="*/ 0 w 805"/>
                <a:gd name="T85" fmla="*/ 0 h 1220"/>
                <a:gd name="T86" fmla="*/ 0 w 805"/>
                <a:gd name="T87" fmla="*/ 0 h 1220"/>
                <a:gd name="T88" fmla="*/ 0 w 805"/>
                <a:gd name="T89" fmla="*/ 0 h 1220"/>
                <a:gd name="T90" fmla="*/ 0 w 805"/>
                <a:gd name="T91" fmla="*/ 0 h 1220"/>
                <a:gd name="T92" fmla="*/ 0 w 805"/>
                <a:gd name="T93" fmla="*/ 0 h 1220"/>
                <a:gd name="T94" fmla="*/ 0 w 805"/>
                <a:gd name="T95" fmla="*/ 0 h 12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5"/>
                <a:gd name="T145" fmla="*/ 0 h 1220"/>
                <a:gd name="T146" fmla="*/ 805 w 805"/>
                <a:gd name="T147" fmla="*/ 1220 h 12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5" h="1220">
                  <a:moveTo>
                    <a:pt x="520" y="1114"/>
                  </a:moveTo>
                  <a:lnTo>
                    <a:pt x="500" y="1125"/>
                  </a:lnTo>
                  <a:lnTo>
                    <a:pt x="479" y="1136"/>
                  </a:lnTo>
                  <a:lnTo>
                    <a:pt x="459" y="1146"/>
                  </a:lnTo>
                  <a:lnTo>
                    <a:pt x="438" y="1156"/>
                  </a:lnTo>
                  <a:lnTo>
                    <a:pt x="416" y="1165"/>
                  </a:lnTo>
                  <a:lnTo>
                    <a:pt x="395" y="1173"/>
                  </a:lnTo>
                  <a:lnTo>
                    <a:pt x="372" y="1181"/>
                  </a:lnTo>
                  <a:lnTo>
                    <a:pt x="351" y="1188"/>
                  </a:lnTo>
                  <a:lnTo>
                    <a:pt x="329" y="1194"/>
                  </a:lnTo>
                  <a:lnTo>
                    <a:pt x="307" y="1201"/>
                  </a:lnTo>
                  <a:lnTo>
                    <a:pt x="285" y="1206"/>
                  </a:lnTo>
                  <a:lnTo>
                    <a:pt x="261" y="1211"/>
                  </a:lnTo>
                  <a:lnTo>
                    <a:pt x="239" y="1214"/>
                  </a:lnTo>
                  <a:lnTo>
                    <a:pt x="215" y="1217"/>
                  </a:lnTo>
                  <a:lnTo>
                    <a:pt x="193" y="1219"/>
                  </a:lnTo>
                  <a:lnTo>
                    <a:pt x="170" y="1220"/>
                  </a:lnTo>
                  <a:lnTo>
                    <a:pt x="180" y="1202"/>
                  </a:lnTo>
                  <a:lnTo>
                    <a:pt x="192" y="1182"/>
                  </a:lnTo>
                  <a:lnTo>
                    <a:pt x="207" y="1161"/>
                  </a:lnTo>
                  <a:lnTo>
                    <a:pt x="223" y="1138"/>
                  </a:lnTo>
                  <a:lnTo>
                    <a:pt x="238" y="1114"/>
                  </a:lnTo>
                  <a:lnTo>
                    <a:pt x="254" y="1089"/>
                  </a:lnTo>
                  <a:lnTo>
                    <a:pt x="266" y="1066"/>
                  </a:lnTo>
                  <a:lnTo>
                    <a:pt x="277" y="1041"/>
                  </a:lnTo>
                  <a:lnTo>
                    <a:pt x="264" y="1028"/>
                  </a:lnTo>
                  <a:lnTo>
                    <a:pt x="250" y="1014"/>
                  </a:lnTo>
                  <a:lnTo>
                    <a:pt x="236" y="1000"/>
                  </a:lnTo>
                  <a:lnTo>
                    <a:pt x="223" y="987"/>
                  </a:lnTo>
                  <a:lnTo>
                    <a:pt x="209" y="973"/>
                  </a:lnTo>
                  <a:lnTo>
                    <a:pt x="197" y="961"/>
                  </a:lnTo>
                  <a:lnTo>
                    <a:pt x="183" y="947"/>
                  </a:lnTo>
                  <a:lnTo>
                    <a:pt x="170" y="934"/>
                  </a:lnTo>
                  <a:lnTo>
                    <a:pt x="157" y="921"/>
                  </a:lnTo>
                  <a:lnTo>
                    <a:pt x="144" y="909"/>
                  </a:lnTo>
                  <a:lnTo>
                    <a:pt x="130" y="896"/>
                  </a:lnTo>
                  <a:lnTo>
                    <a:pt x="116" y="884"/>
                  </a:lnTo>
                  <a:lnTo>
                    <a:pt x="102" y="873"/>
                  </a:lnTo>
                  <a:lnTo>
                    <a:pt x="88" y="861"/>
                  </a:lnTo>
                  <a:lnTo>
                    <a:pt x="73" y="849"/>
                  </a:lnTo>
                  <a:lnTo>
                    <a:pt x="58" y="838"/>
                  </a:lnTo>
                  <a:lnTo>
                    <a:pt x="58" y="826"/>
                  </a:lnTo>
                  <a:lnTo>
                    <a:pt x="78" y="807"/>
                  </a:lnTo>
                  <a:lnTo>
                    <a:pt x="98" y="790"/>
                  </a:lnTo>
                  <a:lnTo>
                    <a:pt x="118" y="775"/>
                  </a:lnTo>
                  <a:lnTo>
                    <a:pt x="139" y="759"/>
                  </a:lnTo>
                  <a:lnTo>
                    <a:pt x="160" y="743"/>
                  </a:lnTo>
                  <a:lnTo>
                    <a:pt x="180" y="726"/>
                  </a:lnTo>
                  <a:lnTo>
                    <a:pt x="197" y="707"/>
                  </a:lnTo>
                  <a:lnTo>
                    <a:pt x="214" y="685"/>
                  </a:lnTo>
                  <a:lnTo>
                    <a:pt x="223" y="681"/>
                  </a:lnTo>
                  <a:lnTo>
                    <a:pt x="231" y="676"/>
                  </a:lnTo>
                  <a:lnTo>
                    <a:pt x="239" y="670"/>
                  </a:lnTo>
                  <a:lnTo>
                    <a:pt x="246" y="664"/>
                  </a:lnTo>
                  <a:lnTo>
                    <a:pt x="254" y="659"/>
                  </a:lnTo>
                  <a:lnTo>
                    <a:pt x="262" y="653"/>
                  </a:lnTo>
                  <a:lnTo>
                    <a:pt x="270" y="647"/>
                  </a:lnTo>
                  <a:lnTo>
                    <a:pt x="277" y="640"/>
                  </a:lnTo>
                  <a:lnTo>
                    <a:pt x="276" y="626"/>
                  </a:lnTo>
                  <a:lnTo>
                    <a:pt x="272" y="613"/>
                  </a:lnTo>
                  <a:lnTo>
                    <a:pt x="265" y="602"/>
                  </a:lnTo>
                  <a:lnTo>
                    <a:pt x="256" y="593"/>
                  </a:lnTo>
                  <a:lnTo>
                    <a:pt x="245" y="586"/>
                  </a:lnTo>
                  <a:lnTo>
                    <a:pt x="234" y="579"/>
                  </a:lnTo>
                  <a:lnTo>
                    <a:pt x="223" y="572"/>
                  </a:lnTo>
                  <a:lnTo>
                    <a:pt x="212" y="566"/>
                  </a:lnTo>
                  <a:lnTo>
                    <a:pt x="188" y="551"/>
                  </a:lnTo>
                  <a:lnTo>
                    <a:pt x="166" y="535"/>
                  </a:lnTo>
                  <a:lnTo>
                    <a:pt x="142" y="519"/>
                  </a:lnTo>
                  <a:lnTo>
                    <a:pt x="119" y="503"/>
                  </a:lnTo>
                  <a:lnTo>
                    <a:pt x="97" y="487"/>
                  </a:lnTo>
                  <a:lnTo>
                    <a:pt x="74" y="470"/>
                  </a:lnTo>
                  <a:lnTo>
                    <a:pt x="52" y="451"/>
                  </a:lnTo>
                  <a:lnTo>
                    <a:pt x="30" y="434"/>
                  </a:lnTo>
                  <a:lnTo>
                    <a:pt x="52" y="408"/>
                  </a:lnTo>
                  <a:lnTo>
                    <a:pt x="73" y="382"/>
                  </a:lnTo>
                  <a:lnTo>
                    <a:pt x="95" y="355"/>
                  </a:lnTo>
                  <a:lnTo>
                    <a:pt x="116" y="328"/>
                  </a:lnTo>
                  <a:lnTo>
                    <a:pt x="139" y="302"/>
                  </a:lnTo>
                  <a:lnTo>
                    <a:pt x="161" y="276"/>
                  </a:lnTo>
                  <a:lnTo>
                    <a:pt x="183" y="252"/>
                  </a:lnTo>
                  <a:lnTo>
                    <a:pt x="207" y="229"/>
                  </a:lnTo>
                  <a:lnTo>
                    <a:pt x="201" y="213"/>
                  </a:lnTo>
                  <a:lnTo>
                    <a:pt x="191" y="198"/>
                  </a:lnTo>
                  <a:lnTo>
                    <a:pt x="178" y="182"/>
                  </a:lnTo>
                  <a:lnTo>
                    <a:pt x="165" y="168"/>
                  </a:lnTo>
                  <a:lnTo>
                    <a:pt x="150" y="154"/>
                  </a:lnTo>
                  <a:lnTo>
                    <a:pt x="135" y="141"/>
                  </a:lnTo>
                  <a:lnTo>
                    <a:pt x="120" y="129"/>
                  </a:lnTo>
                  <a:lnTo>
                    <a:pt x="108" y="116"/>
                  </a:lnTo>
                  <a:lnTo>
                    <a:pt x="94" y="106"/>
                  </a:lnTo>
                  <a:lnTo>
                    <a:pt x="79" y="98"/>
                  </a:lnTo>
                  <a:lnTo>
                    <a:pt x="63" y="88"/>
                  </a:lnTo>
                  <a:lnTo>
                    <a:pt x="48" y="79"/>
                  </a:lnTo>
                  <a:lnTo>
                    <a:pt x="35" y="70"/>
                  </a:lnTo>
                  <a:lnTo>
                    <a:pt x="21" y="60"/>
                  </a:lnTo>
                  <a:lnTo>
                    <a:pt x="10" y="49"/>
                  </a:lnTo>
                  <a:lnTo>
                    <a:pt x="0" y="37"/>
                  </a:lnTo>
                  <a:lnTo>
                    <a:pt x="35" y="23"/>
                  </a:lnTo>
                  <a:lnTo>
                    <a:pt x="71" y="13"/>
                  </a:lnTo>
                  <a:lnTo>
                    <a:pt x="107" y="6"/>
                  </a:lnTo>
                  <a:lnTo>
                    <a:pt x="142" y="2"/>
                  </a:lnTo>
                  <a:lnTo>
                    <a:pt x="178" y="0"/>
                  </a:lnTo>
                  <a:lnTo>
                    <a:pt x="215" y="1"/>
                  </a:lnTo>
                  <a:lnTo>
                    <a:pt x="251" y="5"/>
                  </a:lnTo>
                  <a:lnTo>
                    <a:pt x="287" y="11"/>
                  </a:lnTo>
                  <a:lnTo>
                    <a:pt x="323" y="18"/>
                  </a:lnTo>
                  <a:lnTo>
                    <a:pt x="358" y="28"/>
                  </a:lnTo>
                  <a:lnTo>
                    <a:pt x="392" y="39"/>
                  </a:lnTo>
                  <a:lnTo>
                    <a:pt x="427" y="53"/>
                  </a:lnTo>
                  <a:lnTo>
                    <a:pt x="459" y="68"/>
                  </a:lnTo>
                  <a:lnTo>
                    <a:pt x="491" y="84"/>
                  </a:lnTo>
                  <a:lnTo>
                    <a:pt x="522" y="101"/>
                  </a:lnTo>
                  <a:lnTo>
                    <a:pt x="552" y="120"/>
                  </a:lnTo>
                  <a:lnTo>
                    <a:pt x="586" y="143"/>
                  </a:lnTo>
                  <a:lnTo>
                    <a:pt x="618" y="168"/>
                  </a:lnTo>
                  <a:lnTo>
                    <a:pt x="648" y="195"/>
                  </a:lnTo>
                  <a:lnTo>
                    <a:pt x="675" y="224"/>
                  </a:lnTo>
                  <a:lnTo>
                    <a:pt x="700" y="255"/>
                  </a:lnTo>
                  <a:lnTo>
                    <a:pt x="722" y="286"/>
                  </a:lnTo>
                  <a:lnTo>
                    <a:pt x="742" y="319"/>
                  </a:lnTo>
                  <a:lnTo>
                    <a:pt x="759" y="354"/>
                  </a:lnTo>
                  <a:lnTo>
                    <a:pt x="773" y="389"/>
                  </a:lnTo>
                  <a:lnTo>
                    <a:pt x="784" y="425"/>
                  </a:lnTo>
                  <a:lnTo>
                    <a:pt x="794" y="464"/>
                  </a:lnTo>
                  <a:lnTo>
                    <a:pt x="800" y="502"/>
                  </a:lnTo>
                  <a:lnTo>
                    <a:pt x="804" y="542"/>
                  </a:lnTo>
                  <a:lnTo>
                    <a:pt x="805" y="582"/>
                  </a:lnTo>
                  <a:lnTo>
                    <a:pt x="803" y="623"/>
                  </a:lnTo>
                  <a:lnTo>
                    <a:pt x="799" y="664"/>
                  </a:lnTo>
                  <a:lnTo>
                    <a:pt x="792" y="697"/>
                  </a:lnTo>
                  <a:lnTo>
                    <a:pt x="784" y="730"/>
                  </a:lnTo>
                  <a:lnTo>
                    <a:pt x="774" y="762"/>
                  </a:lnTo>
                  <a:lnTo>
                    <a:pt x="764" y="795"/>
                  </a:lnTo>
                  <a:lnTo>
                    <a:pt x="753" y="826"/>
                  </a:lnTo>
                  <a:lnTo>
                    <a:pt x="740" y="857"/>
                  </a:lnTo>
                  <a:lnTo>
                    <a:pt x="726" y="888"/>
                  </a:lnTo>
                  <a:lnTo>
                    <a:pt x="710" y="917"/>
                  </a:lnTo>
                  <a:lnTo>
                    <a:pt x="693" y="947"/>
                  </a:lnTo>
                  <a:lnTo>
                    <a:pt x="674" y="974"/>
                  </a:lnTo>
                  <a:lnTo>
                    <a:pt x="653" y="1002"/>
                  </a:lnTo>
                  <a:lnTo>
                    <a:pt x="631" y="1026"/>
                  </a:lnTo>
                  <a:lnTo>
                    <a:pt x="606" y="1051"/>
                  </a:lnTo>
                  <a:lnTo>
                    <a:pt x="579" y="1073"/>
                  </a:lnTo>
                  <a:lnTo>
                    <a:pt x="550" y="1094"/>
                  </a:lnTo>
                  <a:lnTo>
                    <a:pt x="520" y="1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58" name="Freeform 359"/>
            <p:cNvSpPr>
              <a:spLocks/>
            </p:cNvSpPr>
            <p:nvPr/>
          </p:nvSpPr>
          <p:spPr bwMode="auto">
            <a:xfrm>
              <a:off x="1580" y="3782"/>
              <a:ext cx="329" cy="421"/>
            </a:xfrm>
            <a:custGeom>
              <a:avLst/>
              <a:gdLst>
                <a:gd name="T0" fmla="*/ 0 w 1647"/>
                <a:gd name="T1" fmla="*/ 0 h 2101"/>
                <a:gd name="T2" fmla="*/ 0 w 1647"/>
                <a:gd name="T3" fmla="*/ 0 h 2101"/>
                <a:gd name="T4" fmla="*/ 0 w 1647"/>
                <a:gd name="T5" fmla="*/ 0 h 2101"/>
                <a:gd name="T6" fmla="*/ 0 w 1647"/>
                <a:gd name="T7" fmla="*/ 0 h 2101"/>
                <a:gd name="T8" fmla="*/ 0 w 1647"/>
                <a:gd name="T9" fmla="*/ 0 h 2101"/>
                <a:gd name="T10" fmla="*/ 0 w 1647"/>
                <a:gd name="T11" fmla="*/ 0 h 2101"/>
                <a:gd name="T12" fmla="*/ 0 w 1647"/>
                <a:gd name="T13" fmla="*/ 0 h 2101"/>
                <a:gd name="T14" fmla="*/ 0 w 1647"/>
                <a:gd name="T15" fmla="*/ 0 h 2101"/>
                <a:gd name="T16" fmla="*/ 0 w 1647"/>
                <a:gd name="T17" fmla="*/ 0 h 2101"/>
                <a:gd name="T18" fmla="*/ 0 w 1647"/>
                <a:gd name="T19" fmla="*/ 0 h 2101"/>
                <a:gd name="T20" fmla="*/ 0 w 1647"/>
                <a:gd name="T21" fmla="*/ 0 h 2101"/>
                <a:gd name="T22" fmla="*/ 0 w 1647"/>
                <a:gd name="T23" fmla="*/ 0 h 2101"/>
                <a:gd name="T24" fmla="*/ 0 w 1647"/>
                <a:gd name="T25" fmla="*/ 0 h 2101"/>
                <a:gd name="T26" fmla="*/ 0 w 1647"/>
                <a:gd name="T27" fmla="*/ 0 h 2101"/>
                <a:gd name="T28" fmla="*/ 0 w 1647"/>
                <a:gd name="T29" fmla="*/ 0 h 2101"/>
                <a:gd name="T30" fmla="*/ 0 w 1647"/>
                <a:gd name="T31" fmla="*/ 0 h 2101"/>
                <a:gd name="T32" fmla="*/ 0 w 1647"/>
                <a:gd name="T33" fmla="*/ 0 h 2101"/>
                <a:gd name="T34" fmla="*/ 0 w 1647"/>
                <a:gd name="T35" fmla="*/ 0 h 2101"/>
                <a:gd name="T36" fmla="*/ 0 w 1647"/>
                <a:gd name="T37" fmla="*/ 0 h 2101"/>
                <a:gd name="T38" fmla="*/ 0 w 1647"/>
                <a:gd name="T39" fmla="*/ 0 h 2101"/>
                <a:gd name="T40" fmla="*/ 0 w 1647"/>
                <a:gd name="T41" fmla="*/ 0 h 2101"/>
                <a:gd name="T42" fmla="*/ 0 w 1647"/>
                <a:gd name="T43" fmla="*/ 0 h 2101"/>
                <a:gd name="T44" fmla="*/ 0 w 1647"/>
                <a:gd name="T45" fmla="*/ 0 h 2101"/>
                <a:gd name="T46" fmla="*/ 0 w 1647"/>
                <a:gd name="T47" fmla="*/ 0 h 2101"/>
                <a:gd name="T48" fmla="*/ 0 w 1647"/>
                <a:gd name="T49" fmla="*/ 0 h 2101"/>
                <a:gd name="T50" fmla="*/ 0 w 1647"/>
                <a:gd name="T51" fmla="*/ 0 h 2101"/>
                <a:gd name="T52" fmla="*/ 0 w 1647"/>
                <a:gd name="T53" fmla="*/ 0 h 2101"/>
                <a:gd name="T54" fmla="*/ 0 w 1647"/>
                <a:gd name="T55" fmla="*/ 0 h 2101"/>
                <a:gd name="T56" fmla="*/ 0 w 1647"/>
                <a:gd name="T57" fmla="*/ 0 h 2101"/>
                <a:gd name="T58" fmla="*/ 0 w 1647"/>
                <a:gd name="T59" fmla="*/ 0 h 2101"/>
                <a:gd name="T60" fmla="*/ 0 w 1647"/>
                <a:gd name="T61" fmla="*/ 0 h 2101"/>
                <a:gd name="T62" fmla="*/ 0 w 1647"/>
                <a:gd name="T63" fmla="*/ 0 h 2101"/>
                <a:gd name="T64" fmla="*/ 0 w 1647"/>
                <a:gd name="T65" fmla="*/ 0 h 2101"/>
                <a:gd name="T66" fmla="*/ 0 w 1647"/>
                <a:gd name="T67" fmla="*/ 0 h 2101"/>
                <a:gd name="T68" fmla="*/ 0 w 1647"/>
                <a:gd name="T69" fmla="*/ 0 h 2101"/>
                <a:gd name="T70" fmla="*/ 0 w 1647"/>
                <a:gd name="T71" fmla="*/ 0 h 2101"/>
                <a:gd name="T72" fmla="*/ 0 w 1647"/>
                <a:gd name="T73" fmla="*/ 0 h 2101"/>
                <a:gd name="T74" fmla="*/ 0 w 1647"/>
                <a:gd name="T75" fmla="*/ 0 h 2101"/>
                <a:gd name="T76" fmla="*/ 0 w 1647"/>
                <a:gd name="T77" fmla="*/ 0 h 2101"/>
                <a:gd name="T78" fmla="*/ 0 w 1647"/>
                <a:gd name="T79" fmla="*/ 0 h 2101"/>
                <a:gd name="T80" fmla="*/ 0 w 1647"/>
                <a:gd name="T81" fmla="*/ 0 h 2101"/>
                <a:gd name="T82" fmla="*/ 0 w 1647"/>
                <a:gd name="T83" fmla="*/ 0 h 2101"/>
                <a:gd name="T84" fmla="*/ 0 w 1647"/>
                <a:gd name="T85" fmla="*/ 0 h 2101"/>
                <a:gd name="T86" fmla="*/ 0 w 1647"/>
                <a:gd name="T87" fmla="*/ 0 h 2101"/>
                <a:gd name="T88" fmla="*/ 0 w 1647"/>
                <a:gd name="T89" fmla="*/ 0 h 2101"/>
                <a:gd name="T90" fmla="*/ 0 w 1647"/>
                <a:gd name="T91" fmla="*/ 0 h 2101"/>
                <a:gd name="T92" fmla="*/ 0 w 1647"/>
                <a:gd name="T93" fmla="*/ 0 h 2101"/>
                <a:gd name="T94" fmla="*/ 0 w 1647"/>
                <a:gd name="T95" fmla="*/ 0 h 2101"/>
                <a:gd name="T96" fmla="*/ 0 w 1647"/>
                <a:gd name="T97" fmla="*/ 0 h 2101"/>
                <a:gd name="T98" fmla="*/ 0 w 1647"/>
                <a:gd name="T99" fmla="*/ 0 h 2101"/>
                <a:gd name="T100" fmla="*/ 0 w 1647"/>
                <a:gd name="T101" fmla="*/ 0 h 2101"/>
                <a:gd name="T102" fmla="*/ 0 w 1647"/>
                <a:gd name="T103" fmla="*/ 0 h 2101"/>
                <a:gd name="T104" fmla="*/ 0 w 1647"/>
                <a:gd name="T105" fmla="*/ 0 h 2101"/>
                <a:gd name="T106" fmla="*/ 0 w 1647"/>
                <a:gd name="T107" fmla="*/ 0 h 2101"/>
                <a:gd name="T108" fmla="*/ 0 w 1647"/>
                <a:gd name="T109" fmla="*/ 0 h 2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47"/>
                <a:gd name="T166" fmla="*/ 0 h 2101"/>
                <a:gd name="T167" fmla="*/ 1647 w 1647"/>
                <a:gd name="T168" fmla="*/ 2101 h 2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47" h="2101">
                  <a:moveTo>
                    <a:pt x="1571" y="1191"/>
                  </a:moveTo>
                  <a:lnTo>
                    <a:pt x="1564" y="1192"/>
                  </a:lnTo>
                  <a:lnTo>
                    <a:pt x="1557" y="1193"/>
                  </a:lnTo>
                  <a:lnTo>
                    <a:pt x="1549" y="1196"/>
                  </a:lnTo>
                  <a:lnTo>
                    <a:pt x="1542" y="1198"/>
                  </a:lnTo>
                  <a:lnTo>
                    <a:pt x="1534" y="1202"/>
                  </a:lnTo>
                  <a:lnTo>
                    <a:pt x="1528" y="1207"/>
                  </a:lnTo>
                  <a:lnTo>
                    <a:pt x="1523" y="1213"/>
                  </a:lnTo>
                  <a:lnTo>
                    <a:pt x="1518" y="1221"/>
                  </a:lnTo>
                  <a:lnTo>
                    <a:pt x="1519" y="1232"/>
                  </a:lnTo>
                  <a:lnTo>
                    <a:pt x="1517" y="1243"/>
                  </a:lnTo>
                  <a:lnTo>
                    <a:pt x="1513" y="1253"/>
                  </a:lnTo>
                  <a:lnTo>
                    <a:pt x="1507" y="1263"/>
                  </a:lnTo>
                  <a:lnTo>
                    <a:pt x="1500" y="1271"/>
                  </a:lnTo>
                  <a:lnTo>
                    <a:pt x="1492" y="1280"/>
                  </a:lnTo>
                  <a:lnTo>
                    <a:pt x="1485" y="1289"/>
                  </a:lnTo>
                  <a:lnTo>
                    <a:pt x="1477" y="1297"/>
                  </a:lnTo>
                  <a:lnTo>
                    <a:pt x="1461" y="1306"/>
                  </a:lnTo>
                  <a:lnTo>
                    <a:pt x="1444" y="1307"/>
                  </a:lnTo>
                  <a:lnTo>
                    <a:pt x="1427" y="1305"/>
                  </a:lnTo>
                  <a:lnTo>
                    <a:pt x="1409" y="1300"/>
                  </a:lnTo>
                  <a:lnTo>
                    <a:pt x="1392" y="1297"/>
                  </a:lnTo>
                  <a:lnTo>
                    <a:pt x="1379" y="1300"/>
                  </a:lnTo>
                  <a:lnTo>
                    <a:pt x="1369" y="1310"/>
                  </a:lnTo>
                  <a:lnTo>
                    <a:pt x="1362" y="1331"/>
                  </a:lnTo>
                  <a:lnTo>
                    <a:pt x="1320" y="1359"/>
                  </a:lnTo>
                  <a:lnTo>
                    <a:pt x="1323" y="1406"/>
                  </a:lnTo>
                  <a:lnTo>
                    <a:pt x="1323" y="1453"/>
                  </a:lnTo>
                  <a:lnTo>
                    <a:pt x="1319" y="1500"/>
                  </a:lnTo>
                  <a:lnTo>
                    <a:pt x="1313" y="1546"/>
                  </a:lnTo>
                  <a:lnTo>
                    <a:pt x="1304" y="1592"/>
                  </a:lnTo>
                  <a:lnTo>
                    <a:pt x="1292" y="1636"/>
                  </a:lnTo>
                  <a:lnTo>
                    <a:pt x="1277" y="1679"/>
                  </a:lnTo>
                  <a:lnTo>
                    <a:pt x="1259" y="1723"/>
                  </a:lnTo>
                  <a:lnTo>
                    <a:pt x="1238" y="1763"/>
                  </a:lnTo>
                  <a:lnTo>
                    <a:pt x="1214" y="1804"/>
                  </a:lnTo>
                  <a:lnTo>
                    <a:pt x="1188" y="1843"/>
                  </a:lnTo>
                  <a:lnTo>
                    <a:pt x="1158" y="1878"/>
                  </a:lnTo>
                  <a:lnTo>
                    <a:pt x="1126" y="1913"/>
                  </a:lnTo>
                  <a:lnTo>
                    <a:pt x="1092" y="1945"/>
                  </a:lnTo>
                  <a:lnTo>
                    <a:pt x="1055" y="1976"/>
                  </a:lnTo>
                  <a:lnTo>
                    <a:pt x="1015" y="2003"/>
                  </a:lnTo>
                  <a:lnTo>
                    <a:pt x="973" y="2028"/>
                  </a:lnTo>
                  <a:lnTo>
                    <a:pt x="928" y="2050"/>
                  </a:lnTo>
                  <a:lnTo>
                    <a:pt x="883" y="2068"/>
                  </a:lnTo>
                  <a:lnTo>
                    <a:pt x="836" y="2081"/>
                  </a:lnTo>
                  <a:lnTo>
                    <a:pt x="789" y="2091"/>
                  </a:lnTo>
                  <a:lnTo>
                    <a:pt x="741" y="2097"/>
                  </a:lnTo>
                  <a:lnTo>
                    <a:pt x="691" y="2101"/>
                  </a:lnTo>
                  <a:lnTo>
                    <a:pt x="643" y="2100"/>
                  </a:lnTo>
                  <a:lnTo>
                    <a:pt x="595" y="2096"/>
                  </a:lnTo>
                  <a:lnTo>
                    <a:pt x="546" y="2090"/>
                  </a:lnTo>
                  <a:lnTo>
                    <a:pt x="498" y="2079"/>
                  </a:lnTo>
                  <a:lnTo>
                    <a:pt x="451" y="2066"/>
                  </a:lnTo>
                  <a:lnTo>
                    <a:pt x="405" y="2049"/>
                  </a:lnTo>
                  <a:lnTo>
                    <a:pt x="361" y="2031"/>
                  </a:lnTo>
                  <a:lnTo>
                    <a:pt x="319" y="2008"/>
                  </a:lnTo>
                  <a:lnTo>
                    <a:pt x="278" y="1984"/>
                  </a:lnTo>
                  <a:lnTo>
                    <a:pt x="239" y="1958"/>
                  </a:lnTo>
                  <a:lnTo>
                    <a:pt x="203" y="1928"/>
                  </a:lnTo>
                  <a:lnTo>
                    <a:pt x="171" y="1894"/>
                  </a:lnTo>
                  <a:lnTo>
                    <a:pt x="140" y="1860"/>
                  </a:lnTo>
                  <a:lnTo>
                    <a:pt x="112" y="1823"/>
                  </a:lnTo>
                  <a:lnTo>
                    <a:pt x="89" y="1783"/>
                  </a:lnTo>
                  <a:lnTo>
                    <a:pt x="68" y="1741"/>
                  </a:lnTo>
                  <a:lnTo>
                    <a:pt x="49" y="1698"/>
                  </a:lnTo>
                  <a:lnTo>
                    <a:pt x="34" y="1655"/>
                  </a:lnTo>
                  <a:lnTo>
                    <a:pt x="21" y="1609"/>
                  </a:lnTo>
                  <a:lnTo>
                    <a:pt x="12" y="1563"/>
                  </a:lnTo>
                  <a:lnTo>
                    <a:pt x="5" y="1516"/>
                  </a:lnTo>
                  <a:lnTo>
                    <a:pt x="1" y="1469"/>
                  </a:lnTo>
                  <a:lnTo>
                    <a:pt x="0" y="1423"/>
                  </a:lnTo>
                  <a:lnTo>
                    <a:pt x="1" y="1376"/>
                  </a:lnTo>
                  <a:lnTo>
                    <a:pt x="6" y="1331"/>
                  </a:lnTo>
                  <a:lnTo>
                    <a:pt x="10" y="1298"/>
                  </a:lnTo>
                  <a:lnTo>
                    <a:pt x="15" y="1265"/>
                  </a:lnTo>
                  <a:lnTo>
                    <a:pt x="21" y="1232"/>
                  </a:lnTo>
                  <a:lnTo>
                    <a:pt x="28" y="1198"/>
                  </a:lnTo>
                  <a:lnTo>
                    <a:pt x="36" y="1164"/>
                  </a:lnTo>
                  <a:lnTo>
                    <a:pt x="46" y="1129"/>
                  </a:lnTo>
                  <a:lnTo>
                    <a:pt x="54" y="1096"/>
                  </a:lnTo>
                  <a:lnTo>
                    <a:pt x="64" y="1062"/>
                  </a:lnTo>
                  <a:lnTo>
                    <a:pt x="84" y="1057"/>
                  </a:lnTo>
                  <a:lnTo>
                    <a:pt x="100" y="1062"/>
                  </a:lnTo>
                  <a:lnTo>
                    <a:pt x="112" y="1073"/>
                  </a:lnTo>
                  <a:lnTo>
                    <a:pt x="121" y="1089"/>
                  </a:lnTo>
                  <a:lnTo>
                    <a:pt x="130" y="1108"/>
                  </a:lnTo>
                  <a:lnTo>
                    <a:pt x="140" y="1128"/>
                  </a:lnTo>
                  <a:lnTo>
                    <a:pt x="149" y="1145"/>
                  </a:lnTo>
                  <a:lnTo>
                    <a:pt x="163" y="1159"/>
                  </a:lnTo>
                  <a:lnTo>
                    <a:pt x="184" y="1112"/>
                  </a:lnTo>
                  <a:lnTo>
                    <a:pt x="172" y="1104"/>
                  </a:lnTo>
                  <a:lnTo>
                    <a:pt x="159" y="1097"/>
                  </a:lnTo>
                  <a:lnTo>
                    <a:pt x="146" y="1088"/>
                  </a:lnTo>
                  <a:lnTo>
                    <a:pt x="133" y="1081"/>
                  </a:lnTo>
                  <a:lnTo>
                    <a:pt x="121" y="1071"/>
                  </a:lnTo>
                  <a:lnTo>
                    <a:pt x="111" y="1060"/>
                  </a:lnTo>
                  <a:lnTo>
                    <a:pt x="105" y="1046"/>
                  </a:lnTo>
                  <a:lnTo>
                    <a:pt x="101" y="1030"/>
                  </a:lnTo>
                  <a:lnTo>
                    <a:pt x="95" y="1012"/>
                  </a:lnTo>
                  <a:lnTo>
                    <a:pt x="95" y="992"/>
                  </a:lnTo>
                  <a:lnTo>
                    <a:pt x="99" y="973"/>
                  </a:lnTo>
                  <a:lnTo>
                    <a:pt x="101" y="955"/>
                  </a:lnTo>
                  <a:lnTo>
                    <a:pt x="103" y="937"/>
                  </a:lnTo>
                  <a:lnTo>
                    <a:pt x="98" y="924"/>
                  </a:lnTo>
                  <a:lnTo>
                    <a:pt x="85" y="914"/>
                  </a:lnTo>
                  <a:lnTo>
                    <a:pt x="60" y="908"/>
                  </a:lnTo>
                  <a:lnTo>
                    <a:pt x="51" y="892"/>
                  </a:lnTo>
                  <a:lnTo>
                    <a:pt x="44" y="876"/>
                  </a:lnTo>
                  <a:lnTo>
                    <a:pt x="43" y="859"/>
                  </a:lnTo>
                  <a:lnTo>
                    <a:pt x="44" y="843"/>
                  </a:lnTo>
                  <a:lnTo>
                    <a:pt x="49" y="827"/>
                  </a:lnTo>
                  <a:lnTo>
                    <a:pt x="54" y="811"/>
                  </a:lnTo>
                  <a:lnTo>
                    <a:pt x="62" y="796"/>
                  </a:lnTo>
                  <a:lnTo>
                    <a:pt x="68" y="780"/>
                  </a:lnTo>
                  <a:lnTo>
                    <a:pt x="54" y="767"/>
                  </a:lnTo>
                  <a:lnTo>
                    <a:pt x="42" y="752"/>
                  </a:lnTo>
                  <a:lnTo>
                    <a:pt x="32" y="737"/>
                  </a:lnTo>
                  <a:lnTo>
                    <a:pt x="22" y="721"/>
                  </a:lnTo>
                  <a:lnTo>
                    <a:pt x="16" y="704"/>
                  </a:lnTo>
                  <a:lnTo>
                    <a:pt x="12" y="685"/>
                  </a:lnTo>
                  <a:lnTo>
                    <a:pt x="11" y="665"/>
                  </a:lnTo>
                  <a:lnTo>
                    <a:pt x="13" y="644"/>
                  </a:lnTo>
                  <a:lnTo>
                    <a:pt x="18" y="618"/>
                  </a:lnTo>
                  <a:lnTo>
                    <a:pt x="27" y="594"/>
                  </a:lnTo>
                  <a:lnTo>
                    <a:pt x="39" y="570"/>
                  </a:lnTo>
                  <a:lnTo>
                    <a:pt x="56" y="549"/>
                  </a:lnTo>
                  <a:lnTo>
                    <a:pt x="74" y="530"/>
                  </a:lnTo>
                  <a:lnTo>
                    <a:pt x="95" y="514"/>
                  </a:lnTo>
                  <a:lnTo>
                    <a:pt x="117" y="501"/>
                  </a:lnTo>
                  <a:lnTo>
                    <a:pt x="143" y="492"/>
                  </a:lnTo>
                  <a:lnTo>
                    <a:pt x="162" y="488"/>
                  </a:lnTo>
                  <a:lnTo>
                    <a:pt x="179" y="487"/>
                  </a:lnTo>
                  <a:lnTo>
                    <a:pt x="196" y="486"/>
                  </a:lnTo>
                  <a:lnTo>
                    <a:pt x="213" y="487"/>
                  </a:lnTo>
                  <a:lnTo>
                    <a:pt x="229" y="490"/>
                  </a:lnTo>
                  <a:lnTo>
                    <a:pt x="245" y="493"/>
                  </a:lnTo>
                  <a:lnTo>
                    <a:pt x="261" y="498"/>
                  </a:lnTo>
                  <a:lnTo>
                    <a:pt x="277" y="503"/>
                  </a:lnTo>
                  <a:lnTo>
                    <a:pt x="292" y="508"/>
                  </a:lnTo>
                  <a:lnTo>
                    <a:pt x="308" y="516"/>
                  </a:lnTo>
                  <a:lnTo>
                    <a:pt x="323" y="522"/>
                  </a:lnTo>
                  <a:lnTo>
                    <a:pt x="339" y="529"/>
                  </a:lnTo>
                  <a:lnTo>
                    <a:pt x="354" y="537"/>
                  </a:lnTo>
                  <a:lnTo>
                    <a:pt x="370" y="543"/>
                  </a:lnTo>
                  <a:lnTo>
                    <a:pt x="386" y="550"/>
                  </a:lnTo>
                  <a:lnTo>
                    <a:pt x="402" y="556"/>
                  </a:lnTo>
                  <a:lnTo>
                    <a:pt x="405" y="514"/>
                  </a:lnTo>
                  <a:lnTo>
                    <a:pt x="410" y="474"/>
                  </a:lnTo>
                  <a:lnTo>
                    <a:pt x="417" y="433"/>
                  </a:lnTo>
                  <a:lnTo>
                    <a:pt x="425" y="393"/>
                  </a:lnTo>
                  <a:lnTo>
                    <a:pt x="435" y="354"/>
                  </a:lnTo>
                  <a:lnTo>
                    <a:pt x="449" y="317"/>
                  </a:lnTo>
                  <a:lnTo>
                    <a:pt x="465" y="279"/>
                  </a:lnTo>
                  <a:lnTo>
                    <a:pt x="485" y="245"/>
                  </a:lnTo>
                  <a:lnTo>
                    <a:pt x="506" y="219"/>
                  </a:lnTo>
                  <a:lnTo>
                    <a:pt x="529" y="194"/>
                  </a:lnTo>
                  <a:lnTo>
                    <a:pt x="553" y="171"/>
                  </a:lnTo>
                  <a:lnTo>
                    <a:pt x="577" y="148"/>
                  </a:lnTo>
                  <a:lnTo>
                    <a:pt x="602" y="127"/>
                  </a:lnTo>
                  <a:lnTo>
                    <a:pt x="628" y="109"/>
                  </a:lnTo>
                  <a:lnTo>
                    <a:pt x="655" y="91"/>
                  </a:lnTo>
                  <a:lnTo>
                    <a:pt x="684" y="75"/>
                  </a:lnTo>
                  <a:lnTo>
                    <a:pt x="712" y="61"/>
                  </a:lnTo>
                  <a:lnTo>
                    <a:pt x="741" y="47"/>
                  </a:lnTo>
                  <a:lnTo>
                    <a:pt x="770" y="36"/>
                  </a:lnTo>
                  <a:lnTo>
                    <a:pt x="800" y="26"/>
                  </a:lnTo>
                  <a:lnTo>
                    <a:pt x="830" y="17"/>
                  </a:lnTo>
                  <a:lnTo>
                    <a:pt x="860" y="10"/>
                  </a:lnTo>
                  <a:lnTo>
                    <a:pt x="890" y="4"/>
                  </a:lnTo>
                  <a:lnTo>
                    <a:pt x="921" y="0"/>
                  </a:lnTo>
                  <a:lnTo>
                    <a:pt x="964" y="1"/>
                  </a:lnTo>
                  <a:lnTo>
                    <a:pt x="1006" y="6"/>
                  </a:lnTo>
                  <a:lnTo>
                    <a:pt x="1048" y="15"/>
                  </a:lnTo>
                  <a:lnTo>
                    <a:pt x="1089" y="28"/>
                  </a:lnTo>
                  <a:lnTo>
                    <a:pt x="1128" y="43"/>
                  </a:lnTo>
                  <a:lnTo>
                    <a:pt x="1166" y="63"/>
                  </a:lnTo>
                  <a:lnTo>
                    <a:pt x="1202" y="85"/>
                  </a:lnTo>
                  <a:lnTo>
                    <a:pt x="1236" y="110"/>
                  </a:lnTo>
                  <a:lnTo>
                    <a:pt x="1268" y="137"/>
                  </a:lnTo>
                  <a:lnTo>
                    <a:pt x="1299" y="167"/>
                  </a:lnTo>
                  <a:lnTo>
                    <a:pt x="1329" y="199"/>
                  </a:lnTo>
                  <a:lnTo>
                    <a:pt x="1356" y="232"/>
                  </a:lnTo>
                  <a:lnTo>
                    <a:pt x="1381" y="268"/>
                  </a:lnTo>
                  <a:lnTo>
                    <a:pt x="1403" y="305"/>
                  </a:lnTo>
                  <a:lnTo>
                    <a:pt x="1424" y="344"/>
                  </a:lnTo>
                  <a:lnTo>
                    <a:pt x="1442" y="383"/>
                  </a:lnTo>
                  <a:lnTo>
                    <a:pt x="1454" y="443"/>
                  </a:lnTo>
                  <a:lnTo>
                    <a:pt x="1461" y="503"/>
                  </a:lnTo>
                  <a:lnTo>
                    <a:pt x="1461" y="566"/>
                  </a:lnTo>
                  <a:lnTo>
                    <a:pt x="1455" y="627"/>
                  </a:lnTo>
                  <a:lnTo>
                    <a:pt x="1443" y="688"/>
                  </a:lnTo>
                  <a:lnTo>
                    <a:pt x="1422" y="744"/>
                  </a:lnTo>
                  <a:lnTo>
                    <a:pt x="1392" y="798"/>
                  </a:lnTo>
                  <a:lnTo>
                    <a:pt x="1354" y="846"/>
                  </a:lnTo>
                  <a:lnTo>
                    <a:pt x="1379" y="856"/>
                  </a:lnTo>
                  <a:lnTo>
                    <a:pt x="1406" y="861"/>
                  </a:lnTo>
                  <a:lnTo>
                    <a:pt x="1432" y="863"/>
                  </a:lnTo>
                  <a:lnTo>
                    <a:pt x="1459" y="864"/>
                  </a:lnTo>
                  <a:lnTo>
                    <a:pt x="1484" y="869"/>
                  </a:lnTo>
                  <a:lnTo>
                    <a:pt x="1508" y="877"/>
                  </a:lnTo>
                  <a:lnTo>
                    <a:pt x="1529" y="890"/>
                  </a:lnTo>
                  <a:lnTo>
                    <a:pt x="1548" y="913"/>
                  </a:lnTo>
                  <a:lnTo>
                    <a:pt x="1558" y="911"/>
                  </a:lnTo>
                  <a:lnTo>
                    <a:pt x="1562" y="915"/>
                  </a:lnTo>
                  <a:lnTo>
                    <a:pt x="1565" y="921"/>
                  </a:lnTo>
                  <a:lnTo>
                    <a:pt x="1571" y="927"/>
                  </a:lnTo>
                  <a:lnTo>
                    <a:pt x="1589" y="936"/>
                  </a:lnTo>
                  <a:lnTo>
                    <a:pt x="1602" y="948"/>
                  </a:lnTo>
                  <a:lnTo>
                    <a:pt x="1613" y="962"/>
                  </a:lnTo>
                  <a:lnTo>
                    <a:pt x="1622" y="979"/>
                  </a:lnTo>
                  <a:lnTo>
                    <a:pt x="1630" y="997"/>
                  </a:lnTo>
                  <a:lnTo>
                    <a:pt x="1634" y="1014"/>
                  </a:lnTo>
                  <a:lnTo>
                    <a:pt x="1641" y="1033"/>
                  </a:lnTo>
                  <a:lnTo>
                    <a:pt x="1647" y="1050"/>
                  </a:lnTo>
                  <a:lnTo>
                    <a:pt x="1646" y="1072"/>
                  </a:lnTo>
                  <a:lnTo>
                    <a:pt x="1643" y="1093"/>
                  </a:lnTo>
                  <a:lnTo>
                    <a:pt x="1638" y="1113"/>
                  </a:lnTo>
                  <a:lnTo>
                    <a:pt x="1630" y="1133"/>
                  </a:lnTo>
                  <a:lnTo>
                    <a:pt x="1620" y="1150"/>
                  </a:lnTo>
                  <a:lnTo>
                    <a:pt x="1607" y="1166"/>
                  </a:lnTo>
                  <a:lnTo>
                    <a:pt x="1591" y="1180"/>
                  </a:lnTo>
                  <a:lnTo>
                    <a:pt x="1571" y="1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59" name="Freeform 360"/>
            <p:cNvSpPr>
              <a:spLocks/>
            </p:cNvSpPr>
            <p:nvPr/>
          </p:nvSpPr>
          <p:spPr bwMode="auto">
            <a:xfrm>
              <a:off x="1589" y="3795"/>
              <a:ext cx="309" cy="289"/>
            </a:xfrm>
            <a:custGeom>
              <a:avLst/>
              <a:gdLst>
                <a:gd name="T0" fmla="*/ 0 w 1549"/>
                <a:gd name="T1" fmla="*/ 0 h 1448"/>
                <a:gd name="T2" fmla="*/ 0 w 1549"/>
                <a:gd name="T3" fmla="*/ 0 h 1448"/>
                <a:gd name="T4" fmla="*/ 0 w 1549"/>
                <a:gd name="T5" fmla="*/ 0 h 1448"/>
                <a:gd name="T6" fmla="*/ 0 w 1549"/>
                <a:gd name="T7" fmla="*/ 0 h 1448"/>
                <a:gd name="T8" fmla="*/ 0 w 1549"/>
                <a:gd name="T9" fmla="*/ 0 h 1448"/>
                <a:gd name="T10" fmla="*/ 0 w 1549"/>
                <a:gd name="T11" fmla="*/ 0 h 1448"/>
                <a:gd name="T12" fmla="*/ 0 w 1549"/>
                <a:gd name="T13" fmla="*/ 0 h 1448"/>
                <a:gd name="T14" fmla="*/ 0 w 1549"/>
                <a:gd name="T15" fmla="*/ 0 h 1448"/>
                <a:gd name="T16" fmla="*/ 0 w 1549"/>
                <a:gd name="T17" fmla="*/ 0 h 1448"/>
                <a:gd name="T18" fmla="*/ 0 w 1549"/>
                <a:gd name="T19" fmla="*/ 0 h 1448"/>
                <a:gd name="T20" fmla="*/ 0 w 1549"/>
                <a:gd name="T21" fmla="*/ 0 h 1448"/>
                <a:gd name="T22" fmla="*/ 0 w 1549"/>
                <a:gd name="T23" fmla="*/ 0 h 1448"/>
                <a:gd name="T24" fmla="*/ 0 w 1549"/>
                <a:gd name="T25" fmla="*/ 0 h 1448"/>
                <a:gd name="T26" fmla="*/ 0 w 1549"/>
                <a:gd name="T27" fmla="*/ 0 h 1448"/>
                <a:gd name="T28" fmla="*/ 0 w 1549"/>
                <a:gd name="T29" fmla="*/ 0 h 1448"/>
                <a:gd name="T30" fmla="*/ 0 w 1549"/>
                <a:gd name="T31" fmla="*/ 0 h 1448"/>
                <a:gd name="T32" fmla="*/ 0 w 1549"/>
                <a:gd name="T33" fmla="*/ 0 h 1448"/>
                <a:gd name="T34" fmla="*/ 0 w 1549"/>
                <a:gd name="T35" fmla="*/ 0 h 1448"/>
                <a:gd name="T36" fmla="*/ 0 w 1549"/>
                <a:gd name="T37" fmla="*/ 0 h 1448"/>
                <a:gd name="T38" fmla="*/ 0 w 1549"/>
                <a:gd name="T39" fmla="*/ 0 h 1448"/>
                <a:gd name="T40" fmla="*/ 0 w 1549"/>
                <a:gd name="T41" fmla="*/ 0 h 1448"/>
                <a:gd name="T42" fmla="*/ 0 w 1549"/>
                <a:gd name="T43" fmla="*/ 0 h 1448"/>
                <a:gd name="T44" fmla="*/ 0 w 1549"/>
                <a:gd name="T45" fmla="*/ 0 h 1448"/>
                <a:gd name="T46" fmla="*/ 0 w 1549"/>
                <a:gd name="T47" fmla="*/ 0 h 1448"/>
                <a:gd name="T48" fmla="*/ 0 w 1549"/>
                <a:gd name="T49" fmla="*/ 0 h 1448"/>
                <a:gd name="T50" fmla="*/ 0 w 1549"/>
                <a:gd name="T51" fmla="*/ 0 h 1448"/>
                <a:gd name="T52" fmla="*/ 0 w 1549"/>
                <a:gd name="T53" fmla="*/ 0 h 1448"/>
                <a:gd name="T54" fmla="*/ 0 w 1549"/>
                <a:gd name="T55" fmla="*/ 0 h 1448"/>
                <a:gd name="T56" fmla="*/ 0 w 1549"/>
                <a:gd name="T57" fmla="*/ 0 h 1448"/>
                <a:gd name="T58" fmla="*/ 0 w 1549"/>
                <a:gd name="T59" fmla="*/ 0 h 1448"/>
                <a:gd name="T60" fmla="*/ 0 w 1549"/>
                <a:gd name="T61" fmla="*/ 0 h 1448"/>
                <a:gd name="T62" fmla="*/ 0 w 1549"/>
                <a:gd name="T63" fmla="*/ 0 h 1448"/>
                <a:gd name="T64" fmla="*/ 0 w 1549"/>
                <a:gd name="T65" fmla="*/ 0 h 1448"/>
                <a:gd name="T66" fmla="*/ 0 w 1549"/>
                <a:gd name="T67" fmla="*/ 0 h 1448"/>
                <a:gd name="T68" fmla="*/ 0 w 1549"/>
                <a:gd name="T69" fmla="*/ 0 h 1448"/>
                <a:gd name="T70" fmla="*/ 0 w 1549"/>
                <a:gd name="T71" fmla="*/ 0 h 1448"/>
                <a:gd name="T72" fmla="*/ 0 w 1549"/>
                <a:gd name="T73" fmla="*/ 0 h 1448"/>
                <a:gd name="T74" fmla="*/ 0 w 1549"/>
                <a:gd name="T75" fmla="*/ 0 h 1448"/>
                <a:gd name="T76" fmla="*/ 0 w 1549"/>
                <a:gd name="T77" fmla="*/ 0 h 1448"/>
                <a:gd name="T78" fmla="*/ 0 w 1549"/>
                <a:gd name="T79" fmla="*/ 0 h 1448"/>
                <a:gd name="T80" fmla="*/ 0 w 1549"/>
                <a:gd name="T81" fmla="*/ 0 h 1448"/>
                <a:gd name="T82" fmla="*/ 0 w 1549"/>
                <a:gd name="T83" fmla="*/ 0 h 1448"/>
                <a:gd name="T84" fmla="*/ 0 w 1549"/>
                <a:gd name="T85" fmla="*/ 0 h 1448"/>
                <a:gd name="T86" fmla="*/ 0 w 1549"/>
                <a:gd name="T87" fmla="*/ 0 h 1448"/>
                <a:gd name="T88" fmla="*/ 0 w 1549"/>
                <a:gd name="T89" fmla="*/ 0 h 1448"/>
                <a:gd name="T90" fmla="*/ 0 w 1549"/>
                <a:gd name="T91" fmla="*/ 0 h 1448"/>
                <a:gd name="T92" fmla="*/ 0 w 1549"/>
                <a:gd name="T93" fmla="*/ 0 h 1448"/>
                <a:gd name="T94" fmla="*/ 0 w 1549"/>
                <a:gd name="T95" fmla="*/ 0 h 1448"/>
                <a:gd name="T96" fmla="*/ 0 w 1549"/>
                <a:gd name="T97" fmla="*/ 0 h 1448"/>
                <a:gd name="T98" fmla="*/ 0 w 1549"/>
                <a:gd name="T99" fmla="*/ 0 h 1448"/>
                <a:gd name="T100" fmla="*/ 0 w 1549"/>
                <a:gd name="T101" fmla="*/ 0 h 1448"/>
                <a:gd name="T102" fmla="*/ 0 w 1549"/>
                <a:gd name="T103" fmla="*/ 0 h 1448"/>
                <a:gd name="T104" fmla="*/ 0 w 1549"/>
                <a:gd name="T105" fmla="*/ 0 h 1448"/>
                <a:gd name="T106" fmla="*/ 0 w 1549"/>
                <a:gd name="T107" fmla="*/ 0 h 1448"/>
                <a:gd name="T108" fmla="*/ 0 w 1549"/>
                <a:gd name="T109" fmla="*/ 0 h 1448"/>
                <a:gd name="T110" fmla="*/ 0 w 1549"/>
                <a:gd name="T111" fmla="*/ 0 h 1448"/>
                <a:gd name="T112" fmla="*/ 0 w 1549"/>
                <a:gd name="T113" fmla="*/ 0 h 1448"/>
                <a:gd name="T114" fmla="*/ 0 w 1549"/>
                <a:gd name="T115" fmla="*/ 0 h 1448"/>
                <a:gd name="T116" fmla="*/ 0 w 1549"/>
                <a:gd name="T117" fmla="*/ 0 h 14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9"/>
                <a:gd name="T178" fmla="*/ 0 h 1448"/>
                <a:gd name="T179" fmla="*/ 1549 w 1549"/>
                <a:gd name="T180" fmla="*/ 1448 h 14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9" h="1448">
                  <a:moveTo>
                    <a:pt x="1501" y="1093"/>
                  </a:moveTo>
                  <a:lnTo>
                    <a:pt x="1491" y="1092"/>
                  </a:lnTo>
                  <a:lnTo>
                    <a:pt x="1481" y="1088"/>
                  </a:lnTo>
                  <a:lnTo>
                    <a:pt x="1472" y="1083"/>
                  </a:lnTo>
                  <a:lnTo>
                    <a:pt x="1462" y="1078"/>
                  </a:lnTo>
                  <a:lnTo>
                    <a:pt x="1452" y="1074"/>
                  </a:lnTo>
                  <a:lnTo>
                    <a:pt x="1443" y="1073"/>
                  </a:lnTo>
                  <a:lnTo>
                    <a:pt x="1434" y="1075"/>
                  </a:lnTo>
                  <a:lnTo>
                    <a:pt x="1426" y="1084"/>
                  </a:lnTo>
                  <a:lnTo>
                    <a:pt x="1430" y="1113"/>
                  </a:lnTo>
                  <a:lnTo>
                    <a:pt x="1430" y="1142"/>
                  </a:lnTo>
                  <a:lnTo>
                    <a:pt x="1425" y="1171"/>
                  </a:lnTo>
                  <a:lnTo>
                    <a:pt x="1410" y="1195"/>
                  </a:lnTo>
                  <a:lnTo>
                    <a:pt x="1402" y="1202"/>
                  </a:lnTo>
                  <a:lnTo>
                    <a:pt x="1394" y="1207"/>
                  </a:lnTo>
                  <a:lnTo>
                    <a:pt x="1385" y="1209"/>
                  </a:lnTo>
                  <a:lnTo>
                    <a:pt x="1376" y="1209"/>
                  </a:lnTo>
                  <a:lnTo>
                    <a:pt x="1368" y="1209"/>
                  </a:lnTo>
                  <a:lnTo>
                    <a:pt x="1358" y="1207"/>
                  </a:lnTo>
                  <a:lnTo>
                    <a:pt x="1349" y="1204"/>
                  </a:lnTo>
                  <a:lnTo>
                    <a:pt x="1339" y="1200"/>
                  </a:lnTo>
                  <a:lnTo>
                    <a:pt x="1336" y="1192"/>
                  </a:lnTo>
                  <a:lnTo>
                    <a:pt x="1329" y="1185"/>
                  </a:lnTo>
                  <a:lnTo>
                    <a:pt x="1321" y="1182"/>
                  </a:lnTo>
                  <a:lnTo>
                    <a:pt x="1311" y="1181"/>
                  </a:lnTo>
                  <a:lnTo>
                    <a:pt x="1306" y="1193"/>
                  </a:lnTo>
                  <a:lnTo>
                    <a:pt x="1302" y="1207"/>
                  </a:lnTo>
                  <a:lnTo>
                    <a:pt x="1297" y="1219"/>
                  </a:lnTo>
                  <a:lnTo>
                    <a:pt x="1292" y="1231"/>
                  </a:lnTo>
                  <a:lnTo>
                    <a:pt x="1285" y="1242"/>
                  </a:lnTo>
                  <a:lnTo>
                    <a:pt x="1276" y="1252"/>
                  </a:lnTo>
                  <a:lnTo>
                    <a:pt x="1264" y="1258"/>
                  </a:lnTo>
                  <a:lnTo>
                    <a:pt x="1249" y="1262"/>
                  </a:lnTo>
                  <a:lnTo>
                    <a:pt x="1240" y="1257"/>
                  </a:lnTo>
                  <a:lnTo>
                    <a:pt x="1232" y="1251"/>
                  </a:lnTo>
                  <a:lnTo>
                    <a:pt x="1222" y="1250"/>
                  </a:lnTo>
                  <a:lnTo>
                    <a:pt x="1213" y="1254"/>
                  </a:lnTo>
                  <a:lnTo>
                    <a:pt x="1201" y="1267"/>
                  </a:lnTo>
                  <a:lnTo>
                    <a:pt x="1200" y="1283"/>
                  </a:lnTo>
                  <a:lnTo>
                    <a:pt x="1201" y="1302"/>
                  </a:lnTo>
                  <a:lnTo>
                    <a:pt x="1200" y="1319"/>
                  </a:lnTo>
                  <a:lnTo>
                    <a:pt x="1183" y="1326"/>
                  </a:lnTo>
                  <a:lnTo>
                    <a:pt x="1169" y="1334"/>
                  </a:lnTo>
                  <a:lnTo>
                    <a:pt x="1154" y="1341"/>
                  </a:lnTo>
                  <a:lnTo>
                    <a:pt x="1138" y="1349"/>
                  </a:lnTo>
                  <a:lnTo>
                    <a:pt x="1123" y="1357"/>
                  </a:lnTo>
                  <a:lnTo>
                    <a:pt x="1108" y="1365"/>
                  </a:lnTo>
                  <a:lnTo>
                    <a:pt x="1092" y="1373"/>
                  </a:lnTo>
                  <a:lnTo>
                    <a:pt x="1077" y="1381"/>
                  </a:lnTo>
                  <a:lnTo>
                    <a:pt x="1062" y="1390"/>
                  </a:lnTo>
                  <a:lnTo>
                    <a:pt x="1047" y="1398"/>
                  </a:lnTo>
                  <a:lnTo>
                    <a:pt x="1033" y="1407"/>
                  </a:lnTo>
                  <a:lnTo>
                    <a:pt x="1018" y="1414"/>
                  </a:lnTo>
                  <a:lnTo>
                    <a:pt x="1002" y="1423"/>
                  </a:lnTo>
                  <a:lnTo>
                    <a:pt x="987" y="1432"/>
                  </a:lnTo>
                  <a:lnTo>
                    <a:pt x="972" y="1439"/>
                  </a:lnTo>
                  <a:lnTo>
                    <a:pt x="957" y="1448"/>
                  </a:lnTo>
                  <a:lnTo>
                    <a:pt x="942" y="1413"/>
                  </a:lnTo>
                  <a:lnTo>
                    <a:pt x="927" y="1380"/>
                  </a:lnTo>
                  <a:lnTo>
                    <a:pt x="911" y="1346"/>
                  </a:lnTo>
                  <a:lnTo>
                    <a:pt x="894" y="1313"/>
                  </a:lnTo>
                  <a:lnTo>
                    <a:pt x="879" y="1279"/>
                  </a:lnTo>
                  <a:lnTo>
                    <a:pt x="864" y="1245"/>
                  </a:lnTo>
                  <a:lnTo>
                    <a:pt x="852" y="1210"/>
                  </a:lnTo>
                  <a:lnTo>
                    <a:pt x="842" y="1174"/>
                  </a:lnTo>
                  <a:lnTo>
                    <a:pt x="834" y="1168"/>
                  </a:lnTo>
                  <a:lnTo>
                    <a:pt x="825" y="1166"/>
                  </a:lnTo>
                  <a:lnTo>
                    <a:pt x="815" y="1167"/>
                  </a:lnTo>
                  <a:lnTo>
                    <a:pt x="806" y="1169"/>
                  </a:lnTo>
                  <a:lnTo>
                    <a:pt x="796" y="1176"/>
                  </a:lnTo>
                  <a:lnTo>
                    <a:pt x="788" y="1182"/>
                  </a:lnTo>
                  <a:lnTo>
                    <a:pt x="779" y="1187"/>
                  </a:lnTo>
                  <a:lnTo>
                    <a:pt x="772" y="1192"/>
                  </a:lnTo>
                  <a:lnTo>
                    <a:pt x="759" y="1202"/>
                  </a:lnTo>
                  <a:lnTo>
                    <a:pt x="747" y="1210"/>
                  </a:lnTo>
                  <a:lnTo>
                    <a:pt x="735" y="1220"/>
                  </a:lnTo>
                  <a:lnTo>
                    <a:pt x="722" y="1229"/>
                  </a:lnTo>
                  <a:lnTo>
                    <a:pt x="709" y="1239"/>
                  </a:lnTo>
                  <a:lnTo>
                    <a:pt x="696" y="1247"/>
                  </a:lnTo>
                  <a:lnTo>
                    <a:pt x="684" y="1256"/>
                  </a:lnTo>
                  <a:lnTo>
                    <a:pt x="672" y="1265"/>
                  </a:lnTo>
                  <a:lnTo>
                    <a:pt x="658" y="1273"/>
                  </a:lnTo>
                  <a:lnTo>
                    <a:pt x="646" y="1282"/>
                  </a:lnTo>
                  <a:lnTo>
                    <a:pt x="632" y="1289"/>
                  </a:lnTo>
                  <a:lnTo>
                    <a:pt x="620" y="1297"/>
                  </a:lnTo>
                  <a:lnTo>
                    <a:pt x="606" y="1304"/>
                  </a:lnTo>
                  <a:lnTo>
                    <a:pt x="592" y="1312"/>
                  </a:lnTo>
                  <a:lnTo>
                    <a:pt x="579" y="1318"/>
                  </a:lnTo>
                  <a:lnTo>
                    <a:pt x="565" y="1324"/>
                  </a:lnTo>
                  <a:lnTo>
                    <a:pt x="458" y="1077"/>
                  </a:lnTo>
                  <a:lnTo>
                    <a:pt x="461" y="1064"/>
                  </a:lnTo>
                  <a:lnTo>
                    <a:pt x="459" y="1054"/>
                  </a:lnTo>
                  <a:lnTo>
                    <a:pt x="451" y="1045"/>
                  </a:lnTo>
                  <a:lnTo>
                    <a:pt x="442" y="1036"/>
                  </a:lnTo>
                  <a:lnTo>
                    <a:pt x="425" y="1045"/>
                  </a:lnTo>
                  <a:lnTo>
                    <a:pt x="408" y="1054"/>
                  </a:lnTo>
                  <a:lnTo>
                    <a:pt x="392" y="1064"/>
                  </a:lnTo>
                  <a:lnTo>
                    <a:pt x="375" y="1075"/>
                  </a:lnTo>
                  <a:lnTo>
                    <a:pt x="359" y="1085"/>
                  </a:lnTo>
                  <a:lnTo>
                    <a:pt x="343" y="1096"/>
                  </a:lnTo>
                  <a:lnTo>
                    <a:pt x="327" y="1108"/>
                  </a:lnTo>
                  <a:lnTo>
                    <a:pt x="311" y="1119"/>
                  </a:lnTo>
                  <a:lnTo>
                    <a:pt x="294" y="1131"/>
                  </a:lnTo>
                  <a:lnTo>
                    <a:pt x="278" y="1142"/>
                  </a:lnTo>
                  <a:lnTo>
                    <a:pt x="264" y="1155"/>
                  </a:lnTo>
                  <a:lnTo>
                    <a:pt x="247" y="1167"/>
                  </a:lnTo>
                  <a:lnTo>
                    <a:pt x="233" y="1179"/>
                  </a:lnTo>
                  <a:lnTo>
                    <a:pt x="218" y="1192"/>
                  </a:lnTo>
                  <a:lnTo>
                    <a:pt x="204" y="1204"/>
                  </a:lnTo>
                  <a:lnTo>
                    <a:pt x="189" y="1216"/>
                  </a:lnTo>
                  <a:lnTo>
                    <a:pt x="178" y="1202"/>
                  </a:lnTo>
                  <a:lnTo>
                    <a:pt x="170" y="1185"/>
                  </a:lnTo>
                  <a:lnTo>
                    <a:pt x="162" y="1169"/>
                  </a:lnTo>
                  <a:lnTo>
                    <a:pt x="157" y="1153"/>
                  </a:lnTo>
                  <a:lnTo>
                    <a:pt x="156" y="1136"/>
                  </a:lnTo>
                  <a:lnTo>
                    <a:pt x="156" y="1119"/>
                  </a:lnTo>
                  <a:lnTo>
                    <a:pt x="161" y="1101"/>
                  </a:lnTo>
                  <a:lnTo>
                    <a:pt x="168" y="1084"/>
                  </a:lnTo>
                  <a:lnTo>
                    <a:pt x="177" y="1070"/>
                  </a:lnTo>
                  <a:lnTo>
                    <a:pt x="184" y="1057"/>
                  </a:lnTo>
                  <a:lnTo>
                    <a:pt x="189" y="1041"/>
                  </a:lnTo>
                  <a:lnTo>
                    <a:pt x="189" y="1022"/>
                  </a:lnTo>
                  <a:lnTo>
                    <a:pt x="174" y="1016"/>
                  </a:lnTo>
                  <a:lnTo>
                    <a:pt x="160" y="1010"/>
                  </a:lnTo>
                  <a:lnTo>
                    <a:pt x="145" y="1002"/>
                  </a:lnTo>
                  <a:lnTo>
                    <a:pt x="131" y="995"/>
                  </a:lnTo>
                  <a:lnTo>
                    <a:pt x="119" y="985"/>
                  </a:lnTo>
                  <a:lnTo>
                    <a:pt x="108" y="974"/>
                  </a:lnTo>
                  <a:lnTo>
                    <a:pt x="100" y="960"/>
                  </a:lnTo>
                  <a:lnTo>
                    <a:pt x="94" y="944"/>
                  </a:lnTo>
                  <a:lnTo>
                    <a:pt x="88" y="923"/>
                  </a:lnTo>
                  <a:lnTo>
                    <a:pt x="92" y="902"/>
                  </a:lnTo>
                  <a:lnTo>
                    <a:pt x="104" y="881"/>
                  </a:lnTo>
                  <a:lnTo>
                    <a:pt x="116" y="864"/>
                  </a:lnTo>
                  <a:lnTo>
                    <a:pt x="125" y="848"/>
                  </a:lnTo>
                  <a:lnTo>
                    <a:pt x="124" y="837"/>
                  </a:lnTo>
                  <a:lnTo>
                    <a:pt x="109" y="828"/>
                  </a:lnTo>
                  <a:lnTo>
                    <a:pt x="74" y="826"/>
                  </a:lnTo>
                  <a:lnTo>
                    <a:pt x="66" y="821"/>
                  </a:lnTo>
                  <a:lnTo>
                    <a:pt x="58" y="813"/>
                  </a:lnTo>
                  <a:lnTo>
                    <a:pt x="52" y="807"/>
                  </a:lnTo>
                  <a:lnTo>
                    <a:pt x="46" y="798"/>
                  </a:lnTo>
                  <a:lnTo>
                    <a:pt x="42" y="790"/>
                  </a:lnTo>
                  <a:lnTo>
                    <a:pt x="38" y="781"/>
                  </a:lnTo>
                  <a:lnTo>
                    <a:pt x="37" y="771"/>
                  </a:lnTo>
                  <a:lnTo>
                    <a:pt x="38" y="760"/>
                  </a:lnTo>
                  <a:lnTo>
                    <a:pt x="41" y="748"/>
                  </a:lnTo>
                  <a:lnTo>
                    <a:pt x="48" y="739"/>
                  </a:lnTo>
                  <a:lnTo>
                    <a:pt x="57" y="734"/>
                  </a:lnTo>
                  <a:lnTo>
                    <a:pt x="67" y="729"/>
                  </a:lnTo>
                  <a:lnTo>
                    <a:pt x="77" y="724"/>
                  </a:lnTo>
                  <a:lnTo>
                    <a:pt x="83" y="718"/>
                  </a:lnTo>
                  <a:lnTo>
                    <a:pt x="85" y="708"/>
                  </a:lnTo>
                  <a:lnTo>
                    <a:pt x="83" y="693"/>
                  </a:lnTo>
                  <a:lnTo>
                    <a:pt x="73" y="688"/>
                  </a:lnTo>
                  <a:lnTo>
                    <a:pt x="62" y="685"/>
                  </a:lnTo>
                  <a:lnTo>
                    <a:pt x="51" y="680"/>
                  </a:lnTo>
                  <a:lnTo>
                    <a:pt x="40" y="674"/>
                  </a:lnTo>
                  <a:lnTo>
                    <a:pt x="30" y="667"/>
                  </a:lnTo>
                  <a:lnTo>
                    <a:pt x="20" y="660"/>
                  </a:lnTo>
                  <a:lnTo>
                    <a:pt x="11" y="651"/>
                  </a:lnTo>
                  <a:lnTo>
                    <a:pt x="4" y="640"/>
                  </a:lnTo>
                  <a:lnTo>
                    <a:pt x="0" y="617"/>
                  </a:lnTo>
                  <a:lnTo>
                    <a:pt x="3" y="592"/>
                  </a:lnTo>
                  <a:lnTo>
                    <a:pt x="10" y="570"/>
                  </a:lnTo>
                  <a:lnTo>
                    <a:pt x="21" y="549"/>
                  </a:lnTo>
                  <a:lnTo>
                    <a:pt x="34" y="536"/>
                  </a:lnTo>
                  <a:lnTo>
                    <a:pt x="46" y="524"/>
                  </a:lnTo>
                  <a:lnTo>
                    <a:pt x="60" y="513"/>
                  </a:lnTo>
                  <a:lnTo>
                    <a:pt x="73" y="502"/>
                  </a:lnTo>
                  <a:lnTo>
                    <a:pt x="88" y="492"/>
                  </a:lnTo>
                  <a:lnTo>
                    <a:pt x="104" y="483"/>
                  </a:lnTo>
                  <a:lnTo>
                    <a:pt x="120" y="477"/>
                  </a:lnTo>
                  <a:lnTo>
                    <a:pt x="136" y="472"/>
                  </a:lnTo>
                  <a:lnTo>
                    <a:pt x="158" y="473"/>
                  </a:lnTo>
                  <a:lnTo>
                    <a:pt x="181" y="477"/>
                  </a:lnTo>
                  <a:lnTo>
                    <a:pt x="202" y="482"/>
                  </a:lnTo>
                  <a:lnTo>
                    <a:pt x="223" y="488"/>
                  </a:lnTo>
                  <a:lnTo>
                    <a:pt x="242" y="494"/>
                  </a:lnTo>
                  <a:lnTo>
                    <a:pt x="262" y="503"/>
                  </a:lnTo>
                  <a:lnTo>
                    <a:pt x="282" y="513"/>
                  </a:lnTo>
                  <a:lnTo>
                    <a:pt x="301" y="524"/>
                  </a:lnTo>
                  <a:lnTo>
                    <a:pt x="318" y="536"/>
                  </a:lnTo>
                  <a:lnTo>
                    <a:pt x="334" y="550"/>
                  </a:lnTo>
                  <a:lnTo>
                    <a:pt x="350" y="565"/>
                  </a:lnTo>
                  <a:lnTo>
                    <a:pt x="365" y="581"/>
                  </a:lnTo>
                  <a:lnTo>
                    <a:pt x="379" y="598"/>
                  </a:lnTo>
                  <a:lnTo>
                    <a:pt x="391" y="617"/>
                  </a:lnTo>
                  <a:lnTo>
                    <a:pt x="402" y="636"/>
                  </a:lnTo>
                  <a:lnTo>
                    <a:pt x="412" y="657"/>
                  </a:lnTo>
                  <a:lnTo>
                    <a:pt x="424" y="657"/>
                  </a:lnTo>
                  <a:lnTo>
                    <a:pt x="430" y="650"/>
                  </a:lnTo>
                  <a:lnTo>
                    <a:pt x="434" y="640"/>
                  </a:lnTo>
                  <a:lnTo>
                    <a:pt x="442" y="631"/>
                  </a:lnTo>
                  <a:lnTo>
                    <a:pt x="421" y="580"/>
                  </a:lnTo>
                  <a:lnTo>
                    <a:pt x="407" y="524"/>
                  </a:lnTo>
                  <a:lnTo>
                    <a:pt x="403" y="467"/>
                  </a:lnTo>
                  <a:lnTo>
                    <a:pt x="406" y="409"/>
                  </a:lnTo>
                  <a:lnTo>
                    <a:pt x="416" y="352"/>
                  </a:lnTo>
                  <a:lnTo>
                    <a:pt x="430" y="295"/>
                  </a:lnTo>
                  <a:lnTo>
                    <a:pt x="451" y="243"/>
                  </a:lnTo>
                  <a:lnTo>
                    <a:pt x="477" y="195"/>
                  </a:lnTo>
                  <a:lnTo>
                    <a:pt x="492" y="178"/>
                  </a:lnTo>
                  <a:lnTo>
                    <a:pt x="507" y="162"/>
                  </a:lnTo>
                  <a:lnTo>
                    <a:pt x="522" y="144"/>
                  </a:lnTo>
                  <a:lnTo>
                    <a:pt x="539" y="128"/>
                  </a:lnTo>
                  <a:lnTo>
                    <a:pt x="555" y="113"/>
                  </a:lnTo>
                  <a:lnTo>
                    <a:pt x="574" y="97"/>
                  </a:lnTo>
                  <a:lnTo>
                    <a:pt x="591" y="84"/>
                  </a:lnTo>
                  <a:lnTo>
                    <a:pt x="610" y="70"/>
                  </a:lnTo>
                  <a:lnTo>
                    <a:pt x="630" y="58"/>
                  </a:lnTo>
                  <a:lnTo>
                    <a:pt x="649" y="45"/>
                  </a:lnTo>
                  <a:lnTo>
                    <a:pt x="669" y="35"/>
                  </a:lnTo>
                  <a:lnTo>
                    <a:pt x="690" y="27"/>
                  </a:lnTo>
                  <a:lnTo>
                    <a:pt x="711" y="19"/>
                  </a:lnTo>
                  <a:lnTo>
                    <a:pt x="732" y="13"/>
                  </a:lnTo>
                  <a:lnTo>
                    <a:pt x="753" y="9"/>
                  </a:lnTo>
                  <a:lnTo>
                    <a:pt x="775" y="7"/>
                  </a:lnTo>
                  <a:lnTo>
                    <a:pt x="809" y="2"/>
                  </a:lnTo>
                  <a:lnTo>
                    <a:pt x="841" y="0"/>
                  </a:lnTo>
                  <a:lnTo>
                    <a:pt x="874" y="0"/>
                  </a:lnTo>
                  <a:lnTo>
                    <a:pt x="906" y="1"/>
                  </a:lnTo>
                  <a:lnTo>
                    <a:pt x="939" y="5"/>
                  </a:lnTo>
                  <a:lnTo>
                    <a:pt x="971" y="9"/>
                  </a:lnTo>
                  <a:lnTo>
                    <a:pt x="1002" y="17"/>
                  </a:lnTo>
                  <a:lnTo>
                    <a:pt x="1033" y="26"/>
                  </a:lnTo>
                  <a:lnTo>
                    <a:pt x="1064" y="37"/>
                  </a:lnTo>
                  <a:lnTo>
                    <a:pt x="1093" y="49"/>
                  </a:lnTo>
                  <a:lnTo>
                    <a:pt x="1122" y="63"/>
                  </a:lnTo>
                  <a:lnTo>
                    <a:pt x="1150" y="79"/>
                  </a:lnTo>
                  <a:lnTo>
                    <a:pt x="1177" y="96"/>
                  </a:lnTo>
                  <a:lnTo>
                    <a:pt x="1203" y="115"/>
                  </a:lnTo>
                  <a:lnTo>
                    <a:pt x="1229" y="136"/>
                  </a:lnTo>
                  <a:lnTo>
                    <a:pt x="1254" y="158"/>
                  </a:lnTo>
                  <a:lnTo>
                    <a:pt x="1296" y="218"/>
                  </a:lnTo>
                  <a:lnTo>
                    <a:pt x="1328" y="285"/>
                  </a:lnTo>
                  <a:lnTo>
                    <a:pt x="1350" y="357"/>
                  </a:lnTo>
                  <a:lnTo>
                    <a:pt x="1364" y="432"/>
                  </a:lnTo>
                  <a:lnTo>
                    <a:pt x="1366" y="509"/>
                  </a:lnTo>
                  <a:lnTo>
                    <a:pt x="1358" y="583"/>
                  </a:lnTo>
                  <a:lnTo>
                    <a:pt x="1338" y="656"/>
                  </a:lnTo>
                  <a:lnTo>
                    <a:pt x="1307" y="723"/>
                  </a:lnTo>
                  <a:lnTo>
                    <a:pt x="1292" y="743"/>
                  </a:lnTo>
                  <a:lnTo>
                    <a:pt x="1276" y="764"/>
                  </a:lnTo>
                  <a:lnTo>
                    <a:pt x="1260" y="785"/>
                  </a:lnTo>
                  <a:lnTo>
                    <a:pt x="1243" y="803"/>
                  </a:lnTo>
                  <a:lnTo>
                    <a:pt x="1224" y="822"/>
                  </a:lnTo>
                  <a:lnTo>
                    <a:pt x="1204" y="837"/>
                  </a:lnTo>
                  <a:lnTo>
                    <a:pt x="1182" y="848"/>
                  </a:lnTo>
                  <a:lnTo>
                    <a:pt x="1157" y="855"/>
                  </a:lnTo>
                  <a:lnTo>
                    <a:pt x="1154" y="861"/>
                  </a:lnTo>
                  <a:lnTo>
                    <a:pt x="1148" y="866"/>
                  </a:lnTo>
                  <a:lnTo>
                    <a:pt x="1139" y="871"/>
                  </a:lnTo>
                  <a:lnTo>
                    <a:pt x="1132" y="876"/>
                  </a:lnTo>
                  <a:lnTo>
                    <a:pt x="1125" y="881"/>
                  </a:lnTo>
                  <a:lnTo>
                    <a:pt x="1123" y="887"/>
                  </a:lnTo>
                  <a:lnTo>
                    <a:pt x="1124" y="895"/>
                  </a:lnTo>
                  <a:lnTo>
                    <a:pt x="1130" y="904"/>
                  </a:lnTo>
                  <a:lnTo>
                    <a:pt x="1141" y="902"/>
                  </a:lnTo>
                  <a:lnTo>
                    <a:pt x="1151" y="899"/>
                  </a:lnTo>
                  <a:lnTo>
                    <a:pt x="1161" y="895"/>
                  </a:lnTo>
                  <a:lnTo>
                    <a:pt x="1171" y="889"/>
                  </a:lnTo>
                  <a:lnTo>
                    <a:pt x="1180" y="883"/>
                  </a:lnTo>
                  <a:lnTo>
                    <a:pt x="1188" y="875"/>
                  </a:lnTo>
                  <a:lnTo>
                    <a:pt x="1198" y="869"/>
                  </a:lnTo>
                  <a:lnTo>
                    <a:pt x="1207" y="864"/>
                  </a:lnTo>
                  <a:lnTo>
                    <a:pt x="1224" y="861"/>
                  </a:lnTo>
                  <a:lnTo>
                    <a:pt x="1243" y="858"/>
                  </a:lnTo>
                  <a:lnTo>
                    <a:pt x="1261" y="855"/>
                  </a:lnTo>
                  <a:lnTo>
                    <a:pt x="1281" y="853"/>
                  </a:lnTo>
                  <a:lnTo>
                    <a:pt x="1301" y="850"/>
                  </a:lnTo>
                  <a:lnTo>
                    <a:pt x="1322" y="849"/>
                  </a:lnTo>
                  <a:lnTo>
                    <a:pt x="1342" y="849"/>
                  </a:lnTo>
                  <a:lnTo>
                    <a:pt x="1361" y="849"/>
                  </a:lnTo>
                  <a:lnTo>
                    <a:pt x="1383" y="850"/>
                  </a:lnTo>
                  <a:lnTo>
                    <a:pt x="1402" y="852"/>
                  </a:lnTo>
                  <a:lnTo>
                    <a:pt x="1421" y="855"/>
                  </a:lnTo>
                  <a:lnTo>
                    <a:pt x="1439" y="860"/>
                  </a:lnTo>
                  <a:lnTo>
                    <a:pt x="1458" y="868"/>
                  </a:lnTo>
                  <a:lnTo>
                    <a:pt x="1474" y="876"/>
                  </a:lnTo>
                  <a:lnTo>
                    <a:pt x="1490" y="886"/>
                  </a:lnTo>
                  <a:lnTo>
                    <a:pt x="1505" y="899"/>
                  </a:lnTo>
                  <a:lnTo>
                    <a:pt x="1516" y="908"/>
                  </a:lnTo>
                  <a:lnTo>
                    <a:pt x="1525" y="917"/>
                  </a:lnTo>
                  <a:lnTo>
                    <a:pt x="1532" y="927"/>
                  </a:lnTo>
                  <a:lnTo>
                    <a:pt x="1537" y="937"/>
                  </a:lnTo>
                  <a:lnTo>
                    <a:pt x="1542" y="947"/>
                  </a:lnTo>
                  <a:lnTo>
                    <a:pt x="1546" y="957"/>
                  </a:lnTo>
                  <a:lnTo>
                    <a:pt x="1548" y="968"/>
                  </a:lnTo>
                  <a:lnTo>
                    <a:pt x="1549" y="980"/>
                  </a:lnTo>
                  <a:lnTo>
                    <a:pt x="1549" y="998"/>
                  </a:lnTo>
                  <a:lnTo>
                    <a:pt x="1548" y="1014"/>
                  </a:lnTo>
                  <a:lnTo>
                    <a:pt x="1544" y="1030"/>
                  </a:lnTo>
                  <a:lnTo>
                    <a:pt x="1540" y="1043"/>
                  </a:lnTo>
                  <a:lnTo>
                    <a:pt x="1532" y="1058"/>
                  </a:lnTo>
                  <a:lnTo>
                    <a:pt x="1523" y="1070"/>
                  </a:lnTo>
                  <a:lnTo>
                    <a:pt x="1514" y="1083"/>
                  </a:lnTo>
                  <a:lnTo>
                    <a:pt x="1501" y="10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60" name="Freeform 361"/>
            <p:cNvSpPr>
              <a:spLocks/>
            </p:cNvSpPr>
            <p:nvPr/>
          </p:nvSpPr>
          <p:spPr bwMode="auto">
            <a:xfrm>
              <a:off x="1591" y="4003"/>
              <a:ext cx="248" cy="189"/>
            </a:xfrm>
            <a:custGeom>
              <a:avLst/>
              <a:gdLst>
                <a:gd name="T0" fmla="*/ 0 w 1243"/>
                <a:gd name="T1" fmla="*/ 0 h 948"/>
                <a:gd name="T2" fmla="*/ 0 w 1243"/>
                <a:gd name="T3" fmla="*/ 0 h 948"/>
                <a:gd name="T4" fmla="*/ 0 w 1243"/>
                <a:gd name="T5" fmla="*/ 0 h 948"/>
                <a:gd name="T6" fmla="*/ 0 w 1243"/>
                <a:gd name="T7" fmla="*/ 0 h 948"/>
                <a:gd name="T8" fmla="*/ 0 w 1243"/>
                <a:gd name="T9" fmla="*/ 0 h 948"/>
                <a:gd name="T10" fmla="*/ 0 w 1243"/>
                <a:gd name="T11" fmla="*/ 0 h 948"/>
                <a:gd name="T12" fmla="*/ 0 w 1243"/>
                <a:gd name="T13" fmla="*/ 0 h 948"/>
                <a:gd name="T14" fmla="*/ 0 w 1243"/>
                <a:gd name="T15" fmla="*/ 0 h 948"/>
                <a:gd name="T16" fmla="*/ 0 w 1243"/>
                <a:gd name="T17" fmla="*/ 0 h 948"/>
                <a:gd name="T18" fmla="*/ 0 w 1243"/>
                <a:gd name="T19" fmla="*/ 0 h 948"/>
                <a:gd name="T20" fmla="*/ 0 w 1243"/>
                <a:gd name="T21" fmla="*/ 0 h 948"/>
                <a:gd name="T22" fmla="*/ 0 w 1243"/>
                <a:gd name="T23" fmla="*/ 0 h 948"/>
                <a:gd name="T24" fmla="*/ 0 w 1243"/>
                <a:gd name="T25" fmla="*/ 0 h 948"/>
                <a:gd name="T26" fmla="*/ 0 w 1243"/>
                <a:gd name="T27" fmla="*/ 0 h 948"/>
                <a:gd name="T28" fmla="*/ 0 w 1243"/>
                <a:gd name="T29" fmla="*/ 0 h 948"/>
                <a:gd name="T30" fmla="*/ 0 w 1243"/>
                <a:gd name="T31" fmla="*/ 0 h 948"/>
                <a:gd name="T32" fmla="*/ 0 w 1243"/>
                <a:gd name="T33" fmla="*/ 0 h 948"/>
                <a:gd name="T34" fmla="*/ 0 w 1243"/>
                <a:gd name="T35" fmla="*/ 0 h 948"/>
                <a:gd name="T36" fmla="*/ 0 w 1243"/>
                <a:gd name="T37" fmla="*/ 0 h 948"/>
                <a:gd name="T38" fmla="*/ 0 w 1243"/>
                <a:gd name="T39" fmla="*/ 0 h 948"/>
                <a:gd name="T40" fmla="*/ 0 w 1243"/>
                <a:gd name="T41" fmla="*/ 0 h 948"/>
                <a:gd name="T42" fmla="*/ 0 w 1243"/>
                <a:gd name="T43" fmla="*/ 0 h 948"/>
                <a:gd name="T44" fmla="*/ 0 w 1243"/>
                <a:gd name="T45" fmla="*/ 0 h 948"/>
                <a:gd name="T46" fmla="*/ 0 w 1243"/>
                <a:gd name="T47" fmla="*/ 0 h 948"/>
                <a:gd name="T48" fmla="*/ 0 w 1243"/>
                <a:gd name="T49" fmla="*/ 0 h 948"/>
                <a:gd name="T50" fmla="*/ 0 w 1243"/>
                <a:gd name="T51" fmla="*/ 0 h 948"/>
                <a:gd name="T52" fmla="*/ 0 w 1243"/>
                <a:gd name="T53" fmla="*/ 0 h 948"/>
                <a:gd name="T54" fmla="*/ 0 w 1243"/>
                <a:gd name="T55" fmla="*/ 0 h 948"/>
                <a:gd name="T56" fmla="*/ 0 w 1243"/>
                <a:gd name="T57" fmla="*/ 0 h 948"/>
                <a:gd name="T58" fmla="*/ 0 w 1243"/>
                <a:gd name="T59" fmla="*/ 0 h 948"/>
                <a:gd name="T60" fmla="*/ 0 w 1243"/>
                <a:gd name="T61" fmla="*/ 0 h 948"/>
                <a:gd name="T62" fmla="*/ 0 w 1243"/>
                <a:gd name="T63" fmla="*/ 0 h 948"/>
                <a:gd name="T64" fmla="*/ 0 w 1243"/>
                <a:gd name="T65" fmla="*/ 0 h 948"/>
                <a:gd name="T66" fmla="*/ 0 w 1243"/>
                <a:gd name="T67" fmla="*/ 0 h 948"/>
                <a:gd name="T68" fmla="*/ 0 w 1243"/>
                <a:gd name="T69" fmla="*/ 0 h 948"/>
                <a:gd name="T70" fmla="*/ 0 w 1243"/>
                <a:gd name="T71" fmla="*/ 0 h 948"/>
                <a:gd name="T72" fmla="*/ 0 w 1243"/>
                <a:gd name="T73" fmla="*/ 0 h 948"/>
                <a:gd name="T74" fmla="*/ 0 w 1243"/>
                <a:gd name="T75" fmla="*/ 0 h 948"/>
                <a:gd name="T76" fmla="*/ 0 w 1243"/>
                <a:gd name="T77" fmla="*/ 0 h 948"/>
                <a:gd name="T78" fmla="*/ 0 w 1243"/>
                <a:gd name="T79" fmla="*/ 0 h 948"/>
                <a:gd name="T80" fmla="*/ 0 w 1243"/>
                <a:gd name="T81" fmla="*/ 0 h 948"/>
                <a:gd name="T82" fmla="*/ 0 w 1243"/>
                <a:gd name="T83" fmla="*/ 0 h 948"/>
                <a:gd name="T84" fmla="*/ 0 w 1243"/>
                <a:gd name="T85" fmla="*/ 0 h 948"/>
                <a:gd name="T86" fmla="*/ 0 w 1243"/>
                <a:gd name="T87" fmla="*/ 0 h 948"/>
                <a:gd name="T88" fmla="*/ 0 w 1243"/>
                <a:gd name="T89" fmla="*/ 0 h 948"/>
                <a:gd name="T90" fmla="*/ 0 w 1243"/>
                <a:gd name="T91" fmla="*/ 0 h 948"/>
                <a:gd name="T92" fmla="*/ 0 w 1243"/>
                <a:gd name="T93" fmla="*/ 0 h 948"/>
                <a:gd name="T94" fmla="*/ 0 w 1243"/>
                <a:gd name="T95" fmla="*/ 0 h 948"/>
                <a:gd name="T96" fmla="*/ 0 w 1243"/>
                <a:gd name="T97" fmla="*/ 0 h 948"/>
                <a:gd name="T98" fmla="*/ 0 w 1243"/>
                <a:gd name="T99" fmla="*/ 0 h 948"/>
                <a:gd name="T100" fmla="*/ 0 w 1243"/>
                <a:gd name="T101" fmla="*/ 0 h 948"/>
                <a:gd name="T102" fmla="*/ 0 w 1243"/>
                <a:gd name="T103" fmla="*/ 0 h 948"/>
                <a:gd name="T104" fmla="*/ 0 w 1243"/>
                <a:gd name="T105" fmla="*/ 0 h 948"/>
                <a:gd name="T106" fmla="*/ 0 w 1243"/>
                <a:gd name="T107" fmla="*/ 0 h 948"/>
                <a:gd name="T108" fmla="*/ 0 w 1243"/>
                <a:gd name="T109" fmla="*/ 0 h 948"/>
                <a:gd name="T110" fmla="*/ 0 w 1243"/>
                <a:gd name="T111" fmla="*/ 0 h 948"/>
                <a:gd name="T112" fmla="*/ 0 w 1243"/>
                <a:gd name="T113" fmla="*/ 0 h 948"/>
                <a:gd name="T114" fmla="*/ 0 w 1243"/>
                <a:gd name="T115" fmla="*/ 0 h 948"/>
                <a:gd name="T116" fmla="*/ 0 w 1243"/>
                <a:gd name="T117" fmla="*/ 0 h 948"/>
                <a:gd name="T118" fmla="*/ 0 w 1243"/>
                <a:gd name="T119" fmla="*/ 0 h 9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3"/>
                <a:gd name="T181" fmla="*/ 0 h 948"/>
                <a:gd name="T182" fmla="*/ 1243 w 1243"/>
                <a:gd name="T183" fmla="*/ 948 h 9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3" h="948">
                  <a:moveTo>
                    <a:pt x="904" y="889"/>
                  </a:moveTo>
                  <a:lnTo>
                    <a:pt x="863" y="907"/>
                  </a:lnTo>
                  <a:lnTo>
                    <a:pt x="820" y="922"/>
                  </a:lnTo>
                  <a:lnTo>
                    <a:pt x="777" y="933"/>
                  </a:lnTo>
                  <a:lnTo>
                    <a:pt x="734" y="941"/>
                  </a:lnTo>
                  <a:lnTo>
                    <a:pt x="688" y="946"/>
                  </a:lnTo>
                  <a:lnTo>
                    <a:pt x="643" y="948"/>
                  </a:lnTo>
                  <a:lnTo>
                    <a:pt x="597" y="947"/>
                  </a:lnTo>
                  <a:lnTo>
                    <a:pt x="553" y="943"/>
                  </a:lnTo>
                  <a:lnTo>
                    <a:pt x="507" y="936"/>
                  </a:lnTo>
                  <a:lnTo>
                    <a:pt x="463" y="927"/>
                  </a:lnTo>
                  <a:lnTo>
                    <a:pt x="418" y="915"/>
                  </a:lnTo>
                  <a:lnTo>
                    <a:pt x="376" y="901"/>
                  </a:lnTo>
                  <a:lnTo>
                    <a:pt x="333" y="884"/>
                  </a:lnTo>
                  <a:lnTo>
                    <a:pt x="292" y="865"/>
                  </a:lnTo>
                  <a:lnTo>
                    <a:pt x="254" y="844"/>
                  </a:lnTo>
                  <a:lnTo>
                    <a:pt x="215" y="821"/>
                  </a:lnTo>
                  <a:lnTo>
                    <a:pt x="189" y="798"/>
                  </a:lnTo>
                  <a:lnTo>
                    <a:pt x="166" y="775"/>
                  </a:lnTo>
                  <a:lnTo>
                    <a:pt x="144" y="749"/>
                  </a:lnTo>
                  <a:lnTo>
                    <a:pt x="124" y="723"/>
                  </a:lnTo>
                  <a:lnTo>
                    <a:pt x="105" y="696"/>
                  </a:lnTo>
                  <a:lnTo>
                    <a:pt x="88" y="667"/>
                  </a:lnTo>
                  <a:lnTo>
                    <a:pt x="73" y="638"/>
                  </a:lnTo>
                  <a:lnTo>
                    <a:pt x="60" y="608"/>
                  </a:lnTo>
                  <a:lnTo>
                    <a:pt x="47" y="577"/>
                  </a:lnTo>
                  <a:lnTo>
                    <a:pt x="37" y="545"/>
                  </a:lnTo>
                  <a:lnTo>
                    <a:pt x="27" y="513"/>
                  </a:lnTo>
                  <a:lnTo>
                    <a:pt x="20" y="481"/>
                  </a:lnTo>
                  <a:lnTo>
                    <a:pt x="14" y="447"/>
                  </a:lnTo>
                  <a:lnTo>
                    <a:pt x="9" y="414"/>
                  </a:lnTo>
                  <a:lnTo>
                    <a:pt x="4" y="380"/>
                  </a:lnTo>
                  <a:lnTo>
                    <a:pt x="2" y="346"/>
                  </a:lnTo>
                  <a:lnTo>
                    <a:pt x="0" y="257"/>
                  </a:lnTo>
                  <a:lnTo>
                    <a:pt x="4" y="168"/>
                  </a:lnTo>
                  <a:lnTo>
                    <a:pt x="14" y="81"/>
                  </a:lnTo>
                  <a:lnTo>
                    <a:pt x="30" y="0"/>
                  </a:lnTo>
                  <a:lnTo>
                    <a:pt x="49" y="27"/>
                  </a:lnTo>
                  <a:lnTo>
                    <a:pt x="66" y="55"/>
                  </a:lnTo>
                  <a:lnTo>
                    <a:pt x="83" y="85"/>
                  </a:lnTo>
                  <a:lnTo>
                    <a:pt x="99" y="115"/>
                  </a:lnTo>
                  <a:lnTo>
                    <a:pt x="115" y="144"/>
                  </a:lnTo>
                  <a:lnTo>
                    <a:pt x="131" y="175"/>
                  </a:lnTo>
                  <a:lnTo>
                    <a:pt x="149" y="205"/>
                  </a:lnTo>
                  <a:lnTo>
                    <a:pt x="166" y="235"/>
                  </a:lnTo>
                  <a:lnTo>
                    <a:pt x="182" y="226"/>
                  </a:lnTo>
                  <a:lnTo>
                    <a:pt x="198" y="217"/>
                  </a:lnTo>
                  <a:lnTo>
                    <a:pt x="214" y="207"/>
                  </a:lnTo>
                  <a:lnTo>
                    <a:pt x="230" y="197"/>
                  </a:lnTo>
                  <a:lnTo>
                    <a:pt x="246" y="186"/>
                  </a:lnTo>
                  <a:lnTo>
                    <a:pt x="261" y="175"/>
                  </a:lnTo>
                  <a:lnTo>
                    <a:pt x="277" y="164"/>
                  </a:lnTo>
                  <a:lnTo>
                    <a:pt x="292" y="153"/>
                  </a:lnTo>
                  <a:lnTo>
                    <a:pt x="307" y="142"/>
                  </a:lnTo>
                  <a:lnTo>
                    <a:pt x="322" y="129"/>
                  </a:lnTo>
                  <a:lnTo>
                    <a:pt x="338" y="118"/>
                  </a:lnTo>
                  <a:lnTo>
                    <a:pt x="353" y="107"/>
                  </a:lnTo>
                  <a:lnTo>
                    <a:pt x="368" y="95"/>
                  </a:lnTo>
                  <a:lnTo>
                    <a:pt x="382" y="84"/>
                  </a:lnTo>
                  <a:lnTo>
                    <a:pt x="398" y="73"/>
                  </a:lnTo>
                  <a:lnTo>
                    <a:pt x="413" y="61"/>
                  </a:lnTo>
                  <a:lnTo>
                    <a:pt x="424" y="94"/>
                  </a:lnTo>
                  <a:lnTo>
                    <a:pt x="437" y="124"/>
                  </a:lnTo>
                  <a:lnTo>
                    <a:pt x="450" y="157"/>
                  </a:lnTo>
                  <a:lnTo>
                    <a:pt x="464" y="189"/>
                  </a:lnTo>
                  <a:lnTo>
                    <a:pt x="476" y="220"/>
                  </a:lnTo>
                  <a:lnTo>
                    <a:pt x="490" y="252"/>
                  </a:lnTo>
                  <a:lnTo>
                    <a:pt x="502" y="285"/>
                  </a:lnTo>
                  <a:lnTo>
                    <a:pt x="513" y="317"/>
                  </a:lnTo>
                  <a:lnTo>
                    <a:pt x="520" y="322"/>
                  </a:lnTo>
                  <a:lnTo>
                    <a:pt x="526" y="327"/>
                  </a:lnTo>
                  <a:lnTo>
                    <a:pt x="533" y="331"/>
                  </a:lnTo>
                  <a:lnTo>
                    <a:pt x="541" y="332"/>
                  </a:lnTo>
                  <a:lnTo>
                    <a:pt x="549" y="333"/>
                  </a:lnTo>
                  <a:lnTo>
                    <a:pt x="557" y="332"/>
                  </a:lnTo>
                  <a:lnTo>
                    <a:pt x="564" y="330"/>
                  </a:lnTo>
                  <a:lnTo>
                    <a:pt x="570" y="325"/>
                  </a:lnTo>
                  <a:lnTo>
                    <a:pt x="586" y="320"/>
                  </a:lnTo>
                  <a:lnTo>
                    <a:pt x="601" y="312"/>
                  </a:lnTo>
                  <a:lnTo>
                    <a:pt x="616" y="305"/>
                  </a:lnTo>
                  <a:lnTo>
                    <a:pt x="630" y="296"/>
                  </a:lnTo>
                  <a:lnTo>
                    <a:pt x="644" y="286"/>
                  </a:lnTo>
                  <a:lnTo>
                    <a:pt x="658" y="277"/>
                  </a:lnTo>
                  <a:lnTo>
                    <a:pt x="672" y="265"/>
                  </a:lnTo>
                  <a:lnTo>
                    <a:pt x="685" y="256"/>
                  </a:lnTo>
                  <a:lnTo>
                    <a:pt x="699" y="244"/>
                  </a:lnTo>
                  <a:lnTo>
                    <a:pt x="712" y="235"/>
                  </a:lnTo>
                  <a:lnTo>
                    <a:pt x="726" y="223"/>
                  </a:lnTo>
                  <a:lnTo>
                    <a:pt x="741" y="215"/>
                  </a:lnTo>
                  <a:lnTo>
                    <a:pt x="755" y="206"/>
                  </a:lnTo>
                  <a:lnTo>
                    <a:pt x="769" y="199"/>
                  </a:lnTo>
                  <a:lnTo>
                    <a:pt x="785" y="192"/>
                  </a:lnTo>
                  <a:lnTo>
                    <a:pt x="802" y="188"/>
                  </a:lnTo>
                  <a:lnTo>
                    <a:pt x="821" y="218"/>
                  </a:lnTo>
                  <a:lnTo>
                    <a:pt x="837" y="252"/>
                  </a:lnTo>
                  <a:lnTo>
                    <a:pt x="852" y="286"/>
                  </a:lnTo>
                  <a:lnTo>
                    <a:pt x="866" y="320"/>
                  </a:lnTo>
                  <a:lnTo>
                    <a:pt x="879" y="354"/>
                  </a:lnTo>
                  <a:lnTo>
                    <a:pt x="895" y="388"/>
                  </a:lnTo>
                  <a:lnTo>
                    <a:pt x="913" y="421"/>
                  </a:lnTo>
                  <a:lnTo>
                    <a:pt x="934" y="452"/>
                  </a:lnTo>
                  <a:lnTo>
                    <a:pt x="970" y="452"/>
                  </a:lnTo>
                  <a:lnTo>
                    <a:pt x="1226" y="325"/>
                  </a:lnTo>
                  <a:lnTo>
                    <a:pt x="1243" y="325"/>
                  </a:lnTo>
                  <a:lnTo>
                    <a:pt x="1238" y="367"/>
                  </a:lnTo>
                  <a:lnTo>
                    <a:pt x="1231" y="409"/>
                  </a:lnTo>
                  <a:lnTo>
                    <a:pt x="1221" y="450"/>
                  </a:lnTo>
                  <a:lnTo>
                    <a:pt x="1208" y="489"/>
                  </a:lnTo>
                  <a:lnTo>
                    <a:pt x="1193" y="528"/>
                  </a:lnTo>
                  <a:lnTo>
                    <a:pt x="1176" y="566"/>
                  </a:lnTo>
                  <a:lnTo>
                    <a:pt x="1158" y="603"/>
                  </a:lnTo>
                  <a:lnTo>
                    <a:pt x="1137" y="639"/>
                  </a:lnTo>
                  <a:lnTo>
                    <a:pt x="1113" y="675"/>
                  </a:lnTo>
                  <a:lnTo>
                    <a:pt x="1088" y="708"/>
                  </a:lnTo>
                  <a:lnTo>
                    <a:pt x="1062" y="742"/>
                  </a:lnTo>
                  <a:lnTo>
                    <a:pt x="1034" y="774"/>
                  </a:lnTo>
                  <a:lnTo>
                    <a:pt x="1004" y="803"/>
                  </a:lnTo>
                  <a:lnTo>
                    <a:pt x="972" y="833"/>
                  </a:lnTo>
                  <a:lnTo>
                    <a:pt x="939" y="862"/>
                  </a:lnTo>
                  <a:lnTo>
                    <a:pt x="904" y="8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61" name="Freeform 362"/>
            <p:cNvSpPr>
              <a:spLocks/>
            </p:cNvSpPr>
            <p:nvPr/>
          </p:nvSpPr>
          <p:spPr bwMode="auto">
            <a:xfrm>
              <a:off x="1828" y="3914"/>
              <a:ext cx="10" cy="11"/>
            </a:xfrm>
            <a:custGeom>
              <a:avLst/>
              <a:gdLst>
                <a:gd name="T0" fmla="*/ 0 w 52"/>
                <a:gd name="T1" fmla="*/ 0 h 55"/>
                <a:gd name="T2" fmla="*/ 0 w 52"/>
                <a:gd name="T3" fmla="*/ 0 h 55"/>
                <a:gd name="T4" fmla="*/ 0 w 52"/>
                <a:gd name="T5" fmla="*/ 0 h 55"/>
                <a:gd name="T6" fmla="*/ 0 w 52"/>
                <a:gd name="T7" fmla="*/ 0 h 55"/>
                <a:gd name="T8" fmla="*/ 0 w 52"/>
                <a:gd name="T9" fmla="*/ 0 h 55"/>
                <a:gd name="T10" fmla="*/ 0 w 52"/>
                <a:gd name="T11" fmla="*/ 0 h 55"/>
                <a:gd name="T12" fmla="*/ 0 w 52"/>
                <a:gd name="T13" fmla="*/ 0 h 55"/>
                <a:gd name="T14" fmla="*/ 0 w 52"/>
                <a:gd name="T15" fmla="*/ 0 h 55"/>
                <a:gd name="T16" fmla="*/ 0 w 52"/>
                <a:gd name="T17" fmla="*/ 0 h 55"/>
                <a:gd name="T18" fmla="*/ 0 w 52"/>
                <a:gd name="T19" fmla="*/ 0 h 55"/>
                <a:gd name="T20" fmla="*/ 0 w 52"/>
                <a:gd name="T21" fmla="*/ 0 h 55"/>
                <a:gd name="T22" fmla="*/ 0 w 52"/>
                <a:gd name="T23" fmla="*/ 0 h 55"/>
                <a:gd name="T24" fmla="*/ 0 w 52"/>
                <a:gd name="T25" fmla="*/ 0 h 55"/>
                <a:gd name="T26" fmla="*/ 0 w 52"/>
                <a:gd name="T27" fmla="*/ 0 h 55"/>
                <a:gd name="T28" fmla="*/ 0 w 52"/>
                <a:gd name="T29" fmla="*/ 0 h 55"/>
                <a:gd name="T30" fmla="*/ 0 w 52"/>
                <a:gd name="T31" fmla="*/ 0 h 55"/>
                <a:gd name="T32" fmla="*/ 0 w 52"/>
                <a:gd name="T33" fmla="*/ 0 h 55"/>
                <a:gd name="T34" fmla="*/ 0 w 52"/>
                <a:gd name="T35" fmla="*/ 0 h 55"/>
                <a:gd name="T36" fmla="*/ 0 w 52"/>
                <a:gd name="T37" fmla="*/ 0 h 55"/>
                <a:gd name="T38" fmla="*/ 0 w 52"/>
                <a:gd name="T39" fmla="*/ 0 h 55"/>
                <a:gd name="T40" fmla="*/ 0 w 52"/>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55"/>
                <a:gd name="T65" fmla="*/ 52 w 52"/>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55">
                  <a:moveTo>
                    <a:pt x="44" y="55"/>
                  </a:moveTo>
                  <a:lnTo>
                    <a:pt x="38" y="52"/>
                  </a:lnTo>
                  <a:lnTo>
                    <a:pt x="32" y="51"/>
                  </a:lnTo>
                  <a:lnTo>
                    <a:pt x="26" y="50"/>
                  </a:lnTo>
                  <a:lnTo>
                    <a:pt x="20" y="50"/>
                  </a:lnTo>
                  <a:lnTo>
                    <a:pt x="13" y="47"/>
                  </a:lnTo>
                  <a:lnTo>
                    <a:pt x="8" y="45"/>
                  </a:lnTo>
                  <a:lnTo>
                    <a:pt x="4" y="40"/>
                  </a:lnTo>
                  <a:lnTo>
                    <a:pt x="0" y="33"/>
                  </a:lnTo>
                  <a:lnTo>
                    <a:pt x="0" y="24"/>
                  </a:lnTo>
                  <a:lnTo>
                    <a:pt x="4" y="14"/>
                  </a:lnTo>
                  <a:lnTo>
                    <a:pt x="11" y="6"/>
                  </a:lnTo>
                  <a:lnTo>
                    <a:pt x="20" y="1"/>
                  </a:lnTo>
                  <a:lnTo>
                    <a:pt x="31" y="0"/>
                  </a:lnTo>
                  <a:lnTo>
                    <a:pt x="41" y="3"/>
                  </a:lnTo>
                  <a:lnTo>
                    <a:pt x="47" y="9"/>
                  </a:lnTo>
                  <a:lnTo>
                    <a:pt x="51" y="17"/>
                  </a:lnTo>
                  <a:lnTo>
                    <a:pt x="52" y="27"/>
                  </a:lnTo>
                  <a:lnTo>
                    <a:pt x="52" y="37"/>
                  </a:lnTo>
                  <a:lnTo>
                    <a:pt x="49" y="47"/>
                  </a:lnTo>
                  <a:lnTo>
                    <a:pt x="44" y="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62" name="Freeform 363"/>
            <p:cNvSpPr>
              <a:spLocks/>
            </p:cNvSpPr>
            <p:nvPr/>
          </p:nvSpPr>
          <p:spPr bwMode="auto">
            <a:xfrm>
              <a:off x="1715" y="3904"/>
              <a:ext cx="89" cy="46"/>
            </a:xfrm>
            <a:custGeom>
              <a:avLst/>
              <a:gdLst>
                <a:gd name="T0" fmla="*/ 0 w 446"/>
                <a:gd name="T1" fmla="*/ 0 h 227"/>
                <a:gd name="T2" fmla="*/ 0 w 446"/>
                <a:gd name="T3" fmla="*/ 0 h 227"/>
                <a:gd name="T4" fmla="*/ 0 w 446"/>
                <a:gd name="T5" fmla="*/ 0 h 227"/>
                <a:gd name="T6" fmla="*/ 0 w 446"/>
                <a:gd name="T7" fmla="*/ 0 h 227"/>
                <a:gd name="T8" fmla="*/ 0 w 446"/>
                <a:gd name="T9" fmla="*/ 0 h 227"/>
                <a:gd name="T10" fmla="*/ 0 w 446"/>
                <a:gd name="T11" fmla="*/ 0 h 227"/>
                <a:gd name="T12" fmla="*/ 0 w 446"/>
                <a:gd name="T13" fmla="*/ 0 h 227"/>
                <a:gd name="T14" fmla="*/ 0 w 446"/>
                <a:gd name="T15" fmla="*/ 0 h 227"/>
                <a:gd name="T16" fmla="*/ 0 w 446"/>
                <a:gd name="T17" fmla="*/ 0 h 227"/>
                <a:gd name="T18" fmla="*/ 0 w 446"/>
                <a:gd name="T19" fmla="*/ 0 h 227"/>
                <a:gd name="T20" fmla="*/ 0 w 446"/>
                <a:gd name="T21" fmla="*/ 0 h 227"/>
                <a:gd name="T22" fmla="*/ 0 w 446"/>
                <a:gd name="T23" fmla="*/ 0 h 227"/>
                <a:gd name="T24" fmla="*/ 0 w 446"/>
                <a:gd name="T25" fmla="*/ 0 h 227"/>
                <a:gd name="T26" fmla="*/ 0 w 446"/>
                <a:gd name="T27" fmla="*/ 0 h 227"/>
                <a:gd name="T28" fmla="*/ 0 w 446"/>
                <a:gd name="T29" fmla="*/ 0 h 227"/>
                <a:gd name="T30" fmla="*/ 0 w 446"/>
                <a:gd name="T31" fmla="*/ 0 h 227"/>
                <a:gd name="T32" fmla="*/ 0 w 446"/>
                <a:gd name="T33" fmla="*/ 0 h 227"/>
                <a:gd name="T34" fmla="*/ 0 w 446"/>
                <a:gd name="T35" fmla="*/ 0 h 227"/>
                <a:gd name="T36" fmla="*/ 0 w 446"/>
                <a:gd name="T37" fmla="*/ 0 h 227"/>
                <a:gd name="T38" fmla="*/ 0 w 446"/>
                <a:gd name="T39" fmla="*/ 0 h 227"/>
                <a:gd name="T40" fmla="*/ 0 w 446"/>
                <a:gd name="T41" fmla="*/ 0 h 227"/>
                <a:gd name="T42" fmla="*/ 0 w 446"/>
                <a:gd name="T43" fmla="*/ 0 h 227"/>
                <a:gd name="T44" fmla="*/ 0 w 446"/>
                <a:gd name="T45" fmla="*/ 0 h 227"/>
                <a:gd name="T46" fmla="*/ 0 w 446"/>
                <a:gd name="T47" fmla="*/ 0 h 227"/>
                <a:gd name="T48" fmla="*/ 0 w 446"/>
                <a:gd name="T49" fmla="*/ 0 h 227"/>
                <a:gd name="T50" fmla="*/ 0 w 446"/>
                <a:gd name="T51" fmla="*/ 0 h 227"/>
                <a:gd name="T52" fmla="*/ 0 w 446"/>
                <a:gd name="T53" fmla="*/ 0 h 227"/>
                <a:gd name="T54" fmla="*/ 0 w 446"/>
                <a:gd name="T55" fmla="*/ 0 h 227"/>
                <a:gd name="T56" fmla="*/ 0 w 446"/>
                <a:gd name="T57" fmla="*/ 0 h 227"/>
                <a:gd name="T58" fmla="*/ 0 w 446"/>
                <a:gd name="T59" fmla="*/ 0 h 227"/>
                <a:gd name="T60" fmla="*/ 0 w 446"/>
                <a:gd name="T61" fmla="*/ 0 h 227"/>
                <a:gd name="T62" fmla="*/ 0 w 446"/>
                <a:gd name="T63" fmla="*/ 0 h 227"/>
                <a:gd name="T64" fmla="*/ 0 w 446"/>
                <a:gd name="T65" fmla="*/ 0 h 227"/>
                <a:gd name="T66" fmla="*/ 0 w 446"/>
                <a:gd name="T67" fmla="*/ 0 h 227"/>
                <a:gd name="T68" fmla="*/ 0 w 446"/>
                <a:gd name="T69" fmla="*/ 0 h 227"/>
                <a:gd name="T70" fmla="*/ 0 w 446"/>
                <a:gd name="T71" fmla="*/ 0 h 227"/>
                <a:gd name="T72" fmla="*/ 0 w 446"/>
                <a:gd name="T73" fmla="*/ 0 h 227"/>
                <a:gd name="T74" fmla="*/ 0 w 446"/>
                <a:gd name="T75" fmla="*/ 0 h 227"/>
                <a:gd name="T76" fmla="*/ 0 w 446"/>
                <a:gd name="T77" fmla="*/ 0 h 227"/>
                <a:gd name="T78" fmla="*/ 0 w 446"/>
                <a:gd name="T79" fmla="*/ 0 h 227"/>
                <a:gd name="T80" fmla="*/ 0 w 446"/>
                <a:gd name="T81" fmla="*/ 0 h 227"/>
                <a:gd name="T82" fmla="*/ 0 w 446"/>
                <a:gd name="T83" fmla="*/ 0 h 227"/>
                <a:gd name="T84" fmla="*/ 0 w 446"/>
                <a:gd name="T85" fmla="*/ 0 h 227"/>
                <a:gd name="T86" fmla="*/ 0 w 446"/>
                <a:gd name="T87" fmla="*/ 0 h 227"/>
                <a:gd name="T88" fmla="*/ 0 w 446"/>
                <a:gd name="T89" fmla="*/ 0 h 227"/>
                <a:gd name="T90" fmla="*/ 0 w 446"/>
                <a:gd name="T91" fmla="*/ 0 h 227"/>
                <a:gd name="T92" fmla="*/ 0 w 446"/>
                <a:gd name="T93" fmla="*/ 0 h 227"/>
                <a:gd name="T94" fmla="*/ 0 w 446"/>
                <a:gd name="T95" fmla="*/ 0 h 227"/>
                <a:gd name="T96" fmla="*/ 0 w 446"/>
                <a:gd name="T97" fmla="*/ 0 h 227"/>
                <a:gd name="T98" fmla="*/ 0 w 446"/>
                <a:gd name="T99" fmla="*/ 0 h 227"/>
                <a:gd name="T100" fmla="*/ 0 w 446"/>
                <a:gd name="T101" fmla="*/ 0 h 227"/>
                <a:gd name="T102" fmla="*/ 0 w 446"/>
                <a:gd name="T103" fmla="*/ 0 h 227"/>
                <a:gd name="T104" fmla="*/ 0 w 446"/>
                <a:gd name="T105" fmla="*/ 0 h 227"/>
                <a:gd name="T106" fmla="*/ 0 w 446"/>
                <a:gd name="T107" fmla="*/ 0 h 227"/>
                <a:gd name="T108" fmla="*/ 0 w 446"/>
                <a:gd name="T109" fmla="*/ 0 h 227"/>
                <a:gd name="T110" fmla="*/ 0 w 446"/>
                <a:gd name="T111" fmla="*/ 0 h 227"/>
                <a:gd name="T112" fmla="*/ 0 w 446"/>
                <a:gd name="T113" fmla="*/ 0 h 2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6"/>
                <a:gd name="T172" fmla="*/ 0 h 227"/>
                <a:gd name="T173" fmla="*/ 446 w 446"/>
                <a:gd name="T174" fmla="*/ 227 h 2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6" h="227">
                  <a:moveTo>
                    <a:pt x="265" y="227"/>
                  </a:moveTo>
                  <a:lnTo>
                    <a:pt x="244" y="223"/>
                  </a:lnTo>
                  <a:lnTo>
                    <a:pt x="223" y="219"/>
                  </a:lnTo>
                  <a:lnTo>
                    <a:pt x="202" y="212"/>
                  </a:lnTo>
                  <a:lnTo>
                    <a:pt x="183" y="206"/>
                  </a:lnTo>
                  <a:lnTo>
                    <a:pt x="161" y="197"/>
                  </a:lnTo>
                  <a:lnTo>
                    <a:pt x="140" y="188"/>
                  </a:lnTo>
                  <a:lnTo>
                    <a:pt x="122" y="178"/>
                  </a:lnTo>
                  <a:lnTo>
                    <a:pt x="102" y="165"/>
                  </a:lnTo>
                  <a:lnTo>
                    <a:pt x="85" y="153"/>
                  </a:lnTo>
                  <a:lnTo>
                    <a:pt x="68" y="138"/>
                  </a:lnTo>
                  <a:lnTo>
                    <a:pt x="53" y="123"/>
                  </a:lnTo>
                  <a:lnTo>
                    <a:pt x="38" y="106"/>
                  </a:lnTo>
                  <a:lnTo>
                    <a:pt x="25" y="89"/>
                  </a:lnTo>
                  <a:lnTo>
                    <a:pt x="16" y="70"/>
                  </a:lnTo>
                  <a:lnTo>
                    <a:pt x="7" y="50"/>
                  </a:lnTo>
                  <a:lnTo>
                    <a:pt x="1" y="29"/>
                  </a:lnTo>
                  <a:lnTo>
                    <a:pt x="1" y="21"/>
                  </a:lnTo>
                  <a:lnTo>
                    <a:pt x="0" y="11"/>
                  </a:lnTo>
                  <a:lnTo>
                    <a:pt x="3" y="2"/>
                  </a:lnTo>
                  <a:lnTo>
                    <a:pt x="13" y="0"/>
                  </a:lnTo>
                  <a:lnTo>
                    <a:pt x="27" y="13"/>
                  </a:lnTo>
                  <a:lnTo>
                    <a:pt x="42" y="22"/>
                  </a:lnTo>
                  <a:lnTo>
                    <a:pt x="56" y="27"/>
                  </a:lnTo>
                  <a:lnTo>
                    <a:pt x="72" y="29"/>
                  </a:lnTo>
                  <a:lnTo>
                    <a:pt x="89" y="29"/>
                  </a:lnTo>
                  <a:lnTo>
                    <a:pt x="105" y="27"/>
                  </a:lnTo>
                  <a:lnTo>
                    <a:pt x="121" y="23"/>
                  </a:lnTo>
                  <a:lnTo>
                    <a:pt x="138" y="19"/>
                  </a:lnTo>
                  <a:lnTo>
                    <a:pt x="154" y="16"/>
                  </a:lnTo>
                  <a:lnTo>
                    <a:pt x="170" y="11"/>
                  </a:lnTo>
                  <a:lnTo>
                    <a:pt x="187" y="8"/>
                  </a:lnTo>
                  <a:lnTo>
                    <a:pt x="204" y="7"/>
                  </a:lnTo>
                  <a:lnTo>
                    <a:pt x="220" y="8"/>
                  </a:lnTo>
                  <a:lnTo>
                    <a:pt x="236" y="12"/>
                  </a:lnTo>
                  <a:lnTo>
                    <a:pt x="251" y="18"/>
                  </a:lnTo>
                  <a:lnTo>
                    <a:pt x="265" y="29"/>
                  </a:lnTo>
                  <a:lnTo>
                    <a:pt x="286" y="48"/>
                  </a:lnTo>
                  <a:lnTo>
                    <a:pt x="306" y="69"/>
                  </a:lnTo>
                  <a:lnTo>
                    <a:pt x="326" y="90"/>
                  </a:lnTo>
                  <a:lnTo>
                    <a:pt x="346" y="111"/>
                  </a:lnTo>
                  <a:lnTo>
                    <a:pt x="367" y="128"/>
                  </a:lnTo>
                  <a:lnTo>
                    <a:pt x="389" y="139"/>
                  </a:lnTo>
                  <a:lnTo>
                    <a:pt x="414" y="144"/>
                  </a:lnTo>
                  <a:lnTo>
                    <a:pt x="442" y="141"/>
                  </a:lnTo>
                  <a:lnTo>
                    <a:pt x="446" y="148"/>
                  </a:lnTo>
                  <a:lnTo>
                    <a:pt x="445" y="155"/>
                  </a:lnTo>
                  <a:lnTo>
                    <a:pt x="442" y="163"/>
                  </a:lnTo>
                  <a:lnTo>
                    <a:pt x="442" y="170"/>
                  </a:lnTo>
                  <a:lnTo>
                    <a:pt x="425" y="190"/>
                  </a:lnTo>
                  <a:lnTo>
                    <a:pt x="405" y="204"/>
                  </a:lnTo>
                  <a:lnTo>
                    <a:pt x="384" y="214"/>
                  </a:lnTo>
                  <a:lnTo>
                    <a:pt x="362" y="219"/>
                  </a:lnTo>
                  <a:lnTo>
                    <a:pt x="338" y="222"/>
                  </a:lnTo>
                  <a:lnTo>
                    <a:pt x="314" y="223"/>
                  </a:lnTo>
                  <a:lnTo>
                    <a:pt x="289" y="225"/>
                  </a:lnTo>
                  <a:lnTo>
                    <a:pt x="265" y="22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63" name="Freeform 364"/>
            <p:cNvSpPr>
              <a:spLocks/>
            </p:cNvSpPr>
            <p:nvPr/>
          </p:nvSpPr>
          <p:spPr bwMode="auto">
            <a:xfrm>
              <a:off x="1724" y="3911"/>
              <a:ext cx="70" cy="33"/>
            </a:xfrm>
            <a:custGeom>
              <a:avLst/>
              <a:gdLst>
                <a:gd name="T0" fmla="*/ 0 w 352"/>
                <a:gd name="T1" fmla="*/ 0 h 166"/>
                <a:gd name="T2" fmla="*/ 0 w 352"/>
                <a:gd name="T3" fmla="*/ 0 h 166"/>
                <a:gd name="T4" fmla="*/ 0 w 352"/>
                <a:gd name="T5" fmla="*/ 0 h 166"/>
                <a:gd name="T6" fmla="*/ 0 w 352"/>
                <a:gd name="T7" fmla="*/ 0 h 166"/>
                <a:gd name="T8" fmla="*/ 0 w 352"/>
                <a:gd name="T9" fmla="*/ 0 h 166"/>
                <a:gd name="T10" fmla="*/ 0 w 352"/>
                <a:gd name="T11" fmla="*/ 0 h 166"/>
                <a:gd name="T12" fmla="*/ 0 w 352"/>
                <a:gd name="T13" fmla="*/ 0 h 166"/>
                <a:gd name="T14" fmla="*/ 0 w 352"/>
                <a:gd name="T15" fmla="*/ 0 h 166"/>
                <a:gd name="T16" fmla="*/ 0 w 352"/>
                <a:gd name="T17" fmla="*/ 0 h 166"/>
                <a:gd name="T18" fmla="*/ 0 w 352"/>
                <a:gd name="T19" fmla="*/ 0 h 166"/>
                <a:gd name="T20" fmla="*/ 0 w 352"/>
                <a:gd name="T21" fmla="*/ 0 h 166"/>
                <a:gd name="T22" fmla="*/ 0 w 352"/>
                <a:gd name="T23" fmla="*/ 0 h 166"/>
                <a:gd name="T24" fmla="*/ 0 w 352"/>
                <a:gd name="T25" fmla="*/ 0 h 166"/>
                <a:gd name="T26" fmla="*/ 0 w 352"/>
                <a:gd name="T27" fmla="*/ 0 h 166"/>
                <a:gd name="T28" fmla="*/ 0 w 352"/>
                <a:gd name="T29" fmla="*/ 0 h 166"/>
                <a:gd name="T30" fmla="*/ 0 w 352"/>
                <a:gd name="T31" fmla="*/ 0 h 166"/>
                <a:gd name="T32" fmla="*/ 0 w 352"/>
                <a:gd name="T33" fmla="*/ 0 h 166"/>
                <a:gd name="T34" fmla="*/ 0 w 352"/>
                <a:gd name="T35" fmla="*/ 0 h 166"/>
                <a:gd name="T36" fmla="*/ 0 w 352"/>
                <a:gd name="T37" fmla="*/ 0 h 166"/>
                <a:gd name="T38" fmla="*/ 0 w 352"/>
                <a:gd name="T39" fmla="*/ 0 h 166"/>
                <a:gd name="T40" fmla="*/ 0 w 352"/>
                <a:gd name="T41" fmla="*/ 0 h 166"/>
                <a:gd name="T42" fmla="*/ 0 w 352"/>
                <a:gd name="T43" fmla="*/ 0 h 166"/>
                <a:gd name="T44" fmla="*/ 0 w 352"/>
                <a:gd name="T45" fmla="*/ 0 h 166"/>
                <a:gd name="T46" fmla="*/ 0 w 352"/>
                <a:gd name="T47" fmla="*/ 0 h 166"/>
                <a:gd name="T48" fmla="*/ 0 w 352"/>
                <a:gd name="T49" fmla="*/ 0 h 166"/>
                <a:gd name="T50" fmla="*/ 0 w 352"/>
                <a:gd name="T51" fmla="*/ 0 h 166"/>
                <a:gd name="T52" fmla="*/ 0 w 352"/>
                <a:gd name="T53" fmla="*/ 0 h 166"/>
                <a:gd name="T54" fmla="*/ 0 w 352"/>
                <a:gd name="T55" fmla="*/ 0 h 166"/>
                <a:gd name="T56" fmla="*/ 0 w 352"/>
                <a:gd name="T57" fmla="*/ 0 h 166"/>
                <a:gd name="T58" fmla="*/ 0 w 352"/>
                <a:gd name="T59" fmla="*/ 0 h 166"/>
                <a:gd name="T60" fmla="*/ 0 w 352"/>
                <a:gd name="T61" fmla="*/ 0 h 166"/>
                <a:gd name="T62" fmla="*/ 0 w 352"/>
                <a:gd name="T63" fmla="*/ 0 h 166"/>
                <a:gd name="T64" fmla="*/ 0 w 352"/>
                <a:gd name="T65" fmla="*/ 0 h 166"/>
                <a:gd name="T66" fmla="*/ 0 w 352"/>
                <a:gd name="T67" fmla="*/ 0 h 166"/>
                <a:gd name="T68" fmla="*/ 0 w 352"/>
                <a:gd name="T69" fmla="*/ 0 h 166"/>
                <a:gd name="T70" fmla="*/ 0 w 352"/>
                <a:gd name="T71" fmla="*/ 0 h 166"/>
                <a:gd name="T72" fmla="*/ 0 w 352"/>
                <a:gd name="T73" fmla="*/ 0 h 166"/>
                <a:gd name="T74" fmla="*/ 0 w 352"/>
                <a:gd name="T75" fmla="*/ 0 h 166"/>
                <a:gd name="T76" fmla="*/ 0 w 352"/>
                <a:gd name="T77" fmla="*/ 0 h 166"/>
                <a:gd name="T78" fmla="*/ 0 w 352"/>
                <a:gd name="T79" fmla="*/ 0 h 166"/>
                <a:gd name="T80" fmla="*/ 0 w 352"/>
                <a:gd name="T81" fmla="*/ 0 h 166"/>
                <a:gd name="T82" fmla="*/ 0 w 352"/>
                <a:gd name="T83" fmla="*/ 0 h 166"/>
                <a:gd name="T84" fmla="*/ 0 w 352"/>
                <a:gd name="T85" fmla="*/ 0 h 166"/>
                <a:gd name="T86" fmla="*/ 0 w 352"/>
                <a:gd name="T87" fmla="*/ 0 h 166"/>
                <a:gd name="T88" fmla="*/ 0 w 352"/>
                <a:gd name="T89" fmla="*/ 0 h 166"/>
                <a:gd name="T90" fmla="*/ 0 w 352"/>
                <a:gd name="T91" fmla="*/ 0 h 166"/>
                <a:gd name="T92" fmla="*/ 0 w 352"/>
                <a:gd name="T93" fmla="*/ 0 h 166"/>
                <a:gd name="T94" fmla="*/ 0 w 352"/>
                <a:gd name="T95" fmla="*/ 0 h 166"/>
                <a:gd name="T96" fmla="*/ 0 w 352"/>
                <a:gd name="T97" fmla="*/ 0 h 166"/>
                <a:gd name="T98" fmla="*/ 0 w 352"/>
                <a:gd name="T99" fmla="*/ 0 h 1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2"/>
                <a:gd name="T151" fmla="*/ 0 h 166"/>
                <a:gd name="T152" fmla="*/ 352 w 352"/>
                <a:gd name="T153" fmla="*/ 166 h 1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2" h="166">
                  <a:moveTo>
                    <a:pt x="301" y="165"/>
                  </a:moveTo>
                  <a:lnTo>
                    <a:pt x="281" y="166"/>
                  </a:lnTo>
                  <a:lnTo>
                    <a:pt x="260" y="166"/>
                  </a:lnTo>
                  <a:lnTo>
                    <a:pt x="239" y="166"/>
                  </a:lnTo>
                  <a:lnTo>
                    <a:pt x="218" y="163"/>
                  </a:lnTo>
                  <a:lnTo>
                    <a:pt x="197" y="162"/>
                  </a:lnTo>
                  <a:lnTo>
                    <a:pt x="176" y="159"/>
                  </a:lnTo>
                  <a:lnTo>
                    <a:pt x="156" y="154"/>
                  </a:lnTo>
                  <a:lnTo>
                    <a:pt x="137" y="149"/>
                  </a:lnTo>
                  <a:lnTo>
                    <a:pt x="117" y="141"/>
                  </a:lnTo>
                  <a:lnTo>
                    <a:pt x="97" y="133"/>
                  </a:lnTo>
                  <a:lnTo>
                    <a:pt x="80" y="123"/>
                  </a:lnTo>
                  <a:lnTo>
                    <a:pt x="62" y="110"/>
                  </a:lnTo>
                  <a:lnTo>
                    <a:pt x="46" y="97"/>
                  </a:lnTo>
                  <a:lnTo>
                    <a:pt x="30" y="82"/>
                  </a:lnTo>
                  <a:lnTo>
                    <a:pt x="17" y="65"/>
                  </a:lnTo>
                  <a:lnTo>
                    <a:pt x="4" y="45"/>
                  </a:lnTo>
                  <a:lnTo>
                    <a:pt x="0" y="25"/>
                  </a:lnTo>
                  <a:lnTo>
                    <a:pt x="13" y="27"/>
                  </a:lnTo>
                  <a:lnTo>
                    <a:pt x="25" y="27"/>
                  </a:lnTo>
                  <a:lnTo>
                    <a:pt x="38" y="26"/>
                  </a:lnTo>
                  <a:lnTo>
                    <a:pt x="50" y="24"/>
                  </a:lnTo>
                  <a:lnTo>
                    <a:pt x="62" y="21"/>
                  </a:lnTo>
                  <a:lnTo>
                    <a:pt x="76" y="18"/>
                  </a:lnTo>
                  <a:lnTo>
                    <a:pt x="88" y="14"/>
                  </a:lnTo>
                  <a:lnTo>
                    <a:pt x="101" y="9"/>
                  </a:lnTo>
                  <a:lnTo>
                    <a:pt x="113" y="6"/>
                  </a:lnTo>
                  <a:lnTo>
                    <a:pt x="127" y="3"/>
                  </a:lnTo>
                  <a:lnTo>
                    <a:pt x="139" y="1"/>
                  </a:lnTo>
                  <a:lnTo>
                    <a:pt x="151" y="0"/>
                  </a:lnTo>
                  <a:lnTo>
                    <a:pt x="164" y="1"/>
                  </a:lnTo>
                  <a:lnTo>
                    <a:pt x="177" y="4"/>
                  </a:lnTo>
                  <a:lnTo>
                    <a:pt x="190" y="9"/>
                  </a:lnTo>
                  <a:lnTo>
                    <a:pt x="202" y="16"/>
                  </a:lnTo>
                  <a:lnTo>
                    <a:pt x="219" y="31"/>
                  </a:lnTo>
                  <a:lnTo>
                    <a:pt x="235" y="48"/>
                  </a:lnTo>
                  <a:lnTo>
                    <a:pt x="251" y="67"/>
                  </a:lnTo>
                  <a:lnTo>
                    <a:pt x="269" y="86"/>
                  </a:lnTo>
                  <a:lnTo>
                    <a:pt x="287" y="102"/>
                  </a:lnTo>
                  <a:lnTo>
                    <a:pt x="307" y="117"/>
                  </a:lnTo>
                  <a:lnTo>
                    <a:pt x="328" y="126"/>
                  </a:lnTo>
                  <a:lnTo>
                    <a:pt x="352" y="131"/>
                  </a:lnTo>
                  <a:lnTo>
                    <a:pt x="348" y="138"/>
                  </a:lnTo>
                  <a:lnTo>
                    <a:pt x="343" y="144"/>
                  </a:lnTo>
                  <a:lnTo>
                    <a:pt x="338" y="147"/>
                  </a:lnTo>
                  <a:lnTo>
                    <a:pt x="331" y="151"/>
                  </a:lnTo>
                  <a:lnTo>
                    <a:pt x="323" y="155"/>
                  </a:lnTo>
                  <a:lnTo>
                    <a:pt x="316" y="159"/>
                  </a:lnTo>
                  <a:lnTo>
                    <a:pt x="308" y="161"/>
                  </a:lnTo>
                  <a:lnTo>
                    <a:pt x="301" y="16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64" name="Freeform 365"/>
            <p:cNvSpPr>
              <a:spLocks/>
            </p:cNvSpPr>
            <p:nvPr/>
          </p:nvSpPr>
          <p:spPr bwMode="auto">
            <a:xfrm>
              <a:off x="1697" y="3870"/>
              <a:ext cx="11" cy="11"/>
            </a:xfrm>
            <a:custGeom>
              <a:avLst/>
              <a:gdLst>
                <a:gd name="T0" fmla="*/ 0 w 55"/>
                <a:gd name="T1" fmla="*/ 0 h 56"/>
                <a:gd name="T2" fmla="*/ 0 w 55"/>
                <a:gd name="T3" fmla="*/ 0 h 56"/>
                <a:gd name="T4" fmla="*/ 0 w 55"/>
                <a:gd name="T5" fmla="*/ 0 h 56"/>
                <a:gd name="T6" fmla="*/ 0 w 55"/>
                <a:gd name="T7" fmla="*/ 0 h 56"/>
                <a:gd name="T8" fmla="*/ 0 w 55"/>
                <a:gd name="T9" fmla="*/ 0 h 56"/>
                <a:gd name="T10" fmla="*/ 0 w 55"/>
                <a:gd name="T11" fmla="*/ 0 h 56"/>
                <a:gd name="T12" fmla="*/ 0 w 55"/>
                <a:gd name="T13" fmla="*/ 0 h 56"/>
                <a:gd name="T14" fmla="*/ 0 w 55"/>
                <a:gd name="T15" fmla="*/ 0 h 56"/>
                <a:gd name="T16" fmla="*/ 0 w 55"/>
                <a:gd name="T17" fmla="*/ 0 h 56"/>
                <a:gd name="T18" fmla="*/ 0 w 55"/>
                <a:gd name="T19" fmla="*/ 0 h 56"/>
                <a:gd name="T20" fmla="*/ 0 w 55"/>
                <a:gd name="T21" fmla="*/ 0 h 56"/>
                <a:gd name="T22" fmla="*/ 0 w 55"/>
                <a:gd name="T23" fmla="*/ 0 h 56"/>
                <a:gd name="T24" fmla="*/ 0 w 55"/>
                <a:gd name="T25" fmla="*/ 0 h 56"/>
                <a:gd name="T26" fmla="*/ 0 w 55"/>
                <a:gd name="T27" fmla="*/ 0 h 56"/>
                <a:gd name="T28" fmla="*/ 0 w 55"/>
                <a:gd name="T29" fmla="*/ 0 h 56"/>
                <a:gd name="T30" fmla="*/ 0 w 55"/>
                <a:gd name="T31" fmla="*/ 0 h 56"/>
                <a:gd name="T32" fmla="*/ 0 w 55"/>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6"/>
                <a:gd name="T53" fmla="*/ 55 w 55"/>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6">
                  <a:moveTo>
                    <a:pt x="34" y="56"/>
                  </a:moveTo>
                  <a:lnTo>
                    <a:pt x="22" y="53"/>
                  </a:lnTo>
                  <a:lnTo>
                    <a:pt x="11" y="49"/>
                  </a:lnTo>
                  <a:lnTo>
                    <a:pt x="3" y="43"/>
                  </a:lnTo>
                  <a:lnTo>
                    <a:pt x="0" y="32"/>
                  </a:lnTo>
                  <a:lnTo>
                    <a:pt x="3" y="21"/>
                  </a:lnTo>
                  <a:lnTo>
                    <a:pt x="10" y="12"/>
                  </a:lnTo>
                  <a:lnTo>
                    <a:pt x="20" y="5"/>
                  </a:lnTo>
                  <a:lnTo>
                    <a:pt x="30" y="0"/>
                  </a:lnTo>
                  <a:lnTo>
                    <a:pt x="37" y="2"/>
                  </a:lnTo>
                  <a:lnTo>
                    <a:pt x="46" y="4"/>
                  </a:lnTo>
                  <a:lnTo>
                    <a:pt x="51" y="7"/>
                  </a:lnTo>
                  <a:lnTo>
                    <a:pt x="53" y="15"/>
                  </a:lnTo>
                  <a:lnTo>
                    <a:pt x="55" y="28"/>
                  </a:lnTo>
                  <a:lnTo>
                    <a:pt x="51" y="41"/>
                  </a:lnTo>
                  <a:lnTo>
                    <a:pt x="45" y="49"/>
                  </a:lnTo>
                  <a:lnTo>
                    <a:pt x="34" y="5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2545" name="Text Box 366"/>
          <p:cNvSpPr txBox="1">
            <a:spLocks noChangeArrowheads="1"/>
          </p:cNvSpPr>
          <p:nvPr/>
        </p:nvSpPr>
        <p:spPr bwMode="auto">
          <a:xfrm>
            <a:off x="252413" y="2192338"/>
            <a:ext cx="1662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kumimoji="0" lang="en-US" altLang="ja-JP" sz="2800">
                <a:solidFill>
                  <a:srgbClr val="000000"/>
                </a:solidFill>
                <a:latin typeface="ＭＳ Ｐゴシック" pitchFamily="50" charset="-128"/>
              </a:rPr>
              <a:t>Level 6</a:t>
            </a:r>
          </a:p>
        </p:txBody>
      </p:sp>
      <p:sp>
        <p:nvSpPr>
          <p:cNvPr id="22546" name="Text Box 367"/>
          <p:cNvSpPr txBox="1">
            <a:spLocks noChangeArrowheads="1"/>
          </p:cNvSpPr>
          <p:nvPr/>
        </p:nvSpPr>
        <p:spPr bwMode="auto">
          <a:xfrm>
            <a:off x="252413" y="2971800"/>
            <a:ext cx="1662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kumimoji="0" lang="en-US" altLang="ja-JP" sz="2800">
                <a:solidFill>
                  <a:srgbClr val="000000"/>
                </a:solidFill>
                <a:latin typeface="ＭＳ Ｐゴシック" pitchFamily="50" charset="-128"/>
              </a:rPr>
              <a:t>Level 5</a:t>
            </a:r>
          </a:p>
        </p:txBody>
      </p:sp>
      <p:sp>
        <p:nvSpPr>
          <p:cNvPr id="22547" name="Text Box 368"/>
          <p:cNvSpPr txBox="1">
            <a:spLocks noChangeArrowheads="1"/>
          </p:cNvSpPr>
          <p:nvPr/>
        </p:nvSpPr>
        <p:spPr bwMode="auto">
          <a:xfrm>
            <a:off x="252413" y="3752850"/>
            <a:ext cx="1662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kumimoji="0" lang="en-US" altLang="ja-JP" sz="2800">
                <a:solidFill>
                  <a:srgbClr val="000000"/>
                </a:solidFill>
                <a:latin typeface="ＭＳ Ｐゴシック" pitchFamily="50" charset="-128"/>
              </a:rPr>
              <a:t>Level 4</a:t>
            </a:r>
          </a:p>
        </p:txBody>
      </p:sp>
      <p:sp>
        <p:nvSpPr>
          <p:cNvPr id="22548" name="Text Box 369"/>
          <p:cNvSpPr txBox="1">
            <a:spLocks noChangeArrowheads="1"/>
          </p:cNvSpPr>
          <p:nvPr/>
        </p:nvSpPr>
        <p:spPr bwMode="auto">
          <a:xfrm>
            <a:off x="252413" y="4532313"/>
            <a:ext cx="1662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kumimoji="0" lang="en-US" altLang="ja-JP" sz="2800">
                <a:solidFill>
                  <a:srgbClr val="000000"/>
                </a:solidFill>
                <a:latin typeface="ＭＳ Ｐゴシック" pitchFamily="50" charset="-128"/>
              </a:rPr>
              <a:t>Level 3</a:t>
            </a:r>
          </a:p>
        </p:txBody>
      </p:sp>
      <p:sp>
        <p:nvSpPr>
          <p:cNvPr id="22549" name="Text Box 370"/>
          <p:cNvSpPr txBox="1">
            <a:spLocks noChangeArrowheads="1"/>
          </p:cNvSpPr>
          <p:nvPr/>
        </p:nvSpPr>
        <p:spPr bwMode="auto">
          <a:xfrm>
            <a:off x="252413" y="5311775"/>
            <a:ext cx="1662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kumimoji="0" lang="en-US" altLang="ja-JP" sz="2800">
                <a:solidFill>
                  <a:srgbClr val="000000"/>
                </a:solidFill>
                <a:latin typeface="ＭＳ Ｐゴシック" pitchFamily="50" charset="-128"/>
              </a:rPr>
              <a:t>Level 2</a:t>
            </a:r>
          </a:p>
        </p:txBody>
      </p:sp>
      <p:sp>
        <p:nvSpPr>
          <p:cNvPr id="22550" name="Text Box 371"/>
          <p:cNvSpPr txBox="1">
            <a:spLocks noChangeArrowheads="1"/>
          </p:cNvSpPr>
          <p:nvPr/>
        </p:nvSpPr>
        <p:spPr bwMode="auto">
          <a:xfrm>
            <a:off x="252413" y="6092825"/>
            <a:ext cx="1662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kumimoji="0" lang="en-US" altLang="ja-JP" sz="2800">
                <a:solidFill>
                  <a:srgbClr val="000000"/>
                </a:solidFill>
                <a:latin typeface="ＭＳ Ｐゴシック" pitchFamily="50" charset="-128"/>
              </a:rPr>
              <a:t>Level 1</a:t>
            </a:r>
          </a:p>
        </p:txBody>
      </p:sp>
      <p:sp>
        <p:nvSpPr>
          <p:cNvPr id="22551" name="Text Box 372"/>
          <p:cNvSpPr txBox="1">
            <a:spLocks noChangeArrowheads="1"/>
          </p:cNvSpPr>
          <p:nvPr/>
        </p:nvSpPr>
        <p:spPr bwMode="auto">
          <a:xfrm>
            <a:off x="6299200" y="2205038"/>
            <a:ext cx="23272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nSpc>
                <a:spcPct val="70000"/>
              </a:lnSpc>
            </a:pPr>
            <a:r>
              <a:rPr kumimoji="0" lang="en-US" altLang="ja-JP" sz="2800">
                <a:solidFill>
                  <a:srgbClr val="000000"/>
                </a:solidFill>
                <a:latin typeface="ＭＳ Ｐゴシック" pitchFamily="50" charset="-128"/>
              </a:rPr>
              <a:t>Top class</a:t>
            </a:r>
          </a:p>
          <a:p>
            <a:pPr>
              <a:lnSpc>
                <a:spcPct val="70000"/>
              </a:lnSpc>
            </a:pPr>
            <a:r>
              <a:rPr kumimoji="0" lang="en-US" altLang="ja-JP" sz="2800">
                <a:solidFill>
                  <a:srgbClr val="000000"/>
                </a:solidFill>
                <a:latin typeface="ＭＳ Ｐゴシック" pitchFamily="50" charset="-128"/>
              </a:rPr>
              <a:t>in Domestic</a:t>
            </a:r>
          </a:p>
        </p:txBody>
      </p:sp>
      <p:sp>
        <p:nvSpPr>
          <p:cNvPr id="22552" name="Text Box 373"/>
          <p:cNvSpPr txBox="1">
            <a:spLocks noChangeArrowheads="1"/>
          </p:cNvSpPr>
          <p:nvPr/>
        </p:nvSpPr>
        <p:spPr bwMode="auto">
          <a:xfrm>
            <a:off x="4140200" y="981075"/>
            <a:ext cx="20875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kumimoji="0" lang="en-US" altLang="ja-JP" sz="2800">
                <a:solidFill>
                  <a:srgbClr val="000000"/>
                </a:solidFill>
                <a:latin typeface="ＭＳ Ｐゴシック" pitchFamily="50" charset="-128"/>
              </a:rPr>
              <a:t>Top class </a:t>
            </a:r>
          </a:p>
          <a:p>
            <a:r>
              <a:rPr kumimoji="0" lang="en-US" altLang="ja-JP" sz="2800">
                <a:solidFill>
                  <a:srgbClr val="000000"/>
                </a:solidFill>
                <a:latin typeface="ＭＳ Ｐゴシック" pitchFamily="50" charset="-128"/>
              </a:rPr>
              <a:t>in the World</a:t>
            </a:r>
          </a:p>
        </p:txBody>
      </p:sp>
      <p:sp>
        <p:nvSpPr>
          <p:cNvPr id="22553" name="Text Box 374"/>
          <p:cNvSpPr txBox="1">
            <a:spLocks noChangeArrowheads="1"/>
          </p:cNvSpPr>
          <p:nvPr/>
        </p:nvSpPr>
        <p:spPr bwMode="auto">
          <a:xfrm>
            <a:off x="3775075" y="4565650"/>
            <a:ext cx="3055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kumimoji="0" lang="en-US" altLang="ja-JP" sz="2800">
                <a:solidFill>
                  <a:srgbClr val="000000"/>
                </a:solidFill>
                <a:latin typeface="ＭＳ Ｐゴシック" pitchFamily="50" charset="-128"/>
              </a:rPr>
              <a:t>By oneself</a:t>
            </a:r>
          </a:p>
        </p:txBody>
      </p:sp>
      <p:pic>
        <p:nvPicPr>
          <p:cNvPr id="3441" name="Picture 3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350" y="2887663"/>
            <a:ext cx="9350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Picture 2" descr="Garuda Emblem of Thailand.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1698" y="929437"/>
            <a:ext cx="1132630" cy="1203419"/>
          </a:xfrm>
          <a:prstGeom prst="rect">
            <a:avLst/>
          </a:prstGeom>
          <a:solidFill>
            <a:schemeClr val="bg1"/>
          </a:solidFill>
        </p:spPr>
      </p:pic>
    </p:spTree>
    <p:extLst>
      <p:ext uri="{BB962C8B-B14F-4D97-AF65-F5344CB8AC3E}">
        <p14:creationId xmlns:p14="http://schemas.microsoft.com/office/powerpoint/2010/main" val="206096851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ntr" presetSubtype="32" fill="hold" nodeType="clickEffect">
                                  <p:stCondLst>
                                    <p:cond delay="0"/>
                                  </p:stCondLst>
                                  <p:childTnLst>
                                    <p:set>
                                      <p:cBhvr>
                                        <p:cTn id="6" dur="1" fill="hold">
                                          <p:stCondLst>
                                            <p:cond delay="0"/>
                                          </p:stCondLst>
                                        </p:cTn>
                                        <p:tgtEl>
                                          <p:spTgt spid="3441"/>
                                        </p:tgtEl>
                                        <p:attrNameLst>
                                          <p:attrName>style.visibility</p:attrName>
                                        </p:attrNameLst>
                                      </p:cBhvr>
                                      <p:to>
                                        <p:strVal val="visible"/>
                                      </p:to>
                                    </p:set>
                                    <p:animEffect transition="in" filter="diamond(out)">
                                      <p:cBhvr>
                                        <p:cTn id="7" dur="1000"/>
                                        <p:tgtEl>
                                          <p:spTgt spid="3441"/>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54274"/>
                                        </p:tgtEl>
                                        <p:attrNameLst>
                                          <p:attrName>style.visibility</p:attrName>
                                        </p:attrNameLst>
                                      </p:cBhvr>
                                      <p:to>
                                        <p:strVal val="visible"/>
                                      </p:to>
                                    </p:set>
                                    <p:animEffect transition="in" filter="circle(out)">
                                      <p:cBhvr>
                                        <p:cTn id="11" dur="1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4"/>
          <p:cNvSpPr txBox="1">
            <a:spLocks noGrp="1" noChangeArrowheads="1"/>
          </p:cNvSpPr>
          <p:nvPr/>
        </p:nvSpPr>
        <p:spPr bwMode="auto">
          <a:xfrm>
            <a:off x="7219950" y="6597650"/>
            <a:ext cx="1871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r" eaLnBrk="1" hangingPunct="1">
              <a:spcBef>
                <a:spcPct val="0"/>
              </a:spcBef>
              <a:buClrTx/>
              <a:buFontTx/>
              <a:buNone/>
            </a:pPr>
            <a:r>
              <a:rPr lang="ja-JP" altLang="en-US" sz="1000"/>
              <a:t>　</a:t>
            </a:r>
            <a:fld id="{B5A8C9FD-68C7-450E-91F6-85A1E1E934A9}" type="slidenum">
              <a:rPr lang="ja-JP" altLang="en-US" sz="1000"/>
              <a:pPr algn="r" eaLnBrk="1" hangingPunct="1">
                <a:spcBef>
                  <a:spcPct val="0"/>
                </a:spcBef>
                <a:buClrTx/>
                <a:buFontTx/>
                <a:buNone/>
              </a:pPr>
              <a:t>16</a:t>
            </a:fld>
            <a:endParaRPr lang="en-US" altLang="ja-JP" sz="1000"/>
          </a:p>
        </p:txBody>
      </p:sp>
      <p:sp>
        <p:nvSpPr>
          <p:cNvPr id="27651" name="Rectangle 54"/>
          <p:cNvSpPr>
            <a:spLocks noGrp="1" noChangeArrowheads="1"/>
          </p:cNvSpPr>
          <p:nvPr>
            <p:ph type="title" idx="4294967295"/>
          </p:nvPr>
        </p:nvSpPr>
        <p:spPr>
          <a:xfrm>
            <a:off x="234950" y="115888"/>
            <a:ext cx="8842375" cy="620712"/>
          </a:xfrm>
        </p:spPr>
        <p:txBody>
          <a:bodyPr/>
          <a:lstStyle/>
          <a:p>
            <a:pPr eaLnBrk="1" hangingPunct="1">
              <a:defRPr/>
            </a:pPr>
            <a:r>
              <a:rPr lang="en-US" altLang="ja-JP" sz="2800" dirty="0" smtClean="0">
                <a:solidFill>
                  <a:schemeClr val="accent2"/>
                </a:solidFill>
                <a:ea typeface="ＭＳ Ｐゴシック" pitchFamily="50" charset="-128"/>
              </a:rPr>
              <a:t>2. </a:t>
            </a:r>
            <a:r>
              <a:rPr kumimoji="0" lang="en-US" altLang="ja-JP" sz="2800" kern="1200" dirty="0" smtClean="0">
                <a:ea typeface="ＭＳ Ｐゴシック" pitchFamily="50" charset="-128"/>
                <a:cs typeface="+mn-cs"/>
              </a:rPr>
              <a:t>What </a:t>
            </a:r>
            <a:r>
              <a:rPr kumimoji="0" lang="en-US" altLang="ja-JP" sz="2800" kern="1200" dirty="0">
                <a:ea typeface="ＭＳ Ｐゴシック" pitchFamily="50" charset="-128"/>
                <a:cs typeface="+mn-cs"/>
              </a:rPr>
              <a:t>is</a:t>
            </a:r>
            <a:r>
              <a:rPr kumimoji="0" lang="ja-JP" altLang="en-US" sz="2800" kern="1200" dirty="0">
                <a:ea typeface="ＭＳ Ｐゴシック" pitchFamily="50" charset="-128"/>
                <a:cs typeface="+mn-cs"/>
              </a:rPr>
              <a:t>　</a:t>
            </a:r>
            <a:r>
              <a:rPr kumimoji="0" lang="en-US" altLang="ja-JP" sz="2800" kern="1200" dirty="0" smtClean="0">
                <a:ea typeface="ＭＳ Ｐゴシック" pitchFamily="50" charset="-128"/>
                <a:cs typeface="+mn-cs"/>
              </a:rPr>
              <a:t>IT Skill Standards</a:t>
            </a:r>
            <a:r>
              <a:rPr kumimoji="0" lang="ja-JP" altLang="en-US" sz="2800" kern="1200" dirty="0" smtClean="0">
                <a:ea typeface="ＭＳ Ｐゴシック" pitchFamily="50" charset="-128"/>
                <a:cs typeface="+mn-cs"/>
              </a:rPr>
              <a:t>？</a:t>
            </a:r>
            <a:endParaRPr kumimoji="0" lang="en-US" altLang="ja-JP" sz="2800" kern="1200" dirty="0">
              <a:ea typeface="ＭＳ Ｐゴシック" pitchFamily="50" charset="-128"/>
              <a:cs typeface="+mn-cs"/>
            </a:endParaRPr>
          </a:p>
        </p:txBody>
      </p:sp>
      <p:sp>
        <p:nvSpPr>
          <p:cNvPr id="23556" name="スライド番号プレースホルダ 6"/>
          <p:cNvSpPr txBox="1">
            <a:spLocks noGrp="1" noChangeArrowheads="1"/>
          </p:cNvSpPr>
          <p:nvPr/>
        </p:nvSpPr>
        <p:spPr bwMode="auto">
          <a:xfrm>
            <a:off x="7219950" y="6597650"/>
            <a:ext cx="1871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r" eaLnBrk="1" hangingPunct="1">
              <a:spcBef>
                <a:spcPct val="0"/>
              </a:spcBef>
              <a:buClrTx/>
              <a:buFontTx/>
              <a:buNone/>
            </a:pPr>
            <a:r>
              <a:rPr lang="ja-JP" altLang="en-US" sz="1000"/>
              <a:t>　</a:t>
            </a:r>
            <a:fld id="{A2140072-D4BD-4D98-A8D3-6A9CF37EDDE0}" type="slidenum">
              <a:rPr lang="ja-JP" altLang="en-US" sz="1000"/>
              <a:pPr algn="r" eaLnBrk="1" hangingPunct="1">
                <a:spcBef>
                  <a:spcPct val="0"/>
                </a:spcBef>
                <a:buClrTx/>
                <a:buFontTx/>
                <a:buNone/>
              </a:pPr>
              <a:t>16</a:t>
            </a:fld>
            <a:endParaRPr lang="en-US" altLang="ja-JP" sz="1000"/>
          </a:p>
        </p:txBody>
      </p:sp>
      <p:pic>
        <p:nvPicPr>
          <p:cNvPr id="24584" name="Picture 18"/>
          <p:cNvPicPr>
            <a:picLocks noChangeAspect="1" noChangeArrowheads="1"/>
          </p:cNvPicPr>
          <p:nvPr/>
        </p:nvPicPr>
        <p:blipFill>
          <a:blip r:embed="rId3"/>
          <a:srcRect/>
          <a:stretch>
            <a:fillRect/>
          </a:stretch>
        </p:blipFill>
        <p:spPr bwMode="auto">
          <a:xfrm>
            <a:off x="1052513" y="2681288"/>
            <a:ext cx="7551737" cy="413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708688">
                      <a:alpha val="74998"/>
                    </a:srgbClr>
                  </a:outerShdw>
                </a:effectLst>
              </a14:hiddenEffects>
            </a:ext>
          </a:extLst>
        </p:spPr>
      </p:pic>
      <p:sp>
        <p:nvSpPr>
          <p:cNvPr id="7" name="Rectangle 11"/>
          <p:cNvSpPr>
            <a:spLocks noChangeArrowheads="1"/>
          </p:cNvSpPr>
          <p:nvPr/>
        </p:nvSpPr>
        <p:spPr bwMode="auto">
          <a:xfrm>
            <a:off x="265113" y="908050"/>
            <a:ext cx="8699500" cy="1720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lgn="l" eaLnBrk="0" hangingPunct="0">
              <a:spcBef>
                <a:spcPct val="20000"/>
              </a:spcBef>
              <a:buClr>
                <a:srgbClr val="0000FF"/>
              </a:buClr>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lr>
                <a:srgbClr val="FF0000"/>
              </a:buClr>
              <a:buFont typeface="Arial" charset="0"/>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rgbClr val="FF6600"/>
              </a:buClr>
              <a:buFont typeface="Arial" charset="0"/>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accent2"/>
              </a:buClr>
              <a:buFont typeface="Arial" charse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9pPr>
          </a:lstStyle>
          <a:p>
            <a:pPr eaLnBrk="1" hangingPunct="1">
              <a:spcBef>
                <a:spcPct val="0"/>
              </a:spcBef>
              <a:buClrTx/>
              <a:buFontTx/>
              <a:buNone/>
              <a:defRPr/>
            </a:pPr>
            <a:r>
              <a:rPr lang="en-US" altLang="ja-JP" sz="1800" dirty="0">
                <a:cs typeface="Arial" charset="0"/>
              </a:rPr>
              <a:t>The career framework shows an overall view of </a:t>
            </a:r>
            <a:r>
              <a:rPr lang="en-US" altLang="ja-JP" sz="1800" dirty="0" smtClean="0">
                <a:cs typeface="Arial" charset="0"/>
              </a:rPr>
              <a:t>ITSS and can be utilized to </a:t>
            </a:r>
            <a:r>
              <a:rPr lang="en-US" altLang="ja-JP" sz="1800" dirty="0">
                <a:cs typeface="Arial" charset="0"/>
              </a:rPr>
              <a:t>design and plan HRD strategies and career paths</a:t>
            </a:r>
            <a:r>
              <a:rPr lang="en-US" altLang="ja-JP" sz="1800" dirty="0" smtClean="0">
                <a:cs typeface="Arial" charset="0"/>
              </a:rPr>
              <a:t>.</a:t>
            </a:r>
            <a:endParaRPr lang="en-US" altLang="ja-JP" sz="1800" dirty="0">
              <a:cs typeface="Arial" charset="0"/>
            </a:endParaRPr>
          </a:p>
          <a:p>
            <a:pPr eaLnBrk="1" hangingPunct="1">
              <a:spcBef>
                <a:spcPct val="0"/>
              </a:spcBef>
              <a:buClrTx/>
              <a:buFontTx/>
              <a:buNone/>
              <a:defRPr/>
            </a:pPr>
            <a:r>
              <a:rPr lang="en-US" altLang="ja-JP" sz="1800" dirty="0" smtClean="0">
                <a:cs typeface="Arial" charset="0"/>
              </a:rPr>
              <a:t>-Define 11 Job Categories, 35 Specialty Fields, and 7 levels in the matrix chart</a:t>
            </a:r>
          </a:p>
          <a:p>
            <a:pPr eaLnBrk="1" hangingPunct="1">
              <a:spcBef>
                <a:spcPct val="0"/>
              </a:spcBef>
              <a:buClrTx/>
              <a:buFontTx/>
              <a:buNone/>
              <a:defRPr/>
            </a:pPr>
            <a:r>
              <a:rPr lang="en-US" altLang="ja-JP" sz="1800" dirty="0" smtClean="0">
                <a:cs typeface="Arial" charset="0"/>
              </a:rPr>
              <a:t>-Define Job descriptions of all </a:t>
            </a:r>
            <a:r>
              <a:rPr lang="en-US" altLang="ja-JP" sz="1800" dirty="0">
                <a:cs typeface="Arial" charset="0"/>
              </a:rPr>
              <a:t>J</a:t>
            </a:r>
            <a:r>
              <a:rPr lang="en-US" altLang="ja-JP" sz="1800" dirty="0" smtClean="0">
                <a:cs typeface="Arial" charset="0"/>
              </a:rPr>
              <a:t>ob </a:t>
            </a:r>
            <a:r>
              <a:rPr lang="en-US" altLang="ja-JP" sz="1800" dirty="0">
                <a:cs typeface="Arial" charset="0"/>
              </a:rPr>
              <a:t>C</a:t>
            </a:r>
            <a:r>
              <a:rPr lang="en-US" altLang="ja-JP" sz="1800" dirty="0" smtClean="0">
                <a:cs typeface="Arial" charset="0"/>
              </a:rPr>
              <a:t>ategories and </a:t>
            </a:r>
            <a:r>
              <a:rPr lang="en-US" altLang="ja-JP" sz="1800" dirty="0">
                <a:cs typeface="Arial" charset="0"/>
              </a:rPr>
              <a:t>Specialty </a:t>
            </a:r>
            <a:r>
              <a:rPr lang="en-US" altLang="ja-JP" sz="1800" dirty="0" smtClean="0">
                <a:cs typeface="Arial" charset="0"/>
              </a:rPr>
              <a:t>Fields</a:t>
            </a:r>
          </a:p>
          <a:p>
            <a:pPr eaLnBrk="1" hangingPunct="1">
              <a:spcBef>
                <a:spcPct val="0"/>
              </a:spcBef>
              <a:buClrTx/>
              <a:buFontTx/>
              <a:buNone/>
              <a:defRPr/>
            </a:pPr>
            <a:r>
              <a:rPr lang="en-US" altLang="ja-JP" sz="1800" dirty="0" smtClean="0">
                <a:cs typeface="Arial" charset="0"/>
              </a:rPr>
              <a:t>-Assess Level by the unique indicator which includes </a:t>
            </a:r>
            <a:r>
              <a:rPr lang="en-US" altLang="ja-JP" sz="1800" dirty="0">
                <a:cs typeface="Arial" charset="0"/>
              </a:rPr>
              <a:t>skills, </a:t>
            </a:r>
            <a:r>
              <a:rPr lang="en-US" altLang="ja-JP" sz="1800" dirty="0" smtClean="0">
                <a:cs typeface="Arial" charset="0"/>
              </a:rPr>
              <a:t>business result  and experience</a:t>
            </a:r>
          </a:p>
        </p:txBody>
      </p:sp>
      <p:sp>
        <p:nvSpPr>
          <p:cNvPr id="23559" name="角丸四角形吹き出し 7"/>
          <p:cNvSpPr>
            <a:spLocks noChangeArrowheads="1"/>
          </p:cNvSpPr>
          <p:nvPr/>
        </p:nvSpPr>
        <p:spPr bwMode="auto">
          <a:xfrm>
            <a:off x="7054850" y="5084763"/>
            <a:ext cx="1404938" cy="647700"/>
          </a:xfrm>
          <a:prstGeom prst="wedgeRoundRectCallout">
            <a:avLst>
              <a:gd name="adj1" fmla="val -59412"/>
              <a:gd name="adj2" fmla="val 41708"/>
              <a:gd name="adj3" fmla="val 16667"/>
            </a:avLst>
          </a:prstGeom>
          <a:solidFill>
            <a:srgbClr val="FFFF99"/>
          </a:solidFill>
          <a:ln w="9525" algn="ctr">
            <a:solidFill>
              <a:schemeClr val="tx1"/>
            </a:solidFill>
            <a:round/>
            <a:headEnd/>
            <a:tailEnd/>
          </a:ln>
        </p:spPr>
        <p:txBody>
          <a:bodyPr wrap="none" anchor="ct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200" b="1" dirty="0"/>
              <a:t>Skill,</a:t>
            </a:r>
          </a:p>
          <a:p>
            <a:pPr algn="ctr" eaLnBrk="1" hangingPunct="1">
              <a:spcBef>
                <a:spcPct val="0"/>
              </a:spcBef>
              <a:buClrTx/>
              <a:buFontTx/>
              <a:buNone/>
            </a:pPr>
            <a:r>
              <a:rPr lang="en-US" altLang="ja-JP" sz="1200" b="1" dirty="0"/>
              <a:t>Experience,</a:t>
            </a:r>
          </a:p>
          <a:p>
            <a:pPr algn="ctr" eaLnBrk="1" hangingPunct="1">
              <a:spcBef>
                <a:spcPct val="0"/>
              </a:spcBef>
              <a:buClrTx/>
              <a:buFontTx/>
              <a:buNone/>
            </a:pPr>
            <a:r>
              <a:rPr lang="en-US" altLang="ja-JP" sz="1200" b="1" dirty="0"/>
              <a:t>Performance</a:t>
            </a:r>
            <a:endParaRPr lang="ja-JP" altLang="en-US" sz="1200" b="1" dirty="0"/>
          </a:p>
        </p:txBody>
      </p:sp>
    </p:spTree>
    <p:extLst>
      <p:ext uri="{BB962C8B-B14F-4D97-AF65-F5344CB8AC3E}">
        <p14:creationId xmlns:p14="http://schemas.microsoft.com/office/powerpoint/2010/main" val="1997319108"/>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539552" y="116632"/>
            <a:ext cx="7127875" cy="432048"/>
          </a:xfrm>
        </p:spPr>
        <p:txBody>
          <a:bodyPr/>
          <a:lstStyle/>
          <a:p>
            <a:r>
              <a:rPr lang="en-US" altLang="ja-JP" sz="2400" dirty="0" smtClean="0">
                <a:ea typeface="ＭＳ Ｐゴシック" pitchFamily="50" charset="-128"/>
              </a:rPr>
              <a:t>Project Size and Complexity</a:t>
            </a:r>
            <a:endParaRPr lang="ja-JP" altLang="en-US" sz="2400" dirty="0" smtClean="0">
              <a:ea typeface="ＭＳ Ｐゴシック" pitchFamily="50" charset="-128"/>
            </a:endParaRPr>
          </a:p>
        </p:txBody>
      </p:sp>
      <p:sp>
        <p:nvSpPr>
          <p:cNvPr id="22531" name="スライド番号プレースホルダー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r" eaLnBrk="1" hangingPunct="1">
              <a:spcBef>
                <a:spcPct val="0"/>
              </a:spcBef>
              <a:buClrTx/>
              <a:buFontTx/>
              <a:buNone/>
            </a:pPr>
            <a:fld id="{141511EE-1A5C-46BA-B58F-62CA1D484306}" type="slidenum">
              <a:rPr lang="en-US" altLang="ja-JP" sz="1200" smtClean="0"/>
              <a:pPr algn="r" eaLnBrk="1" hangingPunct="1">
                <a:spcBef>
                  <a:spcPct val="0"/>
                </a:spcBef>
                <a:buClrTx/>
                <a:buFontTx/>
                <a:buNone/>
              </a:pPr>
              <a:t>17</a:t>
            </a:fld>
            <a:endParaRPr lang="en-US" altLang="ja-JP" sz="1200" smtClean="0"/>
          </a:p>
        </p:txBody>
      </p:sp>
      <p:graphicFrame>
        <p:nvGraphicFramePr>
          <p:cNvPr id="4" name="表 3"/>
          <p:cNvGraphicFramePr>
            <a:graphicFrameLocks noGrp="1"/>
          </p:cNvGraphicFramePr>
          <p:nvPr>
            <p:extLst>
              <p:ext uri="{D42A27DB-BD31-4B8C-83A1-F6EECF244321}">
                <p14:modId xmlns:p14="http://schemas.microsoft.com/office/powerpoint/2010/main" val="3873336433"/>
              </p:ext>
            </p:extLst>
          </p:nvPr>
        </p:nvGraphicFramePr>
        <p:xfrm>
          <a:off x="2622132" y="846855"/>
          <a:ext cx="4686172" cy="4094162"/>
        </p:xfrm>
        <a:graphic>
          <a:graphicData uri="http://schemas.openxmlformats.org/drawingml/2006/table">
            <a:tbl>
              <a:tblPr/>
              <a:tblGrid>
                <a:gridCol w="1102576"/>
                <a:gridCol w="1144945"/>
                <a:gridCol w="1219325"/>
                <a:gridCol w="1219326"/>
              </a:tblGrid>
              <a:tr h="720062">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91437" marR="91437"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SMALL</a:t>
                      </a: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MEDIUM</a:t>
                      </a: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LARGE</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1124700">
                <a:tc>
                  <a:txBody>
                    <a:bodyPr/>
                    <a:lstStyle>
                      <a:lvl1pPr defTabSz="449263" eaLnBrk="0" hangingPunct="0">
                        <a:spcBef>
                          <a:spcPct val="20000"/>
                        </a:spcBef>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itchFamily="34" charset="0"/>
                          <a:ea typeface="ＭＳ Ｐゴシック" pitchFamily="50" charset="-128"/>
                        </a:defRPr>
                      </a:lvl1pPr>
                      <a:lvl2pPr marL="742950" indent="-285750" defTabSz="449263" eaLnBrk="0" hangingPunct="0">
                        <a:spcBef>
                          <a:spcPct val="20000"/>
                        </a:spcBef>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itchFamily="34" charset="0"/>
                          <a:ea typeface="ＭＳ Ｐゴシック" pitchFamily="50" charset="-128"/>
                        </a:defRPr>
                      </a:lvl2pPr>
                      <a:lvl3pPr marL="1143000" indent="-228600" defTabSz="449263" eaLnBrk="0" hangingPunct="0">
                        <a:spcBef>
                          <a:spcPct val="20000"/>
                        </a:spcBef>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3pPr>
                      <a:lvl4pPr marL="1600200" indent="-228600" defTabSz="449263" eaLnBrk="0" hangingPunct="0">
                        <a:spcBef>
                          <a:spcPct val="20000"/>
                        </a:spcBef>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4pPr>
                      <a:lvl5pPr marL="2057400" indent="-228600" defTabSz="449263" eaLnBrk="0" hangingPunct="0">
                        <a:spcBef>
                          <a:spcPct val="20000"/>
                        </a:spcBef>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5pPr>
                      <a:lvl6pPr marL="2514600" indent="-228600" defTabSz="449263" eaLnBrk="0" fontAlgn="base" hangingPunct="0">
                        <a:spcBef>
                          <a:spcPct val="20000"/>
                        </a:spcBef>
                        <a:spcAft>
                          <a:spcPct val="0"/>
                        </a:spcAft>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6pPr>
                      <a:lvl7pPr marL="2971800" indent="-228600" defTabSz="449263" eaLnBrk="0" fontAlgn="base" hangingPunct="0">
                        <a:spcBef>
                          <a:spcPct val="20000"/>
                        </a:spcBef>
                        <a:spcAft>
                          <a:spcPct val="0"/>
                        </a:spcAft>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7pPr>
                      <a:lvl8pPr marL="3429000" indent="-228600" defTabSz="449263" eaLnBrk="0" fontAlgn="base" hangingPunct="0">
                        <a:spcBef>
                          <a:spcPct val="20000"/>
                        </a:spcBef>
                        <a:spcAft>
                          <a:spcPct val="0"/>
                        </a:spcAft>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8pPr>
                      <a:lvl9pPr marL="3886200" indent="-228600" defTabSz="449263" eaLnBrk="0" fontAlgn="base" hangingPunct="0">
                        <a:spcBef>
                          <a:spcPct val="20000"/>
                        </a:spcBef>
                        <a:spcAft>
                          <a:spcPct val="0"/>
                        </a:spcAft>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9pPr>
                    </a:lstStyle>
                    <a:p>
                      <a:pPr marL="0" marR="0" lvl="0" indent="0" algn="ctr" defTabSz="449263" rtl="0" eaLnBrk="1" fontAlgn="base" latinLnBrk="0" hangingPunct="1">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ja-JP" sz="1800" b="0" i="0" u="none" strike="noStrike" cap="none" normalizeH="0" baseline="0" dirty="0" smtClean="0">
                          <a:ln>
                            <a:noFill/>
                          </a:ln>
                          <a:solidFill>
                            <a:srgbClr val="000000"/>
                          </a:solidFill>
                          <a:effectLst/>
                          <a:latin typeface="Arial" pitchFamily="34" charset="0"/>
                          <a:ea typeface="ＭＳ Ｐゴシック" pitchFamily="50" charset="-128"/>
                        </a:rPr>
                        <a:t>Complex</a:t>
                      </a:r>
                    </a:p>
                  </a:txBody>
                  <a:tcPr marL="91453" marR="91453" marT="279571"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SMALL</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Complex</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MEDIUM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Complex</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Arial" charset="0"/>
                          <a:ea typeface="ＭＳ Ｐゴシック" charset="-128"/>
                        </a:rPr>
                        <a:t>LARGE</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Arial" charset="0"/>
                          <a:ea typeface="ＭＳ Ｐゴシック" charset="-128"/>
                        </a:rPr>
                        <a:t>Complex</a:t>
                      </a: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24700">
                <a:tc>
                  <a:txBody>
                    <a:bodyPr/>
                    <a:lstStyle>
                      <a:lvl1pPr defTabSz="449263" eaLnBrk="0" hangingPunct="0">
                        <a:spcBef>
                          <a:spcPct val="20000"/>
                        </a:spcBef>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itchFamily="34" charset="0"/>
                          <a:ea typeface="ＭＳ Ｐゴシック" pitchFamily="50" charset="-128"/>
                        </a:defRPr>
                      </a:lvl1pPr>
                      <a:lvl2pPr marL="742950" indent="-285750" defTabSz="449263" eaLnBrk="0" hangingPunct="0">
                        <a:spcBef>
                          <a:spcPct val="20000"/>
                        </a:spcBef>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itchFamily="34" charset="0"/>
                          <a:ea typeface="ＭＳ Ｐゴシック" pitchFamily="50" charset="-128"/>
                        </a:defRPr>
                      </a:lvl2pPr>
                      <a:lvl3pPr marL="1143000" indent="-228600" defTabSz="449263" eaLnBrk="0" hangingPunct="0">
                        <a:spcBef>
                          <a:spcPct val="20000"/>
                        </a:spcBef>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3pPr>
                      <a:lvl4pPr marL="1600200" indent="-228600" defTabSz="449263" eaLnBrk="0" hangingPunct="0">
                        <a:spcBef>
                          <a:spcPct val="20000"/>
                        </a:spcBef>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4pPr>
                      <a:lvl5pPr marL="2057400" indent="-228600" defTabSz="449263" eaLnBrk="0" hangingPunct="0">
                        <a:spcBef>
                          <a:spcPct val="20000"/>
                        </a:spcBef>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5pPr>
                      <a:lvl6pPr marL="2514600" indent="-228600" defTabSz="449263" eaLnBrk="0" fontAlgn="base" hangingPunct="0">
                        <a:spcBef>
                          <a:spcPct val="20000"/>
                        </a:spcBef>
                        <a:spcAft>
                          <a:spcPct val="0"/>
                        </a:spcAft>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6pPr>
                      <a:lvl7pPr marL="2971800" indent="-228600" defTabSz="449263" eaLnBrk="0" fontAlgn="base" hangingPunct="0">
                        <a:spcBef>
                          <a:spcPct val="20000"/>
                        </a:spcBef>
                        <a:spcAft>
                          <a:spcPct val="0"/>
                        </a:spcAft>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7pPr>
                      <a:lvl8pPr marL="3429000" indent="-228600" defTabSz="449263" eaLnBrk="0" fontAlgn="base" hangingPunct="0">
                        <a:spcBef>
                          <a:spcPct val="20000"/>
                        </a:spcBef>
                        <a:spcAft>
                          <a:spcPct val="0"/>
                        </a:spcAft>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8pPr>
                      <a:lvl9pPr marL="3886200" indent="-228600" defTabSz="449263" eaLnBrk="0" fontAlgn="base" hangingPunct="0">
                        <a:spcBef>
                          <a:spcPct val="20000"/>
                        </a:spcBef>
                        <a:spcAft>
                          <a:spcPct val="0"/>
                        </a:spcAft>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9pPr>
                    </a:lstStyle>
                    <a:p>
                      <a:pPr marL="0" marR="0" lvl="0" indent="0" algn="ctr" defTabSz="449263" rtl="0" eaLnBrk="1" fontAlgn="base" latinLnBrk="0" hangingPunct="1">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Medium</a:t>
                      </a:r>
                      <a:endParaRPr kumimoji="0" lang="en-GB" altLang="ja-JP" sz="18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91453" marR="91453" marT="279571"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SMALL</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Medium</a:t>
                      </a: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MEDIUM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Medium</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Arial" charset="0"/>
                          <a:ea typeface="ＭＳ Ｐゴシック" charset="-128"/>
                        </a:rPr>
                        <a:t>LARGE</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Arial" charset="0"/>
                          <a:ea typeface="ＭＳ Ｐゴシック" charset="-128"/>
                        </a:rPr>
                        <a:t>Medium</a:t>
                      </a: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24700">
                <a:tc>
                  <a:txBody>
                    <a:bodyPr/>
                    <a:lstStyle>
                      <a:lvl1pPr defTabSz="449263" eaLnBrk="0" hangingPunct="0">
                        <a:spcBef>
                          <a:spcPct val="20000"/>
                        </a:spcBef>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itchFamily="34" charset="0"/>
                          <a:ea typeface="ＭＳ Ｐゴシック" pitchFamily="50" charset="-128"/>
                        </a:defRPr>
                      </a:lvl1pPr>
                      <a:lvl2pPr marL="742950" indent="-285750" defTabSz="449263" eaLnBrk="0" hangingPunct="0">
                        <a:spcBef>
                          <a:spcPct val="20000"/>
                        </a:spcBef>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itchFamily="34" charset="0"/>
                          <a:ea typeface="ＭＳ Ｐゴシック" pitchFamily="50" charset="-128"/>
                        </a:defRPr>
                      </a:lvl2pPr>
                      <a:lvl3pPr marL="1143000" indent="-228600" defTabSz="449263" eaLnBrk="0" hangingPunct="0">
                        <a:spcBef>
                          <a:spcPct val="20000"/>
                        </a:spcBef>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3pPr>
                      <a:lvl4pPr marL="1600200" indent="-228600" defTabSz="449263" eaLnBrk="0" hangingPunct="0">
                        <a:spcBef>
                          <a:spcPct val="20000"/>
                        </a:spcBef>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4pPr>
                      <a:lvl5pPr marL="2057400" indent="-228600" defTabSz="449263" eaLnBrk="0" hangingPunct="0">
                        <a:spcBef>
                          <a:spcPct val="20000"/>
                        </a:spcBef>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5pPr>
                      <a:lvl6pPr marL="2514600" indent="-228600" defTabSz="449263" eaLnBrk="0" fontAlgn="base" hangingPunct="0">
                        <a:spcBef>
                          <a:spcPct val="20000"/>
                        </a:spcBef>
                        <a:spcAft>
                          <a:spcPct val="0"/>
                        </a:spcAft>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6pPr>
                      <a:lvl7pPr marL="2971800" indent="-228600" defTabSz="449263" eaLnBrk="0" fontAlgn="base" hangingPunct="0">
                        <a:spcBef>
                          <a:spcPct val="20000"/>
                        </a:spcBef>
                        <a:spcAft>
                          <a:spcPct val="0"/>
                        </a:spcAft>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7pPr>
                      <a:lvl8pPr marL="3429000" indent="-228600" defTabSz="449263" eaLnBrk="0" fontAlgn="base" hangingPunct="0">
                        <a:spcBef>
                          <a:spcPct val="20000"/>
                        </a:spcBef>
                        <a:spcAft>
                          <a:spcPct val="0"/>
                        </a:spcAft>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8pPr>
                      <a:lvl9pPr marL="3886200" indent="-228600" defTabSz="449263" eaLnBrk="0" fontAlgn="base" hangingPunct="0">
                        <a:spcBef>
                          <a:spcPct val="20000"/>
                        </a:spcBef>
                        <a:spcAft>
                          <a:spcPct val="0"/>
                        </a:spcAft>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Calibri" pitchFamily="34" charset="0"/>
                          <a:ea typeface="ＭＳ Ｐゴシック" pitchFamily="50" charset="-128"/>
                        </a:defRPr>
                      </a:lvl9pPr>
                    </a:lstStyle>
                    <a:p>
                      <a:pPr marL="0" marR="0" lvl="0" indent="0" algn="ctr" defTabSz="449263" rtl="0" eaLnBrk="1" fontAlgn="base" latinLnBrk="0" hangingPunct="1">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ja-JP" sz="1800" b="0" i="0" u="none" strike="noStrike" cap="none" normalizeH="0" baseline="0" dirty="0" smtClean="0">
                          <a:ln>
                            <a:noFill/>
                          </a:ln>
                          <a:solidFill>
                            <a:srgbClr val="000000"/>
                          </a:solidFill>
                          <a:effectLst/>
                          <a:latin typeface="Arial" pitchFamily="34" charset="0"/>
                          <a:ea typeface="ＭＳ Ｐゴシック" pitchFamily="50" charset="-128"/>
                        </a:rPr>
                        <a:t>Light</a:t>
                      </a:r>
                    </a:p>
                  </a:txBody>
                  <a:tcPr marL="91453" marR="91453" marT="279571"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SMALL</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Light</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MEDIUM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Light</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LARGE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Light</a:t>
                      </a:r>
                    </a:p>
                  </a:txBody>
                  <a:tcPr marL="91437" marR="91437"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cxnSp>
        <p:nvCxnSpPr>
          <p:cNvPr id="5" name="直線矢印コネクタ 4"/>
          <p:cNvCxnSpPr/>
          <p:nvPr/>
        </p:nvCxnSpPr>
        <p:spPr>
          <a:xfrm>
            <a:off x="3707904" y="5080718"/>
            <a:ext cx="3600400" cy="0"/>
          </a:xfrm>
          <a:prstGeom prst="straightConnector1">
            <a:avLst/>
          </a:prstGeom>
          <a:ln w="3810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2458625" y="1816100"/>
            <a:ext cx="0" cy="3269084"/>
          </a:xfrm>
          <a:prstGeom prst="straightConnector1">
            <a:avLst/>
          </a:prstGeom>
          <a:ln w="3810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561" name="テキスト ボックス 12"/>
          <p:cNvSpPr txBox="1">
            <a:spLocks noChangeArrowheads="1"/>
          </p:cNvSpPr>
          <p:nvPr/>
        </p:nvSpPr>
        <p:spPr bwMode="auto">
          <a:xfrm rot="5400000">
            <a:off x="-1235764" y="2818974"/>
            <a:ext cx="5365571" cy="163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GB" altLang="ja-JP" sz="1800" b="1" dirty="0">
                <a:solidFill>
                  <a:srgbClr val="000066"/>
                </a:solidFill>
              </a:rPr>
              <a:t>Complexity</a:t>
            </a:r>
          </a:p>
          <a:p>
            <a:pPr eaLnBrk="1" hangingPunct="1">
              <a:spcBef>
                <a:spcPct val="0"/>
              </a:spcBef>
              <a:buClrTx/>
              <a:buFontTx/>
              <a:buNone/>
            </a:pPr>
            <a:r>
              <a:rPr lang="en-US" altLang="ja-JP" sz="1800" dirty="0">
                <a:solidFill>
                  <a:srgbClr val="000000"/>
                </a:solidFill>
              </a:rPr>
              <a:t>□Mission critical system with high quality</a:t>
            </a:r>
          </a:p>
          <a:p>
            <a:pPr eaLnBrk="1" hangingPunct="1">
              <a:spcBef>
                <a:spcPct val="0"/>
              </a:spcBef>
              <a:buClrTx/>
              <a:buFontTx/>
              <a:buNone/>
            </a:pPr>
            <a:r>
              <a:rPr lang="en-US" altLang="ja-JP" sz="1800" dirty="0">
                <a:solidFill>
                  <a:srgbClr val="000000"/>
                </a:solidFill>
              </a:rPr>
              <a:t>□Applications of multi-platforms</a:t>
            </a:r>
          </a:p>
          <a:p>
            <a:pPr eaLnBrk="1" hangingPunct="1">
              <a:spcBef>
                <a:spcPct val="0"/>
              </a:spcBef>
              <a:buClrTx/>
              <a:buFontTx/>
              <a:buNone/>
            </a:pPr>
            <a:r>
              <a:rPr lang="en-US" altLang="ja-JP" sz="1800" dirty="0">
                <a:solidFill>
                  <a:srgbClr val="000000"/>
                </a:solidFill>
              </a:rPr>
              <a:t>□24 hours a day &amp; 365 days continuous operation</a:t>
            </a:r>
          </a:p>
          <a:p>
            <a:pPr algn="ctr" eaLnBrk="1" hangingPunct="1">
              <a:spcBef>
                <a:spcPct val="0"/>
              </a:spcBef>
              <a:buClrTx/>
              <a:buFontTx/>
              <a:buNone/>
            </a:pPr>
            <a:r>
              <a:rPr lang="en-US" altLang="ja-JP" sz="2800" b="1" dirty="0">
                <a:solidFill>
                  <a:srgbClr val="000000"/>
                </a:solidFill>
              </a:rPr>
              <a:t>:</a:t>
            </a:r>
            <a:endParaRPr lang="ja-JP" altLang="en-US" sz="2800" b="1" dirty="0">
              <a:solidFill>
                <a:srgbClr val="000000"/>
              </a:solidFill>
            </a:endParaRPr>
          </a:p>
        </p:txBody>
      </p:sp>
      <p:sp>
        <p:nvSpPr>
          <p:cNvPr id="22562" name="テキスト ボックス 13"/>
          <p:cNvSpPr txBox="1">
            <a:spLocks noChangeArrowheads="1"/>
          </p:cNvSpPr>
          <p:nvPr/>
        </p:nvSpPr>
        <p:spPr bwMode="auto">
          <a:xfrm>
            <a:off x="2312988" y="5236293"/>
            <a:ext cx="633571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GB" altLang="ja-JP" sz="1800" b="1" dirty="0">
                <a:solidFill>
                  <a:srgbClr val="000066"/>
                </a:solidFill>
              </a:rPr>
              <a:t>Project scale</a:t>
            </a:r>
            <a:endParaRPr lang="en-US" altLang="ja-JP" sz="1800" dirty="0">
              <a:solidFill>
                <a:srgbClr val="000000"/>
              </a:solidFill>
            </a:endParaRPr>
          </a:p>
          <a:p>
            <a:pPr eaLnBrk="1" hangingPunct="1">
              <a:spcBef>
                <a:spcPct val="0"/>
              </a:spcBef>
              <a:buClrTx/>
              <a:buFontTx/>
              <a:buNone/>
            </a:pPr>
            <a:r>
              <a:rPr lang="en-US" altLang="ja-JP" sz="1800" dirty="0">
                <a:solidFill>
                  <a:srgbClr val="000000"/>
                </a:solidFill>
              </a:rPr>
              <a:t>□ </a:t>
            </a:r>
            <a:r>
              <a:rPr lang="en-US" altLang="ja-JP" sz="1800" dirty="0"/>
              <a:t>50 persons or more during peak periods</a:t>
            </a:r>
            <a:endParaRPr lang="ja-JP" altLang="ja-JP" sz="1800" dirty="0"/>
          </a:p>
          <a:p>
            <a:pPr eaLnBrk="1" hangingPunct="1">
              <a:spcBef>
                <a:spcPct val="0"/>
              </a:spcBef>
              <a:buClrTx/>
              <a:buFontTx/>
              <a:buNone/>
            </a:pPr>
            <a:r>
              <a:rPr lang="en-US" altLang="ja-JP" sz="1800" dirty="0">
                <a:solidFill>
                  <a:srgbClr val="000000"/>
                </a:solidFill>
              </a:rPr>
              <a:t>□ </a:t>
            </a:r>
            <a:r>
              <a:rPr lang="en-US" altLang="ja-JP" sz="1800" dirty="0"/>
              <a:t>10 or more but less than 50 persons during peak periods</a:t>
            </a:r>
            <a:endParaRPr lang="ja-JP" altLang="ja-JP" sz="1800" dirty="0"/>
          </a:p>
          <a:p>
            <a:pPr eaLnBrk="1" hangingPunct="1">
              <a:spcBef>
                <a:spcPct val="0"/>
              </a:spcBef>
              <a:buClrTx/>
              <a:buFontTx/>
              <a:buNone/>
            </a:pPr>
            <a:r>
              <a:rPr lang="en-US" altLang="ja-JP" sz="1800" dirty="0">
                <a:solidFill>
                  <a:srgbClr val="000000"/>
                </a:solidFill>
              </a:rPr>
              <a:t>□ </a:t>
            </a:r>
            <a:r>
              <a:rPr lang="en-US" altLang="ja-JP" sz="1800" dirty="0"/>
              <a:t>3 or more persons during peak periods</a:t>
            </a:r>
          </a:p>
          <a:p>
            <a:pPr algn="ctr" eaLnBrk="1" hangingPunct="1">
              <a:spcBef>
                <a:spcPct val="0"/>
              </a:spcBef>
              <a:buClrTx/>
              <a:buFontTx/>
              <a:buNone/>
            </a:pPr>
            <a:r>
              <a:rPr lang="en-US" altLang="ja-JP" sz="2800" b="1" dirty="0">
                <a:solidFill>
                  <a:srgbClr val="000000"/>
                </a:solidFill>
              </a:rPr>
              <a:t>:</a:t>
            </a:r>
            <a:endParaRPr lang="ja-JP" altLang="en-US" sz="2800" b="1" dirty="0"/>
          </a:p>
        </p:txBody>
      </p:sp>
      <p:sp>
        <p:nvSpPr>
          <p:cNvPr id="2" name="円弧 1"/>
          <p:cNvSpPr/>
          <p:nvPr/>
        </p:nvSpPr>
        <p:spPr>
          <a:xfrm rot="15315428" flipH="1" flipV="1">
            <a:off x="4938449" y="2226832"/>
            <a:ext cx="1636819" cy="2309335"/>
          </a:xfrm>
          <a:custGeom>
            <a:avLst/>
            <a:gdLst>
              <a:gd name="connsiteX0" fmla="*/ 1304740 w 2708014"/>
              <a:gd name="connsiteY0" fmla="*/ 930 h 2808312"/>
              <a:gd name="connsiteX1" fmla="*/ 2501703 w 2708014"/>
              <a:gd name="connsiteY1" fmla="*/ 659127 h 2808312"/>
              <a:gd name="connsiteX2" fmla="*/ 2578959 w 2708014"/>
              <a:gd name="connsiteY2" fmla="*/ 2002436 h 2808312"/>
              <a:gd name="connsiteX3" fmla="*/ 1354007 w 2708014"/>
              <a:gd name="connsiteY3" fmla="*/ 1404156 h 2808312"/>
              <a:gd name="connsiteX4" fmla="*/ 1304740 w 2708014"/>
              <a:gd name="connsiteY4" fmla="*/ 930 h 2808312"/>
              <a:gd name="connsiteX0" fmla="*/ 1304740 w 2708014"/>
              <a:gd name="connsiteY0" fmla="*/ 930 h 2808312"/>
              <a:gd name="connsiteX1" fmla="*/ 2501703 w 2708014"/>
              <a:gd name="connsiteY1" fmla="*/ 659127 h 2808312"/>
              <a:gd name="connsiteX2" fmla="*/ 2578959 w 2708014"/>
              <a:gd name="connsiteY2" fmla="*/ 2002436 h 2808312"/>
              <a:gd name="connsiteX0" fmla="*/ 0 w 1403276"/>
              <a:gd name="connsiteY0" fmla="*/ 240398 h 2241904"/>
              <a:gd name="connsiteX1" fmla="*/ 1196963 w 1403276"/>
              <a:gd name="connsiteY1" fmla="*/ 898595 h 2241904"/>
              <a:gd name="connsiteX2" fmla="*/ 1274219 w 1403276"/>
              <a:gd name="connsiteY2" fmla="*/ 2241904 h 2241904"/>
              <a:gd name="connsiteX3" fmla="*/ 49267 w 1403276"/>
              <a:gd name="connsiteY3" fmla="*/ 1643624 h 2241904"/>
              <a:gd name="connsiteX4" fmla="*/ 0 w 1403276"/>
              <a:gd name="connsiteY4" fmla="*/ 240398 h 2241904"/>
              <a:gd name="connsiteX0" fmla="*/ 166279 w 1403276"/>
              <a:gd name="connsiteY0" fmla="*/ 494 h 2241904"/>
              <a:gd name="connsiteX1" fmla="*/ 1196963 w 1403276"/>
              <a:gd name="connsiteY1" fmla="*/ 898595 h 2241904"/>
              <a:gd name="connsiteX2" fmla="*/ 1274219 w 1403276"/>
              <a:gd name="connsiteY2" fmla="*/ 2241904 h 2241904"/>
              <a:gd name="connsiteX0" fmla="*/ 0 w 1510911"/>
              <a:gd name="connsiteY0" fmla="*/ 240478 h 2241984"/>
              <a:gd name="connsiteX1" fmla="*/ 1196963 w 1510911"/>
              <a:gd name="connsiteY1" fmla="*/ 898675 h 2241984"/>
              <a:gd name="connsiteX2" fmla="*/ 1274219 w 1510911"/>
              <a:gd name="connsiteY2" fmla="*/ 2241984 h 2241984"/>
              <a:gd name="connsiteX3" fmla="*/ 49267 w 1510911"/>
              <a:gd name="connsiteY3" fmla="*/ 1643704 h 2241984"/>
              <a:gd name="connsiteX4" fmla="*/ 0 w 1510911"/>
              <a:gd name="connsiteY4" fmla="*/ 240478 h 2241984"/>
              <a:gd name="connsiteX0" fmla="*/ 166279 w 1510911"/>
              <a:gd name="connsiteY0" fmla="*/ 574 h 2241984"/>
              <a:gd name="connsiteX1" fmla="*/ 1387361 w 1510911"/>
              <a:gd name="connsiteY1" fmla="*/ 828438 h 2241984"/>
              <a:gd name="connsiteX2" fmla="*/ 1274219 w 1510911"/>
              <a:gd name="connsiteY2" fmla="*/ 2241984 h 2241984"/>
              <a:gd name="connsiteX0" fmla="*/ 0 w 1553833"/>
              <a:gd name="connsiteY0" fmla="*/ 240478 h 2263561"/>
              <a:gd name="connsiteX1" fmla="*/ 1196963 w 1553833"/>
              <a:gd name="connsiteY1" fmla="*/ 898675 h 2263561"/>
              <a:gd name="connsiteX2" fmla="*/ 1274219 w 1553833"/>
              <a:gd name="connsiteY2" fmla="*/ 2241984 h 2263561"/>
              <a:gd name="connsiteX3" fmla="*/ 49267 w 1553833"/>
              <a:gd name="connsiteY3" fmla="*/ 1643704 h 2263561"/>
              <a:gd name="connsiteX4" fmla="*/ 0 w 1553833"/>
              <a:gd name="connsiteY4" fmla="*/ 240478 h 2263561"/>
              <a:gd name="connsiteX0" fmla="*/ 166279 w 1553833"/>
              <a:gd name="connsiteY0" fmla="*/ 574 h 2263561"/>
              <a:gd name="connsiteX1" fmla="*/ 1387361 w 1553833"/>
              <a:gd name="connsiteY1" fmla="*/ 828438 h 2263561"/>
              <a:gd name="connsiteX2" fmla="*/ 1388882 w 1553833"/>
              <a:gd name="connsiteY2" fmla="*/ 2263561 h 2263561"/>
              <a:gd name="connsiteX0" fmla="*/ 0 w 1587187"/>
              <a:gd name="connsiteY0" fmla="*/ 240558 h 2263641"/>
              <a:gd name="connsiteX1" fmla="*/ 1196963 w 1587187"/>
              <a:gd name="connsiteY1" fmla="*/ 898755 h 2263641"/>
              <a:gd name="connsiteX2" fmla="*/ 1274219 w 1587187"/>
              <a:gd name="connsiteY2" fmla="*/ 2242064 h 2263641"/>
              <a:gd name="connsiteX3" fmla="*/ 49267 w 1587187"/>
              <a:gd name="connsiteY3" fmla="*/ 1643784 h 2263641"/>
              <a:gd name="connsiteX4" fmla="*/ 0 w 1587187"/>
              <a:gd name="connsiteY4" fmla="*/ 240558 h 2263641"/>
              <a:gd name="connsiteX0" fmla="*/ 166279 w 1587187"/>
              <a:gd name="connsiteY0" fmla="*/ 654 h 2263641"/>
              <a:gd name="connsiteX1" fmla="*/ 1444480 w 1587187"/>
              <a:gd name="connsiteY1" fmla="*/ 774782 h 2263641"/>
              <a:gd name="connsiteX2" fmla="*/ 1388882 w 1587187"/>
              <a:gd name="connsiteY2" fmla="*/ 2263641 h 2263641"/>
              <a:gd name="connsiteX0" fmla="*/ 0 w 1636819"/>
              <a:gd name="connsiteY0" fmla="*/ 240558 h 2309335"/>
              <a:gd name="connsiteX1" fmla="*/ 1196963 w 1636819"/>
              <a:gd name="connsiteY1" fmla="*/ 898755 h 2309335"/>
              <a:gd name="connsiteX2" fmla="*/ 1274219 w 1636819"/>
              <a:gd name="connsiteY2" fmla="*/ 2242064 h 2309335"/>
              <a:gd name="connsiteX3" fmla="*/ 49267 w 1636819"/>
              <a:gd name="connsiteY3" fmla="*/ 1643784 h 2309335"/>
              <a:gd name="connsiteX4" fmla="*/ 0 w 1636819"/>
              <a:gd name="connsiteY4" fmla="*/ 240558 h 2309335"/>
              <a:gd name="connsiteX0" fmla="*/ 166279 w 1636819"/>
              <a:gd name="connsiteY0" fmla="*/ 654 h 2309335"/>
              <a:gd name="connsiteX1" fmla="*/ 1444480 w 1636819"/>
              <a:gd name="connsiteY1" fmla="*/ 774782 h 2309335"/>
              <a:gd name="connsiteX2" fmla="*/ 1497198 w 1636819"/>
              <a:gd name="connsiteY2" fmla="*/ 2309335 h 2309335"/>
            </a:gdLst>
            <a:ahLst/>
            <a:cxnLst>
              <a:cxn ang="0">
                <a:pos x="connsiteX0" y="connsiteY0"/>
              </a:cxn>
              <a:cxn ang="0">
                <a:pos x="connsiteX1" y="connsiteY1"/>
              </a:cxn>
              <a:cxn ang="0">
                <a:pos x="connsiteX2" y="connsiteY2"/>
              </a:cxn>
            </a:cxnLst>
            <a:rect l="l" t="t" r="r" b="b"/>
            <a:pathLst>
              <a:path w="1636819" h="2309335" stroke="0" extrusionOk="0">
                <a:moveTo>
                  <a:pt x="0" y="240558"/>
                </a:moveTo>
                <a:cubicBezTo>
                  <a:pt x="483757" y="222292"/>
                  <a:pt x="940117" y="473239"/>
                  <a:pt x="1196963" y="898755"/>
                </a:cubicBezTo>
                <a:cubicBezTo>
                  <a:pt x="1441413" y="1303734"/>
                  <a:pt x="1470519" y="1809825"/>
                  <a:pt x="1274219" y="2242064"/>
                </a:cubicBezTo>
                <a:lnTo>
                  <a:pt x="49267" y="1643784"/>
                </a:lnTo>
                <a:lnTo>
                  <a:pt x="0" y="240558"/>
                </a:lnTo>
                <a:close/>
              </a:path>
              <a:path w="1636819" h="2309335" fill="none">
                <a:moveTo>
                  <a:pt x="166279" y="654"/>
                </a:moveTo>
                <a:cubicBezTo>
                  <a:pt x="650036" y="-17612"/>
                  <a:pt x="1187634" y="349266"/>
                  <a:pt x="1444480" y="774782"/>
                </a:cubicBezTo>
                <a:cubicBezTo>
                  <a:pt x="1688930" y="1179761"/>
                  <a:pt x="1693498" y="1877096"/>
                  <a:pt x="1497198" y="2309335"/>
                </a:cubicBezTo>
              </a:path>
            </a:pathLst>
          </a:custGeom>
          <a:ln w="28575">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1" name="直線矢印コネクタ 10"/>
          <p:cNvCxnSpPr>
            <a:stCxn id="12" idx="2"/>
          </p:cNvCxnSpPr>
          <p:nvPr/>
        </p:nvCxnSpPr>
        <p:spPr>
          <a:xfrm flipH="1">
            <a:off x="6742173" y="2707179"/>
            <a:ext cx="1460026" cy="289773"/>
          </a:xfrm>
          <a:prstGeom prst="straightConnector1">
            <a:avLst/>
          </a:prstGeom>
          <a:ln>
            <a:solidFill>
              <a:srgbClr val="00B050"/>
            </a:solidFill>
            <a:tailEnd type="arrow"/>
          </a:ln>
        </p:spPr>
        <p:style>
          <a:lnRef idx="1">
            <a:schemeClr val="dk1"/>
          </a:lnRef>
          <a:fillRef idx="0">
            <a:schemeClr val="dk1"/>
          </a:fillRef>
          <a:effectRef idx="0">
            <a:schemeClr val="dk1"/>
          </a:effectRef>
          <a:fontRef idx="minor">
            <a:schemeClr val="tx1"/>
          </a:fontRef>
        </p:style>
      </p:cxnSp>
      <p:sp>
        <p:nvSpPr>
          <p:cNvPr id="12" name="テキスト ボックス 11"/>
          <p:cNvSpPr txBox="1"/>
          <p:nvPr/>
        </p:nvSpPr>
        <p:spPr>
          <a:xfrm>
            <a:off x="7462253" y="2060848"/>
            <a:ext cx="1479892" cy="646331"/>
          </a:xfrm>
          <a:prstGeom prst="rect">
            <a:avLst/>
          </a:prstGeom>
          <a:noFill/>
          <a:ln>
            <a:noFill/>
          </a:ln>
        </p:spPr>
        <p:txBody>
          <a:bodyPr wrap="none" rtlCol="0">
            <a:spAutoFit/>
          </a:bodyPr>
          <a:lstStyle/>
          <a:p>
            <a:pPr algn="ctr"/>
            <a:r>
              <a:rPr kumimoji="1" lang="en-US" altLang="ja-JP" dirty="0" smtClean="0">
                <a:solidFill>
                  <a:srgbClr val="00B050"/>
                </a:solidFill>
              </a:rPr>
              <a:t>Competency</a:t>
            </a:r>
          </a:p>
          <a:p>
            <a:pPr algn="ctr"/>
            <a:r>
              <a:rPr lang="en-US" altLang="ja-JP" dirty="0" smtClean="0">
                <a:solidFill>
                  <a:srgbClr val="00B050"/>
                </a:solidFill>
              </a:rPr>
              <a:t>Level</a:t>
            </a:r>
            <a:endParaRPr kumimoji="1" lang="ja-JP" altLang="en-US" dirty="0">
              <a:solidFill>
                <a:srgbClr val="00B050"/>
              </a:solidFill>
            </a:endParaRPr>
          </a:p>
        </p:txBody>
      </p:sp>
    </p:spTree>
    <p:extLst>
      <p:ext uri="{BB962C8B-B14F-4D97-AF65-F5344CB8AC3E}">
        <p14:creationId xmlns:p14="http://schemas.microsoft.com/office/powerpoint/2010/main" val="4009479729"/>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7"/>
          <p:cNvSpPr txBox="1">
            <a:spLocks noChangeArrowheads="1"/>
          </p:cNvSpPr>
          <p:nvPr/>
        </p:nvSpPr>
        <p:spPr bwMode="auto">
          <a:xfrm>
            <a:off x="173038" y="152400"/>
            <a:ext cx="6242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0000FF"/>
              </a:buClr>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lr>
                <a:srgbClr val="FF0000"/>
              </a:buClr>
              <a:buFont typeface="Arial" charset="0"/>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rgbClr val="FF6600"/>
              </a:buClr>
              <a:buFont typeface="Arial" charset="0"/>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accent2"/>
              </a:buClr>
              <a:buFont typeface="Arial" charse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9pPr>
          </a:lstStyle>
          <a:p>
            <a:pPr eaLnBrk="1" hangingPunct="1">
              <a:spcBef>
                <a:spcPct val="0"/>
              </a:spcBef>
              <a:buClrTx/>
              <a:buFontTx/>
              <a:buNone/>
            </a:pPr>
            <a:r>
              <a:rPr lang="en-US" altLang="ja-JP" sz="2800">
                <a:solidFill>
                  <a:schemeClr val="accent2"/>
                </a:solidFill>
              </a:rPr>
              <a:t> 2. </a:t>
            </a:r>
            <a:r>
              <a:rPr kumimoji="0" lang="en-US" altLang="ja-JP" sz="2800">
                <a:solidFill>
                  <a:srgbClr val="003399"/>
                </a:solidFill>
              </a:rPr>
              <a:t>Concept of how to determine Level</a:t>
            </a:r>
          </a:p>
        </p:txBody>
      </p:sp>
      <p:sp>
        <p:nvSpPr>
          <p:cNvPr id="12" name="Text Box 17"/>
          <p:cNvSpPr txBox="1">
            <a:spLocks noChangeArrowheads="1"/>
          </p:cNvSpPr>
          <p:nvPr/>
        </p:nvSpPr>
        <p:spPr bwMode="auto">
          <a:xfrm>
            <a:off x="358775" y="1916832"/>
            <a:ext cx="6180138" cy="1966912"/>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lgn="l" eaLnBrk="0" hangingPunct="0">
              <a:spcBef>
                <a:spcPct val="20000"/>
              </a:spcBef>
              <a:buClr>
                <a:srgbClr val="0000FF"/>
              </a:buClr>
              <a:buChar char="•"/>
              <a:defRPr kumimoji="1" sz="3200">
                <a:solidFill>
                  <a:schemeClr val="tx1"/>
                </a:solidFill>
                <a:latin typeface="Arial" charset="0"/>
                <a:ea typeface="ＭＳ Ｐゴシック" charset="-128"/>
              </a:defRPr>
            </a:lvl1pPr>
            <a:lvl2pPr marL="742950" indent="-285750" algn="l" eaLnBrk="0" hangingPunct="0">
              <a:spcBef>
                <a:spcPct val="20000"/>
              </a:spcBef>
              <a:buClr>
                <a:srgbClr val="FF0000"/>
              </a:buClr>
              <a:buFont typeface="Arial" charset="0"/>
              <a:buChar char="–"/>
              <a:defRPr kumimoji="1" sz="2800">
                <a:solidFill>
                  <a:schemeClr val="tx1"/>
                </a:solidFill>
                <a:latin typeface="Arial" charset="0"/>
                <a:ea typeface="ＭＳ Ｐゴシック" charset="-128"/>
              </a:defRPr>
            </a:lvl2pPr>
            <a:lvl3pPr marL="1143000" indent="-228600" algn="l" eaLnBrk="0" hangingPunct="0">
              <a:spcBef>
                <a:spcPct val="20000"/>
              </a:spcBef>
              <a:buClr>
                <a:srgbClr val="0000FF"/>
              </a:buClr>
              <a:buChar char="•"/>
              <a:defRPr kumimoji="1" sz="2400">
                <a:solidFill>
                  <a:schemeClr val="tx1"/>
                </a:solidFill>
                <a:latin typeface="Arial" charset="0"/>
                <a:ea typeface="ＭＳ Ｐゴシック" charset="-128"/>
              </a:defRPr>
            </a:lvl3pPr>
            <a:lvl4pPr marL="1600200" indent="-228600" algn="l" eaLnBrk="0" hangingPunct="0">
              <a:spcBef>
                <a:spcPct val="20000"/>
              </a:spcBef>
              <a:buClr>
                <a:srgbClr val="FF6600"/>
              </a:buClr>
              <a:buFont typeface="Arial" charset="0"/>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accent2"/>
              </a:buClr>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charset="-128"/>
              </a:defRPr>
            </a:lvl9pPr>
          </a:lstStyle>
          <a:p>
            <a:pPr eaLnBrk="1" hangingPunct="1">
              <a:spcBef>
                <a:spcPct val="0"/>
              </a:spcBef>
              <a:buClrTx/>
              <a:buFontTx/>
              <a:buNone/>
              <a:defRPr/>
            </a:pPr>
            <a:r>
              <a:rPr lang="en-US" altLang="ja-JP" sz="2000" b="1" dirty="0" smtClean="0">
                <a:solidFill>
                  <a:srgbClr val="FF0000"/>
                </a:solidFill>
              </a:rPr>
              <a:t>ITSS</a:t>
            </a:r>
            <a:endParaRPr lang="en-US" altLang="ja-JP" sz="1800" dirty="0" smtClean="0"/>
          </a:p>
          <a:p>
            <a:pPr eaLnBrk="1" hangingPunct="1">
              <a:spcBef>
                <a:spcPct val="0"/>
              </a:spcBef>
              <a:buClrTx/>
              <a:buFontTx/>
              <a:buNone/>
              <a:defRPr/>
            </a:pPr>
            <a:r>
              <a:rPr lang="ja-JP" altLang="en-US" sz="1800" dirty="0" smtClean="0"/>
              <a:t>・</a:t>
            </a:r>
            <a:r>
              <a:rPr lang="en-US" altLang="ja-JP" sz="1800" dirty="0" smtClean="0"/>
              <a:t>To determine the level, ITSS </a:t>
            </a:r>
            <a:r>
              <a:rPr lang="en-US" altLang="ja-JP" sz="1800" dirty="0" smtClean="0">
                <a:solidFill>
                  <a:srgbClr val="FF0000"/>
                </a:solidFill>
              </a:rPr>
              <a:t>evaluates not only skill/knowledge but also experience/actual performance</a:t>
            </a:r>
            <a:r>
              <a:rPr lang="en-US" altLang="ja-JP" sz="1800" dirty="0" smtClean="0"/>
              <a:t>. This feature tends to be stronger in higher level.</a:t>
            </a:r>
          </a:p>
          <a:p>
            <a:pPr eaLnBrk="1" hangingPunct="1">
              <a:spcBef>
                <a:spcPct val="0"/>
              </a:spcBef>
              <a:buClrTx/>
              <a:buFontTx/>
              <a:buNone/>
              <a:defRPr/>
            </a:pPr>
            <a:r>
              <a:rPr lang="ja-JP" altLang="en-US" sz="1800" dirty="0" smtClean="0"/>
              <a:t>・</a:t>
            </a:r>
            <a:r>
              <a:rPr lang="en-US" altLang="ja-JP" sz="1800" dirty="0" smtClean="0"/>
              <a:t>Level is basically </a:t>
            </a:r>
            <a:r>
              <a:rPr lang="en-US" altLang="ja-JP" sz="1800" dirty="0" smtClean="0">
                <a:solidFill>
                  <a:srgbClr val="FF0000"/>
                </a:solidFill>
              </a:rPr>
              <a:t>determined by self-assessment and interview with manager </a:t>
            </a:r>
            <a:r>
              <a:rPr lang="en-US" altLang="ja-JP" sz="1800" dirty="0" smtClean="0"/>
              <a:t>by using KPI/Skill proficiency</a:t>
            </a:r>
          </a:p>
          <a:p>
            <a:pPr eaLnBrk="1" hangingPunct="1">
              <a:spcBef>
                <a:spcPct val="0"/>
              </a:spcBef>
              <a:buClrTx/>
              <a:buFontTx/>
              <a:buNone/>
              <a:defRPr/>
            </a:pPr>
            <a:endParaRPr lang="en-US" altLang="ja-JP" sz="1800" dirty="0" smtClean="0"/>
          </a:p>
        </p:txBody>
      </p:sp>
      <p:grpSp>
        <p:nvGrpSpPr>
          <p:cNvPr id="27652" name="グループ化 2"/>
          <p:cNvGrpSpPr>
            <a:grpSpLocks/>
          </p:cNvGrpSpPr>
          <p:nvPr/>
        </p:nvGrpSpPr>
        <p:grpSpPr bwMode="auto">
          <a:xfrm>
            <a:off x="6731000" y="1484313"/>
            <a:ext cx="1873250" cy="4608512"/>
            <a:chOff x="6804248" y="1268760"/>
            <a:chExt cx="1873250" cy="4608512"/>
          </a:xfrm>
        </p:grpSpPr>
        <p:sp>
          <p:nvSpPr>
            <p:cNvPr id="27660" name="AutoShape 13"/>
            <p:cNvSpPr>
              <a:spLocks noChangeArrowheads="1"/>
            </p:cNvSpPr>
            <p:nvPr/>
          </p:nvSpPr>
          <p:spPr bwMode="auto">
            <a:xfrm flipH="1" flipV="1">
              <a:off x="6804248" y="1268760"/>
              <a:ext cx="1873250" cy="4608512"/>
            </a:xfrm>
            <a:prstGeom prst="rtTriangle">
              <a:avLst/>
            </a:prstGeom>
            <a:solidFill>
              <a:schemeClr val="accent1"/>
            </a:solidFill>
            <a:ln w="9525">
              <a:solidFill>
                <a:schemeClr val="tx1"/>
              </a:solidFill>
              <a:miter lim="800000"/>
              <a:headEnd/>
              <a:tailEnd/>
            </a:ln>
          </p:spPr>
          <p:txBody>
            <a:bodyPr rot="10800000" wrap="none" anchor="ctr"/>
            <a:lstStyle>
              <a:lvl1pPr algn="l" eaLnBrk="0" hangingPunct="0">
                <a:spcBef>
                  <a:spcPct val="20000"/>
                </a:spcBef>
                <a:buClr>
                  <a:srgbClr val="0000FF"/>
                </a:buClr>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lr>
                  <a:srgbClr val="FF0000"/>
                </a:buClr>
                <a:buFont typeface="Arial" charset="0"/>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rgbClr val="FF6600"/>
                </a:buClr>
                <a:buFont typeface="Arial" charset="0"/>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accent2"/>
                </a:buClr>
                <a:buFont typeface="Arial" charse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9pPr>
            </a:lstStyle>
            <a:p>
              <a:pPr algn="ctr">
                <a:spcBef>
                  <a:spcPct val="0"/>
                </a:spcBef>
                <a:buClrTx/>
                <a:buFontTx/>
                <a:buNone/>
              </a:pPr>
              <a:r>
                <a:rPr kumimoji="0" lang="en-US" altLang="ja-JP" sz="1400" b="1">
                  <a:cs typeface="Arial" charset="0"/>
                </a:rPr>
                <a:t>Experiences </a:t>
              </a:r>
            </a:p>
            <a:p>
              <a:pPr algn="ctr">
                <a:spcBef>
                  <a:spcPct val="0"/>
                </a:spcBef>
                <a:buClrTx/>
                <a:buFontTx/>
                <a:buNone/>
              </a:pPr>
              <a:r>
                <a:rPr kumimoji="0" lang="en-US" altLang="ja-JP" sz="1400" b="1">
                  <a:cs typeface="Arial" charset="0"/>
                </a:rPr>
                <a:t>and </a:t>
              </a:r>
            </a:p>
            <a:p>
              <a:pPr algn="ctr">
                <a:spcBef>
                  <a:spcPct val="0"/>
                </a:spcBef>
                <a:buClrTx/>
                <a:buFontTx/>
                <a:buNone/>
              </a:pPr>
              <a:r>
                <a:rPr kumimoji="0" lang="en-US" altLang="ja-JP" sz="1400" b="1">
                  <a:cs typeface="Arial" charset="0"/>
                </a:rPr>
                <a:t>actual </a:t>
              </a:r>
            </a:p>
            <a:p>
              <a:pPr algn="ctr">
                <a:spcBef>
                  <a:spcPct val="0"/>
                </a:spcBef>
                <a:buClrTx/>
                <a:buFontTx/>
                <a:buNone/>
              </a:pPr>
              <a:r>
                <a:rPr kumimoji="0" lang="en-US" altLang="ja-JP" sz="1400" b="1">
                  <a:cs typeface="Arial" charset="0"/>
                </a:rPr>
                <a:t>performance</a:t>
              </a:r>
            </a:p>
            <a:p>
              <a:pPr algn="ctr">
                <a:spcBef>
                  <a:spcPct val="0"/>
                </a:spcBef>
                <a:buClrTx/>
                <a:buFontTx/>
                <a:buNone/>
              </a:pPr>
              <a:endParaRPr kumimoji="0" lang="en-US" altLang="ja-JP" sz="1800">
                <a:cs typeface="Arial" charset="0"/>
              </a:endParaRPr>
            </a:p>
          </p:txBody>
        </p:sp>
        <p:sp>
          <p:nvSpPr>
            <p:cNvPr id="27661" name="AutoShape 14" descr="右上がり対角線 (太)"/>
            <p:cNvSpPr>
              <a:spLocks noChangeArrowheads="1"/>
            </p:cNvSpPr>
            <p:nvPr/>
          </p:nvSpPr>
          <p:spPr bwMode="auto">
            <a:xfrm rot="10800000" flipH="1" flipV="1">
              <a:off x="6804248" y="1268760"/>
              <a:ext cx="1873250" cy="4608512"/>
            </a:xfrm>
            <a:prstGeom prst="rtTriangle">
              <a:avLst/>
            </a:prstGeom>
            <a:pattFill prst="wdUpDiag">
              <a:fgClr>
                <a:srgbClr val="FFFF00"/>
              </a:fgClr>
              <a:bgClr>
                <a:schemeClr val="bg1"/>
              </a:bgClr>
            </a:pattFill>
            <a:ln w="9525">
              <a:solidFill>
                <a:schemeClr val="tx1"/>
              </a:solidFill>
              <a:miter lim="800000"/>
              <a:headEnd/>
              <a:tailEnd/>
            </a:ln>
          </p:spPr>
          <p:txBody>
            <a:bodyPr wrap="none" anchor="ctr"/>
            <a:lstStyle>
              <a:lvl1pPr algn="l" eaLnBrk="0" hangingPunct="0">
                <a:spcBef>
                  <a:spcPct val="20000"/>
                </a:spcBef>
                <a:buClr>
                  <a:srgbClr val="0000FF"/>
                </a:buClr>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lr>
                  <a:srgbClr val="FF0000"/>
                </a:buClr>
                <a:buFont typeface="Arial" charset="0"/>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rgbClr val="FF6600"/>
                </a:buClr>
                <a:buFont typeface="Arial" charset="0"/>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accent2"/>
                </a:buClr>
                <a:buFont typeface="Arial" charse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9pPr>
            </a:lstStyle>
            <a:p>
              <a:pPr algn="ctr">
                <a:spcBef>
                  <a:spcPct val="0"/>
                </a:spcBef>
                <a:buClrTx/>
                <a:buFontTx/>
                <a:buNone/>
              </a:pPr>
              <a:r>
                <a:rPr kumimoji="0" lang="en-US" altLang="ja-JP" sz="1400" b="1" dirty="0">
                  <a:cs typeface="Arial" charset="0"/>
                </a:rPr>
                <a:t>Skills </a:t>
              </a:r>
            </a:p>
            <a:p>
              <a:pPr algn="ctr">
                <a:spcBef>
                  <a:spcPct val="0"/>
                </a:spcBef>
                <a:buClrTx/>
                <a:buFontTx/>
                <a:buNone/>
              </a:pPr>
              <a:r>
                <a:rPr kumimoji="0" lang="en-US" altLang="ja-JP" sz="1400" b="1" dirty="0">
                  <a:cs typeface="Arial" charset="0"/>
                </a:rPr>
                <a:t>and</a:t>
              </a:r>
            </a:p>
            <a:p>
              <a:pPr algn="ctr">
                <a:spcBef>
                  <a:spcPct val="0"/>
                </a:spcBef>
                <a:buClrTx/>
                <a:buFontTx/>
                <a:buNone/>
              </a:pPr>
              <a:r>
                <a:rPr kumimoji="0" lang="en-US" altLang="ja-JP" sz="1400" b="1" dirty="0">
                  <a:cs typeface="Arial" charset="0"/>
                </a:rPr>
                <a:t>Knowledge</a:t>
              </a:r>
            </a:p>
            <a:p>
              <a:pPr algn="ctr">
                <a:spcBef>
                  <a:spcPct val="0"/>
                </a:spcBef>
                <a:buClrTx/>
                <a:buFontTx/>
                <a:buNone/>
              </a:pPr>
              <a:endParaRPr kumimoji="0" lang="en-US" altLang="ja-JP" sz="1800" b="1" dirty="0">
                <a:cs typeface="Arial" charset="0"/>
              </a:endParaRPr>
            </a:p>
            <a:p>
              <a:pPr algn="ctr">
                <a:spcBef>
                  <a:spcPct val="0"/>
                </a:spcBef>
                <a:buClrTx/>
                <a:buFontTx/>
                <a:buNone/>
              </a:pPr>
              <a:endParaRPr kumimoji="0" lang="en-US" altLang="ja-JP" sz="1800" b="1" dirty="0">
                <a:cs typeface="Arial" charset="0"/>
              </a:endParaRPr>
            </a:p>
            <a:p>
              <a:pPr algn="ctr">
                <a:spcBef>
                  <a:spcPct val="0"/>
                </a:spcBef>
                <a:buClrTx/>
                <a:buFontTx/>
                <a:buNone/>
              </a:pPr>
              <a:endParaRPr kumimoji="0" lang="en-US" altLang="ja-JP" sz="1800" b="1" dirty="0">
                <a:cs typeface="Arial" charset="0"/>
              </a:endParaRPr>
            </a:p>
            <a:p>
              <a:pPr algn="ctr">
                <a:spcBef>
                  <a:spcPct val="0"/>
                </a:spcBef>
                <a:buClrTx/>
                <a:buFontTx/>
                <a:buNone/>
              </a:pPr>
              <a:endParaRPr kumimoji="0" lang="en-US" altLang="ja-JP" sz="1800" dirty="0">
                <a:cs typeface="Arial" charset="0"/>
              </a:endParaRPr>
            </a:p>
          </p:txBody>
        </p:sp>
      </p:grpSp>
      <p:cxnSp>
        <p:nvCxnSpPr>
          <p:cNvPr id="27653" name="直線矢印コネクタ 8"/>
          <p:cNvCxnSpPr>
            <a:cxnSpLocks noChangeShapeType="1"/>
          </p:cNvCxnSpPr>
          <p:nvPr/>
        </p:nvCxnSpPr>
        <p:spPr bwMode="auto">
          <a:xfrm flipV="1">
            <a:off x="8820150" y="1449388"/>
            <a:ext cx="0" cy="4643437"/>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54" name="正方形/長方形 9"/>
          <p:cNvSpPr>
            <a:spLocks noChangeArrowheads="1"/>
          </p:cNvSpPr>
          <p:nvPr/>
        </p:nvSpPr>
        <p:spPr bwMode="auto">
          <a:xfrm>
            <a:off x="7667625" y="1092200"/>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00FF"/>
              </a:buClr>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lr>
                <a:srgbClr val="FF0000"/>
              </a:buClr>
              <a:buFont typeface="Arial" charset="0"/>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rgbClr val="FF6600"/>
              </a:buClr>
              <a:buFont typeface="Arial" charset="0"/>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accent2"/>
              </a:buClr>
              <a:buFont typeface="Arial" charse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9pPr>
          </a:lstStyle>
          <a:p>
            <a:pPr algn="ctr" eaLnBrk="1" hangingPunct="1">
              <a:spcBef>
                <a:spcPct val="0"/>
              </a:spcBef>
              <a:buClrTx/>
              <a:buFontTx/>
              <a:buNone/>
            </a:pPr>
            <a:r>
              <a:rPr lang="en-US" altLang="ja-JP" sz="1800"/>
              <a:t>ITSS Level</a:t>
            </a:r>
          </a:p>
        </p:txBody>
      </p:sp>
      <p:sp>
        <p:nvSpPr>
          <p:cNvPr id="27655" name="角丸四角形 1"/>
          <p:cNvSpPr>
            <a:spLocks noChangeArrowheads="1"/>
          </p:cNvSpPr>
          <p:nvPr/>
        </p:nvSpPr>
        <p:spPr bwMode="auto">
          <a:xfrm>
            <a:off x="7018536" y="4725144"/>
            <a:ext cx="1585912" cy="1020763"/>
          </a:xfrm>
          <a:prstGeom prst="roundRect">
            <a:avLst>
              <a:gd name="adj" fmla="val 16667"/>
            </a:avLst>
          </a:prstGeom>
          <a:solidFill>
            <a:srgbClr val="FFC000">
              <a:alpha val="34117"/>
            </a:srgbClr>
          </a:solidFill>
          <a:ln w="9525" algn="ctr">
            <a:solidFill>
              <a:schemeClr val="tx1"/>
            </a:solidFill>
            <a:round/>
            <a:headEnd/>
            <a:tailEnd/>
          </a:ln>
        </p:spPr>
        <p:txBody>
          <a:bodyPr wrap="none" anchor="ctr" anchorCtr="1"/>
          <a:lstStyle>
            <a:lvl1pPr algn="l" eaLnBrk="0" hangingPunct="0">
              <a:spcBef>
                <a:spcPct val="20000"/>
              </a:spcBef>
              <a:buClr>
                <a:srgbClr val="0000FF"/>
              </a:buClr>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lr>
                <a:srgbClr val="FF0000"/>
              </a:buClr>
              <a:buFont typeface="Arial" charset="0"/>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rgbClr val="FF6600"/>
              </a:buClr>
              <a:buFont typeface="Arial" charset="0"/>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accent2"/>
              </a:buClr>
              <a:buFont typeface="Arial" charse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9pPr>
          </a:lstStyle>
          <a:p>
            <a:pPr algn="ctr" eaLnBrk="1" hangingPunct="1">
              <a:spcBef>
                <a:spcPct val="0"/>
              </a:spcBef>
              <a:buClrTx/>
              <a:buFontTx/>
              <a:buNone/>
            </a:pPr>
            <a:r>
              <a:rPr lang="en-US" altLang="ja-JP" sz="1600" dirty="0" smtClean="0">
                <a:solidFill>
                  <a:schemeClr val="accent2"/>
                </a:solidFill>
                <a:cs typeface="Arial" charset="0"/>
              </a:rPr>
              <a:t>Examinations</a:t>
            </a:r>
          </a:p>
        </p:txBody>
      </p:sp>
      <p:sp>
        <p:nvSpPr>
          <p:cNvPr id="24" name="Text Box 17"/>
          <p:cNvSpPr txBox="1">
            <a:spLocks noChangeArrowheads="1"/>
          </p:cNvSpPr>
          <p:nvPr/>
        </p:nvSpPr>
        <p:spPr bwMode="auto">
          <a:xfrm>
            <a:off x="358775" y="4230687"/>
            <a:ext cx="6202362" cy="1349375"/>
          </a:xfrm>
          <a:prstGeom prst="wedgeRectCallout">
            <a:avLst>
              <a:gd name="adj1" fmla="val 60413"/>
              <a:gd name="adj2" fmla="val 26763"/>
            </a:avLst>
          </a:prstGeom>
          <a:ln/>
        </p:spPr>
        <p:style>
          <a:lnRef idx="1">
            <a:schemeClr val="accent4"/>
          </a:lnRef>
          <a:fillRef idx="2">
            <a:schemeClr val="accent4"/>
          </a:fillRef>
          <a:effectRef idx="1">
            <a:schemeClr val="accent4"/>
          </a:effectRef>
          <a:fontRef idx="minor">
            <a:schemeClr val="dk1"/>
          </a:fontRef>
        </p:style>
        <p:txBody>
          <a:bodyPr anchor="ctr"/>
          <a:lstStyle>
            <a:lvl1pPr algn="l" eaLnBrk="0" hangingPunct="0">
              <a:spcBef>
                <a:spcPct val="20000"/>
              </a:spcBef>
              <a:buClr>
                <a:srgbClr val="0000FF"/>
              </a:buClr>
              <a:buChar char="•"/>
              <a:defRPr kumimoji="1" sz="3200">
                <a:solidFill>
                  <a:schemeClr val="tx1"/>
                </a:solidFill>
                <a:latin typeface="Arial" charset="0"/>
                <a:ea typeface="ＭＳ Ｐゴシック" charset="-128"/>
              </a:defRPr>
            </a:lvl1pPr>
            <a:lvl2pPr marL="742950" indent="-285750" algn="l" eaLnBrk="0" hangingPunct="0">
              <a:spcBef>
                <a:spcPct val="20000"/>
              </a:spcBef>
              <a:buClr>
                <a:srgbClr val="FF0000"/>
              </a:buClr>
              <a:buFont typeface="Arial" charset="0"/>
              <a:buChar char="–"/>
              <a:defRPr kumimoji="1" sz="2800">
                <a:solidFill>
                  <a:schemeClr val="tx1"/>
                </a:solidFill>
                <a:latin typeface="Arial" charset="0"/>
                <a:ea typeface="ＭＳ Ｐゴシック" charset="-128"/>
              </a:defRPr>
            </a:lvl2pPr>
            <a:lvl3pPr marL="1143000" indent="-228600" algn="l" eaLnBrk="0" hangingPunct="0">
              <a:spcBef>
                <a:spcPct val="20000"/>
              </a:spcBef>
              <a:buClr>
                <a:srgbClr val="0000FF"/>
              </a:buClr>
              <a:buChar char="•"/>
              <a:defRPr kumimoji="1" sz="2400">
                <a:solidFill>
                  <a:schemeClr val="tx1"/>
                </a:solidFill>
                <a:latin typeface="Arial" charset="0"/>
                <a:ea typeface="ＭＳ Ｐゴシック" charset="-128"/>
              </a:defRPr>
            </a:lvl3pPr>
            <a:lvl4pPr marL="1600200" indent="-228600" algn="l" eaLnBrk="0" hangingPunct="0">
              <a:spcBef>
                <a:spcPct val="20000"/>
              </a:spcBef>
              <a:buClr>
                <a:srgbClr val="FF6600"/>
              </a:buClr>
              <a:buFont typeface="Arial" charset="0"/>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accent2"/>
              </a:buClr>
              <a:buFont typeface="Arial" charse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charset="-128"/>
              </a:defRPr>
            </a:lvl9pPr>
          </a:lstStyle>
          <a:p>
            <a:pPr eaLnBrk="1" hangingPunct="1">
              <a:spcBef>
                <a:spcPct val="0"/>
              </a:spcBef>
              <a:buClrTx/>
              <a:buFontTx/>
              <a:buNone/>
              <a:defRPr/>
            </a:pPr>
            <a:r>
              <a:rPr lang="en-US" altLang="ja-JP" sz="2000" b="1" dirty="0" err="1">
                <a:solidFill>
                  <a:srgbClr val="FF0000"/>
                </a:solidFill>
              </a:rPr>
              <a:t>ITPE</a:t>
            </a:r>
            <a:r>
              <a:rPr lang="en-US" altLang="ja-JP" sz="1600" b="1" dirty="0">
                <a:solidFill>
                  <a:srgbClr val="FF0000"/>
                </a:solidFill>
              </a:rPr>
              <a:t>(Information Technology Professional E</a:t>
            </a:r>
            <a:r>
              <a:rPr lang="en-US" altLang="ja-JP" sz="1600" b="1" dirty="0" smtClean="0">
                <a:solidFill>
                  <a:srgbClr val="FF0000"/>
                </a:solidFill>
              </a:rPr>
              <a:t>xamination) </a:t>
            </a:r>
            <a:endParaRPr lang="en-US" altLang="ja-JP" sz="1400" dirty="0" smtClean="0"/>
          </a:p>
          <a:p>
            <a:pPr eaLnBrk="1" hangingPunct="1">
              <a:spcBef>
                <a:spcPct val="0"/>
              </a:spcBef>
              <a:buClrTx/>
              <a:buFontTx/>
              <a:buNone/>
              <a:defRPr/>
            </a:pPr>
            <a:r>
              <a:rPr lang="ja-JP" altLang="en-US" sz="1800" dirty="0" smtClean="0"/>
              <a:t>・</a:t>
            </a:r>
            <a:r>
              <a:rPr lang="en-US" altLang="ja-JP" sz="1800" dirty="0" err="1" smtClean="0"/>
              <a:t>ITPE</a:t>
            </a:r>
            <a:r>
              <a:rPr lang="en-US" altLang="ja-JP" sz="1800" dirty="0" smtClean="0"/>
              <a:t> can be used to </a:t>
            </a:r>
            <a:r>
              <a:rPr lang="en-US" altLang="ja-JP" sz="1800" dirty="0" smtClean="0">
                <a:solidFill>
                  <a:srgbClr val="FF0000"/>
                </a:solidFill>
              </a:rPr>
              <a:t>evaluate level-1 through level-4</a:t>
            </a:r>
          </a:p>
          <a:p>
            <a:pPr eaLnBrk="1" hangingPunct="1">
              <a:spcBef>
                <a:spcPct val="0"/>
              </a:spcBef>
              <a:buClrTx/>
              <a:buFontTx/>
              <a:buNone/>
              <a:defRPr/>
            </a:pPr>
            <a:r>
              <a:rPr lang="ja-JP" altLang="en-US" sz="1800" dirty="0" smtClean="0">
                <a:solidFill>
                  <a:srgbClr val="FF0000"/>
                </a:solidFill>
              </a:rPr>
              <a:t>・</a:t>
            </a:r>
            <a:r>
              <a:rPr lang="en-US" altLang="ja-JP" sz="1800" dirty="0" smtClean="0">
                <a:solidFill>
                  <a:srgbClr val="FF0000"/>
                </a:solidFill>
              </a:rPr>
              <a:t>ITPE is one of the objective certification for the IT engineers/professionals</a:t>
            </a:r>
            <a:endParaRPr lang="en-US" altLang="ja-JP" sz="1800" dirty="0" smtClean="0"/>
          </a:p>
        </p:txBody>
      </p:sp>
      <p:sp>
        <p:nvSpPr>
          <p:cNvPr id="27658" name="小波 4"/>
          <p:cNvSpPr>
            <a:spLocks noChangeArrowheads="1"/>
          </p:cNvSpPr>
          <p:nvPr/>
        </p:nvSpPr>
        <p:spPr bwMode="auto">
          <a:xfrm>
            <a:off x="312738" y="623888"/>
            <a:ext cx="6226175" cy="860425"/>
          </a:xfrm>
          <a:prstGeom prst="doubleWave">
            <a:avLst>
              <a:gd name="adj1" fmla="val 6250"/>
              <a:gd name="adj2" fmla="val 0"/>
            </a:avLst>
          </a:prstGeom>
          <a:solidFill>
            <a:srgbClr val="FFFF99"/>
          </a:solidFill>
          <a:ln w="22225">
            <a:solidFill>
              <a:srgbClr val="FFC000"/>
            </a:solidFill>
            <a:miter lim="800000"/>
            <a:headEnd/>
            <a:tailEnd/>
          </a:ln>
        </p:spPr>
        <p:txBody>
          <a:bodyPr>
            <a:spAutoFit/>
          </a:bodyPr>
          <a:lstStyle>
            <a:lvl1pPr algn="l" eaLnBrk="0" hangingPunct="0">
              <a:spcBef>
                <a:spcPct val="20000"/>
              </a:spcBef>
              <a:buClr>
                <a:srgbClr val="0000FF"/>
              </a:buClr>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lr>
                <a:srgbClr val="FF0000"/>
              </a:buClr>
              <a:buFont typeface="Arial" charset="0"/>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rgbClr val="FF6600"/>
              </a:buClr>
              <a:buFont typeface="Arial" charset="0"/>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accent2"/>
              </a:buClr>
              <a:buFont typeface="Arial" charse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9pPr>
          </a:lstStyle>
          <a:p>
            <a:pPr algn="ctr" eaLnBrk="1" hangingPunct="1">
              <a:spcBef>
                <a:spcPct val="0"/>
              </a:spcBef>
              <a:buClrTx/>
              <a:buFontTx/>
              <a:buNone/>
            </a:pPr>
            <a:r>
              <a:rPr lang="en-US" altLang="ja-JP" sz="1800"/>
              <a:t>It is difficult to evaluate experience/actual performance </a:t>
            </a:r>
          </a:p>
          <a:p>
            <a:pPr algn="ctr" eaLnBrk="1" hangingPunct="1">
              <a:spcBef>
                <a:spcPct val="0"/>
              </a:spcBef>
              <a:buClrTx/>
              <a:buFontTx/>
              <a:buNone/>
            </a:pPr>
            <a:r>
              <a:rPr lang="en-US" altLang="ja-JP" sz="1800"/>
              <a:t>by examinations only.</a:t>
            </a:r>
          </a:p>
        </p:txBody>
      </p:sp>
      <p:sp>
        <p:nvSpPr>
          <p:cNvPr id="27659" name="スライド番号プレースホルダー 3"/>
          <p:cNvSpPr>
            <a:spLocks noGrp="1"/>
          </p:cNvSpPr>
          <p:nvPr>
            <p:ph type="sldNum" sz="quarter" idx="4294967295"/>
          </p:nvPr>
        </p:nvSpPr>
        <p:spPr>
          <a:xfrm>
            <a:off x="7046913" y="6526213"/>
            <a:ext cx="2097087"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lr>
                <a:srgbClr val="FF0000"/>
              </a:buClr>
              <a:buFont typeface="Arial" charset="0"/>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rgbClr val="FF6600"/>
              </a:buClr>
              <a:buFont typeface="Arial" charset="0"/>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accent2"/>
              </a:buClr>
              <a:buFont typeface="Arial" charse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9pPr>
          </a:lstStyle>
          <a:p>
            <a:pPr algn="r" eaLnBrk="1" hangingPunct="1">
              <a:spcBef>
                <a:spcPct val="0"/>
              </a:spcBef>
              <a:buClrTx/>
              <a:buFontTx/>
              <a:buNone/>
            </a:pPr>
            <a:fld id="{D9EC44FC-3DAF-4AC5-9CDA-008642D919D6}" type="slidenum">
              <a:rPr lang="en-US" altLang="ja-JP" sz="1200" smtClean="0"/>
              <a:pPr algn="r" eaLnBrk="1" hangingPunct="1">
                <a:spcBef>
                  <a:spcPct val="0"/>
                </a:spcBef>
                <a:buClrTx/>
                <a:buFontTx/>
                <a:buNone/>
              </a:pPr>
              <a:t>18</a:t>
            </a:fld>
            <a:endParaRPr lang="en-US" altLang="ja-JP" sz="1200" smtClean="0"/>
          </a:p>
        </p:txBody>
      </p:sp>
    </p:spTree>
    <p:extLst>
      <p:ext uri="{BB962C8B-B14F-4D97-AF65-F5344CB8AC3E}">
        <p14:creationId xmlns:p14="http://schemas.microsoft.com/office/powerpoint/2010/main" val="3113167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idx="4294967295"/>
          </p:nvPr>
        </p:nvSpPr>
        <p:spPr>
          <a:xfrm>
            <a:off x="317989" y="188913"/>
            <a:ext cx="7643446" cy="575791"/>
          </a:xfrm>
        </p:spPr>
        <p:txBody>
          <a:bodyPr/>
          <a:lstStyle/>
          <a:p>
            <a:pPr eaLnBrk="1" hangingPunct="1"/>
            <a:r>
              <a:rPr lang="en-US" altLang="ja-JP" sz="2800" dirty="0" smtClean="0"/>
              <a:t>Use Examinations as </a:t>
            </a:r>
            <a:r>
              <a:rPr lang="en-US" altLang="ja-JP" sz="2800" dirty="0" smtClean="0">
                <a:solidFill>
                  <a:schemeClr val="tx1"/>
                </a:solidFill>
              </a:rPr>
              <a:t>a</a:t>
            </a:r>
            <a:r>
              <a:rPr lang="en-US" altLang="ja-JP" sz="2800" dirty="0" smtClean="0"/>
              <a:t> level evaluation tool</a:t>
            </a:r>
            <a:r>
              <a:rPr lang="en-US" altLang="ja-JP" dirty="0" smtClean="0"/>
              <a:t>.</a:t>
            </a:r>
          </a:p>
        </p:txBody>
      </p:sp>
      <p:sp>
        <p:nvSpPr>
          <p:cNvPr id="57349" name="AutoShape 4"/>
          <p:cNvSpPr>
            <a:spLocks noChangeArrowheads="1"/>
          </p:cNvSpPr>
          <p:nvPr/>
        </p:nvSpPr>
        <p:spPr bwMode="auto">
          <a:xfrm>
            <a:off x="395536" y="5959475"/>
            <a:ext cx="8515350" cy="782638"/>
          </a:xfrm>
          <a:prstGeom prst="roundRect">
            <a:avLst>
              <a:gd name="adj" fmla="val 16667"/>
            </a:avLst>
          </a:prstGeom>
          <a:noFill/>
          <a:ln w="19050" algn="ctr">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endParaRPr kumimoji="0" lang="ja-JP" altLang="ja-JP" sz="1800" b="0">
              <a:solidFill>
                <a:srgbClr val="000000"/>
              </a:solidFill>
            </a:endParaRPr>
          </a:p>
        </p:txBody>
      </p:sp>
      <p:sp>
        <p:nvSpPr>
          <p:cNvPr id="57350" name="AutoShape 5"/>
          <p:cNvSpPr>
            <a:spLocks noChangeArrowheads="1"/>
          </p:cNvSpPr>
          <p:nvPr/>
        </p:nvSpPr>
        <p:spPr bwMode="auto">
          <a:xfrm>
            <a:off x="395536" y="5145089"/>
            <a:ext cx="8515350" cy="782637"/>
          </a:xfrm>
          <a:prstGeom prst="roundRect">
            <a:avLst>
              <a:gd name="adj" fmla="val 16667"/>
            </a:avLst>
          </a:prstGeom>
          <a:noFill/>
          <a:ln w="19050" algn="ctr">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endParaRPr kumimoji="0" lang="ja-JP" altLang="ja-JP" sz="1800" b="0">
              <a:solidFill>
                <a:srgbClr val="000000"/>
              </a:solidFill>
            </a:endParaRPr>
          </a:p>
        </p:txBody>
      </p:sp>
      <p:sp>
        <p:nvSpPr>
          <p:cNvPr id="57351" name="AutoShape 6"/>
          <p:cNvSpPr>
            <a:spLocks noChangeArrowheads="1"/>
          </p:cNvSpPr>
          <p:nvPr/>
        </p:nvSpPr>
        <p:spPr bwMode="auto">
          <a:xfrm>
            <a:off x="395536" y="4330700"/>
            <a:ext cx="8515350" cy="782638"/>
          </a:xfrm>
          <a:prstGeom prst="roundRect">
            <a:avLst>
              <a:gd name="adj" fmla="val 16667"/>
            </a:avLst>
          </a:prstGeom>
          <a:noFill/>
          <a:ln w="19050" algn="ctr">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endParaRPr kumimoji="0" lang="ja-JP" altLang="ja-JP" sz="1800" b="0">
              <a:solidFill>
                <a:srgbClr val="000000"/>
              </a:solidFill>
            </a:endParaRPr>
          </a:p>
        </p:txBody>
      </p:sp>
      <p:sp>
        <p:nvSpPr>
          <p:cNvPr id="57352" name="AutoShape 7"/>
          <p:cNvSpPr>
            <a:spLocks noChangeArrowheads="1"/>
          </p:cNvSpPr>
          <p:nvPr/>
        </p:nvSpPr>
        <p:spPr bwMode="auto">
          <a:xfrm>
            <a:off x="395536" y="3516313"/>
            <a:ext cx="8515350" cy="782637"/>
          </a:xfrm>
          <a:prstGeom prst="roundRect">
            <a:avLst>
              <a:gd name="adj" fmla="val 16667"/>
            </a:avLst>
          </a:prstGeom>
          <a:noFill/>
          <a:ln w="19050" algn="ctr">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endParaRPr kumimoji="0" lang="ja-JP" altLang="ja-JP" sz="1800" b="0">
              <a:solidFill>
                <a:srgbClr val="000000"/>
              </a:solidFill>
            </a:endParaRPr>
          </a:p>
        </p:txBody>
      </p:sp>
      <p:sp>
        <p:nvSpPr>
          <p:cNvPr id="57353" name="AutoShape 8"/>
          <p:cNvSpPr>
            <a:spLocks noChangeArrowheads="1"/>
          </p:cNvSpPr>
          <p:nvPr/>
        </p:nvSpPr>
        <p:spPr bwMode="auto">
          <a:xfrm>
            <a:off x="395536" y="2093914"/>
            <a:ext cx="8515350" cy="1392237"/>
          </a:xfrm>
          <a:prstGeom prst="roundRect">
            <a:avLst>
              <a:gd name="adj" fmla="val 16667"/>
            </a:avLst>
          </a:prstGeom>
          <a:noFill/>
          <a:ln w="19050" algn="ctr">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endParaRPr kumimoji="0" lang="ja-JP" altLang="ja-JP" sz="1800" b="0">
              <a:solidFill>
                <a:srgbClr val="000000"/>
              </a:solidFill>
            </a:endParaRPr>
          </a:p>
        </p:txBody>
      </p:sp>
      <p:sp>
        <p:nvSpPr>
          <p:cNvPr id="57354" name="AutoShape 9"/>
          <p:cNvSpPr>
            <a:spLocks noChangeArrowheads="1"/>
          </p:cNvSpPr>
          <p:nvPr/>
        </p:nvSpPr>
        <p:spPr bwMode="auto">
          <a:xfrm>
            <a:off x="502509" y="2348880"/>
            <a:ext cx="1628019" cy="923925"/>
          </a:xfrm>
          <a:prstGeom prst="bevel">
            <a:avLst>
              <a:gd name="adj" fmla="val 12500"/>
            </a:avLst>
          </a:prstGeom>
          <a:solidFill>
            <a:srgbClr val="CCFFFF"/>
          </a:solidFill>
          <a:ln w="9525" algn="ctr">
            <a:solidFill>
              <a:srgbClr val="808080"/>
            </a:solidFill>
            <a:miter lim="800000"/>
            <a:headEnd/>
            <a:tailEnd/>
          </a:ln>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dirty="0">
                <a:solidFill>
                  <a:schemeClr val="accent2"/>
                </a:solidFill>
              </a:rPr>
              <a:t>Level 5 and more</a:t>
            </a:r>
          </a:p>
        </p:txBody>
      </p:sp>
      <p:sp>
        <p:nvSpPr>
          <p:cNvPr id="57355" name="AutoShape 10"/>
          <p:cNvSpPr>
            <a:spLocks noChangeArrowheads="1"/>
          </p:cNvSpPr>
          <p:nvPr/>
        </p:nvSpPr>
        <p:spPr bwMode="auto">
          <a:xfrm>
            <a:off x="502509" y="3578225"/>
            <a:ext cx="1628019" cy="677863"/>
          </a:xfrm>
          <a:prstGeom prst="bevel">
            <a:avLst>
              <a:gd name="adj" fmla="val 12500"/>
            </a:avLst>
          </a:prstGeom>
          <a:solidFill>
            <a:srgbClr val="CCFFFF"/>
          </a:solidFill>
          <a:ln w="9525" algn="ctr">
            <a:solidFill>
              <a:srgbClr val="808080"/>
            </a:solidFill>
            <a:miter lim="800000"/>
            <a:headEnd/>
            <a:tailEnd/>
          </a:ln>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b="0">
                <a:solidFill>
                  <a:srgbClr val="000000"/>
                </a:solidFill>
              </a:rPr>
              <a:t>Level 4</a:t>
            </a:r>
          </a:p>
        </p:txBody>
      </p:sp>
      <p:sp>
        <p:nvSpPr>
          <p:cNvPr id="57356" name="AutoShape 11"/>
          <p:cNvSpPr>
            <a:spLocks noChangeArrowheads="1"/>
          </p:cNvSpPr>
          <p:nvPr/>
        </p:nvSpPr>
        <p:spPr bwMode="auto">
          <a:xfrm>
            <a:off x="515699" y="4373564"/>
            <a:ext cx="1614829" cy="693737"/>
          </a:xfrm>
          <a:prstGeom prst="bevel">
            <a:avLst>
              <a:gd name="adj" fmla="val 12500"/>
            </a:avLst>
          </a:prstGeom>
          <a:solidFill>
            <a:srgbClr val="99FFCC"/>
          </a:solidFill>
          <a:ln w="9525" algn="ctr">
            <a:solidFill>
              <a:srgbClr val="808080"/>
            </a:solidFill>
            <a:miter lim="800000"/>
            <a:headEnd/>
            <a:tailEnd/>
          </a:ln>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b="0">
                <a:solidFill>
                  <a:srgbClr val="000000"/>
                </a:solidFill>
              </a:rPr>
              <a:t>Level 3</a:t>
            </a:r>
          </a:p>
        </p:txBody>
      </p:sp>
      <p:sp>
        <p:nvSpPr>
          <p:cNvPr id="57357" name="AutoShape 12"/>
          <p:cNvSpPr>
            <a:spLocks noChangeArrowheads="1"/>
          </p:cNvSpPr>
          <p:nvPr/>
        </p:nvSpPr>
        <p:spPr bwMode="auto">
          <a:xfrm>
            <a:off x="502510" y="6016626"/>
            <a:ext cx="1628018" cy="671513"/>
          </a:xfrm>
          <a:prstGeom prst="bevel">
            <a:avLst>
              <a:gd name="adj" fmla="val 12500"/>
            </a:avLst>
          </a:prstGeom>
          <a:solidFill>
            <a:srgbClr val="99FFCC"/>
          </a:solidFill>
          <a:ln w="9525" algn="ctr">
            <a:solidFill>
              <a:srgbClr val="808080"/>
            </a:solidFill>
            <a:miter lim="800000"/>
            <a:headEnd/>
            <a:tailEnd/>
          </a:ln>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b="0">
                <a:solidFill>
                  <a:srgbClr val="000000"/>
                </a:solidFill>
              </a:rPr>
              <a:t>Level 1</a:t>
            </a:r>
          </a:p>
        </p:txBody>
      </p:sp>
      <p:sp>
        <p:nvSpPr>
          <p:cNvPr id="57358" name="AutoShape 13"/>
          <p:cNvSpPr>
            <a:spLocks noChangeArrowheads="1"/>
          </p:cNvSpPr>
          <p:nvPr/>
        </p:nvSpPr>
        <p:spPr bwMode="auto">
          <a:xfrm flipH="1" flipV="1">
            <a:off x="2385529" y="2068513"/>
            <a:ext cx="2058865" cy="4610100"/>
          </a:xfrm>
          <a:prstGeom prst="rtTriangle">
            <a:avLst/>
          </a:prstGeom>
          <a:solidFill>
            <a:schemeClr val="accent1"/>
          </a:solidFill>
          <a:ln w="9525">
            <a:solidFill>
              <a:schemeClr val="tx1"/>
            </a:solidFill>
            <a:miter lim="800000"/>
            <a:headEnd/>
            <a:tailEnd/>
          </a:ln>
        </p:spPr>
        <p:txBody>
          <a:bodyPr rot="10800000" wrap="none" anchor="ct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dirty="0">
                <a:solidFill>
                  <a:srgbClr val="000000"/>
                </a:solidFill>
              </a:rPr>
              <a:t>Experience</a:t>
            </a:r>
          </a:p>
          <a:p>
            <a:pPr algn="ctr">
              <a:spcBef>
                <a:spcPct val="0"/>
              </a:spcBef>
              <a:buClrTx/>
            </a:pPr>
            <a:r>
              <a:rPr kumimoji="0" lang="en-US" altLang="ja-JP" sz="2000" dirty="0">
                <a:solidFill>
                  <a:srgbClr val="000000"/>
                </a:solidFill>
              </a:rPr>
              <a:t>and </a:t>
            </a:r>
            <a:br>
              <a:rPr kumimoji="0" lang="en-US" altLang="ja-JP" sz="2000" dirty="0">
                <a:solidFill>
                  <a:srgbClr val="000000"/>
                </a:solidFill>
              </a:rPr>
            </a:br>
            <a:r>
              <a:rPr kumimoji="0" lang="en-US" altLang="ja-JP" sz="2000" dirty="0">
                <a:solidFill>
                  <a:srgbClr val="000000"/>
                </a:solidFill>
              </a:rPr>
              <a:t>performance</a:t>
            </a:r>
          </a:p>
          <a:p>
            <a:pPr algn="ctr">
              <a:spcBef>
                <a:spcPct val="0"/>
              </a:spcBef>
              <a:buClrTx/>
            </a:pPr>
            <a:endParaRPr kumimoji="0" lang="en-US" altLang="ja-JP" sz="2000" b="0" dirty="0">
              <a:solidFill>
                <a:srgbClr val="000000"/>
              </a:solidFill>
            </a:endParaRPr>
          </a:p>
          <a:p>
            <a:pPr algn="ctr">
              <a:spcBef>
                <a:spcPct val="0"/>
              </a:spcBef>
              <a:buClrTx/>
            </a:pPr>
            <a:endParaRPr kumimoji="0" lang="en-US" altLang="ja-JP" sz="2000" b="0" dirty="0">
              <a:solidFill>
                <a:srgbClr val="000000"/>
              </a:solidFill>
            </a:endParaRPr>
          </a:p>
          <a:p>
            <a:pPr algn="ctr">
              <a:spcBef>
                <a:spcPct val="0"/>
              </a:spcBef>
              <a:buClrTx/>
            </a:pPr>
            <a:endParaRPr kumimoji="0" lang="en-US" altLang="ja-JP" sz="2000" b="0" dirty="0">
              <a:solidFill>
                <a:srgbClr val="000000"/>
              </a:solidFill>
            </a:endParaRPr>
          </a:p>
          <a:p>
            <a:pPr algn="ctr">
              <a:spcBef>
                <a:spcPct val="0"/>
              </a:spcBef>
              <a:buClrTx/>
            </a:pPr>
            <a:endParaRPr kumimoji="0" lang="en-US" altLang="ja-JP" sz="2000" b="0" dirty="0">
              <a:solidFill>
                <a:srgbClr val="000000"/>
              </a:solidFill>
            </a:endParaRPr>
          </a:p>
        </p:txBody>
      </p:sp>
      <p:sp>
        <p:nvSpPr>
          <p:cNvPr id="57359" name="AutoShape 14" descr="右上がり対角線 (太)"/>
          <p:cNvSpPr>
            <a:spLocks noChangeArrowheads="1"/>
          </p:cNvSpPr>
          <p:nvPr/>
        </p:nvSpPr>
        <p:spPr bwMode="auto">
          <a:xfrm rot="10800000" flipH="1" flipV="1">
            <a:off x="2385529" y="2068514"/>
            <a:ext cx="2047142" cy="4624387"/>
          </a:xfrm>
          <a:prstGeom prst="rtTriangle">
            <a:avLst/>
          </a:prstGeom>
          <a:pattFill prst="wdUpDiag">
            <a:fgClr>
              <a:srgbClr val="FFFF00"/>
            </a:fgClr>
            <a:bgClr>
              <a:schemeClr val="bg1"/>
            </a:bgClr>
          </a:pattFill>
          <a:ln w="9525">
            <a:solidFill>
              <a:schemeClr val="tx1"/>
            </a:solidFill>
            <a:miter lim="800000"/>
            <a:headEnd/>
            <a:tailEnd/>
          </a:ln>
        </p:spPr>
        <p:txBody>
          <a:bodyPr wrap="none" anchor="ct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a:solidFill>
                  <a:srgbClr val="000000"/>
                </a:solidFill>
              </a:rPr>
              <a:t>Skills and </a:t>
            </a:r>
          </a:p>
          <a:p>
            <a:pPr algn="ctr">
              <a:spcBef>
                <a:spcPct val="0"/>
              </a:spcBef>
              <a:buClrTx/>
            </a:pPr>
            <a:r>
              <a:rPr kumimoji="0" lang="en-US" altLang="ja-JP" sz="2000">
                <a:solidFill>
                  <a:srgbClr val="000000"/>
                </a:solidFill>
              </a:rPr>
              <a:t>knowledge</a:t>
            </a:r>
            <a:endParaRPr kumimoji="0" lang="en-US" altLang="ja-JP" sz="2000" b="0">
              <a:solidFill>
                <a:srgbClr val="000000"/>
              </a:solidFill>
            </a:endParaRPr>
          </a:p>
        </p:txBody>
      </p:sp>
      <p:sp>
        <p:nvSpPr>
          <p:cNvPr id="57360" name="AutoShape 15"/>
          <p:cNvSpPr>
            <a:spLocks noChangeArrowheads="1"/>
          </p:cNvSpPr>
          <p:nvPr/>
        </p:nvSpPr>
        <p:spPr bwMode="auto">
          <a:xfrm>
            <a:off x="515698" y="5208589"/>
            <a:ext cx="1614830" cy="668337"/>
          </a:xfrm>
          <a:prstGeom prst="bevel">
            <a:avLst>
              <a:gd name="adj" fmla="val 12500"/>
            </a:avLst>
          </a:prstGeom>
          <a:solidFill>
            <a:srgbClr val="99FFCC"/>
          </a:solidFill>
          <a:ln w="9525" algn="ctr">
            <a:solidFill>
              <a:srgbClr val="808080"/>
            </a:solidFill>
            <a:miter lim="800000"/>
            <a:headEnd/>
            <a:tailEnd/>
          </a:ln>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b="0" dirty="0">
                <a:solidFill>
                  <a:srgbClr val="000000"/>
                </a:solidFill>
              </a:rPr>
              <a:t>Level 2</a:t>
            </a:r>
          </a:p>
        </p:txBody>
      </p:sp>
      <p:sp>
        <p:nvSpPr>
          <p:cNvPr id="57361" name="Text Box 16"/>
          <p:cNvSpPr txBox="1">
            <a:spLocks noChangeArrowheads="1"/>
          </p:cNvSpPr>
          <p:nvPr/>
        </p:nvSpPr>
        <p:spPr bwMode="auto">
          <a:xfrm>
            <a:off x="1859456" y="1365251"/>
            <a:ext cx="272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a:solidFill>
                  <a:srgbClr val="000000"/>
                </a:solidFill>
              </a:rPr>
              <a:t>Basic concept for assessment</a:t>
            </a:r>
          </a:p>
        </p:txBody>
      </p:sp>
      <p:sp>
        <p:nvSpPr>
          <p:cNvPr id="62483" name="Text Box 17"/>
          <p:cNvSpPr txBox="1">
            <a:spLocks noChangeArrowheads="1"/>
          </p:cNvSpPr>
          <p:nvPr/>
        </p:nvSpPr>
        <p:spPr bwMode="auto">
          <a:xfrm>
            <a:off x="6694579" y="1360627"/>
            <a:ext cx="2016224" cy="707886"/>
          </a:xfrm>
          <a:prstGeom prst="rect">
            <a:avLst/>
          </a:prstGeom>
          <a:noFill/>
          <a:ln w="9525">
            <a:noFill/>
            <a:miter lim="800000"/>
            <a:headEnd/>
            <a:tailEnd/>
          </a:ln>
        </p:spPr>
        <p:txBody>
          <a:bodyPr wrap="square">
            <a:spAutoFit/>
          </a:bodyPr>
          <a:lstStyle/>
          <a:p>
            <a:pPr algn="ctr" eaLnBrk="0" hangingPunct="0">
              <a:spcBef>
                <a:spcPct val="0"/>
              </a:spcBef>
              <a:buClrTx/>
              <a:defRPr/>
            </a:pPr>
            <a:r>
              <a:rPr kumimoji="0" lang="en-US" altLang="ja-JP" sz="2000" dirty="0" smtClean="0">
                <a:solidFill>
                  <a:srgbClr val="000000"/>
                </a:solidFill>
                <a:latin typeface="+mn-lt"/>
              </a:rPr>
              <a:t>Examination</a:t>
            </a:r>
          </a:p>
          <a:p>
            <a:pPr algn="ctr" eaLnBrk="0" hangingPunct="0">
              <a:spcBef>
                <a:spcPct val="0"/>
              </a:spcBef>
              <a:buClrTx/>
              <a:defRPr/>
            </a:pPr>
            <a:r>
              <a:rPr kumimoji="0" lang="en-US" altLang="ja-JP" sz="2000" dirty="0" smtClean="0">
                <a:solidFill>
                  <a:srgbClr val="000000"/>
                </a:solidFill>
                <a:latin typeface="+mn-lt"/>
              </a:rPr>
              <a:t>Level</a:t>
            </a:r>
            <a:endParaRPr kumimoji="0" lang="ja-JP" altLang="en-US" sz="2000" dirty="0">
              <a:solidFill>
                <a:srgbClr val="000000"/>
              </a:solidFill>
              <a:latin typeface="+mn-lt"/>
            </a:endParaRPr>
          </a:p>
        </p:txBody>
      </p:sp>
      <p:sp>
        <p:nvSpPr>
          <p:cNvPr id="57363" name="AutoShape 18"/>
          <p:cNvSpPr>
            <a:spLocks noChangeArrowheads="1"/>
          </p:cNvSpPr>
          <p:nvPr/>
        </p:nvSpPr>
        <p:spPr bwMode="auto">
          <a:xfrm>
            <a:off x="4640755" y="2154238"/>
            <a:ext cx="1883020" cy="4514850"/>
          </a:xfrm>
          <a:prstGeom prst="rightArrow">
            <a:avLst>
              <a:gd name="adj1" fmla="val 65074"/>
              <a:gd name="adj2" fmla="val 29620"/>
            </a:avLst>
          </a:prstGeom>
          <a:solidFill>
            <a:srgbClr val="FFFFCC"/>
          </a:solidFill>
          <a:ln w="9525">
            <a:solidFill>
              <a:schemeClr val="tx1"/>
            </a:solidFill>
            <a:miter lim="800000"/>
            <a:headEnd/>
            <a:tailEnd/>
          </a:ln>
        </p:spPr>
        <p:txBody>
          <a:bodyPr wrap="none" anchor="ct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lnSpc>
                <a:spcPct val="85000"/>
              </a:lnSpc>
              <a:spcBef>
                <a:spcPct val="0"/>
              </a:spcBef>
              <a:buClrTx/>
            </a:pPr>
            <a:r>
              <a:rPr kumimoji="0" lang="en-US" altLang="ja-JP" sz="2000" dirty="0" smtClean="0">
                <a:solidFill>
                  <a:srgbClr val="000000"/>
                </a:solidFill>
              </a:rPr>
              <a:t>Effective</a:t>
            </a:r>
          </a:p>
          <a:p>
            <a:pPr algn="ctr">
              <a:lnSpc>
                <a:spcPct val="85000"/>
              </a:lnSpc>
              <a:spcBef>
                <a:spcPct val="0"/>
              </a:spcBef>
              <a:buClrTx/>
            </a:pPr>
            <a:r>
              <a:rPr kumimoji="0" lang="en-US" altLang="ja-JP" sz="2000" dirty="0" smtClean="0">
                <a:solidFill>
                  <a:srgbClr val="000000"/>
                </a:solidFill>
              </a:rPr>
              <a:t>Use of ITPE</a:t>
            </a:r>
            <a:endParaRPr kumimoji="0" lang="en-US" altLang="ja-JP" sz="2000" dirty="0">
              <a:solidFill>
                <a:srgbClr val="000000"/>
              </a:solidFill>
            </a:endParaRPr>
          </a:p>
          <a:p>
            <a:pPr algn="ctr">
              <a:lnSpc>
                <a:spcPct val="85000"/>
              </a:lnSpc>
              <a:spcBef>
                <a:spcPct val="0"/>
              </a:spcBef>
              <a:buClrTx/>
            </a:pPr>
            <a:endParaRPr kumimoji="0" lang="en-US" altLang="ja-JP" sz="2000" dirty="0">
              <a:solidFill>
                <a:srgbClr val="000000"/>
              </a:solidFill>
            </a:endParaRPr>
          </a:p>
          <a:p>
            <a:pPr algn="ctr">
              <a:lnSpc>
                <a:spcPct val="85000"/>
              </a:lnSpc>
              <a:spcBef>
                <a:spcPct val="0"/>
              </a:spcBef>
              <a:buClrTx/>
            </a:pPr>
            <a:r>
              <a:rPr kumimoji="0" lang="en-US" altLang="ja-JP" sz="2000" dirty="0">
                <a:solidFill>
                  <a:srgbClr val="000000"/>
                </a:solidFill>
              </a:rPr>
              <a:t>Simplified </a:t>
            </a:r>
          </a:p>
          <a:p>
            <a:pPr algn="ctr">
              <a:lnSpc>
                <a:spcPct val="85000"/>
              </a:lnSpc>
              <a:spcBef>
                <a:spcPct val="0"/>
              </a:spcBef>
              <a:buClrTx/>
            </a:pPr>
            <a:r>
              <a:rPr kumimoji="0" lang="en-US" altLang="ja-JP" sz="2000" dirty="0" smtClean="0">
                <a:solidFill>
                  <a:srgbClr val="000000"/>
                </a:solidFill>
              </a:rPr>
              <a:t> assessment</a:t>
            </a:r>
            <a:endParaRPr kumimoji="0" lang="en-US" altLang="ja-JP" sz="2000" dirty="0">
              <a:solidFill>
                <a:srgbClr val="000000"/>
              </a:solidFill>
            </a:endParaRPr>
          </a:p>
          <a:p>
            <a:pPr algn="ctr">
              <a:lnSpc>
                <a:spcPct val="85000"/>
              </a:lnSpc>
              <a:spcBef>
                <a:spcPct val="0"/>
              </a:spcBef>
              <a:buClrTx/>
            </a:pPr>
            <a:endParaRPr kumimoji="0" lang="en-US" altLang="ja-JP" sz="2000" b="0" dirty="0">
              <a:solidFill>
                <a:srgbClr val="000000"/>
              </a:solidFill>
            </a:endParaRPr>
          </a:p>
          <a:p>
            <a:pPr algn="ctr">
              <a:lnSpc>
                <a:spcPct val="85000"/>
              </a:lnSpc>
              <a:spcBef>
                <a:spcPct val="0"/>
              </a:spcBef>
              <a:buClrTx/>
            </a:pPr>
            <a:r>
              <a:rPr kumimoji="0" lang="en-US" altLang="ja-JP" sz="2000" dirty="0">
                <a:solidFill>
                  <a:srgbClr val="000000"/>
                </a:solidFill>
              </a:rPr>
              <a:t>Users’</a:t>
            </a:r>
          </a:p>
          <a:p>
            <a:pPr algn="ctr">
              <a:lnSpc>
                <a:spcPct val="85000"/>
              </a:lnSpc>
              <a:spcBef>
                <a:spcPct val="0"/>
              </a:spcBef>
              <a:buClrTx/>
            </a:pPr>
            <a:r>
              <a:rPr kumimoji="0" lang="en-US" altLang="ja-JP" sz="2000" dirty="0" smtClean="0">
                <a:solidFill>
                  <a:srgbClr val="000000"/>
                </a:solidFill>
              </a:rPr>
              <a:t> convenience</a:t>
            </a:r>
            <a:endParaRPr kumimoji="0" lang="en-US" altLang="ja-JP" sz="2000" dirty="0">
              <a:solidFill>
                <a:srgbClr val="000000"/>
              </a:solidFill>
            </a:endParaRPr>
          </a:p>
          <a:p>
            <a:pPr algn="ctr">
              <a:lnSpc>
                <a:spcPct val="85000"/>
              </a:lnSpc>
              <a:spcBef>
                <a:spcPct val="0"/>
              </a:spcBef>
              <a:buClrTx/>
            </a:pPr>
            <a:endParaRPr kumimoji="0" lang="en-US" altLang="ja-JP" sz="1400" b="0" dirty="0">
              <a:solidFill>
                <a:srgbClr val="000000"/>
              </a:solidFill>
            </a:endParaRPr>
          </a:p>
        </p:txBody>
      </p:sp>
      <p:sp>
        <p:nvSpPr>
          <p:cNvPr id="57364" name="Text Box 19"/>
          <p:cNvSpPr txBox="1">
            <a:spLocks noChangeArrowheads="1"/>
          </p:cNvSpPr>
          <p:nvPr/>
        </p:nvSpPr>
        <p:spPr bwMode="auto">
          <a:xfrm>
            <a:off x="4444394" y="1419225"/>
            <a:ext cx="2079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dirty="0">
                <a:solidFill>
                  <a:srgbClr val="000000"/>
                </a:solidFill>
              </a:rPr>
              <a:t>Consideration</a:t>
            </a:r>
          </a:p>
        </p:txBody>
      </p:sp>
      <p:sp>
        <p:nvSpPr>
          <p:cNvPr id="57365" name="AutoShape 20"/>
          <p:cNvSpPr>
            <a:spLocks noChangeArrowheads="1"/>
          </p:cNvSpPr>
          <p:nvPr/>
        </p:nvSpPr>
        <p:spPr bwMode="auto">
          <a:xfrm>
            <a:off x="6523776" y="5220622"/>
            <a:ext cx="2250831" cy="604838"/>
          </a:xfrm>
          <a:prstGeom prst="roundRect">
            <a:avLst>
              <a:gd name="adj" fmla="val 16667"/>
            </a:avLst>
          </a:prstGeom>
          <a:solidFill>
            <a:srgbClr val="FFFF99"/>
          </a:solidFill>
          <a:ln w="12700" algn="ctr">
            <a:solidFill>
              <a:srgbClr val="808000"/>
            </a:solidFill>
            <a:round/>
            <a:headEnd/>
            <a:tailEnd/>
          </a:ln>
        </p:spPr>
        <p:txBody>
          <a:bodyPr anchor="ctr" anchorCtr="1"/>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dirty="0">
                <a:solidFill>
                  <a:srgbClr val="000000"/>
                </a:solidFill>
              </a:rPr>
              <a:t>Passing of FE </a:t>
            </a:r>
          </a:p>
          <a:p>
            <a:pPr algn="ctr">
              <a:spcBef>
                <a:spcPct val="0"/>
              </a:spcBef>
              <a:buClrTx/>
            </a:pPr>
            <a:r>
              <a:rPr kumimoji="0" lang="en-US" altLang="ja-JP" sz="2000" dirty="0">
                <a:solidFill>
                  <a:srgbClr val="000000"/>
                </a:solidFill>
              </a:rPr>
              <a:t>in ITEE</a:t>
            </a:r>
          </a:p>
        </p:txBody>
      </p:sp>
      <p:sp>
        <p:nvSpPr>
          <p:cNvPr id="57366" name="AutoShape 21"/>
          <p:cNvSpPr>
            <a:spLocks noChangeArrowheads="1"/>
          </p:cNvSpPr>
          <p:nvPr/>
        </p:nvSpPr>
        <p:spPr bwMode="auto">
          <a:xfrm>
            <a:off x="6573598" y="6046038"/>
            <a:ext cx="2189286" cy="604837"/>
          </a:xfrm>
          <a:prstGeom prst="roundRect">
            <a:avLst>
              <a:gd name="adj" fmla="val 16667"/>
            </a:avLst>
          </a:prstGeom>
          <a:solidFill>
            <a:srgbClr val="CC99FF"/>
          </a:solidFill>
          <a:ln w="12700" algn="ctr">
            <a:solidFill>
              <a:srgbClr val="800080"/>
            </a:solidFill>
            <a:round/>
            <a:headEnd/>
            <a:tailEnd/>
          </a:ln>
        </p:spPr>
        <p:txBody>
          <a:bodyPr anchor="ctr" anchorCtr="1"/>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a:solidFill>
                  <a:srgbClr val="000000"/>
                </a:solidFill>
              </a:rPr>
              <a:t>Passing of IP</a:t>
            </a:r>
          </a:p>
          <a:p>
            <a:pPr algn="ctr">
              <a:spcBef>
                <a:spcPct val="0"/>
              </a:spcBef>
              <a:buClrTx/>
            </a:pPr>
            <a:r>
              <a:rPr kumimoji="0" lang="en-US" altLang="ja-JP" sz="2000">
                <a:solidFill>
                  <a:srgbClr val="000000"/>
                </a:solidFill>
              </a:rPr>
              <a:t>In ITEE</a:t>
            </a:r>
          </a:p>
        </p:txBody>
      </p:sp>
      <p:sp>
        <p:nvSpPr>
          <p:cNvPr id="57367" name="AutoShape 22"/>
          <p:cNvSpPr>
            <a:spLocks noChangeArrowheads="1"/>
          </p:cNvSpPr>
          <p:nvPr/>
        </p:nvSpPr>
        <p:spPr bwMode="auto">
          <a:xfrm>
            <a:off x="6573599" y="4419600"/>
            <a:ext cx="2201008" cy="603250"/>
          </a:xfrm>
          <a:prstGeom prst="roundRect">
            <a:avLst>
              <a:gd name="adj" fmla="val 16667"/>
            </a:avLst>
          </a:prstGeom>
          <a:solidFill>
            <a:srgbClr val="CCFF66"/>
          </a:solidFill>
          <a:ln w="12700" algn="ctr">
            <a:solidFill>
              <a:srgbClr val="808000"/>
            </a:solidFill>
            <a:round/>
            <a:headEnd/>
            <a:tailEnd/>
          </a:ln>
        </p:spPr>
        <p:txBody>
          <a:bodyPr anchor="ctr" anchorCtr="1"/>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a:solidFill>
                  <a:srgbClr val="000000"/>
                </a:solidFill>
              </a:rPr>
              <a:t>Passing of AP</a:t>
            </a:r>
          </a:p>
          <a:p>
            <a:pPr algn="ctr">
              <a:spcBef>
                <a:spcPct val="0"/>
              </a:spcBef>
              <a:buClrTx/>
            </a:pPr>
            <a:r>
              <a:rPr kumimoji="0" lang="en-US" altLang="ja-JP" sz="2000">
                <a:solidFill>
                  <a:srgbClr val="000000"/>
                </a:solidFill>
              </a:rPr>
              <a:t>in ITEE</a:t>
            </a:r>
          </a:p>
        </p:txBody>
      </p:sp>
      <p:sp>
        <p:nvSpPr>
          <p:cNvPr id="57368" name="AutoShape 23"/>
          <p:cNvSpPr>
            <a:spLocks noChangeArrowheads="1"/>
          </p:cNvSpPr>
          <p:nvPr/>
        </p:nvSpPr>
        <p:spPr bwMode="auto">
          <a:xfrm>
            <a:off x="6573599" y="3511550"/>
            <a:ext cx="2201008" cy="768350"/>
          </a:xfrm>
          <a:prstGeom prst="roundRect">
            <a:avLst>
              <a:gd name="adj" fmla="val 16667"/>
            </a:avLst>
          </a:prstGeom>
          <a:solidFill>
            <a:srgbClr val="FF9999"/>
          </a:solidFill>
          <a:ln w="19050" algn="ctr">
            <a:solidFill>
              <a:srgbClr val="FF00FF"/>
            </a:solidFill>
            <a:prstDash val="dash"/>
            <a:round/>
            <a:headEnd/>
            <a:tailEnd/>
          </a:ln>
        </p:spPr>
        <p:txBody>
          <a:bodyPr anchor="ctr" anchorCtr="1"/>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lnSpc>
                <a:spcPts val="2000"/>
              </a:lnSpc>
              <a:spcBef>
                <a:spcPct val="0"/>
              </a:spcBef>
              <a:buClrTx/>
            </a:pPr>
            <a:r>
              <a:rPr kumimoji="0" lang="en-US" altLang="ja-JP" sz="2000" dirty="0">
                <a:solidFill>
                  <a:srgbClr val="000000"/>
                </a:solidFill>
              </a:rPr>
              <a:t>High-level </a:t>
            </a:r>
            <a:r>
              <a:rPr kumimoji="0" lang="en-US" altLang="ja-JP" sz="2000" dirty="0" smtClean="0">
                <a:solidFill>
                  <a:srgbClr val="000000"/>
                </a:solidFill>
              </a:rPr>
              <a:t>Exam. </a:t>
            </a:r>
            <a:r>
              <a:rPr kumimoji="0" lang="en-US" altLang="ja-JP" sz="2000" dirty="0">
                <a:solidFill>
                  <a:srgbClr val="000000"/>
                </a:solidFill>
              </a:rPr>
              <a:t>&amp; work experience</a:t>
            </a:r>
          </a:p>
        </p:txBody>
      </p:sp>
      <p:sp>
        <p:nvSpPr>
          <p:cNvPr id="57369" name="AutoShape 24"/>
          <p:cNvSpPr>
            <a:spLocks noChangeArrowheads="1"/>
          </p:cNvSpPr>
          <p:nvPr/>
        </p:nvSpPr>
        <p:spPr bwMode="auto">
          <a:xfrm>
            <a:off x="6573599" y="2252664"/>
            <a:ext cx="2189285" cy="1057275"/>
          </a:xfrm>
          <a:prstGeom prst="roundRect">
            <a:avLst>
              <a:gd name="adj" fmla="val 16667"/>
            </a:avLst>
          </a:prstGeom>
          <a:solidFill>
            <a:schemeClr val="accent1">
              <a:alpha val="63136"/>
            </a:schemeClr>
          </a:solidFill>
          <a:ln w="12700" algn="ctr">
            <a:solidFill>
              <a:srgbClr val="000080"/>
            </a:solidFill>
            <a:round/>
            <a:headEnd/>
            <a:tailEnd/>
          </a:ln>
        </p:spPr>
        <p:txBody>
          <a:bodyPr anchor="ctr" anchorCtr="1"/>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a:solidFill>
                  <a:srgbClr val="000000"/>
                </a:solidFill>
              </a:rPr>
              <a:t>Experience and performance</a:t>
            </a:r>
          </a:p>
        </p:txBody>
      </p:sp>
      <p:sp>
        <p:nvSpPr>
          <p:cNvPr id="2" name="テキスト ボックス 1"/>
          <p:cNvSpPr txBox="1"/>
          <p:nvPr/>
        </p:nvSpPr>
        <p:spPr>
          <a:xfrm>
            <a:off x="4355976" y="2164511"/>
            <a:ext cx="1866217" cy="646331"/>
          </a:xfrm>
          <a:prstGeom prst="rect">
            <a:avLst/>
          </a:prstGeom>
          <a:noFill/>
        </p:spPr>
        <p:txBody>
          <a:bodyPr wrap="none" rtlCol="0">
            <a:spAutoFit/>
          </a:bodyPr>
          <a:lstStyle/>
          <a:p>
            <a:r>
              <a:rPr kumimoji="1" lang="ja-JP" altLang="en-US" b="1" dirty="0" smtClean="0">
                <a:solidFill>
                  <a:srgbClr val="FF0000"/>
                </a:solidFill>
              </a:rPr>
              <a:t>≒</a:t>
            </a:r>
            <a:r>
              <a:rPr kumimoji="1" lang="en-US" altLang="ja-JP" b="1" dirty="0" smtClean="0">
                <a:solidFill>
                  <a:srgbClr val="FF0000"/>
                </a:solidFill>
              </a:rPr>
              <a:t>Evaluation of</a:t>
            </a:r>
          </a:p>
          <a:p>
            <a:r>
              <a:rPr lang="en-US" altLang="ja-JP" b="1" dirty="0" smtClean="0">
                <a:solidFill>
                  <a:srgbClr val="FF0000"/>
                </a:solidFill>
              </a:rPr>
              <a:t>Competency</a:t>
            </a:r>
          </a:p>
        </p:txBody>
      </p:sp>
      <p:sp>
        <p:nvSpPr>
          <p:cNvPr id="25" name="Text Box 17"/>
          <p:cNvSpPr txBox="1">
            <a:spLocks noChangeArrowheads="1"/>
          </p:cNvSpPr>
          <p:nvPr/>
        </p:nvSpPr>
        <p:spPr bwMode="auto">
          <a:xfrm>
            <a:off x="812723" y="1341918"/>
            <a:ext cx="936104" cy="707886"/>
          </a:xfrm>
          <a:prstGeom prst="rect">
            <a:avLst/>
          </a:prstGeom>
          <a:noFill/>
          <a:ln w="9525">
            <a:noFill/>
            <a:miter lim="800000"/>
            <a:headEnd/>
            <a:tailEnd/>
          </a:ln>
        </p:spPr>
        <p:txBody>
          <a:bodyPr wrap="square">
            <a:spAutoFit/>
          </a:bodyPr>
          <a:lstStyle/>
          <a:p>
            <a:pPr algn="ctr" eaLnBrk="0" hangingPunct="0">
              <a:spcBef>
                <a:spcPct val="0"/>
              </a:spcBef>
              <a:buClrTx/>
              <a:defRPr/>
            </a:pPr>
            <a:r>
              <a:rPr kumimoji="0" lang="en-US" altLang="ja-JP" sz="2000" dirty="0" smtClean="0">
                <a:solidFill>
                  <a:srgbClr val="000000"/>
                </a:solidFill>
                <a:latin typeface="+mn-lt"/>
              </a:rPr>
              <a:t>ITSS</a:t>
            </a:r>
          </a:p>
          <a:p>
            <a:pPr algn="ctr" eaLnBrk="0" hangingPunct="0">
              <a:spcBef>
                <a:spcPct val="0"/>
              </a:spcBef>
              <a:buClrTx/>
              <a:defRPr/>
            </a:pPr>
            <a:r>
              <a:rPr kumimoji="0" lang="en-US" altLang="ja-JP" sz="2000" dirty="0" smtClean="0">
                <a:solidFill>
                  <a:srgbClr val="000000"/>
                </a:solidFill>
                <a:latin typeface="+mn-lt"/>
              </a:rPr>
              <a:t>Level</a:t>
            </a:r>
            <a:endParaRPr kumimoji="0" lang="ja-JP" altLang="en-US" sz="2000" dirty="0">
              <a:solidFill>
                <a:srgbClr val="000000"/>
              </a:solidFill>
              <a:latin typeface="+mn-lt"/>
            </a:endParaRPr>
          </a:p>
        </p:txBody>
      </p:sp>
    </p:spTree>
    <p:extLst>
      <p:ext uri="{BB962C8B-B14F-4D97-AF65-F5344CB8AC3E}">
        <p14:creationId xmlns:p14="http://schemas.microsoft.com/office/powerpoint/2010/main" val="3574420470"/>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3"/>
          <p:cNvSpPr txBox="1">
            <a:spLocks noChangeArrowheads="1"/>
          </p:cNvSpPr>
          <p:nvPr/>
        </p:nvSpPr>
        <p:spPr bwMode="auto">
          <a:xfrm>
            <a:off x="311150" y="1643063"/>
            <a:ext cx="883285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17513" indent="-417513"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buClr>
                <a:srgbClr val="0000FF"/>
              </a:buClr>
              <a:defRPr/>
            </a:pPr>
            <a:r>
              <a:rPr lang="en-US" altLang="ja-JP" sz="2800" b="1" dirty="0" smtClean="0">
                <a:solidFill>
                  <a:srgbClr val="FF6600"/>
                </a:solidFill>
              </a:rPr>
              <a:t>IPA is</a:t>
            </a:r>
          </a:p>
          <a:p>
            <a:pPr eaLnBrk="1" hangingPunct="1">
              <a:spcBef>
                <a:spcPct val="50000"/>
              </a:spcBef>
              <a:buClr>
                <a:srgbClr val="0000FF"/>
              </a:buClr>
              <a:defRPr/>
            </a:pPr>
            <a:r>
              <a:rPr lang="ja-JP" altLang="en-US" sz="2000" b="1" dirty="0" smtClean="0">
                <a:solidFill>
                  <a:srgbClr val="000000"/>
                </a:solidFill>
              </a:rPr>
              <a:t>　　</a:t>
            </a:r>
            <a:r>
              <a:rPr lang="en-US" altLang="ja-JP" sz="2400" b="1" dirty="0" smtClean="0">
                <a:solidFill>
                  <a:srgbClr val="000000"/>
                </a:solidFill>
              </a:rPr>
              <a:t>an </a:t>
            </a:r>
            <a:r>
              <a:rPr lang="en-US" altLang="ja-JP" sz="2400" b="1" dirty="0" smtClean="0">
                <a:solidFill>
                  <a:srgbClr val="0070C0"/>
                </a:solidFill>
              </a:rPr>
              <a:t>Independent Administrative Agency</a:t>
            </a:r>
            <a:r>
              <a:rPr lang="en-US" altLang="ja-JP" sz="2400" b="1" dirty="0" smtClean="0"/>
              <a:t>,</a:t>
            </a:r>
            <a:r>
              <a:rPr lang="en-US" altLang="ja-JP" sz="2400" b="1" dirty="0" smtClean="0">
                <a:solidFill>
                  <a:srgbClr val="000000"/>
                </a:solidFill>
              </a:rPr>
              <a:t> sponsored by Ministry of Economy, Trade and Industry (METI).</a:t>
            </a:r>
          </a:p>
          <a:p>
            <a:pPr eaLnBrk="1" hangingPunct="1">
              <a:spcBef>
                <a:spcPct val="50000"/>
              </a:spcBef>
              <a:buClr>
                <a:srgbClr val="0000FF"/>
              </a:buClr>
              <a:defRPr/>
            </a:pPr>
            <a:r>
              <a:rPr lang="en-US" altLang="ja-JP" sz="2800" b="1" dirty="0" smtClean="0">
                <a:solidFill>
                  <a:srgbClr val="FF6600"/>
                </a:solidFill>
              </a:rPr>
              <a:t>Our role is </a:t>
            </a:r>
          </a:p>
          <a:p>
            <a:pPr indent="0" eaLnBrk="1" hangingPunct="1">
              <a:spcBef>
                <a:spcPct val="50000"/>
              </a:spcBef>
              <a:buClr>
                <a:srgbClr val="0000FF"/>
              </a:buClr>
              <a:defRPr/>
            </a:pPr>
            <a:r>
              <a:rPr lang="en-US" altLang="ja-JP" sz="2400" b="1" dirty="0" smtClean="0">
                <a:solidFill>
                  <a:schemeClr val="accent2"/>
                </a:solidFill>
              </a:rPr>
              <a:t>METI</a:t>
            </a:r>
            <a:r>
              <a:rPr lang="en-US" altLang="ja-JP" sz="2400" b="1" dirty="0" smtClean="0">
                <a:solidFill>
                  <a:srgbClr val="000000"/>
                </a:solidFill>
              </a:rPr>
              <a:t> makes IT policies</a:t>
            </a:r>
          </a:p>
          <a:p>
            <a:pPr indent="0" eaLnBrk="1" hangingPunct="1">
              <a:spcBef>
                <a:spcPts val="600"/>
              </a:spcBef>
              <a:buClr>
                <a:srgbClr val="0000FF"/>
              </a:buClr>
              <a:defRPr/>
            </a:pPr>
            <a:r>
              <a:rPr lang="en-US" altLang="ja-JP" sz="2400" b="1" dirty="0" smtClean="0">
                <a:solidFill>
                  <a:srgbClr val="FF0000"/>
                </a:solidFill>
              </a:rPr>
              <a:t>IPA</a:t>
            </a:r>
            <a:r>
              <a:rPr lang="en-US" altLang="ja-JP" sz="2400" b="1" dirty="0" smtClean="0">
                <a:solidFill>
                  <a:srgbClr val="000000"/>
                </a:solidFill>
              </a:rPr>
              <a:t> realize their IT Policies</a:t>
            </a:r>
          </a:p>
          <a:p>
            <a:pPr marL="1085850" lvl="1" indent="-342900" eaLnBrk="1" hangingPunct="1">
              <a:spcBef>
                <a:spcPts val="600"/>
              </a:spcBef>
              <a:buClr>
                <a:srgbClr val="0000FF"/>
              </a:buClr>
              <a:buFont typeface="Arial" panose="020B0604020202020204" pitchFamily="34" charset="0"/>
              <a:buChar char="•"/>
              <a:defRPr/>
            </a:pPr>
            <a:r>
              <a:rPr lang="en-US" altLang="ja-JP" sz="2400" b="1" dirty="0" smtClean="0">
                <a:solidFill>
                  <a:srgbClr val="000000"/>
                </a:solidFill>
              </a:rPr>
              <a:t>Solve diverse IT issues </a:t>
            </a:r>
          </a:p>
          <a:p>
            <a:pPr marL="1085850" lvl="1" indent="-342900" eaLnBrk="1" hangingPunct="1">
              <a:spcBef>
                <a:spcPts val="600"/>
              </a:spcBef>
              <a:buClr>
                <a:srgbClr val="0000FF"/>
              </a:buClr>
              <a:buFont typeface="Arial" panose="020B0604020202020204" pitchFamily="34" charset="0"/>
              <a:buChar char="•"/>
              <a:defRPr/>
            </a:pPr>
            <a:r>
              <a:rPr lang="en-US" altLang="ja-JP" sz="2400" b="1" dirty="0" smtClean="0">
                <a:solidFill>
                  <a:srgbClr val="000000"/>
                </a:solidFill>
              </a:rPr>
              <a:t>Create an IT-based society </a:t>
            </a:r>
            <a:endParaRPr lang="en-US" altLang="ja-JP" sz="2400" b="1" dirty="0">
              <a:solidFill>
                <a:srgbClr val="000000"/>
              </a:solidFill>
            </a:endParaRPr>
          </a:p>
          <a:p>
            <a:pPr indent="0" eaLnBrk="1" hangingPunct="1">
              <a:spcBef>
                <a:spcPts val="600"/>
              </a:spcBef>
              <a:buClr>
                <a:srgbClr val="0000FF"/>
              </a:buClr>
              <a:defRPr/>
            </a:pPr>
            <a:r>
              <a:rPr lang="en-US" altLang="ja-JP" sz="2400" b="1" dirty="0" smtClean="0">
                <a:solidFill>
                  <a:srgbClr val="000000"/>
                </a:solidFill>
              </a:rPr>
              <a:t>Contribute to achieve </a:t>
            </a:r>
            <a:r>
              <a:rPr lang="en-US" altLang="ja-JP" sz="2400" b="1" dirty="0" smtClean="0">
                <a:solidFill>
                  <a:srgbClr val="FF0000"/>
                </a:solidFill>
              </a:rPr>
              <a:t>Safe</a:t>
            </a:r>
            <a:r>
              <a:rPr lang="en-US" altLang="ja-JP" sz="2400" b="1" dirty="0" smtClean="0">
                <a:solidFill>
                  <a:srgbClr val="000000"/>
                </a:solidFill>
              </a:rPr>
              <a:t>, </a:t>
            </a:r>
            <a:r>
              <a:rPr lang="en-US" altLang="ja-JP" sz="2400" b="1" dirty="0" smtClean="0">
                <a:solidFill>
                  <a:srgbClr val="FF0000"/>
                </a:solidFill>
              </a:rPr>
              <a:t>Secure</a:t>
            </a:r>
            <a:r>
              <a:rPr lang="en-US" altLang="ja-JP" sz="2400" b="1" dirty="0" smtClean="0">
                <a:solidFill>
                  <a:srgbClr val="000000"/>
                </a:solidFill>
              </a:rPr>
              <a:t>, and </a:t>
            </a:r>
            <a:r>
              <a:rPr lang="en-US" altLang="ja-JP" sz="2400" b="1" dirty="0" smtClean="0">
                <a:solidFill>
                  <a:srgbClr val="FF0000"/>
                </a:solidFill>
              </a:rPr>
              <a:t>Reliable</a:t>
            </a:r>
            <a:r>
              <a:rPr lang="en-US" altLang="ja-JP" sz="2400" b="1" dirty="0" smtClean="0">
                <a:solidFill>
                  <a:srgbClr val="000000"/>
                </a:solidFill>
              </a:rPr>
              <a:t> IT Society </a:t>
            </a:r>
          </a:p>
          <a:p>
            <a:pPr indent="0" eaLnBrk="1" hangingPunct="1">
              <a:spcBef>
                <a:spcPct val="50000"/>
              </a:spcBef>
              <a:buClr>
                <a:srgbClr val="0000FF"/>
              </a:buClr>
              <a:defRPr/>
            </a:pPr>
            <a:endParaRPr lang="en-US" altLang="ja-JP" sz="2400" b="1" dirty="0" smtClean="0">
              <a:solidFill>
                <a:srgbClr val="FF0000"/>
              </a:solidFill>
            </a:endParaRPr>
          </a:p>
        </p:txBody>
      </p:sp>
      <p:sp>
        <p:nvSpPr>
          <p:cNvPr id="4" name="Rectangle 2"/>
          <p:cNvSpPr txBox="1">
            <a:spLocks noChangeArrowheads="1"/>
          </p:cNvSpPr>
          <p:nvPr/>
        </p:nvSpPr>
        <p:spPr bwMode="auto">
          <a:xfrm>
            <a:off x="311150" y="333375"/>
            <a:ext cx="84105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pitchFamily="50" charset="-128"/>
              </a:defRPr>
            </a:lvl2pPr>
            <a:lvl3pPr algn="l" rtl="0" eaLnBrk="0" fontAlgn="base" hangingPunct="0">
              <a:spcBef>
                <a:spcPct val="0"/>
              </a:spcBef>
              <a:spcAft>
                <a:spcPct val="0"/>
              </a:spcAft>
              <a:defRPr kumimoji="1" sz="3600">
                <a:solidFill>
                  <a:srgbClr val="003399"/>
                </a:solidFill>
                <a:latin typeface="Arial" charset="0"/>
                <a:ea typeface="ＭＳ Ｐゴシック" pitchFamily="50" charset="-128"/>
              </a:defRPr>
            </a:lvl3pPr>
            <a:lvl4pPr algn="l" rtl="0" eaLnBrk="0" fontAlgn="base" hangingPunct="0">
              <a:spcBef>
                <a:spcPct val="0"/>
              </a:spcBef>
              <a:spcAft>
                <a:spcPct val="0"/>
              </a:spcAft>
              <a:defRPr kumimoji="1" sz="3600">
                <a:solidFill>
                  <a:srgbClr val="003399"/>
                </a:solidFill>
                <a:latin typeface="Arial" charset="0"/>
                <a:ea typeface="ＭＳ Ｐゴシック" pitchFamily="50" charset="-128"/>
              </a:defRPr>
            </a:lvl4pPr>
            <a:lvl5pPr algn="l" rtl="0" eaLnBrk="0" fontAlgn="base" hangingPunct="0">
              <a:spcBef>
                <a:spcPct val="0"/>
              </a:spcBef>
              <a:spcAft>
                <a:spcPct val="0"/>
              </a:spcAft>
              <a:defRPr kumimoji="1" sz="3600">
                <a:solidFill>
                  <a:srgbClr val="003399"/>
                </a:solidFill>
                <a:latin typeface="Arial" charset="0"/>
                <a:ea typeface="ＭＳ Ｐゴシック" pitchFamily="50" charset="-128"/>
              </a:defRPr>
            </a:lvl5pPr>
            <a:lvl6pPr marL="457200" algn="l" rtl="0" fontAlgn="base">
              <a:spcBef>
                <a:spcPct val="0"/>
              </a:spcBef>
              <a:spcAft>
                <a:spcPct val="0"/>
              </a:spcAft>
              <a:defRPr kumimoji="1" sz="3600">
                <a:solidFill>
                  <a:srgbClr val="003399"/>
                </a:solidFill>
                <a:latin typeface="Arial" charset="0"/>
                <a:ea typeface="ＭＳ Ｐゴシック" pitchFamily="50" charset="-128"/>
              </a:defRPr>
            </a:lvl6pPr>
            <a:lvl7pPr marL="914400" algn="l" rtl="0" fontAlgn="base">
              <a:spcBef>
                <a:spcPct val="0"/>
              </a:spcBef>
              <a:spcAft>
                <a:spcPct val="0"/>
              </a:spcAft>
              <a:defRPr kumimoji="1" sz="3600">
                <a:solidFill>
                  <a:srgbClr val="003399"/>
                </a:solidFill>
                <a:latin typeface="Arial" charset="0"/>
                <a:ea typeface="ＭＳ Ｐゴシック" pitchFamily="50" charset="-128"/>
              </a:defRPr>
            </a:lvl7pPr>
            <a:lvl8pPr marL="1371600" algn="l" rtl="0" fontAlgn="base">
              <a:spcBef>
                <a:spcPct val="0"/>
              </a:spcBef>
              <a:spcAft>
                <a:spcPct val="0"/>
              </a:spcAft>
              <a:defRPr kumimoji="1" sz="3600">
                <a:solidFill>
                  <a:srgbClr val="003399"/>
                </a:solidFill>
                <a:latin typeface="Arial" charset="0"/>
                <a:ea typeface="ＭＳ Ｐゴシック" pitchFamily="50" charset="-128"/>
              </a:defRPr>
            </a:lvl8pPr>
            <a:lvl9pPr marL="1828800" algn="l" rtl="0" fontAlgn="base">
              <a:spcBef>
                <a:spcPct val="0"/>
              </a:spcBef>
              <a:spcAft>
                <a:spcPct val="0"/>
              </a:spcAft>
              <a:defRPr kumimoji="1" sz="3600">
                <a:solidFill>
                  <a:srgbClr val="003399"/>
                </a:solidFill>
                <a:latin typeface="Arial" charset="0"/>
                <a:ea typeface="ＭＳ Ｐゴシック" pitchFamily="50" charset="-128"/>
              </a:defRPr>
            </a:lvl9pPr>
          </a:lstStyle>
          <a:p>
            <a:pPr eaLnBrk="1" hangingPunct="1">
              <a:defRPr/>
            </a:pPr>
            <a:r>
              <a:rPr lang="en-US" altLang="ja-JP" sz="3200" b="1" kern="0" dirty="0" smtClean="0"/>
              <a:t>Introduction</a:t>
            </a:r>
          </a:p>
          <a:p>
            <a:pPr eaLnBrk="1" hangingPunct="1">
              <a:defRPr/>
            </a:pPr>
            <a:r>
              <a:rPr lang="en-US" altLang="ja-JP" sz="2400" b="1" dirty="0" smtClean="0">
                <a:solidFill>
                  <a:srgbClr val="FF0000"/>
                </a:solidFill>
              </a:rPr>
              <a:t>I</a:t>
            </a:r>
            <a:r>
              <a:rPr lang="en-US" altLang="ja-JP" sz="2400" b="1" dirty="0" smtClean="0"/>
              <a:t>nformation-technology </a:t>
            </a:r>
            <a:r>
              <a:rPr lang="en-US" altLang="ja-JP" sz="2400" b="1" dirty="0" smtClean="0">
                <a:solidFill>
                  <a:srgbClr val="FF0000"/>
                </a:solidFill>
              </a:rPr>
              <a:t>P</a:t>
            </a:r>
            <a:r>
              <a:rPr lang="en-US" altLang="ja-JP" sz="2400" b="1" dirty="0" smtClean="0"/>
              <a:t>romotion </a:t>
            </a:r>
            <a:r>
              <a:rPr lang="en-US" altLang="ja-JP" sz="2400" b="1" dirty="0" smtClean="0">
                <a:solidFill>
                  <a:srgbClr val="FF0000"/>
                </a:solidFill>
              </a:rPr>
              <a:t>A</a:t>
            </a:r>
            <a:r>
              <a:rPr lang="en-US" altLang="ja-JP" sz="2400" b="1" dirty="0" smtClean="0"/>
              <a:t>gency(IPA)</a:t>
            </a:r>
            <a:endParaRPr lang="en-US" altLang="ja-JP" sz="2400" b="1" kern="0" dirty="0" smtClean="0"/>
          </a:p>
        </p:txBody>
      </p:sp>
      <p:sp>
        <p:nvSpPr>
          <p:cNvPr id="2"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D2026E6E-5D80-4A23-A3BE-DC15498934A6}" type="slidenum">
              <a:rPr lang="en-US" altLang="ja-JP" sz="1400" smtClean="0"/>
              <a:pPr eaLnBrk="1" hangingPunct="1">
                <a:spcBef>
                  <a:spcPct val="0"/>
                </a:spcBef>
                <a:buClrTx/>
                <a:buFontTx/>
                <a:buNone/>
              </a:pPr>
              <a:t>2</a:t>
            </a:fld>
            <a:endParaRPr lang="en-US" altLang="ja-JP" sz="1400" smtClean="0"/>
          </a:p>
        </p:txBody>
      </p:sp>
    </p:spTree>
    <p:extLst>
      <p:ext uri="{BB962C8B-B14F-4D97-AF65-F5344CB8AC3E}">
        <p14:creationId xmlns:p14="http://schemas.microsoft.com/office/powerpoint/2010/main" val="340404875"/>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ctrTitle"/>
          </p:nvPr>
        </p:nvSpPr>
        <p:spPr>
          <a:xfrm>
            <a:off x="1187450" y="1958975"/>
            <a:ext cx="7091363" cy="1325563"/>
          </a:xfrm>
        </p:spPr>
        <p:txBody>
          <a:bodyPr/>
          <a:lstStyle/>
          <a:p>
            <a:r>
              <a:rPr lang="en-US" altLang="ja-JP" smtClean="0"/>
              <a:t>IT Engineer Examination</a:t>
            </a:r>
            <a:br>
              <a:rPr lang="en-US" altLang="ja-JP" smtClean="0"/>
            </a:br>
            <a:r>
              <a:rPr lang="en-US" altLang="ja-JP" smtClean="0"/>
              <a:t>     ITPEC</a:t>
            </a:r>
            <a:endParaRPr lang="ja-JP" altLang="en-US" smtClean="0"/>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EA4FC132-9BCD-4FCA-84DD-DAB8FE9EB5B9}" type="slidenum">
              <a:rPr lang="en-US" altLang="ja-JP" sz="1400" smtClean="0">
                <a:solidFill>
                  <a:srgbClr val="000000"/>
                </a:solidFill>
              </a:rPr>
              <a:pPr eaLnBrk="1" hangingPunct="1">
                <a:spcBef>
                  <a:spcPct val="0"/>
                </a:spcBef>
                <a:buClrTx/>
                <a:buFontTx/>
                <a:buNone/>
              </a:pPr>
              <a:t>21</a:t>
            </a:fld>
            <a:endParaRPr lang="en-US" altLang="ja-JP" sz="1400" smtClean="0">
              <a:solidFill>
                <a:srgbClr val="000000"/>
              </a:solidFill>
            </a:endParaRPr>
          </a:p>
        </p:txBody>
      </p:sp>
      <p:sp>
        <p:nvSpPr>
          <p:cNvPr id="22531" name="Text Box 2"/>
          <p:cNvSpPr txBox="1">
            <a:spLocks noChangeArrowheads="1"/>
          </p:cNvSpPr>
          <p:nvPr/>
        </p:nvSpPr>
        <p:spPr bwMode="auto">
          <a:xfrm>
            <a:off x="644011" y="4087813"/>
            <a:ext cx="418623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914400" indent="-45720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ts val="1200"/>
              </a:spcBef>
              <a:buClrTx/>
              <a:buFont typeface="Wingdings" pitchFamily="2" charset="2"/>
              <a:buChar char="ü"/>
            </a:pPr>
            <a:r>
              <a:rPr lang="en-US" altLang="ja-JP" sz="1800" dirty="0">
                <a:ea typeface="平成明朝体W3(GT)" pitchFamily="17" charset="-128"/>
              </a:rPr>
              <a:t>To improve technical competence of individuals.</a:t>
            </a:r>
          </a:p>
          <a:p>
            <a:pPr eaLnBrk="1" hangingPunct="1">
              <a:spcBef>
                <a:spcPts val="1200"/>
              </a:spcBef>
              <a:buClrTx/>
              <a:buFont typeface="Wingdings" pitchFamily="2" charset="2"/>
              <a:buChar char="ü"/>
            </a:pPr>
            <a:r>
              <a:rPr lang="en-US" altLang="ja-JP" sz="1800" dirty="0">
                <a:ea typeface="平成明朝体W3(GT)" pitchFamily="17" charset="-128"/>
              </a:rPr>
              <a:t>To </a:t>
            </a:r>
            <a:r>
              <a:rPr lang="en-US" altLang="ja-JP" sz="1800" dirty="0">
                <a:solidFill>
                  <a:srgbClr val="FF0000"/>
                </a:solidFill>
                <a:ea typeface="平成明朝体W3(GT)" pitchFamily="17" charset="-128"/>
              </a:rPr>
              <a:t>indicate the levels of competence </a:t>
            </a:r>
            <a:r>
              <a:rPr lang="en-US" altLang="ja-JP" sz="1800" dirty="0">
                <a:ea typeface="平成明朝体W3(GT)" pitchFamily="17" charset="-128"/>
              </a:rPr>
              <a:t>required for various fields of IT engineers. </a:t>
            </a:r>
          </a:p>
          <a:p>
            <a:pPr eaLnBrk="1" hangingPunct="1">
              <a:spcBef>
                <a:spcPts val="1200"/>
              </a:spcBef>
              <a:buClrTx/>
              <a:buFont typeface="Wingdings" pitchFamily="2" charset="2"/>
              <a:buChar char="ü"/>
            </a:pPr>
            <a:r>
              <a:rPr lang="en-US" altLang="ja-JP" sz="1800" dirty="0">
                <a:ea typeface="ＭＳ 明朝" pitchFamily="17" charset="-128"/>
              </a:rPr>
              <a:t>To </a:t>
            </a:r>
            <a:r>
              <a:rPr lang="en-US" altLang="ja-JP" sz="1800" dirty="0">
                <a:solidFill>
                  <a:srgbClr val="FF0000"/>
                </a:solidFill>
                <a:ea typeface="ＭＳ 明朝" pitchFamily="17" charset="-128"/>
              </a:rPr>
              <a:t>raise social status </a:t>
            </a:r>
            <a:r>
              <a:rPr lang="en-US" altLang="ja-JP" sz="1800" dirty="0">
                <a:ea typeface="ＭＳ 明朝" pitchFamily="17" charset="-128"/>
              </a:rPr>
              <a:t>of qualified engineers.</a:t>
            </a:r>
          </a:p>
          <a:p>
            <a:pPr eaLnBrk="1" hangingPunct="1">
              <a:spcBef>
                <a:spcPts val="1200"/>
              </a:spcBef>
              <a:buClrTx/>
              <a:buFont typeface="Wingdings" pitchFamily="2" charset="2"/>
              <a:buChar char="ü"/>
            </a:pPr>
            <a:r>
              <a:rPr lang="en-US" altLang="ja-JP" sz="1800" dirty="0"/>
              <a:t>Motivation for self-upgrading</a:t>
            </a:r>
          </a:p>
        </p:txBody>
      </p:sp>
      <p:sp>
        <p:nvSpPr>
          <p:cNvPr id="22532" name="Rectangle 8"/>
          <p:cNvSpPr>
            <a:spLocks noChangeArrowheads="1"/>
          </p:cNvSpPr>
          <p:nvPr/>
        </p:nvSpPr>
        <p:spPr bwMode="auto">
          <a:xfrm>
            <a:off x="252413" y="214312"/>
            <a:ext cx="7561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50000"/>
              </a:spcBef>
              <a:buClrTx/>
              <a:buFontTx/>
              <a:buNone/>
            </a:pPr>
            <a:r>
              <a:rPr lang="en-US" altLang="ja-JP" sz="2800" b="1" dirty="0">
                <a:solidFill>
                  <a:srgbClr val="0000FF"/>
                </a:solidFill>
                <a:ea typeface="平成明朝体W3(GT)" pitchFamily="17" charset="-128"/>
                <a:cs typeface="Arial" pitchFamily="34" charset="0"/>
              </a:rPr>
              <a:t>ITEE</a:t>
            </a:r>
            <a:r>
              <a:rPr lang="ja-JP" altLang="en-US" sz="2800" b="1" dirty="0">
                <a:solidFill>
                  <a:srgbClr val="0000FF"/>
                </a:solidFill>
                <a:ea typeface="平成明朝体W3(GT)" pitchFamily="17" charset="-128"/>
                <a:cs typeface="Arial" pitchFamily="34" charset="0"/>
              </a:rPr>
              <a:t> </a:t>
            </a:r>
            <a:r>
              <a:rPr lang="en-US" altLang="ja-JP" sz="2800" b="1" dirty="0">
                <a:solidFill>
                  <a:srgbClr val="0000FF"/>
                </a:solidFill>
                <a:ea typeface="平成明朝体W3(GT)" pitchFamily="17" charset="-128"/>
                <a:cs typeface="Arial" pitchFamily="34" charset="0"/>
              </a:rPr>
              <a:t>Overview</a:t>
            </a:r>
          </a:p>
        </p:txBody>
      </p:sp>
      <p:sp>
        <p:nvSpPr>
          <p:cNvPr id="22533" name="Text Box 2"/>
          <p:cNvSpPr txBox="1">
            <a:spLocks noChangeArrowheads="1"/>
          </p:cNvSpPr>
          <p:nvPr/>
        </p:nvSpPr>
        <p:spPr bwMode="auto">
          <a:xfrm>
            <a:off x="4747418" y="4339431"/>
            <a:ext cx="4186237"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914400" indent="-45720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ts val="1200"/>
              </a:spcBef>
              <a:buClrTx/>
              <a:buFont typeface="Wingdings" pitchFamily="2" charset="2"/>
              <a:buChar char="ü"/>
            </a:pPr>
            <a:r>
              <a:rPr lang="en-US" altLang="ja-JP" sz="1800" dirty="0">
                <a:ea typeface="平成明朝体W3(GT)" pitchFamily="17" charset="-128"/>
              </a:rPr>
              <a:t>To act as </a:t>
            </a:r>
            <a:r>
              <a:rPr lang="en-US" altLang="ja-JP" sz="1800" dirty="0">
                <a:solidFill>
                  <a:srgbClr val="FF0000"/>
                </a:solidFill>
                <a:ea typeface="平成明朝体W3(GT)" pitchFamily="17" charset="-128"/>
              </a:rPr>
              <a:t>guidelines in education </a:t>
            </a:r>
            <a:r>
              <a:rPr lang="en-US" altLang="ja-JP" sz="1800" dirty="0">
                <a:ea typeface="平成明朝体W3(GT)" pitchFamily="17" charset="-128"/>
              </a:rPr>
              <a:t>and </a:t>
            </a:r>
            <a:r>
              <a:rPr lang="en-US" altLang="ja-JP" sz="1800" dirty="0">
                <a:solidFill>
                  <a:srgbClr val="FF0000"/>
                </a:solidFill>
                <a:ea typeface="平成明朝体W3(GT)" pitchFamily="17" charset="-128"/>
              </a:rPr>
              <a:t>training</a:t>
            </a:r>
            <a:r>
              <a:rPr lang="en-US" altLang="ja-JP" sz="1800" dirty="0">
                <a:ea typeface="平成明朝体W3(GT)" pitchFamily="17" charset="-128"/>
              </a:rPr>
              <a:t>.</a:t>
            </a:r>
          </a:p>
          <a:p>
            <a:pPr eaLnBrk="1" hangingPunct="1">
              <a:spcBef>
                <a:spcPts val="1200"/>
              </a:spcBef>
              <a:buClrTx/>
              <a:buFont typeface="Wingdings" pitchFamily="2" charset="2"/>
              <a:buChar char="ü"/>
            </a:pPr>
            <a:r>
              <a:rPr lang="en-US" altLang="ja-JP" sz="1800" dirty="0">
                <a:ea typeface="ＭＳ 明朝" pitchFamily="17" charset="-128"/>
              </a:rPr>
              <a:t>To establish an </a:t>
            </a:r>
            <a:r>
              <a:rPr lang="en-US" altLang="ja-JP" sz="1800" dirty="0">
                <a:solidFill>
                  <a:srgbClr val="FF0000"/>
                </a:solidFill>
                <a:ea typeface="ＭＳ 明朝" pitchFamily="17" charset="-128"/>
              </a:rPr>
              <a:t>objective criteria </a:t>
            </a:r>
            <a:r>
              <a:rPr lang="en-US" altLang="ja-JP" sz="1800" dirty="0">
                <a:ea typeface="ＭＳ 明朝" pitchFamily="17" charset="-128"/>
              </a:rPr>
              <a:t>for evaluating skill and competence of IT engineers.</a:t>
            </a:r>
          </a:p>
          <a:p>
            <a:pPr eaLnBrk="1" hangingPunct="1">
              <a:spcBef>
                <a:spcPts val="1200"/>
              </a:spcBef>
              <a:buClrTx/>
              <a:buFont typeface="Wingdings" pitchFamily="2" charset="2"/>
              <a:buChar char="ü"/>
            </a:pPr>
            <a:r>
              <a:rPr lang="en-US" altLang="ja-JP" sz="1800" dirty="0"/>
              <a:t>A </a:t>
            </a:r>
            <a:r>
              <a:rPr lang="en-US" altLang="ja-JP" sz="1800" dirty="0">
                <a:solidFill>
                  <a:srgbClr val="FF0000"/>
                </a:solidFill>
              </a:rPr>
              <a:t>Yardstick to Objectively Evaluate </a:t>
            </a:r>
            <a:r>
              <a:rPr lang="en-US" altLang="ja-JP" sz="1800" dirty="0"/>
              <a:t>IT Human Resources</a:t>
            </a:r>
          </a:p>
        </p:txBody>
      </p:sp>
      <p:sp>
        <p:nvSpPr>
          <p:cNvPr id="10" name="Rectangle 3"/>
          <p:cNvSpPr txBox="1">
            <a:spLocks noChangeArrowheads="1"/>
          </p:cNvSpPr>
          <p:nvPr/>
        </p:nvSpPr>
        <p:spPr bwMode="auto">
          <a:xfrm>
            <a:off x="781050" y="3861296"/>
            <a:ext cx="27828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00FF"/>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pitchFamily="34"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0000FF"/>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FF6600"/>
              </a:buClr>
              <a:buFont typeface="Arial" pitchFamily="34"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Font typeface="Arial" pitchFamily="34"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eaLnBrk="1" hangingPunct="1">
              <a:lnSpc>
                <a:spcPts val="1900"/>
              </a:lnSpc>
              <a:buFontTx/>
              <a:buNone/>
              <a:tabLst>
                <a:tab pos="2336800" algn="l"/>
                <a:tab pos="8610600" algn="l"/>
              </a:tabLst>
              <a:defRPr/>
            </a:pPr>
            <a:r>
              <a:rPr lang="en-US" altLang="ja-JP" sz="2400" b="1" kern="0" dirty="0" smtClean="0">
                <a:cs typeface="Arial" pitchFamily="34" charset="0"/>
              </a:rPr>
              <a:t>For IT engineer</a:t>
            </a:r>
            <a:endParaRPr lang="en-US" altLang="ja-JP" sz="1600" dirty="0" smtClean="0">
              <a:cs typeface="Arial" pitchFamily="34" charset="0"/>
            </a:endParaRPr>
          </a:p>
        </p:txBody>
      </p:sp>
      <p:sp>
        <p:nvSpPr>
          <p:cNvPr id="11" name="Rectangle 3"/>
          <p:cNvSpPr txBox="1">
            <a:spLocks noChangeArrowheads="1"/>
          </p:cNvSpPr>
          <p:nvPr/>
        </p:nvSpPr>
        <p:spPr bwMode="auto">
          <a:xfrm>
            <a:off x="4787900" y="3861296"/>
            <a:ext cx="4105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00FF"/>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pitchFamily="34"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0000FF"/>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FF6600"/>
              </a:buClr>
              <a:buFont typeface="Arial" pitchFamily="34"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Font typeface="Arial" pitchFamily="34"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eaLnBrk="1" hangingPunct="1">
              <a:lnSpc>
                <a:spcPts val="1900"/>
              </a:lnSpc>
              <a:buFontTx/>
              <a:buNone/>
              <a:tabLst>
                <a:tab pos="2336800" algn="l"/>
                <a:tab pos="8610600" algn="l"/>
              </a:tabLst>
              <a:defRPr/>
            </a:pPr>
            <a:r>
              <a:rPr lang="en-US" altLang="ja-JP" sz="2400" b="1" kern="0" dirty="0" smtClean="0">
                <a:cs typeface="Arial" pitchFamily="34" charset="0"/>
              </a:rPr>
              <a:t>For Industry, Academia</a:t>
            </a:r>
            <a:endParaRPr lang="en-US" altLang="ja-JP" sz="1600" dirty="0" smtClean="0">
              <a:cs typeface="Arial" pitchFamily="34" charset="0"/>
            </a:endParaRPr>
          </a:p>
        </p:txBody>
      </p:sp>
      <p:sp>
        <p:nvSpPr>
          <p:cNvPr id="22536" name="Rectangle 8"/>
          <p:cNvSpPr>
            <a:spLocks noChangeArrowheads="1"/>
          </p:cNvSpPr>
          <p:nvPr/>
        </p:nvSpPr>
        <p:spPr bwMode="auto">
          <a:xfrm>
            <a:off x="463989" y="3194852"/>
            <a:ext cx="263184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50000"/>
              </a:spcBef>
              <a:buClrTx/>
              <a:buFontTx/>
              <a:buNone/>
            </a:pPr>
            <a:r>
              <a:rPr lang="en-US" altLang="ja-JP" sz="2800" b="1" dirty="0">
                <a:solidFill>
                  <a:srgbClr val="FF6600"/>
                </a:solidFill>
                <a:ea typeface="平成明朝体W3(GT)" pitchFamily="17" charset="-128"/>
                <a:cs typeface="Arial" pitchFamily="34" charset="0"/>
              </a:rPr>
              <a:t>Objectives</a:t>
            </a:r>
            <a:r>
              <a:rPr lang="ja-JP" altLang="en-US" sz="2800" b="1" dirty="0">
                <a:solidFill>
                  <a:srgbClr val="FF6600"/>
                </a:solidFill>
                <a:ea typeface="平成明朝体W3(GT)" pitchFamily="17" charset="-128"/>
                <a:cs typeface="Arial" pitchFamily="34" charset="0"/>
              </a:rPr>
              <a:t> </a:t>
            </a:r>
            <a:r>
              <a:rPr lang="en-US" altLang="ja-JP" sz="2800" b="1" dirty="0">
                <a:solidFill>
                  <a:srgbClr val="FF6600"/>
                </a:solidFill>
                <a:ea typeface="平成明朝体W3(GT)" pitchFamily="17" charset="-128"/>
                <a:cs typeface="Arial" pitchFamily="34" charset="0"/>
              </a:rPr>
              <a:t>are</a:t>
            </a:r>
          </a:p>
        </p:txBody>
      </p:sp>
      <p:sp>
        <p:nvSpPr>
          <p:cNvPr id="9" name="Rectangle 8"/>
          <p:cNvSpPr>
            <a:spLocks noChangeArrowheads="1"/>
          </p:cNvSpPr>
          <p:nvPr/>
        </p:nvSpPr>
        <p:spPr bwMode="auto">
          <a:xfrm>
            <a:off x="488631" y="898919"/>
            <a:ext cx="2271807" cy="523220"/>
          </a:xfrm>
          <a:prstGeom prst="rect">
            <a:avLst/>
          </a:prstGeom>
          <a:solidFill>
            <a:schemeClr val="bg1"/>
          </a:solidFill>
          <a:ln>
            <a:solidFill>
              <a:schemeClr val="tx1"/>
            </a:solidFill>
          </a:ln>
          <a:extLst/>
        </p:spPr>
        <p:txBody>
          <a:bodyPr wrap="squar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50000"/>
              </a:spcBef>
              <a:buClrTx/>
              <a:buFontTx/>
              <a:buNone/>
            </a:pPr>
            <a:r>
              <a:rPr lang="en-US" altLang="ja-JP" sz="2800" b="1" dirty="0" smtClean="0">
                <a:solidFill>
                  <a:srgbClr val="FF6600"/>
                </a:solidFill>
                <a:ea typeface="平成明朝体W3(GT)" pitchFamily="17" charset="-128"/>
                <a:cs typeface="Arial" pitchFamily="34" charset="0"/>
              </a:rPr>
              <a:t>ITEE/ITPE</a:t>
            </a:r>
            <a:r>
              <a:rPr lang="ja-JP" altLang="en-US" sz="2800" b="1" dirty="0" smtClean="0">
                <a:solidFill>
                  <a:srgbClr val="FF6600"/>
                </a:solidFill>
                <a:ea typeface="平成明朝体W3(GT)" pitchFamily="17" charset="-128"/>
                <a:cs typeface="Arial" pitchFamily="34" charset="0"/>
              </a:rPr>
              <a:t> </a:t>
            </a:r>
            <a:r>
              <a:rPr lang="en-US" altLang="ja-JP" sz="2800" b="1" dirty="0">
                <a:solidFill>
                  <a:srgbClr val="FF6600"/>
                </a:solidFill>
                <a:ea typeface="平成明朝体W3(GT)" pitchFamily="17" charset="-128"/>
                <a:cs typeface="Arial" pitchFamily="34" charset="0"/>
              </a:rPr>
              <a:t>is</a:t>
            </a:r>
          </a:p>
        </p:txBody>
      </p:sp>
      <p:sp>
        <p:nvSpPr>
          <p:cNvPr id="12" name="テキスト ボックス 1"/>
          <p:cNvSpPr txBox="1">
            <a:spLocks noChangeArrowheads="1"/>
          </p:cNvSpPr>
          <p:nvPr/>
        </p:nvSpPr>
        <p:spPr bwMode="auto">
          <a:xfrm>
            <a:off x="490475" y="1422139"/>
            <a:ext cx="83941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400" dirty="0" smtClean="0"/>
              <a:t>ITEE/ITPE </a:t>
            </a:r>
            <a:r>
              <a:rPr lang="en-US" altLang="ja-JP" sz="2400" dirty="0"/>
              <a:t>is </a:t>
            </a:r>
            <a:r>
              <a:rPr lang="ja-JP" altLang="en-US" sz="2400" dirty="0">
                <a:solidFill>
                  <a:srgbClr val="000000"/>
                </a:solidFill>
                <a:cs typeface="Arial" pitchFamily="34" charset="0"/>
              </a:rPr>
              <a:t>a </a:t>
            </a:r>
            <a:r>
              <a:rPr lang="ja-JP" altLang="en-US" sz="2400" dirty="0">
                <a:solidFill>
                  <a:srgbClr val="FF6600"/>
                </a:solidFill>
                <a:cs typeface="Arial" pitchFamily="34" charset="0"/>
              </a:rPr>
              <a:t>national examination </a:t>
            </a:r>
            <a:r>
              <a:rPr lang="en-US" altLang="ja-JP" sz="2400" dirty="0">
                <a:solidFill>
                  <a:srgbClr val="FF6600"/>
                </a:solidFill>
                <a:cs typeface="Arial" pitchFamily="34" charset="0"/>
              </a:rPr>
              <a:t>based upon the Act </a:t>
            </a:r>
            <a:r>
              <a:rPr lang="ja-JP" altLang="en-US" sz="2400" dirty="0">
                <a:solidFill>
                  <a:srgbClr val="000000"/>
                </a:solidFill>
                <a:cs typeface="Arial" pitchFamily="34" charset="0"/>
              </a:rPr>
              <a:t>by which METI </a:t>
            </a:r>
            <a:r>
              <a:rPr lang="en-US" altLang="ja-JP" sz="2400" dirty="0">
                <a:solidFill>
                  <a:srgbClr val="000000"/>
                </a:solidFill>
                <a:cs typeface="Arial" pitchFamily="34" charset="0"/>
              </a:rPr>
              <a:t>(Ministry of Economy, Trade and Industry) </a:t>
            </a:r>
            <a:r>
              <a:rPr lang="ja-JP" altLang="en-US" sz="2400" dirty="0">
                <a:solidFill>
                  <a:srgbClr val="000000"/>
                </a:solidFill>
                <a:cs typeface="Arial" pitchFamily="34" charset="0"/>
              </a:rPr>
              <a:t>recognizes </a:t>
            </a:r>
            <a:r>
              <a:rPr lang="en-US" altLang="ja-JP" sz="2400" dirty="0">
                <a:solidFill>
                  <a:srgbClr val="000000"/>
                </a:solidFill>
                <a:cs typeface="Arial" pitchFamily="34" charset="0"/>
              </a:rPr>
              <a:t>IT </a:t>
            </a:r>
            <a:r>
              <a:rPr lang="ja-JP" altLang="en-US" sz="2400" dirty="0">
                <a:solidFill>
                  <a:srgbClr val="000000"/>
                </a:solidFill>
                <a:cs typeface="Arial" pitchFamily="34" charset="0"/>
              </a:rPr>
              <a:t>engineers as possessing a given level of knowledge and skills. </a:t>
            </a:r>
            <a:endParaRPr lang="en-US" altLang="ja-JP" sz="2400" dirty="0">
              <a:solidFill>
                <a:srgbClr val="000000"/>
              </a:solidFill>
              <a:cs typeface="Arial" pitchFamily="34" charset="0"/>
            </a:endParaRPr>
          </a:p>
        </p:txBody>
      </p:sp>
    </p:spTree>
    <p:extLst>
      <p:ext uri="{BB962C8B-B14F-4D97-AF65-F5344CB8AC3E}">
        <p14:creationId xmlns:p14="http://schemas.microsoft.com/office/powerpoint/2010/main" val="629364808"/>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6143FE38-8236-4302-B443-B1879A96DDBA}" type="slidenum">
              <a:rPr lang="en-US" altLang="ja-JP" sz="1400" smtClean="0">
                <a:solidFill>
                  <a:srgbClr val="000000"/>
                </a:solidFill>
              </a:rPr>
              <a:pPr eaLnBrk="1" hangingPunct="1">
                <a:spcBef>
                  <a:spcPct val="0"/>
                </a:spcBef>
                <a:buClrTx/>
                <a:buFontTx/>
                <a:buNone/>
              </a:pPr>
              <a:t>22</a:t>
            </a:fld>
            <a:endParaRPr lang="en-US" altLang="ja-JP" sz="1400" smtClean="0">
              <a:solidFill>
                <a:srgbClr val="000000"/>
              </a:solidFill>
            </a:endParaRPr>
          </a:p>
        </p:txBody>
      </p:sp>
      <p:sp>
        <p:nvSpPr>
          <p:cNvPr id="23555" name="Rectangle 8"/>
          <p:cNvSpPr>
            <a:spLocks noChangeArrowheads="1"/>
          </p:cNvSpPr>
          <p:nvPr/>
        </p:nvSpPr>
        <p:spPr bwMode="auto">
          <a:xfrm>
            <a:off x="252413" y="476250"/>
            <a:ext cx="7561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50000"/>
              </a:spcBef>
              <a:buClrTx/>
              <a:buFontTx/>
              <a:buNone/>
            </a:pPr>
            <a:r>
              <a:rPr lang="en-US" altLang="ja-JP" sz="2800" b="1">
                <a:solidFill>
                  <a:srgbClr val="0000FF"/>
                </a:solidFill>
                <a:ea typeface="平成明朝体W3(GT)" pitchFamily="17" charset="-128"/>
                <a:cs typeface="Arial" pitchFamily="34" charset="0"/>
              </a:rPr>
              <a:t>ITEE</a:t>
            </a:r>
            <a:r>
              <a:rPr lang="ja-JP" altLang="en-US" sz="2800" b="1">
                <a:solidFill>
                  <a:srgbClr val="0000FF"/>
                </a:solidFill>
                <a:ea typeface="平成明朝体W3(GT)" pitchFamily="17" charset="-128"/>
                <a:cs typeface="Arial" pitchFamily="34" charset="0"/>
              </a:rPr>
              <a:t> </a:t>
            </a:r>
            <a:r>
              <a:rPr lang="en-US" altLang="ja-JP" sz="2800" b="1">
                <a:solidFill>
                  <a:srgbClr val="0000FF"/>
                </a:solidFill>
                <a:ea typeface="平成明朝体W3(GT)" pitchFamily="17" charset="-128"/>
                <a:cs typeface="Arial" pitchFamily="34" charset="0"/>
              </a:rPr>
              <a:t>Overview</a:t>
            </a:r>
          </a:p>
        </p:txBody>
      </p:sp>
      <p:sp>
        <p:nvSpPr>
          <p:cNvPr id="23556" name="Rectangle 8"/>
          <p:cNvSpPr>
            <a:spLocks noChangeArrowheads="1"/>
          </p:cNvSpPr>
          <p:nvPr/>
        </p:nvSpPr>
        <p:spPr bwMode="auto">
          <a:xfrm>
            <a:off x="323850" y="1484313"/>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50000"/>
              </a:spcBef>
              <a:buClrTx/>
              <a:buFontTx/>
              <a:buNone/>
            </a:pPr>
            <a:r>
              <a:rPr lang="en-US" altLang="ja-JP" sz="3600" b="1">
                <a:solidFill>
                  <a:srgbClr val="FF6600"/>
                </a:solidFill>
                <a:ea typeface="平成明朝体W3(GT)" pitchFamily="17" charset="-128"/>
                <a:cs typeface="Arial" pitchFamily="34" charset="0"/>
              </a:rPr>
              <a:t>When started?</a:t>
            </a:r>
          </a:p>
        </p:txBody>
      </p:sp>
      <p:sp>
        <p:nvSpPr>
          <p:cNvPr id="23557" name="テキスト ボックス 1"/>
          <p:cNvSpPr txBox="1">
            <a:spLocks noChangeArrowheads="1"/>
          </p:cNvSpPr>
          <p:nvPr/>
        </p:nvSpPr>
        <p:spPr bwMode="auto">
          <a:xfrm>
            <a:off x="476250" y="2205038"/>
            <a:ext cx="1406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3600"/>
              <a:t>1969</a:t>
            </a:r>
            <a:endParaRPr lang="en-US" altLang="ja-JP" sz="3600">
              <a:solidFill>
                <a:srgbClr val="000000"/>
              </a:solidFill>
              <a:cs typeface="Arial" pitchFamily="34" charset="0"/>
            </a:endParaRPr>
          </a:p>
        </p:txBody>
      </p:sp>
      <p:sp>
        <p:nvSpPr>
          <p:cNvPr id="23558" name="テキスト ボックス 5"/>
          <p:cNvSpPr txBox="1">
            <a:spLocks noChangeArrowheads="1"/>
          </p:cNvSpPr>
          <p:nvPr/>
        </p:nvSpPr>
        <p:spPr bwMode="auto">
          <a:xfrm>
            <a:off x="542925" y="5807075"/>
            <a:ext cx="1262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3600"/>
              <a:t>2015</a:t>
            </a:r>
            <a:endParaRPr lang="en-US" altLang="ja-JP" sz="3600">
              <a:solidFill>
                <a:srgbClr val="000000"/>
              </a:solidFill>
              <a:cs typeface="Arial" pitchFamily="34" charset="0"/>
            </a:endParaRPr>
          </a:p>
        </p:txBody>
      </p:sp>
      <p:sp>
        <p:nvSpPr>
          <p:cNvPr id="5" name="V 字形矢印 4"/>
          <p:cNvSpPr/>
          <p:nvPr/>
        </p:nvSpPr>
        <p:spPr>
          <a:xfrm rot="5400000">
            <a:off x="-269081" y="4239419"/>
            <a:ext cx="2809875" cy="325437"/>
          </a:xfrm>
          <a:prstGeom prst="notched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23560" name="テキスト ボックス 11"/>
          <p:cNvSpPr txBox="1">
            <a:spLocks noChangeArrowheads="1"/>
          </p:cNvSpPr>
          <p:nvPr/>
        </p:nvSpPr>
        <p:spPr bwMode="auto">
          <a:xfrm>
            <a:off x="1951038" y="2327275"/>
            <a:ext cx="4781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000">
                <a:solidFill>
                  <a:srgbClr val="0070C0"/>
                </a:solidFill>
              </a:rPr>
              <a:t>2 Exam categories     42,000 examinees</a:t>
            </a:r>
            <a:endParaRPr lang="en-US" altLang="ja-JP" sz="2000">
              <a:solidFill>
                <a:srgbClr val="0070C0"/>
              </a:solidFill>
              <a:cs typeface="Arial" pitchFamily="34" charset="0"/>
            </a:endParaRPr>
          </a:p>
        </p:txBody>
      </p:sp>
      <p:sp>
        <p:nvSpPr>
          <p:cNvPr id="23561" name="テキスト ボックス 12"/>
          <p:cNvSpPr txBox="1">
            <a:spLocks noChangeArrowheads="1"/>
          </p:cNvSpPr>
          <p:nvPr/>
        </p:nvSpPr>
        <p:spPr bwMode="auto">
          <a:xfrm>
            <a:off x="1804988" y="6030913"/>
            <a:ext cx="6292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000">
                <a:solidFill>
                  <a:srgbClr val="0070C0"/>
                </a:solidFill>
              </a:rPr>
              <a:t>12 Exam categories     400,000 applicants/year</a:t>
            </a:r>
            <a:endParaRPr lang="en-US" altLang="ja-JP" sz="2000">
              <a:solidFill>
                <a:srgbClr val="0070C0"/>
              </a:solidFill>
              <a:cs typeface="Arial" pitchFamily="34" charset="0"/>
            </a:endParaRPr>
          </a:p>
        </p:txBody>
      </p:sp>
      <p:sp>
        <p:nvSpPr>
          <p:cNvPr id="23562" name="テキスト ボックス 13"/>
          <p:cNvSpPr txBox="1">
            <a:spLocks noChangeArrowheads="1"/>
          </p:cNvSpPr>
          <p:nvPr/>
        </p:nvSpPr>
        <p:spPr bwMode="auto">
          <a:xfrm>
            <a:off x="1712913" y="2851150"/>
            <a:ext cx="4227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000">
                <a:cs typeface="Arial" pitchFamily="34" charset="0"/>
              </a:rPr>
              <a:t>ITEE </a:t>
            </a:r>
            <a:r>
              <a:rPr lang="ja-JP" altLang="en-US" sz="2000">
                <a:cs typeface="Arial" pitchFamily="34" charset="0"/>
              </a:rPr>
              <a:t>was launched in 1969 </a:t>
            </a:r>
          </a:p>
        </p:txBody>
      </p:sp>
      <p:sp>
        <p:nvSpPr>
          <p:cNvPr id="23563" name="テキスト ボックス 15"/>
          <p:cNvSpPr txBox="1">
            <a:spLocks noChangeArrowheads="1"/>
          </p:cNvSpPr>
          <p:nvPr/>
        </p:nvSpPr>
        <p:spPr bwMode="auto">
          <a:xfrm>
            <a:off x="2160588" y="3255963"/>
            <a:ext cx="67325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 typeface="Wingdings" pitchFamily="2" charset="2"/>
              <a:buChar char="Ø"/>
            </a:pPr>
            <a:r>
              <a:rPr lang="en-US" altLang="ja-JP" sz="2000">
                <a:cs typeface="Arial" pitchFamily="34" charset="0"/>
              </a:rPr>
              <a:t>Concern from the industry fearing shortage of skilled IT engineers.</a:t>
            </a:r>
          </a:p>
          <a:p>
            <a:pPr eaLnBrk="1" hangingPunct="1">
              <a:spcBef>
                <a:spcPct val="0"/>
              </a:spcBef>
              <a:buClrTx/>
              <a:buFont typeface="Wingdings" pitchFamily="2" charset="2"/>
              <a:buChar char="Ø"/>
            </a:pPr>
            <a:r>
              <a:rPr lang="en-US" altLang="ja-JP" sz="2000"/>
              <a:t>Voices from IT engineers seeking recognition of their knowledge and skills.</a:t>
            </a:r>
          </a:p>
        </p:txBody>
      </p:sp>
      <p:cxnSp>
        <p:nvCxnSpPr>
          <p:cNvPr id="10" name="直線コネクタ 9"/>
          <p:cNvCxnSpPr/>
          <p:nvPr/>
        </p:nvCxnSpPr>
        <p:spPr>
          <a:xfrm>
            <a:off x="622300" y="2741613"/>
            <a:ext cx="6408738" cy="0"/>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a:off x="622300" y="6453188"/>
            <a:ext cx="7272338" cy="0"/>
          </a:xfrm>
          <a:prstGeom prst="line">
            <a:avLst/>
          </a:prstGeom>
        </p:spPr>
        <p:style>
          <a:lnRef idx="1">
            <a:schemeClr val="dk1"/>
          </a:lnRef>
          <a:fillRef idx="0">
            <a:schemeClr val="dk1"/>
          </a:fillRef>
          <a:effectRef idx="0">
            <a:schemeClr val="dk1"/>
          </a:effectRef>
          <a:fontRef idx="minor">
            <a:schemeClr val="tx1"/>
          </a:fontRef>
        </p:style>
      </p:cxnSp>
      <p:pic>
        <p:nvPicPr>
          <p:cNvPr id="23566" name="Picture 2" descr="C:\Users\s-sakagu\AppData\Local\Microsoft\Windows\Temporary Internet Files\Content.IE5\V4IV5NRE\MC9003395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7375" y="4791075"/>
            <a:ext cx="906463"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3" descr="C:\Users\s-sakagu\AppData\Local\Microsoft\Windows\Temporary Internet Files\Content.IE5\DC96XQY8\MP90040214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705350"/>
            <a:ext cx="11699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ストライプ矢印 19"/>
          <p:cNvSpPr/>
          <p:nvPr/>
        </p:nvSpPr>
        <p:spPr>
          <a:xfrm>
            <a:off x="4259263" y="4972050"/>
            <a:ext cx="817562" cy="542925"/>
          </a:xfrm>
          <a:prstGeom prst="stripedRightArrow">
            <a:avLst/>
          </a:prstGeom>
          <a:solidFill>
            <a:srgbClr val="FF6600"/>
          </a:solidFill>
          <a:ln>
            <a:solidFill>
              <a:srgbClr val="D4742C"/>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23569" name="テキスト ボックス 24"/>
          <p:cNvSpPr txBox="1">
            <a:spLocks noChangeArrowheads="1"/>
          </p:cNvSpPr>
          <p:nvPr/>
        </p:nvSpPr>
        <p:spPr bwMode="auto">
          <a:xfrm>
            <a:off x="1804988" y="5092700"/>
            <a:ext cx="1460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200">
                <a:cs typeface="Arial" pitchFamily="34" charset="0"/>
              </a:rPr>
              <a:t>Heavy industries</a:t>
            </a:r>
            <a:endParaRPr lang="ja-JP" altLang="en-US" sz="1200">
              <a:cs typeface="Arial" pitchFamily="34" charset="0"/>
            </a:endParaRPr>
          </a:p>
        </p:txBody>
      </p:sp>
      <p:sp>
        <p:nvSpPr>
          <p:cNvPr id="23570" name="テキスト ボックス 25"/>
          <p:cNvSpPr txBox="1">
            <a:spLocks noChangeArrowheads="1"/>
          </p:cNvSpPr>
          <p:nvPr/>
        </p:nvSpPr>
        <p:spPr bwMode="auto">
          <a:xfrm>
            <a:off x="6300788" y="5105400"/>
            <a:ext cx="146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200">
                <a:cs typeface="Arial" pitchFamily="34" charset="0"/>
              </a:rPr>
              <a:t>IT industries</a:t>
            </a:r>
            <a:endParaRPr lang="ja-JP" altLang="en-US" sz="1200">
              <a:cs typeface="Arial" pitchFamily="34" charset="0"/>
            </a:endParaRPr>
          </a:p>
        </p:txBody>
      </p:sp>
    </p:spTree>
    <p:extLst>
      <p:ext uri="{BB962C8B-B14F-4D97-AF65-F5344CB8AC3E}">
        <p14:creationId xmlns:p14="http://schemas.microsoft.com/office/powerpoint/2010/main" val="1072563523"/>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124744"/>
            <a:ext cx="2570594" cy="167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タイトル 1"/>
          <p:cNvSpPr>
            <a:spLocks noGrp="1"/>
          </p:cNvSpPr>
          <p:nvPr>
            <p:ph type="title"/>
          </p:nvPr>
        </p:nvSpPr>
        <p:spPr>
          <a:xfrm>
            <a:off x="250825" y="188913"/>
            <a:ext cx="8643938" cy="573087"/>
          </a:xfrm>
        </p:spPr>
        <p:txBody>
          <a:bodyPr anchor="t"/>
          <a:lstStyle/>
          <a:p>
            <a:r>
              <a:rPr lang="en-US" altLang="ja-JP" sz="2800" b="1" dirty="0" smtClean="0">
                <a:ea typeface="Arial Unicode MS" pitchFamily="50" charset="-128"/>
                <a:cs typeface="Arial" pitchFamily="34" charset="0"/>
              </a:rPr>
              <a:t>Largest National Examinations</a:t>
            </a:r>
            <a:endParaRPr lang="en-US" altLang="en-US" sz="2800" b="1" dirty="0" smtClean="0">
              <a:ea typeface="Arial Unicode MS" pitchFamily="50" charset="-128"/>
              <a:cs typeface="Arial" pitchFamily="34" charset="0"/>
            </a:endParaRPr>
          </a:p>
        </p:txBody>
      </p:sp>
      <p:sp>
        <p:nvSpPr>
          <p:cNvPr id="24579" name="コンテンツ プレースホルダー 2"/>
          <p:cNvSpPr>
            <a:spLocks noGrp="1"/>
          </p:cNvSpPr>
          <p:nvPr>
            <p:ph idx="1"/>
          </p:nvPr>
        </p:nvSpPr>
        <p:spPr>
          <a:xfrm>
            <a:off x="539751" y="2147888"/>
            <a:ext cx="4824338" cy="3873500"/>
          </a:xfrm>
        </p:spPr>
        <p:txBody>
          <a:bodyPr/>
          <a:lstStyle/>
          <a:p>
            <a:pPr>
              <a:lnSpc>
                <a:spcPct val="150000"/>
              </a:lnSpc>
              <a:buFont typeface="Wingdings" pitchFamily="2" charset="2"/>
              <a:buChar char="n"/>
            </a:pPr>
            <a:r>
              <a:rPr lang="en-US" altLang="ja-JP" sz="2200" dirty="0" smtClean="0">
                <a:latin typeface="Open Sans" pitchFamily="34" charset="0"/>
                <a:ea typeface="Arial Unicode MS" pitchFamily="50" charset="-128"/>
                <a:cs typeface="Open Sans" pitchFamily="34" charset="0"/>
              </a:rPr>
              <a:t>More than </a:t>
            </a:r>
            <a:r>
              <a:rPr lang="en-US" altLang="ja-JP" sz="2200" dirty="0" smtClean="0">
                <a:solidFill>
                  <a:srgbClr val="FF0000"/>
                </a:solidFill>
                <a:latin typeface="Open Sans" pitchFamily="34" charset="0"/>
                <a:ea typeface="Arial Unicode MS" pitchFamily="50" charset="-128"/>
                <a:cs typeface="Open Sans" pitchFamily="34" charset="0"/>
              </a:rPr>
              <a:t>400</a:t>
            </a:r>
            <a:r>
              <a:rPr lang="en-US" altLang="ja-JP" sz="2200" dirty="0" smtClean="0">
                <a:latin typeface="Open Sans" pitchFamily="34" charset="0"/>
                <a:ea typeface="Arial Unicode MS" pitchFamily="50" charset="-128"/>
                <a:cs typeface="Open Sans" pitchFamily="34" charset="0"/>
              </a:rPr>
              <a:t> Examination Committee Members</a:t>
            </a:r>
          </a:p>
          <a:p>
            <a:pPr>
              <a:lnSpc>
                <a:spcPct val="150000"/>
              </a:lnSpc>
              <a:buFont typeface="Wingdings" pitchFamily="2" charset="2"/>
              <a:buChar char="n"/>
            </a:pPr>
            <a:r>
              <a:rPr lang="ja-JP" altLang="en-US" sz="2200" dirty="0" smtClean="0">
                <a:latin typeface="Open Sans" pitchFamily="34" charset="0"/>
                <a:ea typeface="Arial Unicode MS" pitchFamily="50" charset="-128"/>
                <a:cs typeface="Open Sans" pitchFamily="34" charset="0"/>
              </a:rPr>
              <a:t>Applicants:</a:t>
            </a:r>
            <a:r>
              <a:rPr lang="en-US" altLang="ja-JP" sz="2200" dirty="0" smtClean="0">
                <a:latin typeface="Open Sans" pitchFamily="34" charset="0"/>
                <a:ea typeface="Arial Unicode MS" pitchFamily="50" charset="-128"/>
                <a:cs typeface="Open Sans" pitchFamily="34" charset="0"/>
              </a:rPr>
              <a:t> </a:t>
            </a:r>
            <a:r>
              <a:rPr lang="en-US" altLang="ja-JP" sz="2200" dirty="0" smtClean="0">
                <a:solidFill>
                  <a:srgbClr val="FF0000"/>
                </a:solidFill>
                <a:latin typeface="Open Sans" pitchFamily="34" charset="0"/>
                <a:ea typeface="Arial Unicode MS" pitchFamily="50" charset="-128"/>
                <a:cs typeface="Open Sans" pitchFamily="34" charset="0"/>
              </a:rPr>
              <a:t>182,569</a:t>
            </a:r>
          </a:p>
          <a:p>
            <a:pPr>
              <a:lnSpc>
                <a:spcPct val="150000"/>
              </a:lnSpc>
              <a:buFont typeface="Wingdings" pitchFamily="2" charset="2"/>
              <a:buChar char="n"/>
            </a:pPr>
            <a:r>
              <a:rPr lang="ja-JP" altLang="en-US" sz="2200" dirty="0" smtClean="0">
                <a:latin typeface="Open Sans" pitchFamily="34" charset="0"/>
                <a:ea typeface="Arial Unicode MS" pitchFamily="50" charset="-128"/>
                <a:cs typeface="Open Sans" pitchFamily="34" charset="0"/>
              </a:rPr>
              <a:t>Examinees: </a:t>
            </a:r>
            <a:r>
              <a:rPr lang="en-US" altLang="ja-JP" sz="2200" dirty="0" smtClean="0">
                <a:solidFill>
                  <a:srgbClr val="FF0000"/>
                </a:solidFill>
                <a:latin typeface="Open Sans" pitchFamily="34" charset="0"/>
              </a:rPr>
              <a:t>118,692</a:t>
            </a:r>
          </a:p>
          <a:p>
            <a:pPr>
              <a:lnSpc>
                <a:spcPct val="150000"/>
              </a:lnSpc>
              <a:buFont typeface="Wingdings" pitchFamily="2" charset="2"/>
              <a:buChar char="n"/>
            </a:pPr>
            <a:r>
              <a:rPr lang="ja-JP" altLang="en-US" sz="2200" dirty="0" smtClean="0">
                <a:latin typeface="Open Sans" pitchFamily="34" charset="0"/>
                <a:ea typeface="Arial Unicode MS" pitchFamily="50" charset="-128"/>
                <a:cs typeface="Arial Unicode MS" pitchFamily="50" charset="-128"/>
              </a:rPr>
              <a:t>Venues: </a:t>
            </a:r>
            <a:r>
              <a:rPr lang="en-US" altLang="ja-JP" sz="2200" dirty="0" smtClean="0">
                <a:solidFill>
                  <a:srgbClr val="FF0000"/>
                </a:solidFill>
                <a:latin typeface="Open Sans" pitchFamily="34" charset="0"/>
              </a:rPr>
              <a:t>199</a:t>
            </a:r>
          </a:p>
          <a:p>
            <a:pPr>
              <a:lnSpc>
                <a:spcPct val="150000"/>
              </a:lnSpc>
              <a:buFont typeface="Wingdings" pitchFamily="2" charset="2"/>
              <a:buChar char="n"/>
            </a:pPr>
            <a:r>
              <a:rPr lang="ja-JP" altLang="en-US" sz="2200" dirty="0" smtClean="0">
                <a:latin typeface="Open Sans" pitchFamily="34" charset="0"/>
                <a:ea typeface="Arial Unicode MS" pitchFamily="50" charset="-128"/>
                <a:cs typeface="Arial Unicode MS" pitchFamily="50" charset="-128"/>
              </a:rPr>
              <a:t>Rooms: </a:t>
            </a:r>
            <a:r>
              <a:rPr lang="en-US" altLang="ja-JP" sz="2200" dirty="0" smtClean="0">
                <a:solidFill>
                  <a:srgbClr val="FF0000"/>
                </a:solidFill>
                <a:latin typeface="Open Sans" pitchFamily="34" charset="0"/>
              </a:rPr>
              <a:t>2,808</a:t>
            </a:r>
          </a:p>
          <a:p>
            <a:pPr>
              <a:lnSpc>
                <a:spcPct val="150000"/>
              </a:lnSpc>
              <a:buFont typeface="Wingdings" pitchFamily="2" charset="2"/>
              <a:buChar char="n"/>
            </a:pPr>
            <a:r>
              <a:rPr lang="ja-JP" altLang="en-US" sz="2200" dirty="0" smtClean="0">
                <a:latin typeface="Open Sans" pitchFamily="34" charset="0"/>
                <a:ea typeface="Arial Unicode MS" pitchFamily="50" charset="-128"/>
                <a:cs typeface="Arial Unicode MS" pitchFamily="50" charset="-128"/>
              </a:rPr>
              <a:t>Staff:</a:t>
            </a:r>
            <a:r>
              <a:rPr lang="en-US" altLang="ja-JP" sz="2200" dirty="0" smtClean="0">
                <a:latin typeface="Open Sans" pitchFamily="34" charset="0"/>
              </a:rPr>
              <a:t> </a:t>
            </a:r>
            <a:r>
              <a:rPr lang="en-US" altLang="ja-JP" sz="2200" dirty="0" smtClean="0">
                <a:solidFill>
                  <a:srgbClr val="FF0000"/>
                </a:solidFill>
                <a:latin typeface="Open Sans" pitchFamily="34" charset="0"/>
              </a:rPr>
              <a:t>6,400</a:t>
            </a:r>
          </a:p>
          <a:p>
            <a:pPr>
              <a:lnSpc>
                <a:spcPct val="150000"/>
              </a:lnSpc>
              <a:buFont typeface="Wingdings" pitchFamily="2" charset="2"/>
              <a:buChar char="n"/>
            </a:pPr>
            <a:r>
              <a:rPr lang="ja-JP" altLang="en-US" sz="2200" dirty="0" smtClean="0">
                <a:latin typeface="Open Sans" pitchFamily="34" charset="0"/>
                <a:ea typeface="Arial Unicode MS" pitchFamily="50" charset="-128"/>
                <a:cs typeface="Arial Unicode MS" pitchFamily="50" charset="-128"/>
              </a:rPr>
              <a:t>Delivery Vehicles: </a:t>
            </a:r>
            <a:r>
              <a:rPr lang="en-US" altLang="ja-JP" sz="2200" dirty="0" smtClean="0">
                <a:solidFill>
                  <a:srgbClr val="FF0000"/>
                </a:solidFill>
                <a:latin typeface="Open Sans" pitchFamily="34" charset="0"/>
              </a:rPr>
              <a:t>551</a:t>
            </a:r>
          </a:p>
          <a:p>
            <a:pPr>
              <a:lnSpc>
                <a:spcPct val="150000"/>
              </a:lnSpc>
              <a:buFont typeface="Wingdings" pitchFamily="2" charset="2"/>
              <a:buChar char="n"/>
            </a:pPr>
            <a:endParaRPr lang="en-US" altLang="en-US" sz="2200" dirty="0" smtClean="0">
              <a:latin typeface="Open Sans" pitchFamily="34" charset="0"/>
            </a:endParaRPr>
          </a:p>
        </p:txBody>
      </p:sp>
      <p:sp>
        <p:nvSpPr>
          <p:cNvPr id="24580" name="テキスト ボックス 4"/>
          <p:cNvSpPr txBox="1">
            <a:spLocks noChangeArrowheads="1"/>
          </p:cNvSpPr>
          <p:nvPr/>
        </p:nvSpPr>
        <p:spPr bwMode="auto">
          <a:xfrm>
            <a:off x="428625" y="1527175"/>
            <a:ext cx="4032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400" b="1">
                <a:ea typeface="Arial Unicode MS" pitchFamily="50" charset="-128"/>
                <a:cs typeface="Arial" pitchFamily="34" charset="0"/>
              </a:rPr>
              <a:t>Spring 2014</a:t>
            </a:r>
            <a:r>
              <a:rPr lang="ja-JP" altLang="en-US" sz="2400" b="1">
                <a:ea typeface="Arial Unicode MS" pitchFamily="50" charset="-128"/>
                <a:cs typeface="Arial" pitchFamily="34" charset="0"/>
              </a:rPr>
              <a:t> </a:t>
            </a:r>
            <a:r>
              <a:rPr lang="en-US" altLang="ja-JP" sz="2400" b="1">
                <a:ea typeface="Arial Unicode MS" pitchFamily="50" charset="-128"/>
                <a:cs typeface="Arial" pitchFamily="34" charset="0"/>
              </a:rPr>
              <a:t>in Japan</a:t>
            </a:r>
            <a:endParaRPr lang="en-US" altLang="en-US" sz="2400" b="1">
              <a:ea typeface="Arial Unicode MS" pitchFamily="50" charset="-128"/>
              <a:cs typeface="Arial" pitchFamily="34" charset="0"/>
            </a:endParaRPr>
          </a:p>
        </p:txBody>
      </p:sp>
      <p:pic>
        <p:nvPicPr>
          <p:cNvPr id="24581" name="Picture 2" descr="IPA:INFORMATION-TECHNOLOGY PROMOTION AGENCY, JAPAN"/>
          <p:cNvPicPr>
            <a:picLocks noChangeAspect="1" noChangeArrowheads="1"/>
          </p:cNvPicPr>
          <p:nvPr/>
        </p:nvPicPr>
        <p:blipFill>
          <a:blip r:embed="rId3">
            <a:extLst>
              <a:ext uri="{28A0092B-C50C-407E-A947-70E740481C1C}">
                <a14:useLocalDpi xmlns:a14="http://schemas.microsoft.com/office/drawing/2010/main" val="0"/>
              </a:ext>
            </a:extLst>
          </a:blip>
          <a:srcRect r="74998"/>
          <a:stretch>
            <a:fillRect/>
          </a:stretch>
        </p:blipFill>
        <p:spPr bwMode="auto">
          <a:xfrm>
            <a:off x="8172450" y="6092825"/>
            <a:ext cx="7223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descr="C:\Documents and Settings\m-yazaki\デスクトップ\バングラデシュ\素材\p451032_103_11431（2級）-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4266" y="2794231"/>
            <a:ext cx="2410759" cy="180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 descr="C:\Documents and Settings\m-yazaki\デスクトップ\バングラデシュ\素材\20130120k0000m040023000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025" y="3607133"/>
            <a:ext cx="1958975"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5" descr="C:\Documents and Settings\m-yazaki\デスクトップ\バングラデシュ\素材\perik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3113" y="4869160"/>
            <a:ext cx="22066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274750"/>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フッター プレースホルダ 2"/>
          <p:cNvSpPr>
            <a:spLocks noGrp="1"/>
          </p:cNvSpPr>
          <p:nvPr>
            <p:ph type="ftr" sz="quarter" idx="11"/>
          </p:nvPr>
        </p:nvSpPr>
        <p:spPr>
          <a:xfrm>
            <a:off x="6831013" y="6454775"/>
            <a:ext cx="2133600" cy="287338"/>
          </a:xfrm>
        </p:spPr>
        <p:txBody>
          <a:bodyPr/>
          <a:lstStyle/>
          <a:p>
            <a:pPr algn="r">
              <a:defRPr/>
            </a:pPr>
            <a:fld id="{EE015E3D-38E9-4F9A-816A-F2DB73373518}" type="slidenum">
              <a:rPr lang="ja-JP" altLang="en-US">
                <a:ea typeface="+mn-ea"/>
              </a:rPr>
              <a:pPr algn="r">
                <a:defRPr/>
              </a:pPr>
              <a:t>24</a:t>
            </a:fld>
            <a:endParaRPr lang="ja-JP" altLang="en-US" dirty="0">
              <a:ea typeface="+mn-ea"/>
            </a:endParaRPr>
          </a:p>
        </p:txBody>
      </p:sp>
      <p:grpSp>
        <p:nvGrpSpPr>
          <p:cNvPr id="33795" name="Group 42"/>
          <p:cNvGrpSpPr>
            <a:grpSpLocks/>
          </p:cNvGrpSpPr>
          <p:nvPr/>
        </p:nvGrpSpPr>
        <p:grpSpPr bwMode="auto">
          <a:xfrm>
            <a:off x="0" y="1096963"/>
            <a:ext cx="8839200" cy="5761037"/>
            <a:chOff x="0" y="643"/>
            <a:chExt cx="5568" cy="3629"/>
          </a:xfrm>
        </p:grpSpPr>
        <p:grpSp>
          <p:nvGrpSpPr>
            <p:cNvPr id="33809" name="Group 33"/>
            <p:cNvGrpSpPr>
              <a:grpSpLocks/>
            </p:cNvGrpSpPr>
            <p:nvPr/>
          </p:nvGrpSpPr>
          <p:grpSpPr bwMode="auto">
            <a:xfrm>
              <a:off x="177" y="643"/>
              <a:ext cx="5247" cy="3629"/>
              <a:chOff x="177" y="672"/>
              <a:chExt cx="5247" cy="3629"/>
            </a:xfrm>
          </p:grpSpPr>
          <p:graphicFrame>
            <p:nvGraphicFramePr>
              <p:cNvPr id="33811" name="Object 1"/>
              <p:cNvGraphicFramePr>
                <a:graphicFrameLocks noChangeAspect="1"/>
              </p:cNvGraphicFramePr>
              <p:nvPr/>
            </p:nvGraphicFramePr>
            <p:xfrm>
              <a:off x="177" y="672"/>
              <a:ext cx="5247" cy="3629"/>
            </p:xfrm>
            <a:graphic>
              <a:graphicData uri="http://schemas.openxmlformats.org/presentationml/2006/ole">
                <mc:AlternateContent xmlns:mc="http://schemas.openxmlformats.org/markup-compatibility/2006">
                  <mc:Choice xmlns:v="urn:schemas-microsoft-com:vml" Requires="v">
                    <p:oleObj spid="_x0000_s34054" r:id="rId4" imgW="6328562" imgH="5320436" progId="Visio.Drawing.6">
                      <p:embed/>
                    </p:oleObj>
                  </mc:Choice>
                  <mc:Fallback>
                    <p:oleObj r:id="rId4" imgW="6328562" imgH="5320436" progId="Visio.Drawing.6">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 y="672"/>
                            <a:ext cx="5247"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12" name="Text Box 35"/>
              <p:cNvSpPr txBox="1">
                <a:spLocks noChangeArrowheads="1"/>
              </p:cNvSpPr>
              <p:nvPr/>
            </p:nvSpPr>
            <p:spPr bwMode="auto">
              <a:xfrm>
                <a:off x="288" y="3830"/>
                <a:ext cx="672" cy="2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ＭＳ Ｐゴシック" pitchFamily="50" charset="-128"/>
                  </a:rPr>
                  <a:t>LEVEL1</a:t>
                </a:r>
              </a:p>
            </p:txBody>
          </p:sp>
          <p:sp>
            <p:nvSpPr>
              <p:cNvPr id="33813" name="Text Box 36"/>
              <p:cNvSpPr txBox="1">
                <a:spLocks noChangeArrowheads="1"/>
              </p:cNvSpPr>
              <p:nvPr/>
            </p:nvSpPr>
            <p:spPr bwMode="auto">
              <a:xfrm>
                <a:off x="288" y="2640"/>
                <a:ext cx="672" cy="2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ＭＳ Ｐゴシック" pitchFamily="50" charset="-128"/>
                  </a:rPr>
                  <a:t>LEVEL3</a:t>
                </a:r>
              </a:p>
            </p:txBody>
          </p:sp>
          <p:sp>
            <p:nvSpPr>
              <p:cNvPr id="33814" name="Text Box 37"/>
              <p:cNvSpPr txBox="1">
                <a:spLocks noChangeArrowheads="1"/>
              </p:cNvSpPr>
              <p:nvPr/>
            </p:nvSpPr>
            <p:spPr bwMode="auto">
              <a:xfrm>
                <a:off x="288" y="3206"/>
                <a:ext cx="672" cy="2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ＭＳ Ｐゴシック" pitchFamily="50" charset="-128"/>
                  </a:rPr>
                  <a:t>LEVEL2</a:t>
                </a:r>
              </a:p>
            </p:txBody>
          </p:sp>
          <p:sp>
            <p:nvSpPr>
              <p:cNvPr id="33815" name="Text Box 38"/>
              <p:cNvSpPr txBox="1">
                <a:spLocks noChangeArrowheads="1"/>
              </p:cNvSpPr>
              <p:nvPr/>
            </p:nvSpPr>
            <p:spPr bwMode="auto">
              <a:xfrm>
                <a:off x="288" y="1622"/>
                <a:ext cx="672" cy="2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ＭＳ Ｐゴシック" pitchFamily="50" charset="-128"/>
                  </a:rPr>
                  <a:t>LEVEL4</a:t>
                </a:r>
              </a:p>
            </p:txBody>
          </p:sp>
          <p:sp>
            <p:nvSpPr>
              <p:cNvPr id="33816" name="Text Box 39"/>
              <p:cNvSpPr txBox="1">
                <a:spLocks noChangeArrowheads="1"/>
              </p:cNvSpPr>
              <p:nvPr/>
            </p:nvSpPr>
            <p:spPr bwMode="auto">
              <a:xfrm>
                <a:off x="1248" y="3830"/>
                <a:ext cx="3792"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Times New Roman" pitchFamily="18" charset="0"/>
                  </a:rPr>
                  <a:t>Information Technology</a:t>
                </a:r>
                <a:r>
                  <a:rPr lang="en-US" altLang="ja-JP" sz="2000" b="1" i="1"/>
                  <a:t> </a:t>
                </a:r>
                <a:r>
                  <a:rPr lang="en-US" altLang="ja-JP" sz="2000" b="1" i="1">
                    <a:latin typeface="Times New Roman" pitchFamily="18" charset="0"/>
                  </a:rPr>
                  <a:t>Passport Examination (IP)</a:t>
                </a:r>
                <a:endParaRPr lang="en-US" altLang="ja-JP" sz="2000" b="1" i="1"/>
              </a:p>
            </p:txBody>
          </p:sp>
          <p:sp>
            <p:nvSpPr>
              <p:cNvPr id="33817" name="Text Box 40"/>
              <p:cNvSpPr txBox="1">
                <a:spLocks noChangeArrowheads="1"/>
              </p:cNvSpPr>
              <p:nvPr/>
            </p:nvSpPr>
            <p:spPr bwMode="auto">
              <a:xfrm>
                <a:off x="1056" y="3216"/>
                <a:ext cx="4272" cy="23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b="1" i="1">
                    <a:latin typeface="Times New Roman" pitchFamily="18" charset="0"/>
                  </a:rPr>
                  <a:t>Fundamental Information Technology Engineer Examination (FE)</a:t>
                </a:r>
              </a:p>
            </p:txBody>
          </p:sp>
        </p:grpSp>
        <p:sp>
          <p:nvSpPr>
            <p:cNvPr id="33810" name="Rectangle 41"/>
            <p:cNvSpPr>
              <a:spLocks noChangeArrowheads="1"/>
            </p:cNvSpPr>
            <p:nvPr/>
          </p:nvSpPr>
          <p:spPr bwMode="auto">
            <a:xfrm>
              <a:off x="0" y="3627"/>
              <a:ext cx="5568"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grpSp>
      <p:sp>
        <p:nvSpPr>
          <p:cNvPr id="7174" name="Text Box 3"/>
          <p:cNvSpPr txBox="1">
            <a:spLocks noChangeArrowheads="1"/>
          </p:cNvSpPr>
          <p:nvPr/>
        </p:nvSpPr>
        <p:spPr bwMode="auto">
          <a:xfrm>
            <a:off x="1143000" y="228600"/>
            <a:ext cx="7086600" cy="584775"/>
          </a:xfrm>
          <a:prstGeom prst="rect">
            <a:avLst/>
          </a:prstGeom>
          <a:noFill/>
          <a:ln w="9525">
            <a:noFill/>
            <a:miter lim="800000"/>
            <a:headEnd/>
            <a:tailEnd/>
          </a:ln>
        </p:spPr>
        <p:txBody>
          <a:bodyPr>
            <a:spAutoFit/>
          </a:bodyPr>
          <a:lstStyle/>
          <a:p>
            <a:pPr>
              <a:spcBef>
                <a:spcPct val="50000"/>
              </a:spcBef>
              <a:defRPr/>
            </a:pPr>
            <a:r>
              <a:rPr lang="en-US" altLang="ja-JP" sz="3200" dirty="0" smtClean="0">
                <a:solidFill>
                  <a:schemeClr val="accent2">
                    <a:lumMod val="75000"/>
                  </a:schemeClr>
                </a:solidFill>
                <a:latin typeface="+mj-lt"/>
              </a:rPr>
              <a:t>Type of Examinations</a:t>
            </a:r>
            <a:endParaRPr lang="en-US" altLang="ja-JP" sz="3200" dirty="0">
              <a:solidFill>
                <a:schemeClr val="accent2">
                  <a:lumMod val="75000"/>
                </a:schemeClr>
              </a:solidFill>
              <a:latin typeface="+mj-lt"/>
            </a:endParaRPr>
          </a:p>
        </p:txBody>
      </p:sp>
      <p:grpSp>
        <p:nvGrpSpPr>
          <p:cNvPr id="33797" name="Group 31"/>
          <p:cNvGrpSpPr>
            <a:grpSpLocks/>
          </p:cNvGrpSpPr>
          <p:nvPr/>
        </p:nvGrpSpPr>
        <p:grpSpPr bwMode="auto">
          <a:xfrm>
            <a:off x="279400" y="1103313"/>
            <a:ext cx="8329613" cy="5761037"/>
            <a:chOff x="177" y="672"/>
            <a:chExt cx="5247" cy="3629"/>
          </a:xfrm>
        </p:grpSpPr>
        <p:graphicFrame>
          <p:nvGraphicFramePr>
            <p:cNvPr id="33801" name="Object 1"/>
            <p:cNvGraphicFramePr>
              <a:graphicFrameLocks noChangeAspect="1"/>
            </p:cNvGraphicFramePr>
            <p:nvPr/>
          </p:nvGraphicFramePr>
          <p:xfrm>
            <a:off x="177" y="672"/>
            <a:ext cx="5247" cy="3629"/>
          </p:xfrm>
          <a:graphic>
            <a:graphicData uri="http://schemas.openxmlformats.org/presentationml/2006/ole">
              <mc:AlternateContent xmlns:mc="http://schemas.openxmlformats.org/markup-compatibility/2006">
                <mc:Choice xmlns:v="urn:schemas-microsoft-com:vml" Requires="v">
                  <p:oleObj spid="_x0000_s34055" r:id="rId6" imgW="6328562" imgH="5320436" progId="Visio.Drawing.6">
                    <p:embed/>
                  </p:oleObj>
                </mc:Choice>
                <mc:Fallback>
                  <p:oleObj r:id="rId6" imgW="6328562" imgH="5320436" progId="Visio.Drawing.6">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 y="672"/>
                          <a:ext cx="5247"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2" name="Text Box 22"/>
            <p:cNvSpPr txBox="1">
              <a:spLocks noChangeArrowheads="1"/>
            </p:cNvSpPr>
            <p:nvPr/>
          </p:nvSpPr>
          <p:spPr bwMode="auto">
            <a:xfrm>
              <a:off x="288" y="3830"/>
              <a:ext cx="672" cy="2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ＭＳ Ｐゴシック" pitchFamily="50" charset="-128"/>
                </a:rPr>
                <a:t>LEVEL1</a:t>
              </a:r>
            </a:p>
          </p:txBody>
        </p:sp>
        <p:sp>
          <p:nvSpPr>
            <p:cNvPr id="33803" name="Text Box 23"/>
            <p:cNvSpPr txBox="1">
              <a:spLocks noChangeArrowheads="1"/>
            </p:cNvSpPr>
            <p:nvPr/>
          </p:nvSpPr>
          <p:spPr bwMode="auto">
            <a:xfrm>
              <a:off x="288" y="2640"/>
              <a:ext cx="672" cy="2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ＭＳ Ｐゴシック" pitchFamily="50" charset="-128"/>
                </a:rPr>
                <a:t>LEVEL3</a:t>
              </a:r>
            </a:p>
          </p:txBody>
        </p:sp>
        <p:sp>
          <p:nvSpPr>
            <p:cNvPr id="33804" name="Text Box 24"/>
            <p:cNvSpPr txBox="1">
              <a:spLocks noChangeArrowheads="1"/>
            </p:cNvSpPr>
            <p:nvPr/>
          </p:nvSpPr>
          <p:spPr bwMode="auto">
            <a:xfrm>
              <a:off x="288" y="3206"/>
              <a:ext cx="672" cy="2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ＭＳ Ｐゴシック" pitchFamily="50" charset="-128"/>
                </a:rPr>
                <a:t>LEVEL2</a:t>
              </a:r>
            </a:p>
          </p:txBody>
        </p:sp>
        <p:sp>
          <p:nvSpPr>
            <p:cNvPr id="33805" name="Text Box 25"/>
            <p:cNvSpPr txBox="1">
              <a:spLocks noChangeArrowheads="1"/>
            </p:cNvSpPr>
            <p:nvPr/>
          </p:nvSpPr>
          <p:spPr bwMode="auto">
            <a:xfrm>
              <a:off x="288" y="1622"/>
              <a:ext cx="672" cy="2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ＭＳ Ｐゴシック" pitchFamily="50" charset="-128"/>
                </a:rPr>
                <a:t>LEVEL4</a:t>
              </a:r>
            </a:p>
          </p:txBody>
        </p:sp>
        <p:sp>
          <p:nvSpPr>
            <p:cNvPr id="33806" name="Text Box 26"/>
            <p:cNvSpPr txBox="1">
              <a:spLocks noChangeArrowheads="1"/>
            </p:cNvSpPr>
            <p:nvPr/>
          </p:nvSpPr>
          <p:spPr bwMode="auto">
            <a:xfrm>
              <a:off x="1248" y="3830"/>
              <a:ext cx="3792" cy="250"/>
            </a:xfrm>
            <a:prstGeom prst="rect">
              <a:avLst/>
            </a:prstGeom>
            <a:solidFill>
              <a:srgbClr val="F768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Times New Roman" pitchFamily="18" charset="0"/>
                </a:rPr>
                <a:t>Information Technology</a:t>
              </a:r>
              <a:r>
                <a:rPr lang="en-US" altLang="ja-JP" sz="2000" b="1" i="1"/>
                <a:t> </a:t>
              </a:r>
              <a:r>
                <a:rPr lang="en-US" altLang="ja-JP" sz="2000" b="1" i="1">
                  <a:latin typeface="Times New Roman" pitchFamily="18" charset="0"/>
                </a:rPr>
                <a:t>Passport Examination (IP)</a:t>
              </a:r>
              <a:endParaRPr lang="en-US" altLang="ja-JP" sz="2000" b="1" i="1"/>
            </a:p>
          </p:txBody>
        </p:sp>
        <p:sp>
          <p:nvSpPr>
            <p:cNvPr id="33807" name="Text Box 29"/>
            <p:cNvSpPr txBox="1">
              <a:spLocks noChangeArrowheads="1"/>
            </p:cNvSpPr>
            <p:nvPr/>
          </p:nvSpPr>
          <p:spPr bwMode="auto">
            <a:xfrm>
              <a:off x="1056" y="3216"/>
              <a:ext cx="4272" cy="2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b="1" i="1">
                  <a:latin typeface="Times New Roman" pitchFamily="18" charset="0"/>
                </a:rPr>
                <a:t>Fundamental Information Technology Engineer Examination (FE)</a:t>
              </a:r>
            </a:p>
          </p:txBody>
        </p:sp>
        <p:sp>
          <p:nvSpPr>
            <p:cNvPr id="33808" name="Text Box 29"/>
            <p:cNvSpPr txBox="1">
              <a:spLocks noChangeArrowheads="1"/>
            </p:cNvSpPr>
            <p:nvPr/>
          </p:nvSpPr>
          <p:spPr bwMode="auto">
            <a:xfrm>
              <a:off x="1157" y="2642"/>
              <a:ext cx="3947" cy="233"/>
            </a:xfrm>
            <a:prstGeom prst="rect">
              <a:avLst/>
            </a:prstGeom>
            <a:solidFill>
              <a:srgbClr val="74B23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b="1" i="1" dirty="0">
                  <a:latin typeface="Times New Roman" pitchFamily="18" charset="0"/>
                  <a:ea typeface="ＭＳ 明朝" pitchFamily="17" charset="-128"/>
                  <a:cs typeface="Vrinda" pitchFamily="34" charset="0"/>
                </a:rPr>
                <a:t>Applied Information Technology Engineer Examination</a:t>
              </a:r>
              <a:r>
                <a:rPr lang="ja-JP" altLang="en-US" b="1" i="1" dirty="0">
                  <a:latin typeface="Times New Roman" pitchFamily="18" charset="0"/>
                  <a:ea typeface="ＭＳ 明朝" pitchFamily="17" charset="-128"/>
                  <a:cs typeface="Vrinda" pitchFamily="34" charset="0"/>
                </a:rPr>
                <a:t> </a:t>
              </a:r>
              <a:endParaRPr lang="en-US" altLang="ja-JP" b="1" i="1" dirty="0">
                <a:latin typeface="Times New Roman" pitchFamily="18" charset="0"/>
                <a:ea typeface="ＭＳ 明朝" pitchFamily="17" charset="-128"/>
                <a:cs typeface="Vrinda" pitchFamily="34" charset="0"/>
              </a:endParaRPr>
            </a:p>
          </p:txBody>
        </p:sp>
      </p:grpSp>
      <p:sp>
        <p:nvSpPr>
          <p:cNvPr id="26" name="テキスト ボックス 5"/>
          <p:cNvSpPr txBox="1">
            <a:spLocks noChangeArrowheads="1"/>
          </p:cNvSpPr>
          <p:nvPr/>
        </p:nvSpPr>
        <p:spPr bwMode="auto">
          <a:xfrm>
            <a:off x="2663788" y="2708920"/>
            <a:ext cx="3984625" cy="369888"/>
          </a:xfrm>
          <a:prstGeom prst="rect">
            <a:avLst/>
          </a:prstGeom>
          <a:solidFill>
            <a:srgbClr val="FFFF99"/>
          </a:solidFill>
          <a:ln w="25400">
            <a:solidFill>
              <a:srgbClr val="FFC000"/>
            </a:solidFill>
            <a:miter lim="800000"/>
            <a:headEnd/>
            <a:tailEnd/>
          </a:ln>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800" b="1" i="1">
                <a:solidFill>
                  <a:srgbClr val="FF0000"/>
                </a:solidFill>
                <a:latin typeface="Times New Roman" pitchFamily="18" charset="0"/>
                <a:cs typeface="Times New Roman" pitchFamily="18" charset="0"/>
              </a:rPr>
              <a:t>Expert in each area</a:t>
            </a:r>
          </a:p>
        </p:txBody>
      </p:sp>
      <p:sp>
        <p:nvSpPr>
          <p:cNvPr id="27" name="テキスト ボックス 5"/>
          <p:cNvSpPr txBox="1">
            <a:spLocks noChangeArrowheads="1"/>
          </p:cNvSpPr>
          <p:nvPr/>
        </p:nvSpPr>
        <p:spPr bwMode="auto">
          <a:xfrm>
            <a:off x="2624894" y="4206456"/>
            <a:ext cx="4062412" cy="369888"/>
          </a:xfrm>
          <a:prstGeom prst="rect">
            <a:avLst/>
          </a:prstGeom>
          <a:solidFill>
            <a:srgbClr val="FFFF99"/>
          </a:solidFill>
          <a:ln w="25400">
            <a:solidFill>
              <a:srgbClr val="FFC000"/>
            </a:solidFill>
            <a:miter lim="800000"/>
            <a:headEnd/>
            <a:tailEnd/>
          </a:ln>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800" b="1" i="1" dirty="0">
                <a:solidFill>
                  <a:srgbClr val="FF0000"/>
                </a:solidFill>
                <a:latin typeface="Times New Roman" pitchFamily="18" charset="0"/>
                <a:cs typeface="Times New Roman" pitchFamily="18" charset="0"/>
              </a:rPr>
              <a:t>Proof of full grown engineers</a:t>
            </a:r>
          </a:p>
        </p:txBody>
      </p:sp>
      <p:sp>
        <p:nvSpPr>
          <p:cNvPr id="28" name="テキスト ボックス 5"/>
          <p:cNvSpPr txBox="1">
            <a:spLocks noChangeArrowheads="1"/>
          </p:cNvSpPr>
          <p:nvPr/>
        </p:nvSpPr>
        <p:spPr bwMode="auto">
          <a:xfrm>
            <a:off x="2629657" y="5144627"/>
            <a:ext cx="4052887" cy="369888"/>
          </a:xfrm>
          <a:prstGeom prst="rect">
            <a:avLst/>
          </a:prstGeom>
          <a:solidFill>
            <a:srgbClr val="FFFF99"/>
          </a:solidFill>
          <a:ln w="25400">
            <a:solidFill>
              <a:srgbClr val="FFC000"/>
            </a:solidFill>
            <a:miter lim="800000"/>
            <a:headEnd/>
            <a:tailEnd/>
          </a:ln>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800" b="1" i="1" dirty="0">
                <a:solidFill>
                  <a:srgbClr val="FF0000"/>
                </a:solidFill>
                <a:latin typeface="Times New Roman" pitchFamily="18" charset="0"/>
                <a:cs typeface="Times New Roman" pitchFamily="18" charset="0"/>
              </a:rPr>
              <a:t>Gateway to be IT Professionals</a:t>
            </a:r>
          </a:p>
        </p:txBody>
      </p:sp>
      <p:sp>
        <p:nvSpPr>
          <p:cNvPr id="29" name="テキスト ボックス 5"/>
          <p:cNvSpPr txBox="1">
            <a:spLocks noChangeArrowheads="1"/>
          </p:cNvSpPr>
          <p:nvPr/>
        </p:nvSpPr>
        <p:spPr bwMode="auto">
          <a:xfrm>
            <a:off x="2623306" y="6134219"/>
            <a:ext cx="4065588" cy="369888"/>
          </a:xfrm>
          <a:prstGeom prst="rect">
            <a:avLst/>
          </a:prstGeom>
          <a:solidFill>
            <a:srgbClr val="FFFF99"/>
          </a:solidFill>
          <a:ln w="25400">
            <a:solidFill>
              <a:srgbClr val="FFC000"/>
            </a:solidFill>
            <a:miter lim="800000"/>
            <a:headEnd/>
            <a:tailEnd/>
          </a:ln>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800" b="1" i="1" dirty="0">
                <a:solidFill>
                  <a:srgbClr val="FF0000"/>
                </a:solidFill>
                <a:latin typeface="Times New Roman" pitchFamily="18" charset="0"/>
                <a:cs typeface="Times New Roman" pitchFamily="18" charset="0"/>
              </a:rPr>
              <a:t>Passport to success in Business Society</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3"/>
          <p:cNvSpPr>
            <a:spLocks noGrp="1"/>
          </p:cNvSpPr>
          <p:nvPr>
            <p:ph type="sldNum" sz="quarter" idx="4294967295"/>
          </p:nvPr>
        </p:nvSpPr>
        <p:spPr>
          <a:xfrm>
            <a:off x="3124200" y="6381750"/>
            <a:ext cx="2895600" cy="287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r" eaLnBrk="1" hangingPunct="1">
              <a:spcBef>
                <a:spcPct val="0"/>
              </a:spcBef>
              <a:buClrTx/>
              <a:buFontTx/>
              <a:buNone/>
              <a:defRPr/>
            </a:pPr>
            <a:fld id="{9BA6F3F7-D187-429F-95B3-CEA8E7D17FF3}" type="slidenum">
              <a:rPr lang="en-US" altLang="ja-JP" sz="1200" smtClean="0">
                <a:latin typeface="+mj-ea"/>
                <a:ea typeface="+mj-ea"/>
              </a:rPr>
              <a:pPr algn="r" eaLnBrk="1" hangingPunct="1">
                <a:spcBef>
                  <a:spcPct val="0"/>
                </a:spcBef>
                <a:buClrTx/>
                <a:buFontTx/>
                <a:buNone/>
                <a:defRPr/>
              </a:pPr>
              <a:t>25</a:t>
            </a:fld>
            <a:endParaRPr lang="en-US" altLang="ja-JP" sz="1200" dirty="0" smtClean="0">
              <a:latin typeface="+mj-ea"/>
              <a:ea typeface="+mj-ea"/>
            </a:endParaRPr>
          </a:p>
        </p:txBody>
      </p:sp>
      <p:sp>
        <p:nvSpPr>
          <p:cNvPr id="30723" name="Text Box 17"/>
          <p:cNvSpPr txBox="1">
            <a:spLocks noChangeArrowheads="1"/>
          </p:cNvSpPr>
          <p:nvPr/>
        </p:nvSpPr>
        <p:spPr bwMode="auto">
          <a:xfrm>
            <a:off x="323528" y="318829"/>
            <a:ext cx="6912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400" b="1" dirty="0">
                <a:cs typeface="Arial" pitchFamily="34" charset="0"/>
              </a:rPr>
              <a:t>2. Comparison between </a:t>
            </a:r>
            <a:r>
              <a:rPr lang="en-US" altLang="ja-JP" sz="2400" b="1" dirty="0" smtClean="0">
                <a:cs typeface="Arial" pitchFamily="34" charset="0"/>
              </a:rPr>
              <a:t>Vendor Exams</a:t>
            </a:r>
            <a:r>
              <a:rPr lang="ja-JP" altLang="en-US" sz="2400" b="1" dirty="0" smtClean="0">
                <a:cs typeface="Arial" pitchFamily="34" charset="0"/>
              </a:rPr>
              <a:t> </a:t>
            </a:r>
            <a:r>
              <a:rPr lang="en-US" altLang="ja-JP" sz="2400" b="1" dirty="0" smtClean="0">
                <a:cs typeface="Arial" pitchFamily="34" charset="0"/>
              </a:rPr>
              <a:t>&amp; ITEE</a:t>
            </a:r>
            <a:endParaRPr lang="en-US" altLang="ja-JP" sz="2400" b="1" dirty="0">
              <a:cs typeface="Arial" pitchFamily="34" charset="0"/>
            </a:endParaRPr>
          </a:p>
        </p:txBody>
      </p:sp>
      <p:graphicFrame>
        <p:nvGraphicFramePr>
          <p:cNvPr id="24" name="表 23"/>
          <p:cNvGraphicFramePr>
            <a:graphicFrameLocks noGrp="1"/>
          </p:cNvGraphicFramePr>
          <p:nvPr>
            <p:extLst>
              <p:ext uri="{D42A27DB-BD31-4B8C-83A1-F6EECF244321}">
                <p14:modId xmlns:p14="http://schemas.microsoft.com/office/powerpoint/2010/main" val="560535413"/>
              </p:ext>
            </p:extLst>
          </p:nvPr>
        </p:nvGraphicFramePr>
        <p:xfrm>
          <a:off x="16625" y="1138067"/>
          <a:ext cx="9108504" cy="5696904"/>
        </p:xfrm>
        <a:graphic>
          <a:graphicData uri="http://schemas.openxmlformats.org/drawingml/2006/table">
            <a:tbl>
              <a:tblPr firstRow="1" bandRow="1">
                <a:tableStyleId>{21E4AEA4-8DFA-4A89-87EB-49C32662AFE0}</a:tableStyleId>
              </a:tblPr>
              <a:tblGrid>
                <a:gridCol w="1238757"/>
                <a:gridCol w="3654507"/>
                <a:gridCol w="4215240"/>
              </a:tblGrid>
              <a:tr h="640076">
                <a:tc>
                  <a:txBody>
                    <a:bodyPr/>
                    <a:lstStyle/>
                    <a:p>
                      <a:pPr algn="ctr"/>
                      <a:endParaRPr kumimoji="1" lang="ja-JP" altLang="en-US" sz="1800" dirty="0"/>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r>
                        <a:rPr lang="en-US" altLang="ja-JP" sz="1800" b="1" dirty="0" smtClean="0"/>
                        <a:t>Vendor Examination</a:t>
                      </a:r>
                      <a:endParaRPr kumimoji="1" lang="en-US" altLang="ja-JP" sz="1800" baseline="0" dirty="0" smtClean="0"/>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r>
                        <a:rPr lang="en-US" altLang="ja-JP" sz="1800" dirty="0" smtClean="0">
                          <a:solidFill>
                            <a:srgbClr val="FF0000"/>
                          </a:solidFill>
                        </a:rPr>
                        <a:t>IT Professional Examination (ITPE)</a:t>
                      </a:r>
                      <a:endParaRPr kumimoji="1" lang="en-US" altLang="ja-JP" sz="1800" dirty="0" smtClean="0">
                        <a:solidFill>
                          <a:srgbClr val="FF0000"/>
                        </a:solidFill>
                      </a:endParaRPr>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r>
              <a:tr h="1066796">
                <a:tc>
                  <a:txBody>
                    <a:bodyPr/>
                    <a:lstStyle/>
                    <a:p>
                      <a:r>
                        <a:rPr kumimoji="1" lang="en-US" altLang="ja-JP" sz="1600" b="1" dirty="0" smtClean="0"/>
                        <a:t>Summary</a:t>
                      </a:r>
                      <a:endParaRPr kumimoji="1" lang="ja-JP" altLang="en-US" sz="1600" b="1" dirty="0"/>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dirty="0" smtClean="0"/>
                        <a:t>Certification for knowledge , operation and management technology for </a:t>
                      </a:r>
                      <a:r>
                        <a:rPr kumimoji="1" lang="en-US" altLang="ja-JP" sz="1600" dirty="0" smtClean="0">
                          <a:solidFill>
                            <a:srgbClr val="FF0000"/>
                          </a:solidFill>
                        </a:rPr>
                        <a:t>vendor specific products and services</a:t>
                      </a:r>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dirty="0" smtClean="0"/>
                        <a:t>Certification for most of </a:t>
                      </a:r>
                      <a:r>
                        <a:rPr kumimoji="1" lang="en-US" altLang="ja-JP" sz="1600" dirty="0" smtClean="0">
                          <a:solidFill>
                            <a:srgbClr val="FF0000"/>
                          </a:solidFill>
                        </a:rPr>
                        <a:t>Vendor Independent</a:t>
                      </a:r>
                      <a:r>
                        <a:rPr kumimoji="1" lang="en-US" altLang="ja-JP" sz="1600" dirty="0" smtClean="0"/>
                        <a:t> skill,</a:t>
                      </a:r>
                      <a:r>
                        <a:rPr kumimoji="1" lang="en-US" altLang="ja-JP" sz="1600" baseline="0" dirty="0" smtClean="0"/>
                        <a:t> knowledge and technology required for IT professionals</a:t>
                      </a:r>
                      <a:endParaRPr kumimoji="1" lang="en-US" altLang="ja-JP" sz="1600" dirty="0" smtClean="0"/>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956">
                <a:tc>
                  <a:txBody>
                    <a:bodyPr/>
                    <a:lstStyle/>
                    <a:p>
                      <a:r>
                        <a:rPr kumimoji="1" lang="en-US" altLang="ja-JP" sz="1600" b="1" dirty="0" smtClean="0"/>
                        <a:t>Objective</a:t>
                      </a:r>
                      <a:endParaRPr kumimoji="1" lang="ja-JP" altLang="en-US" sz="1600" b="1" dirty="0"/>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dirty="0" smtClean="0">
                          <a:effectLst/>
                        </a:rPr>
                        <a:t>For authorization on</a:t>
                      </a:r>
                      <a:r>
                        <a:rPr lang="en-US" altLang="ja-JP" sz="1600" baseline="0" dirty="0" smtClean="0">
                          <a:effectLst/>
                        </a:rPr>
                        <a:t> knowledge and skill to operate and manage specific products/services</a:t>
                      </a:r>
                      <a:endParaRPr lang="en-US" altLang="ja-JP" sz="1600" dirty="0" smtClean="0">
                        <a:effectLst/>
                      </a:endParaRPr>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a:pPr>
                      <a:r>
                        <a:rPr kumimoji="1" lang="en-US" altLang="ja-JP" sz="1600" b="0" kern="1200" dirty="0" smtClean="0">
                          <a:solidFill>
                            <a:schemeClr val="dk1"/>
                          </a:solidFill>
                          <a:latin typeface="+mn-lt"/>
                          <a:ea typeface="+mn-ea"/>
                          <a:cs typeface="+mn-cs"/>
                        </a:rPr>
                        <a:t>For authorization on </a:t>
                      </a:r>
                      <a:r>
                        <a:rPr kumimoji="1" lang="en-US" altLang="ja-JP" sz="1600" b="0" kern="1200" baseline="0" dirty="0" smtClean="0">
                          <a:solidFill>
                            <a:schemeClr val="dk1"/>
                          </a:solidFill>
                          <a:latin typeface="+mn-lt"/>
                          <a:ea typeface="+mn-ea"/>
                          <a:cs typeface="+mn-cs"/>
                        </a:rPr>
                        <a:t>knowledge and skill required for IT professionals</a:t>
                      </a:r>
                      <a:endParaRPr kumimoji="1" lang="en-US" altLang="ja-JP" sz="1600" b="0" kern="1200" dirty="0" smtClean="0">
                        <a:solidFill>
                          <a:schemeClr val="dk1"/>
                        </a:solidFill>
                        <a:latin typeface="+mn-lt"/>
                        <a:ea typeface="+mn-ea"/>
                        <a:cs typeface="+mn-cs"/>
                      </a:endParaRPr>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956">
                <a:tc>
                  <a:txBody>
                    <a:bodyPr/>
                    <a:lstStyle/>
                    <a:p>
                      <a:r>
                        <a:rPr kumimoji="1" lang="en-US" altLang="ja-JP" sz="1600" b="1" dirty="0" smtClean="0"/>
                        <a:t>Target</a:t>
                      </a:r>
                    </a:p>
                    <a:p>
                      <a:r>
                        <a:rPr kumimoji="1" lang="en-US" altLang="ja-JP" sz="1600" b="1" dirty="0" smtClean="0"/>
                        <a:t>Person</a:t>
                      </a:r>
                      <a:endParaRPr kumimoji="1" lang="ja-JP" altLang="en-US" sz="1600" b="1" dirty="0"/>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dirty="0" smtClean="0"/>
                        <a:t>Mainly</a:t>
                      </a:r>
                      <a:r>
                        <a:rPr kumimoji="1" lang="en-US" altLang="ja-JP" sz="1600" baseline="0" dirty="0" smtClean="0"/>
                        <a:t> </a:t>
                      </a:r>
                      <a:r>
                        <a:rPr kumimoji="1" lang="en-US" altLang="ja-JP" sz="1600" baseline="0" dirty="0" smtClean="0">
                          <a:solidFill>
                            <a:srgbClr val="FF0000"/>
                          </a:solidFill>
                        </a:rPr>
                        <a:t>vendor product/services administrators, developers  and users</a:t>
                      </a:r>
                      <a:endParaRPr kumimoji="1" lang="ja-JP" altLang="en-US" sz="1600" dirty="0">
                        <a:solidFill>
                          <a:srgbClr val="FF0000"/>
                        </a:solidFill>
                      </a:endParaRPr>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baseline="0" dirty="0" smtClean="0">
                          <a:solidFill>
                            <a:schemeClr val="tx1"/>
                          </a:solidFill>
                        </a:rPr>
                        <a:t>Mainly</a:t>
                      </a:r>
                      <a:r>
                        <a:rPr kumimoji="1" lang="en-US" altLang="ja-JP" sz="1600" baseline="0" dirty="0" smtClean="0">
                          <a:solidFill>
                            <a:srgbClr val="FF0000"/>
                          </a:solidFill>
                        </a:rPr>
                        <a:t> IT Professionals</a:t>
                      </a:r>
                      <a:endParaRPr kumimoji="1" lang="ja-JP" altLang="en-US" sz="1600" dirty="0">
                        <a:solidFill>
                          <a:srgbClr val="FF0000"/>
                        </a:solidFill>
                      </a:endParaRPr>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526">
                <a:tc>
                  <a:txBody>
                    <a:bodyPr/>
                    <a:lstStyle/>
                    <a:p>
                      <a:r>
                        <a:rPr kumimoji="1" lang="en-US" altLang="ja-JP" sz="1600" b="1" baseline="0" dirty="0" smtClean="0"/>
                        <a:t>Certificate </a:t>
                      </a:r>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dirty="0" smtClean="0"/>
                        <a:t>Vendor</a:t>
                      </a:r>
                      <a:endParaRPr kumimoji="1" lang="ja-JP" altLang="en-US" sz="1600" dirty="0"/>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dirty="0" smtClean="0"/>
                        <a:t>National Certification</a:t>
                      </a:r>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2798">
                <a:tc>
                  <a:txBody>
                    <a:bodyPr/>
                    <a:lstStyle/>
                    <a:p>
                      <a:r>
                        <a:rPr kumimoji="1" lang="en-US" altLang="ja-JP" sz="1600" b="1" dirty="0" smtClean="0"/>
                        <a:t>Example</a:t>
                      </a:r>
                      <a:r>
                        <a:rPr kumimoji="1" lang="en-US" altLang="ja-JP" sz="1600" b="1" baseline="0" dirty="0" smtClean="0"/>
                        <a:t> </a:t>
                      </a:r>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dirty="0" smtClean="0"/>
                        <a:t>CISCO, IBM, Microsoft, Oracle etc.</a:t>
                      </a:r>
                      <a:endParaRPr kumimoji="1" lang="ja-JP" altLang="en-US" sz="1600" dirty="0"/>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smtClean="0"/>
                        <a:t>・</a:t>
                      </a:r>
                      <a:r>
                        <a:rPr kumimoji="1" lang="en-US" altLang="ja-JP" sz="1600" dirty="0" smtClean="0"/>
                        <a:t>IT passport</a:t>
                      </a:r>
                    </a:p>
                    <a:p>
                      <a:r>
                        <a:rPr kumimoji="1" lang="ja-JP" altLang="en-US" sz="1600" dirty="0" smtClean="0"/>
                        <a:t>・</a:t>
                      </a:r>
                      <a:r>
                        <a:rPr kumimoji="1" lang="en-US" altLang="ja-JP" sz="1600" dirty="0" smtClean="0"/>
                        <a:t>Fundamental IT Engineer Exam(FE)</a:t>
                      </a:r>
                    </a:p>
                    <a:p>
                      <a:r>
                        <a:rPr kumimoji="1" lang="ja-JP" altLang="en-US" sz="1600" dirty="0" smtClean="0"/>
                        <a:t>・</a:t>
                      </a:r>
                      <a:r>
                        <a:rPr kumimoji="1" lang="en-US" altLang="ja-JP" sz="1600" dirty="0" smtClean="0"/>
                        <a:t>Applied IT Engineer Exam (AP) </a:t>
                      </a:r>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956">
                <a:tc>
                  <a:txBody>
                    <a:bodyPr/>
                    <a:lstStyle/>
                    <a:p>
                      <a:r>
                        <a:rPr kumimoji="1" lang="en-US" altLang="ja-JP" sz="1600" b="1" dirty="0" smtClean="0"/>
                        <a:t>Sample</a:t>
                      </a:r>
                    </a:p>
                    <a:p>
                      <a:r>
                        <a:rPr kumimoji="1" lang="en-US" altLang="ja-JP" sz="1600" b="1" dirty="0" smtClean="0"/>
                        <a:t>Question</a:t>
                      </a:r>
                    </a:p>
                    <a:p>
                      <a:r>
                        <a:rPr kumimoji="1" lang="en-US" altLang="ja-JP" sz="1600" b="1" dirty="0" smtClean="0"/>
                        <a:t>Topic</a:t>
                      </a:r>
                      <a:endParaRPr kumimoji="1" lang="ja-JP" altLang="en-US" sz="1600" b="1" dirty="0"/>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aseline="0" dirty="0" smtClean="0"/>
                        <a:t>・</a:t>
                      </a:r>
                      <a:r>
                        <a:rPr kumimoji="1" lang="en-US" altLang="ja-JP" sz="1600" baseline="0" dirty="0" smtClean="0"/>
                        <a:t>How to solve Cisco’s router trouble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a:t>
                      </a:r>
                      <a:r>
                        <a:rPr kumimoji="1" lang="en-US" altLang="ja-JP" sz="1600" dirty="0" smtClean="0"/>
                        <a:t>How</a:t>
                      </a:r>
                      <a:r>
                        <a:rPr kumimoji="1" lang="en-US" altLang="ja-JP" sz="1600" baseline="0" dirty="0" smtClean="0"/>
                        <a:t> to tune Oracle database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aseline="0" dirty="0" smtClean="0"/>
                        <a:t>・</a:t>
                      </a:r>
                      <a:r>
                        <a:rPr kumimoji="1" lang="en-US" altLang="ja-JP" sz="1600" baseline="0" dirty="0" smtClean="0"/>
                        <a:t>How to build MS Active directory </a:t>
                      </a:r>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dirty="0" smtClean="0"/>
                        <a:t>Fundamental</a:t>
                      </a:r>
                      <a:r>
                        <a:rPr kumimoji="1" lang="en-US" altLang="ja-JP" sz="1600" baseline="0" dirty="0" smtClean="0"/>
                        <a:t> Knowledge</a:t>
                      </a:r>
                    </a:p>
                    <a:p>
                      <a:r>
                        <a:rPr kumimoji="1" lang="ja-JP" altLang="en-US" sz="1600" dirty="0" smtClean="0"/>
                        <a:t>・</a:t>
                      </a:r>
                      <a:r>
                        <a:rPr kumimoji="1" lang="en-US" altLang="ja-JP" sz="1600" dirty="0" smtClean="0"/>
                        <a:t>Binary arithmetic operation</a:t>
                      </a:r>
                    </a:p>
                    <a:p>
                      <a:r>
                        <a:rPr kumimoji="1" lang="ja-JP" altLang="en-US" sz="1600" dirty="0" smtClean="0"/>
                        <a:t>・</a:t>
                      </a:r>
                      <a:r>
                        <a:rPr kumimoji="1" lang="en-US" altLang="ja-JP" sz="1600" dirty="0" smtClean="0"/>
                        <a:t>How</a:t>
                      </a:r>
                      <a:r>
                        <a:rPr kumimoji="1" lang="en-US" altLang="ja-JP" sz="1600" baseline="0" dirty="0" smtClean="0"/>
                        <a:t> to </a:t>
                      </a:r>
                      <a:r>
                        <a:rPr kumimoji="1" lang="en-US" altLang="ja-JP" sz="1600" dirty="0" smtClean="0"/>
                        <a:t>assign IP address</a:t>
                      </a:r>
                      <a:endParaRPr kumimoji="1" lang="en-US" altLang="ja-JP" sz="1600" baseline="0" dirty="0" smtClean="0"/>
                    </a:p>
                    <a:p>
                      <a:r>
                        <a:rPr kumimoji="1" lang="ja-JP" altLang="en-US" sz="1600" baseline="0" dirty="0" smtClean="0"/>
                        <a:t>・</a:t>
                      </a:r>
                      <a:r>
                        <a:rPr kumimoji="1" lang="en-US" altLang="ja-JP" sz="1600" baseline="0" dirty="0" smtClean="0"/>
                        <a:t>What is database etc.</a:t>
                      </a:r>
                      <a:endParaRPr kumimoji="1" lang="ja-JP" altLang="en-US" sz="1600" dirty="0"/>
                    </a:p>
                  </a:txBody>
                  <a:tcPr marL="91449" marR="91449"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テキスト ボックス 4"/>
          <p:cNvSpPr txBox="1"/>
          <p:nvPr/>
        </p:nvSpPr>
        <p:spPr bwMode="auto">
          <a:xfrm>
            <a:off x="-36513" y="0"/>
            <a:ext cx="1846263" cy="338138"/>
          </a:xfrm>
          <a:prstGeom prst="rect">
            <a:avLst/>
          </a:prstGeom>
          <a:solidFill>
            <a:srgbClr val="FFCC99"/>
          </a:solidFill>
          <a:ln w="19050">
            <a:solidFill>
              <a:srgbClr val="FFC000"/>
            </a:solidFill>
          </a:ln>
          <a:extLst/>
        </p:spPr>
        <p:txBody>
          <a:bodyPr wrap="none" anchor="ctr">
            <a:spAutoFit/>
          </a:bodyPr>
          <a:lstStyle/>
          <a:p>
            <a:pPr>
              <a:defRPr/>
            </a:pPr>
            <a:r>
              <a:rPr lang="en-US" altLang="ja-JP" sz="1600" b="1" kern="0" dirty="0">
                <a:latin typeface="HGPｺﾞｼｯｸE" pitchFamily="50" charset="-128"/>
                <a:ea typeface="HGPｺﾞｼｯｸE" pitchFamily="50" charset="-128"/>
                <a:cs typeface="Arial" charset="0"/>
              </a:rPr>
              <a:t>Vendor Exam-ITEE</a:t>
            </a:r>
            <a:endParaRPr lang="ja-JP" altLang="en-US" sz="1600" b="1" kern="0" dirty="0">
              <a:latin typeface="HGPｺﾞｼｯｸE" pitchFamily="50" charset="-128"/>
              <a:ea typeface="HGPｺﾞｼｯｸE" pitchFamily="50" charset="-128"/>
              <a:cs typeface="Arial" charset="0"/>
            </a:endParaRPr>
          </a:p>
        </p:txBody>
      </p:sp>
    </p:spTree>
    <p:extLst>
      <p:ext uri="{BB962C8B-B14F-4D97-AF65-F5344CB8AC3E}">
        <p14:creationId xmlns:p14="http://schemas.microsoft.com/office/powerpoint/2010/main" val="2804113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26EB9B1E-9F08-412F-BFC4-B76DC4E597F2}" type="slidenum">
              <a:rPr lang="en-US" altLang="ja-JP" sz="1400" smtClean="0"/>
              <a:pPr eaLnBrk="1" hangingPunct="1">
                <a:spcBef>
                  <a:spcPct val="0"/>
                </a:spcBef>
                <a:buClrTx/>
                <a:buFontTx/>
                <a:buNone/>
              </a:pPr>
              <a:t>26</a:t>
            </a:fld>
            <a:endParaRPr lang="en-US" altLang="ja-JP" sz="1400" smtClean="0"/>
          </a:p>
        </p:txBody>
      </p:sp>
      <p:sp>
        <p:nvSpPr>
          <p:cNvPr id="6147" name="Text Box 3"/>
          <p:cNvSpPr txBox="1">
            <a:spLocks noChangeArrowheads="1"/>
          </p:cNvSpPr>
          <p:nvPr/>
        </p:nvSpPr>
        <p:spPr bwMode="auto">
          <a:xfrm>
            <a:off x="360363" y="477838"/>
            <a:ext cx="74771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3000"/>
              </a:lnSpc>
              <a:spcBef>
                <a:spcPct val="0"/>
              </a:spcBef>
              <a:buClrTx/>
              <a:buFontTx/>
              <a:buNone/>
            </a:pPr>
            <a:r>
              <a:rPr lang="en-US" altLang="ja-JP">
                <a:solidFill>
                  <a:srgbClr val="0066CC"/>
                </a:solidFill>
              </a:rPr>
              <a:t>Mutual Certification in Asia</a:t>
            </a:r>
          </a:p>
        </p:txBody>
      </p:sp>
      <p:sp>
        <p:nvSpPr>
          <p:cNvPr id="6148" name="Text Box 4"/>
          <p:cNvSpPr txBox="1">
            <a:spLocks noChangeArrowheads="1"/>
          </p:cNvSpPr>
          <p:nvPr/>
        </p:nvSpPr>
        <p:spPr bwMode="auto">
          <a:xfrm>
            <a:off x="252413" y="1341438"/>
            <a:ext cx="8759825" cy="1200150"/>
          </a:xfrm>
          <a:prstGeom prst="rect">
            <a:avLst/>
          </a:prstGeom>
          <a:solidFill>
            <a:schemeClr val="bg1"/>
          </a:solidFill>
          <a:ln w="28575">
            <a:solidFill>
              <a:schemeClr val="tx1"/>
            </a:solidFill>
            <a:miter lim="800000"/>
            <a:headEnd/>
            <a:tailEnd/>
          </a:ln>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800"/>
              <a:t>October, 2000.   Chiang Mai, Thailand,  </a:t>
            </a:r>
          </a:p>
          <a:p>
            <a:pPr eaLnBrk="1" hangingPunct="1">
              <a:spcBef>
                <a:spcPct val="0"/>
              </a:spcBef>
              <a:buClrTx/>
              <a:buFontTx/>
              <a:buNone/>
            </a:pPr>
            <a:r>
              <a:rPr lang="en-US" altLang="ja-JP" sz="1800"/>
              <a:t>ASEAN + Japan, China and Korea </a:t>
            </a:r>
          </a:p>
          <a:p>
            <a:pPr eaLnBrk="1" hangingPunct="1">
              <a:spcBef>
                <a:spcPct val="0"/>
              </a:spcBef>
              <a:buClrTx/>
              <a:buFontTx/>
              <a:buNone/>
            </a:pPr>
            <a:r>
              <a:rPr lang="en-US" altLang="ja-JP" sz="1800">
                <a:ea typeface="ＭＳ 明朝" pitchFamily="17" charset="-128"/>
              </a:rPr>
              <a:t>Economic Ministers’ Meeting </a:t>
            </a:r>
          </a:p>
          <a:p>
            <a:pPr eaLnBrk="1" hangingPunct="1">
              <a:spcBef>
                <a:spcPct val="0"/>
              </a:spcBef>
              <a:buClrTx/>
              <a:buFontTx/>
              <a:buNone/>
            </a:pPr>
            <a:r>
              <a:rPr lang="en-US" altLang="ja-JP" sz="1800"/>
              <a:t>Mr. Hiranuma, Minister of Economy, Trade and Industry proposed:</a:t>
            </a:r>
          </a:p>
        </p:txBody>
      </p:sp>
      <p:sp>
        <p:nvSpPr>
          <p:cNvPr id="6149" name="Rectangle 5"/>
          <p:cNvSpPr>
            <a:spLocks noChangeArrowheads="1"/>
          </p:cNvSpPr>
          <p:nvPr/>
        </p:nvSpPr>
        <p:spPr bwMode="auto">
          <a:xfrm>
            <a:off x="539750" y="3725863"/>
            <a:ext cx="83185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000">
                <a:solidFill>
                  <a:srgbClr val="000000"/>
                </a:solidFill>
              </a:rPr>
              <a:t>○ Use experience and know-how in IT examination fields.</a:t>
            </a:r>
            <a:r>
              <a:rPr lang="en-US" altLang="ja-JP" sz="2000">
                <a:latin typeface="Times New Roman" pitchFamily="18" charset="0"/>
                <a:ea typeface="ＭＳ 明朝" pitchFamily="17" charset="-128"/>
              </a:rPr>
              <a:t> </a:t>
            </a:r>
            <a:endParaRPr lang="en-US" altLang="ja-JP" sz="2000">
              <a:solidFill>
                <a:srgbClr val="000000"/>
              </a:solidFill>
              <a:latin typeface="ＭＳ Ｐゴシック" pitchFamily="50" charset="-128"/>
            </a:endParaRPr>
          </a:p>
          <a:p>
            <a:pPr eaLnBrk="1" hangingPunct="1">
              <a:spcBef>
                <a:spcPct val="0"/>
              </a:spcBef>
              <a:buClrTx/>
              <a:buFontTx/>
              <a:buNone/>
            </a:pPr>
            <a:r>
              <a:rPr lang="en-US" altLang="ja-JP" sz="2000">
                <a:solidFill>
                  <a:srgbClr val="000000"/>
                </a:solidFill>
                <a:latin typeface="ＭＳ Ｐゴシック" pitchFamily="50" charset="-128"/>
              </a:rPr>
              <a:t>    </a:t>
            </a:r>
            <a:r>
              <a:rPr lang="ja-JP" altLang="en-US" sz="2000">
                <a:solidFill>
                  <a:srgbClr val="000000"/>
                </a:solidFill>
                <a:latin typeface="ＭＳ Ｐゴシック" pitchFamily="50" charset="-128"/>
              </a:rPr>
              <a:t>　 </a:t>
            </a:r>
            <a:r>
              <a:rPr lang="en-US" altLang="ja-JP" sz="2000">
                <a:solidFill>
                  <a:srgbClr val="000000"/>
                </a:solidFill>
              </a:rPr>
              <a:t>- Establish examination </a:t>
            </a:r>
            <a:r>
              <a:rPr lang="en-US" altLang="ja-JP" sz="2000"/>
              <a:t>system for IT engineers in Asia</a:t>
            </a:r>
            <a:endParaRPr lang="en-US" altLang="ja-JP" sz="2000">
              <a:latin typeface="ＭＳ Ｐゴシック" pitchFamily="50" charset="-128"/>
            </a:endParaRPr>
          </a:p>
          <a:p>
            <a:pPr eaLnBrk="1" hangingPunct="1">
              <a:spcBef>
                <a:spcPct val="0"/>
              </a:spcBef>
              <a:buClrTx/>
              <a:buFontTx/>
              <a:buNone/>
            </a:pPr>
            <a:r>
              <a:rPr lang="en-US" altLang="ja-JP" sz="2000"/>
              <a:t>○Mutual certification based on skill standards </a:t>
            </a:r>
            <a:r>
              <a:rPr lang="ja-JP" altLang="en-US" sz="2000">
                <a:latin typeface="ＭＳ Ｐゴシック" pitchFamily="50" charset="-128"/>
              </a:rPr>
              <a:t>　</a:t>
            </a:r>
          </a:p>
          <a:p>
            <a:pPr eaLnBrk="1" hangingPunct="1">
              <a:spcBef>
                <a:spcPct val="0"/>
              </a:spcBef>
              <a:buClrTx/>
              <a:buFontTx/>
              <a:buNone/>
            </a:pPr>
            <a:r>
              <a:rPr lang="ja-JP" altLang="en-US" sz="2000"/>
              <a:t>　</a:t>
            </a:r>
          </a:p>
          <a:p>
            <a:pPr eaLnBrk="1" hangingPunct="1">
              <a:spcBef>
                <a:spcPct val="0"/>
              </a:spcBef>
              <a:buClrTx/>
              <a:buFontTx/>
              <a:buNone/>
            </a:pPr>
            <a:r>
              <a:rPr lang="ja-JP" altLang="en-US" sz="2000"/>
              <a:t>  </a:t>
            </a:r>
          </a:p>
          <a:p>
            <a:pPr eaLnBrk="1" hangingPunct="1">
              <a:spcBef>
                <a:spcPct val="0"/>
              </a:spcBef>
              <a:buClrTx/>
              <a:buFontTx/>
              <a:buNone/>
            </a:pPr>
            <a:r>
              <a:rPr lang="en-US" altLang="ja-JP" sz="2000">
                <a:solidFill>
                  <a:schemeClr val="accent2"/>
                </a:solidFill>
              </a:rPr>
              <a:t>	</a:t>
            </a:r>
            <a:r>
              <a:rPr lang="en-US" altLang="ja-JP" sz="2400" u="sng">
                <a:solidFill>
                  <a:schemeClr val="accent2"/>
                </a:solidFill>
              </a:rPr>
              <a:t>IT human resource development in Asian countries</a:t>
            </a:r>
          </a:p>
          <a:p>
            <a:pPr eaLnBrk="1" hangingPunct="1">
              <a:spcBef>
                <a:spcPct val="0"/>
              </a:spcBef>
              <a:buClrTx/>
              <a:buFontTx/>
              <a:buNone/>
            </a:pPr>
            <a:r>
              <a:rPr lang="en-US" altLang="ja-JP" sz="2400">
                <a:solidFill>
                  <a:schemeClr val="accent2"/>
                </a:solidFill>
              </a:rPr>
              <a:t>	</a:t>
            </a:r>
            <a:r>
              <a:rPr lang="en-US" altLang="ja-JP" sz="2400" u="sng">
                <a:solidFill>
                  <a:schemeClr val="accent2"/>
                </a:solidFill>
              </a:rPr>
              <a:t>Promotion for mobility of IT Professionals/Engineers </a:t>
            </a:r>
          </a:p>
          <a:p>
            <a:pPr eaLnBrk="1" hangingPunct="1">
              <a:spcBef>
                <a:spcPct val="0"/>
              </a:spcBef>
              <a:buClrTx/>
              <a:buFontTx/>
              <a:buNone/>
            </a:pPr>
            <a:r>
              <a:rPr lang="en-US" altLang="ja-JP" sz="2400">
                <a:solidFill>
                  <a:schemeClr val="accent2"/>
                </a:solidFill>
              </a:rPr>
              <a:t>	</a:t>
            </a:r>
            <a:r>
              <a:rPr lang="en-US" altLang="ja-JP" sz="2400" u="sng">
                <a:solidFill>
                  <a:schemeClr val="accent2"/>
                </a:solidFill>
              </a:rPr>
              <a:t>More effective use of IT engineers in Asia </a:t>
            </a:r>
          </a:p>
        </p:txBody>
      </p:sp>
      <p:sp>
        <p:nvSpPr>
          <p:cNvPr id="6150" name="Rectangle 6"/>
          <p:cNvSpPr>
            <a:spLocks noChangeArrowheads="1"/>
          </p:cNvSpPr>
          <p:nvPr/>
        </p:nvSpPr>
        <p:spPr bwMode="auto">
          <a:xfrm>
            <a:off x="-468313" y="2613025"/>
            <a:ext cx="100091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2800">
                <a:solidFill>
                  <a:srgbClr val="FF0000"/>
                </a:solidFill>
              </a:rPr>
              <a:t>Asian Common Skill Standard Initiative </a:t>
            </a:r>
          </a:p>
          <a:p>
            <a:pPr algn="ctr" eaLnBrk="1" hangingPunct="1">
              <a:spcBef>
                <a:spcPct val="0"/>
              </a:spcBef>
              <a:buClrTx/>
              <a:buFontTx/>
              <a:buNone/>
            </a:pPr>
            <a:r>
              <a:rPr lang="en-US" altLang="ja-JP" sz="2800">
                <a:solidFill>
                  <a:srgbClr val="FF0000"/>
                </a:solidFill>
              </a:rPr>
              <a:t>for IT Professionals/Engineers</a:t>
            </a:r>
            <a:endParaRPr lang="en-US" altLang="ja-JP" sz="2800">
              <a:solidFill>
                <a:srgbClr val="000000"/>
              </a:solidFill>
            </a:endParaRPr>
          </a:p>
        </p:txBody>
      </p:sp>
      <p:sp>
        <p:nvSpPr>
          <p:cNvPr id="6151" name="AutoShape 446"/>
          <p:cNvSpPr>
            <a:spLocks noChangeArrowheads="1"/>
          </p:cNvSpPr>
          <p:nvPr/>
        </p:nvSpPr>
        <p:spPr bwMode="auto">
          <a:xfrm rot="10800000" flipV="1">
            <a:off x="3968750" y="4765675"/>
            <a:ext cx="990600" cy="406400"/>
          </a:xfrm>
          <a:prstGeom prst="downArrow">
            <a:avLst>
              <a:gd name="adj1" fmla="val 50000"/>
              <a:gd name="adj2" fmla="val 25000"/>
            </a:avLst>
          </a:prstGeom>
          <a:solidFill>
            <a:schemeClr val="bg1"/>
          </a:solidFill>
          <a:ln w="9525">
            <a:solidFill>
              <a:schemeClr val="tx1"/>
            </a:solidFill>
            <a:miter lim="800000"/>
            <a:headEnd/>
            <a:tailEnd/>
          </a:ln>
        </p:spPr>
        <p:txBody>
          <a:bodyPr vert="eaVert" wrap="none" anchor="ct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endParaRPr lang="ja-JP" altLang="en-US" sz="1800"/>
          </a:p>
        </p:txBody>
      </p:sp>
    </p:spTree>
    <p:extLst>
      <p:ext uri="{BB962C8B-B14F-4D97-AF65-F5344CB8AC3E}">
        <p14:creationId xmlns:p14="http://schemas.microsoft.com/office/powerpoint/2010/main" val="3817187946"/>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ja-JP" sz="3200" smtClean="0">
                <a:solidFill>
                  <a:srgbClr val="0066CC"/>
                </a:solidFill>
              </a:rPr>
              <a:t>IT Professionals</a:t>
            </a:r>
            <a:br>
              <a:rPr lang="en-US" altLang="ja-JP" sz="3200" smtClean="0">
                <a:solidFill>
                  <a:srgbClr val="0066CC"/>
                </a:solidFill>
              </a:rPr>
            </a:br>
            <a:r>
              <a:rPr lang="en-US" altLang="ja-JP" sz="3200" smtClean="0">
                <a:solidFill>
                  <a:srgbClr val="0066CC"/>
                </a:solidFill>
              </a:rPr>
              <a:t>Examination Council</a:t>
            </a:r>
          </a:p>
        </p:txBody>
      </p:sp>
      <p:sp>
        <p:nvSpPr>
          <p:cNvPr id="13315" name="Rectangle 3"/>
          <p:cNvSpPr>
            <a:spLocks noGrp="1" noChangeArrowheads="1"/>
          </p:cNvSpPr>
          <p:nvPr>
            <p:ph idx="1"/>
          </p:nvPr>
        </p:nvSpPr>
        <p:spPr>
          <a:xfrm>
            <a:off x="0" y="1558925"/>
            <a:ext cx="9321800" cy="3024188"/>
          </a:xfrm>
        </p:spPr>
        <p:txBody>
          <a:bodyPr/>
          <a:lstStyle/>
          <a:p>
            <a:pPr marL="177800" indent="-177800" eaLnBrk="1" hangingPunct="1">
              <a:buFontTx/>
              <a:buNone/>
              <a:tabLst>
                <a:tab pos="2336800" algn="l"/>
                <a:tab pos="8610600" algn="l"/>
              </a:tabLst>
            </a:pPr>
            <a:r>
              <a:rPr lang="en-US" altLang="ja-JP" sz="2800" dirty="0" smtClean="0"/>
              <a:t> 	</a:t>
            </a:r>
            <a:r>
              <a:rPr lang="en-US" altLang="ja-JP" sz="2800" b="1" dirty="0" smtClean="0">
                <a:solidFill>
                  <a:schemeClr val="hlink"/>
                </a:solidFill>
              </a:rPr>
              <a:t>ITPEC:  IT Professionals Examination Council</a:t>
            </a:r>
          </a:p>
          <a:p>
            <a:pPr marL="177800" indent="-177800" eaLnBrk="1" hangingPunct="1">
              <a:buFontTx/>
              <a:buNone/>
              <a:tabLst>
                <a:tab pos="2336800" algn="l"/>
                <a:tab pos="8610600" algn="l"/>
              </a:tabLst>
            </a:pPr>
            <a:r>
              <a:rPr lang="en-US" altLang="ja-JP" sz="2800" dirty="0" smtClean="0"/>
              <a:t>	      Formed to coordinate the exams using the </a:t>
            </a:r>
            <a:r>
              <a:rPr lang="en-US" altLang="ja-JP" sz="2800" dirty="0" smtClean="0">
                <a:solidFill>
                  <a:srgbClr val="FF0000"/>
                </a:solidFill>
              </a:rPr>
              <a:t>same questions</a:t>
            </a:r>
            <a:r>
              <a:rPr lang="en-US" altLang="ja-JP" sz="2800" dirty="0" smtClean="0"/>
              <a:t>, </a:t>
            </a:r>
            <a:r>
              <a:rPr lang="en-US" altLang="ja-JP" sz="2800" dirty="0" smtClean="0">
                <a:solidFill>
                  <a:srgbClr val="FF0000"/>
                </a:solidFill>
              </a:rPr>
              <a:t>on the same time</a:t>
            </a:r>
            <a:r>
              <a:rPr lang="en-US" altLang="ja-JP" sz="2800" dirty="0" smtClean="0"/>
              <a:t>, </a:t>
            </a:r>
            <a:r>
              <a:rPr lang="en-US" altLang="ja-JP" sz="2800" dirty="0" smtClean="0">
                <a:solidFill>
                  <a:srgbClr val="FF0000"/>
                </a:solidFill>
              </a:rPr>
              <a:t>same date</a:t>
            </a:r>
            <a:r>
              <a:rPr lang="en-US" altLang="ja-JP" sz="2800" dirty="0" smtClean="0"/>
              <a:t>, starting  </a:t>
            </a:r>
            <a:r>
              <a:rPr lang="en-US" altLang="ja-JP" sz="2800" dirty="0" smtClean="0">
                <a:solidFill>
                  <a:srgbClr val="0000FF"/>
                </a:solidFill>
              </a:rPr>
              <a:t>April 2006 </a:t>
            </a:r>
          </a:p>
          <a:p>
            <a:pPr marL="177800" indent="-177800" eaLnBrk="1" hangingPunct="1">
              <a:buFontTx/>
              <a:buNone/>
              <a:tabLst>
                <a:tab pos="2336800" algn="l"/>
                <a:tab pos="8610600" algn="l"/>
              </a:tabLst>
            </a:pPr>
            <a:r>
              <a:rPr lang="en-US" altLang="ja-JP" sz="2800" b="1" dirty="0" smtClean="0"/>
              <a:t>  Current  Members:</a:t>
            </a:r>
          </a:p>
          <a:p>
            <a:pPr marL="577850" lvl="1" indent="-177800" eaLnBrk="1" hangingPunct="1">
              <a:buFontTx/>
              <a:buNone/>
              <a:tabLst>
                <a:tab pos="2336800" algn="l"/>
                <a:tab pos="8610600" algn="l"/>
              </a:tabLst>
            </a:pPr>
            <a:r>
              <a:rPr lang="en-US" altLang="ja-JP" sz="2400" b="1" dirty="0" smtClean="0">
                <a:solidFill>
                  <a:srgbClr val="0066FF"/>
                </a:solidFill>
              </a:rPr>
              <a:t>  </a:t>
            </a:r>
            <a:r>
              <a:rPr lang="en-US" altLang="ja-JP" sz="2400" dirty="0" smtClean="0">
                <a:solidFill>
                  <a:srgbClr val="0000FF"/>
                </a:solidFill>
              </a:rPr>
              <a:t>Philippines, </a:t>
            </a:r>
            <a:r>
              <a:rPr lang="en-US" altLang="ja-JP" sz="2400" dirty="0" smtClean="0">
                <a:solidFill>
                  <a:srgbClr val="FF0000"/>
                </a:solidFill>
              </a:rPr>
              <a:t>Thailand</a:t>
            </a:r>
            <a:r>
              <a:rPr lang="en-US" altLang="ja-JP" sz="2400" dirty="0" smtClean="0">
                <a:solidFill>
                  <a:srgbClr val="0000FF"/>
                </a:solidFill>
              </a:rPr>
              <a:t>, Vietnam, Myanmar, Malaysia and Mongolia, Bangladesh.    </a:t>
            </a:r>
          </a:p>
          <a:p>
            <a:pPr marL="177800" indent="-177800" eaLnBrk="1" hangingPunct="1">
              <a:buFontTx/>
              <a:buNone/>
              <a:tabLst>
                <a:tab pos="2336800" algn="l"/>
                <a:tab pos="8610600" algn="l"/>
              </a:tabLst>
            </a:pPr>
            <a:endParaRPr lang="en-US" altLang="ja-JP" sz="2800" dirty="0" smtClean="0">
              <a:solidFill>
                <a:srgbClr val="0000FF"/>
              </a:solidFill>
            </a:endParaRPr>
          </a:p>
        </p:txBody>
      </p:sp>
      <p:sp>
        <p:nvSpPr>
          <p:cNvPr id="13316" name="フッター プレースホルダー 1"/>
          <p:cNvSpPr>
            <a:spLocks noGrp="1"/>
          </p:cNvSpPr>
          <p:nvPr>
            <p:ph type="ftr" sz="quarter" idx="11"/>
          </p:nvPr>
        </p:nvSpPr>
        <p:spPr>
          <a:xfrm>
            <a:off x="4356100" y="6453188"/>
            <a:ext cx="3751263" cy="287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i="1" smtClean="0">
                <a:solidFill>
                  <a:srgbClr val="000000"/>
                </a:solidFill>
              </a:rPr>
              <a:t>All  Rights Reserved, Copyright©IPA2013</a:t>
            </a:r>
          </a:p>
        </p:txBody>
      </p:sp>
      <p:sp>
        <p:nvSpPr>
          <p:cNvPr id="13317"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03443F88-6B59-4820-914D-6E38F1A72684}" type="slidenum">
              <a:rPr lang="en-US" altLang="ja-JP" sz="1400" smtClean="0"/>
              <a:pPr eaLnBrk="1" hangingPunct="1">
                <a:spcBef>
                  <a:spcPct val="0"/>
                </a:spcBef>
                <a:buClrTx/>
                <a:buFontTx/>
                <a:buNone/>
              </a:pPr>
              <a:t>27</a:t>
            </a:fld>
            <a:endParaRPr lang="en-US" altLang="ja-JP" sz="1400" smtClean="0"/>
          </a:p>
        </p:txBody>
      </p:sp>
      <p:grpSp>
        <p:nvGrpSpPr>
          <p:cNvPr id="13318" name="Group 5"/>
          <p:cNvGrpSpPr>
            <a:grpSpLocks noChangeAspect="1"/>
          </p:cNvGrpSpPr>
          <p:nvPr/>
        </p:nvGrpSpPr>
        <p:grpSpPr bwMode="auto">
          <a:xfrm>
            <a:off x="5413375" y="0"/>
            <a:ext cx="2300288" cy="1057275"/>
            <a:chOff x="3744" y="0"/>
            <a:chExt cx="1570" cy="666"/>
          </a:xfrm>
        </p:grpSpPr>
        <p:sp useBgFill="1">
          <p:nvSpPr>
            <p:cNvPr id="13320" name="AutoShape 6"/>
            <p:cNvSpPr>
              <a:spLocks noChangeAspect="1" noChangeArrowheads="1" noTextEdit="1"/>
            </p:cNvSpPr>
            <p:nvPr/>
          </p:nvSpPr>
          <p:spPr bwMode="auto">
            <a:xfrm>
              <a:off x="3744" y="0"/>
              <a:ext cx="1570" cy="66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1332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 y="0"/>
              <a:ext cx="1572"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9" name="正方形/長方形 7"/>
          <p:cNvSpPr>
            <a:spLocks noChangeArrowheads="1"/>
          </p:cNvSpPr>
          <p:nvPr/>
        </p:nvSpPr>
        <p:spPr bwMode="auto">
          <a:xfrm>
            <a:off x="357188" y="5357813"/>
            <a:ext cx="8251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000" dirty="0"/>
              <a:t>Total No of Applicants of ITPEC Examination till </a:t>
            </a:r>
            <a:r>
              <a:rPr lang="en-US" altLang="ja-JP" sz="2000" dirty="0" smtClean="0"/>
              <a:t>Oct./2014 </a:t>
            </a:r>
            <a:r>
              <a:rPr lang="en-US" altLang="ja-JP" sz="2000" dirty="0"/>
              <a:t>: </a:t>
            </a:r>
            <a:r>
              <a:rPr lang="en-US" altLang="ja-JP" sz="2000" dirty="0" smtClean="0">
                <a:solidFill>
                  <a:srgbClr val="FF0000"/>
                </a:solidFill>
              </a:rPr>
              <a:t>47,991</a:t>
            </a:r>
            <a:endParaRPr lang="en-US" altLang="ja-JP" sz="2000" dirty="0">
              <a:solidFill>
                <a:srgbClr val="FF0000"/>
              </a:solidFill>
            </a:endParaRPr>
          </a:p>
        </p:txBody>
      </p:sp>
    </p:spTree>
    <p:extLst>
      <p:ext uri="{BB962C8B-B14F-4D97-AF65-F5344CB8AC3E}">
        <p14:creationId xmlns:p14="http://schemas.microsoft.com/office/powerpoint/2010/main" val="4260513994"/>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フッター プレースホルダ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000" b="1" smtClean="0">
                <a:solidFill>
                  <a:srgbClr val="000000"/>
                </a:solidFill>
              </a:rPr>
              <a:t>All  Rights Reserved, Copyright© IPA 2011 </a:t>
            </a:r>
          </a:p>
        </p:txBody>
      </p:sp>
      <p:sp>
        <p:nvSpPr>
          <p:cNvPr id="2355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1A0C6772-3C19-4D77-8B95-DC9D8E1C3784}" type="slidenum">
              <a:rPr lang="en-US" altLang="ja-JP" sz="1400" b="1" smtClean="0">
                <a:solidFill>
                  <a:srgbClr val="000000"/>
                </a:solidFill>
              </a:rPr>
              <a:pPr eaLnBrk="1" hangingPunct="1">
                <a:spcBef>
                  <a:spcPct val="0"/>
                </a:spcBef>
                <a:buClrTx/>
                <a:buFontTx/>
                <a:buNone/>
              </a:pPr>
              <a:t>28</a:t>
            </a:fld>
            <a:endParaRPr lang="en-US" altLang="ja-JP" sz="1400" b="1" smtClean="0">
              <a:solidFill>
                <a:srgbClr val="000000"/>
              </a:solidFill>
            </a:endParaRPr>
          </a:p>
        </p:txBody>
      </p:sp>
      <p:sp>
        <p:nvSpPr>
          <p:cNvPr id="23556" name="Text Box 2"/>
          <p:cNvSpPr txBox="1">
            <a:spLocks noChangeArrowheads="1"/>
          </p:cNvSpPr>
          <p:nvPr/>
        </p:nvSpPr>
        <p:spPr bwMode="auto">
          <a:xfrm>
            <a:off x="180975" y="331788"/>
            <a:ext cx="75120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just" eaLnBrk="1" hangingPunct="1">
              <a:spcBef>
                <a:spcPct val="0"/>
              </a:spcBef>
              <a:buClrTx/>
              <a:buFontTx/>
              <a:buNone/>
            </a:pPr>
            <a:r>
              <a:rPr lang="en-US" altLang="ja-JP" b="1">
                <a:solidFill>
                  <a:srgbClr val="0066CC"/>
                </a:solidFill>
              </a:rPr>
              <a:t>Why Mutual Certification?</a:t>
            </a:r>
          </a:p>
        </p:txBody>
      </p:sp>
      <p:sp>
        <p:nvSpPr>
          <p:cNvPr id="23557" name="Text Box 3"/>
          <p:cNvSpPr txBox="1">
            <a:spLocks noChangeArrowheads="1"/>
          </p:cNvSpPr>
          <p:nvPr/>
        </p:nvSpPr>
        <p:spPr bwMode="auto">
          <a:xfrm>
            <a:off x="250825" y="1195388"/>
            <a:ext cx="8375650" cy="549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2500"/>
              </a:lnSpc>
              <a:spcBef>
                <a:spcPct val="0"/>
              </a:spcBef>
              <a:buClrTx/>
              <a:buFont typeface="ＭＳ Ｐゴシック" pitchFamily="50" charset="-128"/>
              <a:buAutoNum type="circleNumDbPlain"/>
            </a:pPr>
            <a:r>
              <a:rPr lang="en-US" altLang="ja-JP" sz="2000" dirty="0">
                <a:ea typeface="ＭＳ 明朝" pitchFamily="17" charset="-128"/>
              </a:rPr>
              <a:t>To accelerate </a:t>
            </a:r>
            <a:r>
              <a:rPr lang="en-US" altLang="ja-JP" sz="2000" b="1" i="1" dirty="0">
                <a:solidFill>
                  <a:schemeClr val="accent2"/>
                </a:solidFill>
                <a:ea typeface="ＭＳ 明朝" pitchFamily="17" charset="-128"/>
              </a:rPr>
              <a:t>the movement of IT engineers </a:t>
            </a:r>
            <a:r>
              <a:rPr lang="en-US" altLang="ja-JP" sz="2000" dirty="0">
                <a:ea typeface="ＭＳ 明朝" pitchFamily="17" charset="-128"/>
              </a:rPr>
              <a:t>in Asian countries</a:t>
            </a:r>
          </a:p>
          <a:p>
            <a:pPr lvl="1" eaLnBrk="1" hangingPunct="1">
              <a:lnSpc>
                <a:spcPts val="2500"/>
              </a:lnSpc>
              <a:spcBef>
                <a:spcPct val="0"/>
              </a:spcBef>
              <a:buClrTx/>
            </a:pPr>
            <a:r>
              <a:rPr lang="en-US" altLang="ja-JP" sz="2000" b="1" i="1" u="sng" dirty="0">
                <a:solidFill>
                  <a:srgbClr val="FF0000"/>
                </a:solidFill>
                <a:ea typeface="ＭＳ 明朝" pitchFamily="17" charset="-128"/>
              </a:rPr>
              <a:t>Preferential Immigration Treatment into Japan</a:t>
            </a:r>
          </a:p>
          <a:p>
            <a:pPr lvl="1" eaLnBrk="1" hangingPunct="1">
              <a:lnSpc>
                <a:spcPts val="2500"/>
              </a:lnSpc>
              <a:spcBef>
                <a:spcPct val="0"/>
              </a:spcBef>
              <a:buClrTx/>
              <a:buFont typeface="ＭＳ Ｐゴシック" pitchFamily="50" charset="-128"/>
              <a:buAutoNum type="circleNumDbPlain"/>
            </a:pPr>
            <a:endParaRPr lang="en-US" altLang="ja-JP" sz="2000" u="sng" dirty="0">
              <a:ea typeface="ＭＳ 明朝" pitchFamily="17" charset="-128"/>
            </a:endParaRPr>
          </a:p>
          <a:p>
            <a:pPr eaLnBrk="1" hangingPunct="1">
              <a:lnSpc>
                <a:spcPts val="2500"/>
              </a:lnSpc>
              <a:spcBef>
                <a:spcPct val="0"/>
              </a:spcBef>
              <a:buClrTx/>
              <a:buFont typeface="ＭＳ Ｐゴシック" pitchFamily="50" charset="-128"/>
              <a:buAutoNum type="circleNumDbPlain"/>
            </a:pPr>
            <a:r>
              <a:rPr lang="en-US" altLang="ja-JP" sz="2000" dirty="0"/>
              <a:t>To establish </a:t>
            </a:r>
            <a:r>
              <a:rPr lang="en-US" altLang="ja-JP" sz="2000" b="1" i="1" dirty="0">
                <a:solidFill>
                  <a:schemeClr val="accent2"/>
                </a:solidFill>
              </a:rPr>
              <a:t>common standards for the skills</a:t>
            </a:r>
            <a:r>
              <a:rPr lang="en-US" altLang="ja-JP" sz="2000" dirty="0"/>
              <a:t> of IT engineers within the Asia.</a:t>
            </a:r>
          </a:p>
          <a:p>
            <a:pPr eaLnBrk="1" hangingPunct="1">
              <a:lnSpc>
                <a:spcPts val="2500"/>
              </a:lnSpc>
              <a:spcBef>
                <a:spcPct val="0"/>
              </a:spcBef>
              <a:buClrTx/>
              <a:buFont typeface="ＭＳ Ｐゴシック" pitchFamily="50" charset="-128"/>
              <a:buAutoNum type="circleNumDbPlain"/>
            </a:pPr>
            <a:endParaRPr lang="en-US" altLang="ja-JP" sz="2000" dirty="0"/>
          </a:p>
          <a:p>
            <a:pPr eaLnBrk="1" hangingPunct="1">
              <a:lnSpc>
                <a:spcPts val="2500"/>
              </a:lnSpc>
              <a:spcBef>
                <a:spcPct val="0"/>
              </a:spcBef>
              <a:buClrTx/>
              <a:buFont typeface="ＭＳ Ｐゴシック" pitchFamily="50" charset="-128"/>
              <a:buAutoNum type="circleNumDbPlain"/>
            </a:pPr>
            <a:r>
              <a:rPr lang="en-US" altLang="ja-JP" sz="2000" dirty="0">
                <a:ea typeface="ＭＳ 明朝" pitchFamily="17" charset="-128"/>
              </a:rPr>
              <a:t>To promote </a:t>
            </a:r>
            <a:r>
              <a:rPr lang="en-US" altLang="ja-JP" sz="2000" b="1" i="1" dirty="0">
                <a:solidFill>
                  <a:schemeClr val="accent2"/>
                </a:solidFill>
                <a:ea typeface="ＭＳ 明朝" pitchFamily="17" charset="-128"/>
              </a:rPr>
              <a:t>the movement of IT engineers </a:t>
            </a:r>
            <a:r>
              <a:rPr lang="en-US" altLang="ja-JP" sz="2000" dirty="0">
                <a:ea typeface="ＭＳ 明朝" pitchFamily="17" charset="-128"/>
              </a:rPr>
              <a:t>in Asian countries</a:t>
            </a:r>
          </a:p>
          <a:p>
            <a:pPr eaLnBrk="1" hangingPunct="1">
              <a:lnSpc>
                <a:spcPts val="2500"/>
              </a:lnSpc>
              <a:spcBef>
                <a:spcPct val="0"/>
              </a:spcBef>
              <a:buClrTx/>
              <a:buFont typeface="ＭＳ Ｐゴシック" pitchFamily="50" charset="-128"/>
              <a:buAutoNum type="circleNumDbPlain"/>
            </a:pPr>
            <a:endParaRPr lang="en-US" altLang="ja-JP" sz="2000" dirty="0">
              <a:ea typeface="ＭＳ 明朝" pitchFamily="17" charset="-128"/>
            </a:endParaRPr>
          </a:p>
          <a:p>
            <a:pPr eaLnBrk="1" hangingPunct="1">
              <a:lnSpc>
                <a:spcPts val="2500"/>
              </a:lnSpc>
              <a:spcBef>
                <a:spcPct val="0"/>
              </a:spcBef>
              <a:buClrTx/>
              <a:buFont typeface="ＭＳ Ｐゴシック" pitchFamily="50" charset="-128"/>
              <a:buAutoNum type="circleNumDbPlain"/>
            </a:pPr>
            <a:r>
              <a:rPr lang="en-US" altLang="ja-JP" sz="2000" dirty="0">
                <a:ea typeface="ＭＳ 明朝" pitchFamily="17" charset="-128"/>
              </a:rPr>
              <a:t>To reduce costs and risk to companies expanding business overseas when </a:t>
            </a:r>
            <a:r>
              <a:rPr lang="en-US" altLang="ja-JP" sz="2000" b="1" i="1" dirty="0">
                <a:solidFill>
                  <a:schemeClr val="accent2"/>
                </a:solidFill>
                <a:ea typeface="ＭＳ 明朝" pitchFamily="17" charset="-128"/>
              </a:rPr>
              <a:t>hiring local IT engineers</a:t>
            </a:r>
            <a:r>
              <a:rPr lang="en-US" altLang="ja-JP" sz="2000" dirty="0">
                <a:ea typeface="ＭＳ 明朝" pitchFamily="17" charset="-128"/>
              </a:rPr>
              <a:t>.</a:t>
            </a:r>
          </a:p>
          <a:p>
            <a:pPr eaLnBrk="1" hangingPunct="1">
              <a:lnSpc>
                <a:spcPts val="2500"/>
              </a:lnSpc>
              <a:spcBef>
                <a:spcPct val="0"/>
              </a:spcBef>
              <a:buClrTx/>
              <a:buFont typeface="ＭＳ Ｐゴシック" pitchFamily="50" charset="-128"/>
              <a:buAutoNum type="circleNumDbPlain"/>
            </a:pPr>
            <a:endParaRPr lang="en-US" altLang="ja-JP" sz="2000" dirty="0">
              <a:ea typeface="ＭＳ 明朝" pitchFamily="17" charset="-128"/>
            </a:endParaRPr>
          </a:p>
          <a:p>
            <a:pPr eaLnBrk="1" hangingPunct="1">
              <a:lnSpc>
                <a:spcPts val="2500"/>
              </a:lnSpc>
              <a:spcBef>
                <a:spcPct val="0"/>
              </a:spcBef>
              <a:buClrTx/>
              <a:buFont typeface="ＭＳ Ｐゴシック" pitchFamily="50" charset="-128"/>
              <a:buAutoNum type="circleNumDbPlain"/>
            </a:pPr>
            <a:r>
              <a:rPr lang="en-US" altLang="ja-JP" sz="2000" dirty="0"/>
              <a:t>To make it easier for companies in the area to establish </a:t>
            </a:r>
            <a:r>
              <a:rPr lang="en-US" altLang="ja-JP" sz="2000" b="1" i="1" dirty="0">
                <a:solidFill>
                  <a:schemeClr val="accent2"/>
                </a:solidFill>
              </a:rPr>
              <a:t>business alliances for </a:t>
            </a:r>
            <a:r>
              <a:rPr lang="en-US" altLang="ja-JP" sz="2000" b="1" i="1" dirty="0">
                <a:solidFill>
                  <a:schemeClr val="accent2"/>
                </a:solidFill>
                <a:ea typeface="ＭＳ 明朝" pitchFamily="17" charset="-128"/>
              </a:rPr>
              <a:t>software development</a:t>
            </a:r>
            <a:r>
              <a:rPr lang="en-US" altLang="ja-JP" sz="2000" dirty="0"/>
              <a:t>.</a:t>
            </a:r>
          </a:p>
          <a:p>
            <a:pPr eaLnBrk="1" hangingPunct="1">
              <a:lnSpc>
                <a:spcPts val="2500"/>
              </a:lnSpc>
              <a:spcBef>
                <a:spcPct val="0"/>
              </a:spcBef>
              <a:buClrTx/>
              <a:buFont typeface="ＭＳ Ｐゴシック" pitchFamily="50" charset="-128"/>
              <a:buAutoNum type="circleNumDbPlain"/>
            </a:pPr>
            <a:endParaRPr lang="en-US" altLang="ja-JP" sz="2000" dirty="0"/>
          </a:p>
          <a:p>
            <a:pPr eaLnBrk="1" hangingPunct="1">
              <a:lnSpc>
                <a:spcPts val="2500"/>
              </a:lnSpc>
              <a:spcBef>
                <a:spcPct val="0"/>
              </a:spcBef>
              <a:buClrTx/>
              <a:buFont typeface="ＭＳ Ｐゴシック" pitchFamily="50" charset="-128"/>
              <a:buAutoNum type="circleNumDbPlain"/>
            </a:pPr>
            <a:r>
              <a:rPr lang="en-US" altLang="ja-JP" sz="2000" dirty="0"/>
              <a:t>To provide a </a:t>
            </a:r>
            <a:r>
              <a:rPr lang="en-US" altLang="ja-JP" sz="2000" b="1" i="1" dirty="0">
                <a:solidFill>
                  <a:schemeClr val="accent2"/>
                </a:solidFill>
              </a:rPr>
              <a:t>common measure for IT engineers</a:t>
            </a:r>
            <a:r>
              <a:rPr lang="en-US" altLang="ja-JP" sz="2000" dirty="0"/>
              <a:t> seeking employment.</a:t>
            </a:r>
          </a:p>
          <a:p>
            <a:pPr eaLnBrk="1" hangingPunct="1">
              <a:spcBef>
                <a:spcPct val="0"/>
              </a:spcBef>
              <a:buClrTx/>
              <a:buFontTx/>
              <a:buNone/>
            </a:pPr>
            <a:endParaRPr lang="en-US" altLang="ja-JP" sz="2400" dirty="0"/>
          </a:p>
        </p:txBody>
      </p:sp>
      <p:grpSp>
        <p:nvGrpSpPr>
          <p:cNvPr id="23558" name="Group 5"/>
          <p:cNvGrpSpPr>
            <a:grpSpLocks noChangeAspect="1"/>
          </p:cNvGrpSpPr>
          <p:nvPr/>
        </p:nvGrpSpPr>
        <p:grpSpPr bwMode="auto">
          <a:xfrm>
            <a:off x="5430838" y="142875"/>
            <a:ext cx="2300287" cy="1057275"/>
            <a:chOff x="3744" y="0"/>
            <a:chExt cx="1570" cy="666"/>
          </a:xfrm>
        </p:grpSpPr>
        <p:sp useBgFill="1">
          <p:nvSpPr>
            <p:cNvPr id="23559" name="AutoShape 6"/>
            <p:cNvSpPr>
              <a:spLocks noChangeAspect="1" noChangeArrowheads="1" noTextEdit="1"/>
            </p:cNvSpPr>
            <p:nvPr/>
          </p:nvSpPr>
          <p:spPr bwMode="auto">
            <a:xfrm>
              <a:off x="3744" y="0"/>
              <a:ext cx="1570" cy="66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2356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 y="0"/>
              <a:ext cx="1572"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6863752"/>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20638" y="44450"/>
            <a:ext cx="7704137" cy="993775"/>
          </a:xfrm>
        </p:spPr>
        <p:txBody>
          <a:bodyPr/>
          <a:lstStyle/>
          <a:p>
            <a:r>
              <a:rPr lang="en-US" altLang="ja-JP" sz="2800" smtClean="0"/>
              <a:t>Mutual Certification &amp; MOU other than ITPEC</a:t>
            </a:r>
            <a:endParaRPr lang="ja-JP" altLang="en-US" sz="2800" smtClean="0"/>
          </a:p>
        </p:txBody>
      </p:sp>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1271165771"/>
              </p:ext>
            </p:extLst>
          </p:nvPr>
        </p:nvGraphicFramePr>
        <p:xfrm>
          <a:off x="52388" y="1136650"/>
          <a:ext cx="9056686" cy="5314953"/>
        </p:xfrm>
        <a:graphic>
          <a:graphicData uri="http://schemas.openxmlformats.org/drawingml/2006/table">
            <a:tbl>
              <a:tblPr/>
              <a:tblGrid>
                <a:gridCol w="991220"/>
                <a:gridCol w="1080251"/>
                <a:gridCol w="648113"/>
                <a:gridCol w="720125"/>
                <a:gridCol w="1224213"/>
                <a:gridCol w="864150"/>
                <a:gridCol w="1034328"/>
                <a:gridCol w="960794"/>
                <a:gridCol w="891688"/>
                <a:gridCol w="641804"/>
              </a:tblGrid>
              <a:tr h="371477">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1" i="0" u="none" strike="noStrike" cap="none" normalizeH="0" baseline="0" dirty="0" smtClean="0">
                        <a:ln>
                          <a:noFill/>
                        </a:ln>
                        <a:solidFill>
                          <a:srgbClr val="FFFFFF"/>
                        </a:solidFill>
                        <a:effectLst/>
                        <a:latin typeface="Arial" pitchFamily="34" charset="0"/>
                        <a:ea typeface="ＭＳ 明朝" pitchFamily="17"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rgbClr val="FFFFFF"/>
                          </a:solidFill>
                          <a:effectLst/>
                          <a:latin typeface="Arial" pitchFamily="34" charset="0"/>
                          <a:ea typeface="ＭＳ 明朝" pitchFamily="17" charset="-128"/>
                          <a:cs typeface="Arial" pitchFamily="34" charset="0"/>
                        </a:rPr>
                        <a:t>　</a:t>
                      </a: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Examination Agency</a:t>
                      </a:r>
                      <a:endParaRPr kumimoji="1" lang="ja-JP" altLang="ja-JP" sz="12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Examination Category</a:t>
                      </a:r>
                      <a:endParaRPr kumimoji="1" lang="ja-JP" altLang="ja-JP" sz="16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71477">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rPr>
                        <a:t>PM</a:t>
                      </a:r>
                      <a:endParaRPr kumimoji="1" lang="ja-JP"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AE</a:t>
                      </a:r>
                      <a:endParaRPr kumimoji="1" lang="ja-JP"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SA</a:t>
                      </a:r>
                      <a:endParaRPr kumimoji="1" lang="ja-JP"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rPr>
                        <a:t>NW</a:t>
                      </a:r>
                      <a:endParaRPr kumimoji="1" lang="ja-JP"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DB</a:t>
                      </a:r>
                      <a:endParaRPr kumimoji="1" lang="ja-JP"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SW</a:t>
                      </a:r>
                      <a:endParaRPr kumimoji="1" lang="ja-JP"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AP</a:t>
                      </a:r>
                      <a:endParaRPr kumimoji="1" lang="ja-JP"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FE</a:t>
                      </a:r>
                      <a:endParaRPr kumimoji="1" lang="ja-JP"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rPr>
                        <a:t>AD</a:t>
                      </a:r>
                      <a:endParaRPr kumimoji="1" lang="ja-JP"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rPr>
                        <a:t>IP</a:t>
                      </a:r>
                      <a:endParaRPr kumimoji="1" lang="ja-JP"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rPr>
                        <a:t>SU</a:t>
                      </a:r>
                      <a:endParaRPr kumimoji="1" lang="ja-JP"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rPr>
                        <a:t>SC</a:t>
                      </a:r>
                      <a:endParaRPr kumimoji="1" lang="ja-JP"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5486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India</a:t>
                      </a:r>
                      <a:r>
                        <a:rPr kumimoji="1" lang="en-US" altLang="ja-JP" sz="16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a:t>
                      </a:r>
                      <a:endParaRPr kumimoji="1" lang="ja-JP" altLang="ja-JP" sz="16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NIELIT</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C Level</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B Level</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A Level</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7315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Singapore</a:t>
                      </a:r>
                      <a:r>
                        <a:rPr kumimoji="1" lang="en-US" altLang="ja-JP" sz="16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a:t>
                      </a:r>
                      <a:endParaRPr kumimoji="1" lang="ja-JP" altLang="ja-JP" sz="16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Singapore Computer Society</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(SCS)</a:t>
                      </a: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CITPM</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0972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Korea</a:t>
                      </a:r>
                      <a:r>
                        <a:rPr kumimoji="1" lang="en-US" altLang="ja-JP" sz="16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a:t>
                      </a:r>
                      <a:endParaRPr kumimoji="1" lang="ja-JP" altLang="ja-JP" sz="16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Human Resources Development Service of Korea</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 (HRD Korea) </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Information Processing</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Engineer</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Information Processing</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Industrial Engineer</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Instrument</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Operation Craftsman</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914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China</a:t>
                      </a:r>
                      <a:r>
                        <a:rPr kumimoji="1" lang="en-US" altLang="ja-JP" sz="16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a:t>
                      </a:r>
                      <a:endParaRPr kumimoji="1" lang="ja-JP" altLang="ja-JP" sz="16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Electronic Education &amp; Examination Center</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(CEIAEC)</a:t>
                      </a: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Analyst</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NW</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Engineer</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DB System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Engineer</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Software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Development</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Engineer</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Programmer</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 </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280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Chinese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Taipei**</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(Taiwan)</a:t>
                      </a:r>
                      <a:endParaRPr kumimoji="1" lang="ja-JP" altLang="ja-JP" sz="14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 Institute for Information Industry(III) / Computer Skills Foundation</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(CSF)</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Network</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Communication</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Software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Design and</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Development</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Analyst</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
        <p:nvSpPr>
          <p:cNvPr id="35924"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4EDB531A-E419-4E25-BA50-341394B98814}" type="slidenum">
              <a:rPr lang="en-US" altLang="ja-JP" smtClean="0"/>
              <a:pPr eaLnBrk="1" hangingPunct="1"/>
              <a:t>29</a:t>
            </a:fld>
            <a:endParaRPr lang="en-US" altLang="ja-JP" smtClean="0"/>
          </a:p>
        </p:txBody>
      </p:sp>
      <p:sp>
        <p:nvSpPr>
          <p:cNvPr id="35925" name="テキスト ボックス 5"/>
          <p:cNvSpPr txBox="1">
            <a:spLocks noChangeArrowheads="1"/>
          </p:cNvSpPr>
          <p:nvPr/>
        </p:nvSpPr>
        <p:spPr bwMode="auto">
          <a:xfrm>
            <a:off x="1668463" y="6423025"/>
            <a:ext cx="3048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rgbClr val="0000FF"/>
              </a:buClr>
            </a:pPr>
            <a:r>
              <a:rPr lang="en-US" altLang="ja-JP" sz="1200" i="1"/>
              <a:t>*:Mutual Certification</a:t>
            </a:r>
          </a:p>
          <a:p>
            <a:pPr eaLnBrk="1" hangingPunct="1">
              <a:spcBef>
                <a:spcPct val="20000"/>
              </a:spcBef>
              <a:buClr>
                <a:srgbClr val="0000FF"/>
              </a:buClr>
            </a:pPr>
            <a:r>
              <a:rPr lang="en-US" altLang="ja-JP" sz="1200" i="1"/>
              <a:t>**: Memorandum of Understanding</a:t>
            </a:r>
            <a:endParaRPr lang="ja-JP" altLang="en-US" sz="1200" i="1"/>
          </a:p>
        </p:txBody>
      </p:sp>
    </p:spTree>
    <p:extLst>
      <p:ext uri="{BB962C8B-B14F-4D97-AF65-F5344CB8AC3E}">
        <p14:creationId xmlns:p14="http://schemas.microsoft.com/office/powerpoint/2010/main" val="1931096486"/>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260350"/>
            <a:ext cx="7127875" cy="993775"/>
          </a:xfrm>
        </p:spPr>
        <p:txBody>
          <a:bodyPr/>
          <a:lstStyle/>
          <a:p>
            <a:r>
              <a:rPr kumimoji="1" lang="en-US" altLang="ja-JP" dirty="0" smtClean="0"/>
              <a:t>IPA’s Missions &amp; </a:t>
            </a:r>
            <a:r>
              <a:rPr lang="en-US" altLang="ja-JP" dirty="0" smtClean="0"/>
              <a:t>Principal Fields</a:t>
            </a:r>
            <a:endParaRPr kumimoji="1" lang="ja-JP" altLang="en-US" dirty="0"/>
          </a:p>
        </p:txBody>
      </p:sp>
      <p:sp>
        <p:nvSpPr>
          <p:cNvPr id="6" name="正方形/長方形 5"/>
          <p:cNvSpPr/>
          <p:nvPr/>
        </p:nvSpPr>
        <p:spPr>
          <a:xfrm>
            <a:off x="1187624" y="5364805"/>
            <a:ext cx="6678488" cy="1200329"/>
          </a:xfrm>
          <a:prstGeom prst="rect">
            <a:avLst/>
          </a:prstGeom>
        </p:spPr>
        <p:txBody>
          <a:bodyPr wrap="square">
            <a:spAutoFit/>
          </a:bodyPr>
          <a:lstStyle/>
          <a:p>
            <a:pPr algn="l"/>
            <a:r>
              <a:rPr lang="en-US" altLang="ja-JP" b="1" dirty="0" smtClean="0"/>
              <a:t>Three Principal Fields</a:t>
            </a:r>
          </a:p>
          <a:p>
            <a:pPr algn="l"/>
            <a:r>
              <a:rPr lang="en-US" altLang="ja-JP" b="1" dirty="0" smtClean="0"/>
              <a:t> 1. Creating a Secure and Reliable IT-based Society</a:t>
            </a:r>
          </a:p>
          <a:p>
            <a:pPr algn="l"/>
            <a:r>
              <a:rPr lang="en-US" altLang="ja-JP" b="1" dirty="0" smtClean="0"/>
              <a:t> 2. Creating a Better IT Future</a:t>
            </a:r>
            <a:r>
              <a:rPr lang="en-US" altLang="ja-JP" dirty="0" smtClean="0"/>
              <a:t/>
            </a:r>
            <a:br>
              <a:rPr lang="en-US" altLang="ja-JP" dirty="0" smtClean="0"/>
            </a:br>
            <a:r>
              <a:rPr lang="en-US" altLang="ja-JP" b="1" dirty="0" smtClean="0"/>
              <a:t> 3. Connecting Japanese IT with the World</a:t>
            </a:r>
            <a:endParaRPr lang="ja-JP" altLang="en-US" dirty="0"/>
          </a:p>
        </p:txBody>
      </p:sp>
      <p:sp>
        <p:nvSpPr>
          <p:cNvPr id="5" name="テキスト ボックス 4"/>
          <p:cNvSpPr txBox="1"/>
          <p:nvPr/>
        </p:nvSpPr>
        <p:spPr>
          <a:xfrm>
            <a:off x="7092280" y="6565134"/>
            <a:ext cx="1872208" cy="253916"/>
          </a:xfrm>
          <a:prstGeom prst="rect">
            <a:avLst/>
          </a:prstGeom>
          <a:solidFill>
            <a:schemeClr val="bg1"/>
          </a:solidFill>
        </p:spPr>
        <p:txBody>
          <a:bodyPr wrap="square" rtlCol="0">
            <a:spAutoFit/>
          </a:bodyPr>
          <a:lstStyle/>
          <a:p>
            <a:endParaRPr kumimoji="1" lang="ja-JP" altLang="en-US" sz="1000"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7136734" cy="4269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2833945"/>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 5"/>
          <p:cNvSpPr>
            <a:spLocks noGrp="1"/>
          </p:cNvSpPr>
          <p:nvPr>
            <p:ph type="sldNum" sz="quarter" idx="12"/>
          </p:nvPr>
        </p:nvSpPr>
        <p:spPr>
          <a:xfrm>
            <a:off x="6634163" y="6705600"/>
            <a:ext cx="2514600"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8FB3EC96-10CE-422B-92F3-1A990A4044DB}" type="slidenum">
              <a:rPr lang="en-US" altLang="ja-JP" sz="1400" smtClean="0"/>
              <a:pPr eaLnBrk="1" hangingPunct="1">
                <a:spcBef>
                  <a:spcPct val="0"/>
                </a:spcBef>
                <a:buClrTx/>
                <a:buFontTx/>
                <a:buNone/>
              </a:pPr>
              <a:t>30</a:t>
            </a:fld>
            <a:endParaRPr lang="en-US" altLang="ja-JP" sz="1400" smtClean="0"/>
          </a:p>
        </p:txBody>
      </p:sp>
      <p:sp>
        <p:nvSpPr>
          <p:cNvPr id="30723" name="Freeform 143"/>
          <p:cNvSpPr>
            <a:spLocks/>
          </p:cNvSpPr>
          <p:nvPr/>
        </p:nvSpPr>
        <p:spPr bwMode="auto">
          <a:xfrm>
            <a:off x="1146175" y="1338263"/>
            <a:ext cx="5273675" cy="2771775"/>
          </a:xfrm>
          <a:custGeom>
            <a:avLst/>
            <a:gdLst>
              <a:gd name="T0" fmla="*/ 2147483647 w 6571"/>
              <a:gd name="T1" fmla="*/ 2147483647 h 4420"/>
              <a:gd name="T2" fmla="*/ 2147483647 w 6571"/>
              <a:gd name="T3" fmla="*/ 2147483647 h 4420"/>
              <a:gd name="T4" fmla="*/ 2147483647 w 6571"/>
              <a:gd name="T5" fmla="*/ 2147483647 h 4420"/>
              <a:gd name="T6" fmla="*/ 2147483647 w 6571"/>
              <a:gd name="T7" fmla="*/ 2147483647 h 4420"/>
              <a:gd name="T8" fmla="*/ 2147483647 w 6571"/>
              <a:gd name="T9" fmla="*/ 2147483647 h 4420"/>
              <a:gd name="T10" fmla="*/ 2147483647 w 6571"/>
              <a:gd name="T11" fmla="*/ 2147483647 h 4420"/>
              <a:gd name="T12" fmla="*/ 2147483647 w 6571"/>
              <a:gd name="T13" fmla="*/ 2147483647 h 4420"/>
              <a:gd name="T14" fmla="*/ 2147483647 w 6571"/>
              <a:gd name="T15" fmla="*/ 2147483647 h 4420"/>
              <a:gd name="T16" fmla="*/ 2147483647 w 6571"/>
              <a:gd name="T17" fmla="*/ 2147483647 h 4420"/>
              <a:gd name="T18" fmla="*/ 2147483647 w 6571"/>
              <a:gd name="T19" fmla="*/ 2147483647 h 4420"/>
              <a:gd name="T20" fmla="*/ 2147483647 w 6571"/>
              <a:gd name="T21" fmla="*/ 2147483647 h 4420"/>
              <a:gd name="T22" fmla="*/ 2147483647 w 6571"/>
              <a:gd name="T23" fmla="*/ 2147483647 h 4420"/>
              <a:gd name="T24" fmla="*/ 2147483647 w 6571"/>
              <a:gd name="T25" fmla="*/ 2147483647 h 4420"/>
              <a:gd name="T26" fmla="*/ 2147483647 w 6571"/>
              <a:gd name="T27" fmla="*/ 2147483647 h 4420"/>
              <a:gd name="T28" fmla="*/ 2147483647 w 6571"/>
              <a:gd name="T29" fmla="*/ 2147483647 h 4420"/>
              <a:gd name="T30" fmla="*/ 2147483647 w 6571"/>
              <a:gd name="T31" fmla="*/ 2147483647 h 4420"/>
              <a:gd name="T32" fmla="*/ 2147483647 w 6571"/>
              <a:gd name="T33" fmla="*/ 2147483647 h 4420"/>
              <a:gd name="T34" fmla="*/ 2147483647 w 6571"/>
              <a:gd name="T35" fmla="*/ 2147483647 h 4420"/>
              <a:gd name="T36" fmla="*/ 2147483647 w 6571"/>
              <a:gd name="T37" fmla="*/ 2147483647 h 4420"/>
              <a:gd name="T38" fmla="*/ 2147483647 w 6571"/>
              <a:gd name="T39" fmla="*/ 2147483647 h 4420"/>
              <a:gd name="T40" fmla="*/ 2147483647 w 6571"/>
              <a:gd name="T41" fmla="*/ 2147483647 h 4420"/>
              <a:gd name="T42" fmla="*/ 2147483647 w 6571"/>
              <a:gd name="T43" fmla="*/ 2147483647 h 4420"/>
              <a:gd name="T44" fmla="*/ 2147483647 w 6571"/>
              <a:gd name="T45" fmla="*/ 2147483647 h 4420"/>
              <a:gd name="T46" fmla="*/ 2147483647 w 6571"/>
              <a:gd name="T47" fmla="*/ 0 h 4420"/>
              <a:gd name="T48" fmla="*/ 2147483647 w 6571"/>
              <a:gd name="T49" fmla="*/ 2147483647 h 4420"/>
              <a:gd name="T50" fmla="*/ 2147483647 w 6571"/>
              <a:gd name="T51" fmla="*/ 2147483647 h 4420"/>
              <a:gd name="T52" fmla="*/ 2147483647 w 6571"/>
              <a:gd name="T53" fmla="*/ 2147483647 h 4420"/>
              <a:gd name="T54" fmla="*/ 2147483647 w 6571"/>
              <a:gd name="T55" fmla="*/ 2147483647 h 4420"/>
              <a:gd name="T56" fmla="*/ 2147483647 w 6571"/>
              <a:gd name="T57" fmla="*/ 2147483647 h 4420"/>
              <a:gd name="T58" fmla="*/ 2147483647 w 6571"/>
              <a:gd name="T59" fmla="*/ 2147483647 h 4420"/>
              <a:gd name="T60" fmla="*/ 2147483647 w 6571"/>
              <a:gd name="T61" fmla="*/ 2147483647 h 4420"/>
              <a:gd name="T62" fmla="*/ 2147483647 w 6571"/>
              <a:gd name="T63" fmla="*/ 2147483647 h 4420"/>
              <a:gd name="T64" fmla="*/ 2147483647 w 6571"/>
              <a:gd name="T65" fmla="*/ 2147483647 h 4420"/>
              <a:gd name="T66" fmla="*/ 2147483647 w 6571"/>
              <a:gd name="T67" fmla="*/ 2147483647 h 4420"/>
              <a:gd name="T68" fmla="*/ 2147483647 w 6571"/>
              <a:gd name="T69" fmla="*/ 2147483647 h 4420"/>
              <a:gd name="T70" fmla="*/ 2147483647 w 6571"/>
              <a:gd name="T71" fmla="*/ 2147483647 h 4420"/>
              <a:gd name="T72" fmla="*/ 2147483647 w 6571"/>
              <a:gd name="T73" fmla="*/ 2147483647 h 4420"/>
              <a:gd name="T74" fmla="*/ 2147483647 w 6571"/>
              <a:gd name="T75" fmla="*/ 2147483647 h 4420"/>
              <a:gd name="T76" fmla="*/ 2147483647 w 6571"/>
              <a:gd name="T77" fmla="*/ 2147483647 h 4420"/>
              <a:gd name="T78" fmla="*/ 2147483647 w 6571"/>
              <a:gd name="T79" fmla="*/ 2147483647 h 4420"/>
              <a:gd name="T80" fmla="*/ 2147483647 w 6571"/>
              <a:gd name="T81" fmla="*/ 2147483647 h 4420"/>
              <a:gd name="T82" fmla="*/ 2147483647 w 6571"/>
              <a:gd name="T83" fmla="*/ 2147483647 h 4420"/>
              <a:gd name="T84" fmla="*/ 2147483647 w 6571"/>
              <a:gd name="T85" fmla="*/ 2147483647 h 4420"/>
              <a:gd name="T86" fmla="*/ 2147483647 w 6571"/>
              <a:gd name="T87" fmla="*/ 2147483647 h 4420"/>
              <a:gd name="T88" fmla="*/ 2147483647 w 6571"/>
              <a:gd name="T89" fmla="*/ 2147483647 h 4420"/>
              <a:gd name="T90" fmla="*/ 2147483647 w 6571"/>
              <a:gd name="T91" fmla="*/ 2147483647 h 4420"/>
              <a:gd name="T92" fmla="*/ 2147483647 w 6571"/>
              <a:gd name="T93" fmla="*/ 2147483647 h 4420"/>
              <a:gd name="T94" fmla="*/ 2147483647 w 6571"/>
              <a:gd name="T95" fmla="*/ 2147483647 h 4420"/>
              <a:gd name="T96" fmla="*/ 2147483647 w 6571"/>
              <a:gd name="T97" fmla="*/ 2147483647 h 4420"/>
              <a:gd name="T98" fmla="*/ 2147483647 w 6571"/>
              <a:gd name="T99" fmla="*/ 2147483647 h 4420"/>
              <a:gd name="T100" fmla="*/ 2147483647 w 6571"/>
              <a:gd name="T101" fmla="*/ 2147483647 h 4420"/>
              <a:gd name="T102" fmla="*/ 2147483647 w 6571"/>
              <a:gd name="T103" fmla="*/ 2147483647 h 4420"/>
              <a:gd name="T104" fmla="*/ 2147483647 w 6571"/>
              <a:gd name="T105" fmla="*/ 2147483647 h 4420"/>
              <a:gd name="T106" fmla="*/ 2147483647 w 6571"/>
              <a:gd name="T107" fmla="*/ 2147483647 h 4420"/>
              <a:gd name="T108" fmla="*/ 2147483647 w 6571"/>
              <a:gd name="T109" fmla="*/ 2147483647 h 4420"/>
              <a:gd name="T110" fmla="*/ 2147483647 w 6571"/>
              <a:gd name="T111" fmla="*/ 2147483647 h 4420"/>
              <a:gd name="T112" fmla="*/ 2147483647 w 6571"/>
              <a:gd name="T113" fmla="*/ 2147483647 h 4420"/>
              <a:gd name="T114" fmla="*/ 2147483647 w 6571"/>
              <a:gd name="T115" fmla="*/ 2147483647 h 4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71"/>
              <a:gd name="T175" fmla="*/ 0 h 4420"/>
              <a:gd name="T176" fmla="*/ 6571 w 6571"/>
              <a:gd name="T177" fmla="*/ 4420 h 4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71" h="4420">
                <a:moveTo>
                  <a:pt x="2056" y="3181"/>
                </a:moveTo>
                <a:lnTo>
                  <a:pt x="1951" y="3259"/>
                </a:lnTo>
                <a:lnTo>
                  <a:pt x="1847" y="3338"/>
                </a:lnTo>
                <a:lnTo>
                  <a:pt x="1731" y="3380"/>
                </a:lnTo>
                <a:lnTo>
                  <a:pt x="1728" y="3380"/>
                </a:lnTo>
                <a:lnTo>
                  <a:pt x="1684" y="3338"/>
                </a:lnTo>
                <a:lnTo>
                  <a:pt x="1526" y="3320"/>
                </a:lnTo>
                <a:lnTo>
                  <a:pt x="1415" y="3443"/>
                </a:lnTo>
                <a:lnTo>
                  <a:pt x="1393" y="3332"/>
                </a:lnTo>
                <a:lnTo>
                  <a:pt x="1336" y="3367"/>
                </a:lnTo>
                <a:lnTo>
                  <a:pt x="1201" y="3352"/>
                </a:lnTo>
                <a:lnTo>
                  <a:pt x="1104" y="3338"/>
                </a:lnTo>
                <a:lnTo>
                  <a:pt x="1001" y="3287"/>
                </a:lnTo>
                <a:lnTo>
                  <a:pt x="993" y="3259"/>
                </a:lnTo>
                <a:lnTo>
                  <a:pt x="903" y="3211"/>
                </a:lnTo>
                <a:lnTo>
                  <a:pt x="877" y="3166"/>
                </a:lnTo>
                <a:lnTo>
                  <a:pt x="827" y="3185"/>
                </a:lnTo>
                <a:lnTo>
                  <a:pt x="715" y="3064"/>
                </a:lnTo>
                <a:lnTo>
                  <a:pt x="644" y="3006"/>
                </a:lnTo>
                <a:lnTo>
                  <a:pt x="578" y="3053"/>
                </a:lnTo>
                <a:lnTo>
                  <a:pt x="574" y="3041"/>
                </a:lnTo>
                <a:lnTo>
                  <a:pt x="495" y="2962"/>
                </a:lnTo>
                <a:lnTo>
                  <a:pt x="390" y="2881"/>
                </a:lnTo>
                <a:lnTo>
                  <a:pt x="344" y="2863"/>
                </a:lnTo>
                <a:lnTo>
                  <a:pt x="352" y="2712"/>
                </a:lnTo>
                <a:lnTo>
                  <a:pt x="417" y="2722"/>
                </a:lnTo>
                <a:lnTo>
                  <a:pt x="457" y="2668"/>
                </a:lnTo>
                <a:lnTo>
                  <a:pt x="426" y="2566"/>
                </a:lnTo>
                <a:lnTo>
                  <a:pt x="444" y="2513"/>
                </a:lnTo>
                <a:lnTo>
                  <a:pt x="501" y="2485"/>
                </a:lnTo>
                <a:lnTo>
                  <a:pt x="545" y="2419"/>
                </a:lnTo>
                <a:lnTo>
                  <a:pt x="611" y="2304"/>
                </a:lnTo>
                <a:lnTo>
                  <a:pt x="546" y="2267"/>
                </a:lnTo>
                <a:lnTo>
                  <a:pt x="453" y="2246"/>
                </a:lnTo>
                <a:lnTo>
                  <a:pt x="339" y="2304"/>
                </a:lnTo>
                <a:lnTo>
                  <a:pt x="211" y="2261"/>
                </a:lnTo>
                <a:lnTo>
                  <a:pt x="148" y="2219"/>
                </a:lnTo>
                <a:lnTo>
                  <a:pt x="141" y="2129"/>
                </a:lnTo>
                <a:lnTo>
                  <a:pt x="28" y="2091"/>
                </a:lnTo>
                <a:lnTo>
                  <a:pt x="39" y="2062"/>
                </a:lnTo>
                <a:lnTo>
                  <a:pt x="70" y="2063"/>
                </a:lnTo>
                <a:lnTo>
                  <a:pt x="74" y="2063"/>
                </a:lnTo>
                <a:lnTo>
                  <a:pt x="95" y="2052"/>
                </a:lnTo>
                <a:lnTo>
                  <a:pt x="101" y="1892"/>
                </a:lnTo>
                <a:lnTo>
                  <a:pt x="5" y="1883"/>
                </a:lnTo>
                <a:lnTo>
                  <a:pt x="0" y="1770"/>
                </a:lnTo>
                <a:lnTo>
                  <a:pt x="91" y="1665"/>
                </a:lnTo>
                <a:lnTo>
                  <a:pt x="197" y="1615"/>
                </a:lnTo>
                <a:lnTo>
                  <a:pt x="250" y="1613"/>
                </a:lnTo>
                <a:lnTo>
                  <a:pt x="305" y="1626"/>
                </a:lnTo>
                <a:lnTo>
                  <a:pt x="427" y="1540"/>
                </a:lnTo>
                <a:lnTo>
                  <a:pt x="557" y="1509"/>
                </a:lnTo>
                <a:lnTo>
                  <a:pt x="681" y="1439"/>
                </a:lnTo>
                <a:lnTo>
                  <a:pt x="806" y="1369"/>
                </a:lnTo>
                <a:lnTo>
                  <a:pt x="813" y="1304"/>
                </a:lnTo>
                <a:lnTo>
                  <a:pt x="855" y="1275"/>
                </a:lnTo>
                <a:lnTo>
                  <a:pt x="871" y="1249"/>
                </a:lnTo>
                <a:lnTo>
                  <a:pt x="881" y="1148"/>
                </a:lnTo>
                <a:lnTo>
                  <a:pt x="892" y="1047"/>
                </a:lnTo>
                <a:lnTo>
                  <a:pt x="847" y="1009"/>
                </a:lnTo>
                <a:lnTo>
                  <a:pt x="1001" y="960"/>
                </a:lnTo>
                <a:lnTo>
                  <a:pt x="1136" y="973"/>
                </a:lnTo>
                <a:lnTo>
                  <a:pt x="1128" y="923"/>
                </a:lnTo>
                <a:lnTo>
                  <a:pt x="1192" y="806"/>
                </a:lnTo>
                <a:lnTo>
                  <a:pt x="1256" y="691"/>
                </a:lnTo>
                <a:lnTo>
                  <a:pt x="1402" y="722"/>
                </a:lnTo>
                <a:lnTo>
                  <a:pt x="1507" y="711"/>
                </a:lnTo>
                <a:lnTo>
                  <a:pt x="1553" y="563"/>
                </a:lnTo>
                <a:lnTo>
                  <a:pt x="1624" y="527"/>
                </a:lnTo>
                <a:lnTo>
                  <a:pt x="1727" y="434"/>
                </a:lnTo>
                <a:lnTo>
                  <a:pt x="1813" y="426"/>
                </a:lnTo>
                <a:lnTo>
                  <a:pt x="1810" y="446"/>
                </a:lnTo>
                <a:lnTo>
                  <a:pt x="1820" y="496"/>
                </a:lnTo>
                <a:lnTo>
                  <a:pt x="1909" y="593"/>
                </a:lnTo>
                <a:lnTo>
                  <a:pt x="1979" y="611"/>
                </a:lnTo>
                <a:lnTo>
                  <a:pt x="2058" y="727"/>
                </a:lnTo>
                <a:lnTo>
                  <a:pt x="2024" y="837"/>
                </a:lnTo>
                <a:lnTo>
                  <a:pt x="1991" y="949"/>
                </a:lnTo>
                <a:lnTo>
                  <a:pt x="2101" y="970"/>
                </a:lnTo>
                <a:lnTo>
                  <a:pt x="2211" y="992"/>
                </a:lnTo>
                <a:lnTo>
                  <a:pt x="2332" y="1042"/>
                </a:lnTo>
                <a:lnTo>
                  <a:pt x="2455" y="1093"/>
                </a:lnTo>
                <a:lnTo>
                  <a:pt x="2489" y="1197"/>
                </a:lnTo>
                <a:lnTo>
                  <a:pt x="2524" y="1304"/>
                </a:lnTo>
                <a:lnTo>
                  <a:pt x="2666" y="1313"/>
                </a:lnTo>
                <a:lnTo>
                  <a:pt x="2809" y="1321"/>
                </a:lnTo>
                <a:lnTo>
                  <a:pt x="2952" y="1331"/>
                </a:lnTo>
                <a:lnTo>
                  <a:pt x="3094" y="1340"/>
                </a:lnTo>
                <a:lnTo>
                  <a:pt x="3114" y="1376"/>
                </a:lnTo>
                <a:lnTo>
                  <a:pt x="3230" y="1403"/>
                </a:lnTo>
                <a:lnTo>
                  <a:pt x="3346" y="1430"/>
                </a:lnTo>
                <a:lnTo>
                  <a:pt x="3407" y="1469"/>
                </a:lnTo>
                <a:lnTo>
                  <a:pt x="3514" y="1417"/>
                </a:lnTo>
                <a:lnTo>
                  <a:pt x="3622" y="1365"/>
                </a:lnTo>
                <a:lnTo>
                  <a:pt x="3755" y="1355"/>
                </a:lnTo>
                <a:lnTo>
                  <a:pt x="3887" y="1345"/>
                </a:lnTo>
                <a:lnTo>
                  <a:pt x="4034" y="1259"/>
                </a:lnTo>
                <a:lnTo>
                  <a:pt x="4180" y="1175"/>
                </a:lnTo>
                <a:lnTo>
                  <a:pt x="4148" y="1103"/>
                </a:lnTo>
                <a:lnTo>
                  <a:pt x="4208" y="978"/>
                </a:lnTo>
                <a:lnTo>
                  <a:pt x="4333" y="1021"/>
                </a:lnTo>
                <a:lnTo>
                  <a:pt x="4467" y="962"/>
                </a:lnTo>
                <a:lnTo>
                  <a:pt x="4599" y="930"/>
                </a:lnTo>
                <a:lnTo>
                  <a:pt x="4681" y="837"/>
                </a:lnTo>
                <a:lnTo>
                  <a:pt x="4842" y="771"/>
                </a:lnTo>
                <a:lnTo>
                  <a:pt x="5020" y="777"/>
                </a:lnTo>
                <a:lnTo>
                  <a:pt x="5039" y="704"/>
                </a:lnTo>
                <a:lnTo>
                  <a:pt x="4890" y="579"/>
                </a:lnTo>
                <a:lnTo>
                  <a:pt x="4800" y="633"/>
                </a:lnTo>
                <a:lnTo>
                  <a:pt x="4777" y="611"/>
                </a:lnTo>
                <a:lnTo>
                  <a:pt x="4667" y="613"/>
                </a:lnTo>
                <a:lnTo>
                  <a:pt x="4612" y="559"/>
                </a:lnTo>
                <a:lnTo>
                  <a:pt x="4649" y="547"/>
                </a:lnTo>
                <a:lnTo>
                  <a:pt x="4704" y="441"/>
                </a:lnTo>
                <a:lnTo>
                  <a:pt x="4757" y="335"/>
                </a:lnTo>
                <a:lnTo>
                  <a:pt x="4889" y="367"/>
                </a:lnTo>
                <a:lnTo>
                  <a:pt x="5028" y="277"/>
                </a:lnTo>
                <a:lnTo>
                  <a:pt x="5070" y="179"/>
                </a:lnTo>
                <a:lnTo>
                  <a:pt x="5195" y="15"/>
                </a:lnTo>
                <a:lnTo>
                  <a:pt x="5184" y="0"/>
                </a:lnTo>
                <a:lnTo>
                  <a:pt x="5740" y="0"/>
                </a:lnTo>
                <a:lnTo>
                  <a:pt x="5754" y="42"/>
                </a:lnTo>
                <a:lnTo>
                  <a:pt x="5787" y="136"/>
                </a:lnTo>
                <a:lnTo>
                  <a:pt x="5820" y="230"/>
                </a:lnTo>
                <a:lnTo>
                  <a:pt x="5855" y="324"/>
                </a:lnTo>
                <a:lnTo>
                  <a:pt x="5934" y="375"/>
                </a:lnTo>
                <a:lnTo>
                  <a:pt x="6087" y="427"/>
                </a:lnTo>
                <a:lnTo>
                  <a:pt x="6164" y="476"/>
                </a:lnTo>
                <a:lnTo>
                  <a:pt x="6197" y="625"/>
                </a:lnTo>
                <a:lnTo>
                  <a:pt x="6371" y="602"/>
                </a:lnTo>
                <a:lnTo>
                  <a:pt x="6571" y="543"/>
                </a:lnTo>
                <a:lnTo>
                  <a:pt x="6557" y="661"/>
                </a:lnTo>
                <a:lnTo>
                  <a:pt x="6471" y="822"/>
                </a:lnTo>
                <a:lnTo>
                  <a:pt x="6384" y="985"/>
                </a:lnTo>
                <a:lnTo>
                  <a:pt x="6262" y="962"/>
                </a:lnTo>
                <a:lnTo>
                  <a:pt x="6199" y="1032"/>
                </a:lnTo>
                <a:lnTo>
                  <a:pt x="6199" y="1156"/>
                </a:lnTo>
                <a:lnTo>
                  <a:pt x="6200" y="1278"/>
                </a:lnTo>
                <a:lnTo>
                  <a:pt x="6138" y="1310"/>
                </a:lnTo>
                <a:lnTo>
                  <a:pt x="6144" y="1347"/>
                </a:lnTo>
                <a:lnTo>
                  <a:pt x="6066" y="1271"/>
                </a:lnTo>
                <a:lnTo>
                  <a:pt x="6022" y="1345"/>
                </a:lnTo>
                <a:lnTo>
                  <a:pt x="5916" y="1404"/>
                </a:lnTo>
                <a:lnTo>
                  <a:pt x="5873" y="1415"/>
                </a:lnTo>
                <a:lnTo>
                  <a:pt x="5873" y="1489"/>
                </a:lnTo>
                <a:lnTo>
                  <a:pt x="5767" y="1447"/>
                </a:lnTo>
                <a:lnTo>
                  <a:pt x="5709" y="1473"/>
                </a:lnTo>
                <a:lnTo>
                  <a:pt x="5576" y="1593"/>
                </a:lnTo>
                <a:lnTo>
                  <a:pt x="5469" y="1665"/>
                </a:lnTo>
                <a:lnTo>
                  <a:pt x="5395" y="1703"/>
                </a:lnTo>
                <a:lnTo>
                  <a:pt x="5304" y="1754"/>
                </a:lnTo>
                <a:lnTo>
                  <a:pt x="5212" y="1805"/>
                </a:lnTo>
                <a:lnTo>
                  <a:pt x="5110" y="1839"/>
                </a:lnTo>
                <a:lnTo>
                  <a:pt x="5193" y="1765"/>
                </a:lnTo>
                <a:lnTo>
                  <a:pt x="5137" y="1735"/>
                </a:lnTo>
                <a:lnTo>
                  <a:pt x="5234" y="1597"/>
                </a:lnTo>
                <a:lnTo>
                  <a:pt x="5193" y="1563"/>
                </a:lnTo>
                <a:lnTo>
                  <a:pt x="5112" y="1579"/>
                </a:lnTo>
                <a:lnTo>
                  <a:pt x="5011" y="1667"/>
                </a:lnTo>
                <a:lnTo>
                  <a:pt x="4912" y="1757"/>
                </a:lnTo>
                <a:lnTo>
                  <a:pt x="4808" y="1809"/>
                </a:lnTo>
                <a:lnTo>
                  <a:pt x="4746" y="1816"/>
                </a:lnTo>
                <a:lnTo>
                  <a:pt x="4738" y="1908"/>
                </a:lnTo>
                <a:lnTo>
                  <a:pt x="4870" y="1953"/>
                </a:lnTo>
                <a:lnTo>
                  <a:pt x="4875" y="2066"/>
                </a:lnTo>
                <a:lnTo>
                  <a:pt x="4963" y="2050"/>
                </a:lnTo>
                <a:lnTo>
                  <a:pt x="5084" y="1982"/>
                </a:lnTo>
                <a:lnTo>
                  <a:pt x="5197" y="2037"/>
                </a:lnTo>
                <a:lnTo>
                  <a:pt x="5256" y="2052"/>
                </a:lnTo>
                <a:lnTo>
                  <a:pt x="5228" y="2121"/>
                </a:lnTo>
                <a:lnTo>
                  <a:pt x="5169" y="2111"/>
                </a:lnTo>
                <a:lnTo>
                  <a:pt x="5072" y="2161"/>
                </a:lnTo>
                <a:lnTo>
                  <a:pt x="5003" y="2223"/>
                </a:lnTo>
                <a:lnTo>
                  <a:pt x="4961" y="2270"/>
                </a:lnTo>
                <a:lnTo>
                  <a:pt x="4876" y="2406"/>
                </a:lnTo>
                <a:lnTo>
                  <a:pt x="4996" y="2508"/>
                </a:lnTo>
                <a:lnTo>
                  <a:pt x="5031" y="2614"/>
                </a:lnTo>
                <a:lnTo>
                  <a:pt x="5068" y="2722"/>
                </a:lnTo>
                <a:lnTo>
                  <a:pt x="5145" y="2834"/>
                </a:lnTo>
                <a:lnTo>
                  <a:pt x="4992" y="2779"/>
                </a:lnTo>
                <a:lnTo>
                  <a:pt x="4993" y="2793"/>
                </a:lnTo>
                <a:lnTo>
                  <a:pt x="5070" y="2864"/>
                </a:lnTo>
                <a:lnTo>
                  <a:pt x="5147" y="2935"/>
                </a:lnTo>
                <a:lnTo>
                  <a:pt x="5010" y="3016"/>
                </a:lnTo>
                <a:lnTo>
                  <a:pt x="4966" y="3039"/>
                </a:lnTo>
                <a:lnTo>
                  <a:pt x="5025" y="3051"/>
                </a:lnTo>
                <a:lnTo>
                  <a:pt x="5098" y="3044"/>
                </a:lnTo>
                <a:lnTo>
                  <a:pt x="5161" y="3090"/>
                </a:lnTo>
                <a:lnTo>
                  <a:pt x="5104" y="3141"/>
                </a:lnTo>
                <a:lnTo>
                  <a:pt x="5146" y="3141"/>
                </a:lnTo>
                <a:lnTo>
                  <a:pt x="5133" y="3165"/>
                </a:lnTo>
                <a:lnTo>
                  <a:pt x="5091" y="3195"/>
                </a:lnTo>
                <a:lnTo>
                  <a:pt x="5099" y="3216"/>
                </a:lnTo>
                <a:lnTo>
                  <a:pt x="5094" y="3251"/>
                </a:lnTo>
                <a:lnTo>
                  <a:pt x="5075" y="3251"/>
                </a:lnTo>
                <a:lnTo>
                  <a:pt x="5094" y="3301"/>
                </a:lnTo>
                <a:lnTo>
                  <a:pt x="5063" y="3309"/>
                </a:lnTo>
                <a:lnTo>
                  <a:pt x="4989" y="3344"/>
                </a:lnTo>
                <a:lnTo>
                  <a:pt x="5003" y="3383"/>
                </a:lnTo>
                <a:lnTo>
                  <a:pt x="4961" y="3454"/>
                </a:lnTo>
                <a:lnTo>
                  <a:pt x="4896" y="3552"/>
                </a:lnTo>
                <a:lnTo>
                  <a:pt x="4873" y="3562"/>
                </a:lnTo>
                <a:lnTo>
                  <a:pt x="4891" y="3587"/>
                </a:lnTo>
                <a:lnTo>
                  <a:pt x="4830" y="3619"/>
                </a:lnTo>
                <a:lnTo>
                  <a:pt x="4822" y="3615"/>
                </a:lnTo>
                <a:lnTo>
                  <a:pt x="4870" y="3641"/>
                </a:lnTo>
                <a:lnTo>
                  <a:pt x="4854" y="3708"/>
                </a:lnTo>
                <a:lnTo>
                  <a:pt x="4824" y="3700"/>
                </a:lnTo>
                <a:lnTo>
                  <a:pt x="4814" y="3734"/>
                </a:lnTo>
                <a:lnTo>
                  <a:pt x="4782" y="3760"/>
                </a:lnTo>
                <a:lnTo>
                  <a:pt x="4764" y="3779"/>
                </a:lnTo>
                <a:lnTo>
                  <a:pt x="4746" y="3826"/>
                </a:lnTo>
                <a:lnTo>
                  <a:pt x="4685" y="3836"/>
                </a:lnTo>
                <a:lnTo>
                  <a:pt x="4668" y="3852"/>
                </a:lnTo>
                <a:lnTo>
                  <a:pt x="4671" y="3877"/>
                </a:lnTo>
                <a:lnTo>
                  <a:pt x="4630" y="3920"/>
                </a:lnTo>
                <a:lnTo>
                  <a:pt x="4522" y="3997"/>
                </a:lnTo>
                <a:lnTo>
                  <a:pt x="4523" y="4012"/>
                </a:lnTo>
                <a:lnTo>
                  <a:pt x="4475" y="4048"/>
                </a:lnTo>
                <a:lnTo>
                  <a:pt x="4408" y="4060"/>
                </a:lnTo>
                <a:lnTo>
                  <a:pt x="4397" y="4067"/>
                </a:lnTo>
                <a:lnTo>
                  <a:pt x="4379" y="4079"/>
                </a:lnTo>
                <a:lnTo>
                  <a:pt x="4325" y="4090"/>
                </a:lnTo>
                <a:lnTo>
                  <a:pt x="4303" y="4079"/>
                </a:lnTo>
                <a:lnTo>
                  <a:pt x="4269" y="4107"/>
                </a:lnTo>
                <a:lnTo>
                  <a:pt x="4254" y="4123"/>
                </a:lnTo>
                <a:lnTo>
                  <a:pt x="4218" y="4118"/>
                </a:lnTo>
                <a:lnTo>
                  <a:pt x="4179" y="4028"/>
                </a:lnTo>
                <a:lnTo>
                  <a:pt x="4146" y="4060"/>
                </a:lnTo>
                <a:lnTo>
                  <a:pt x="4151" y="4157"/>
                </a:lnTo>
                <a:lnTo>
                  <a:pt x="4129" y="4125"/>
                </a:lnTo>
                <a:lnTo>
                  <a:pt x="4122" y="4176"/>
                </a:lnTo>
                <a:lnTo>
                  <a:pt x="4099" y="4169"/>
                </a:lnTo>
                <a:lnTo>
                  <a:pt x="4049" y="4216"/>
                </a:lnTo>
                <a:lnTo>
                  <a:pt x="4026" y="4182"/>
                </a:lnTo>
                <a:lnTo>
                  <a:pt x="4008" y="4211"/>
                </a:lnTo>
                <a:lnTo>
                  <a:pt x="3974" y="4208"/>
                </a:lnTo>
                <a:lnTo>
                  <a:pt x="3895" y="4251"/>
                </a:lnTo>
                <a:lnTo>
                  <a:pt x="3827" y="4274"/>
                </a:lnTo>
                <a:lnTo>
                  <a:pt x="3802" y="4281"/>
                </a:lnTo>
                <a:lnTo>
                  <a:pt x="3780" y="4345"/>
                </a:lnTo>
                <a:lnTo>
                  <a:pt x="3794" y="4420"/>
                </a:lnTo>
                <a:lnTo>
                  <a:pt x="3734" y="4406"/>
                </a:lnTo>
                <a:lnTo>
                  <a:pt x="3735" y="4274"/>
                </a:lnTo>
                <a:lnTo>
                  <a:pt x="3707" y="4242"/>
                </a:lnTo>
                <a:lnTo>
                  <a:pt x="3658" y="4248"/>
                </a:lnTo>
                <a:lnTo>
                  <a:pt x="3623" y="4229"/>
                </a:lnTo>
                <a:lnTo>
                  <a:pt x="3584" y="4208"/>
                </a:lnTo>
                <a:lnTo>
                  <a:pt x="3567" y="4227"/>
                </a:lnTo>
                <a:lnTo>
                  <a:pt x="3525" y="4246"/>
                </a:lnTo>
                <a:lnTo>
                  <a:pt x="3421" y="4197"/>
                </a:lnTo>
                <a:lnTo>
                  <a:pt x="3379" y="4156"/>
                </a:lnTo>
                <a:lnTo>
                  <a:pt x="3381" y="4064"/>
                </a:lnTo>
                <a:lnTo>
                  <a:pt x="3253" y="4016"/>
                </a:lnTo>
                <a:lnTo>
                  <a:pt x="3205" y="4009"/>
                </a:lnTo>
                <a:lnTo>
                  <a:pt x="3120" y="4088"/>
                </a:lnTo>
                <a:lnTo>
                  <a:pt x="3082" y="4088"/>
                </a:lnTo>
                <a:lnTo>
                  <a:pt x="3059" y="4099"/>
                </a:lnTo>
                <a:lnTo>
                  <a:pt x="3031" y="4092"/>
                </a:lnTo>
                <a:lnTo>
                  <a:pt x="2985" y="4095"/>
                </a:lnTo>
                <a:lnTo>
                  <a:pt x="2956" y="4115"/>
                </a:lnTo>
                <a:lnTo>
                  <a:pt x="2897" y="4095"/>
                </a:lnTo>
                <a:lnTo>
                  <a:pt x="2863" y="4127"/>
                </a:lnTo>
                <a:lnTo>
                  <a:pt x="2808" y="4133"/>
                </a:lnTo>
                <a:lnTo>
                  <a:pt x="2801" y="4294"/>
                </a:lnTo>
                <a:lnTo>
                  <a:pt x="2757" y="4268"/>
                </a:lnTo>
                <a:lnTo>
                  <a:pt x="2745" y="4243"/>
                </a:lnTo>
                <a:lnTo>
                  <a:pt x="2716" y="4227"/>
                </a:lnTo>
                <a:lnTo>
                  <a:pt x="2627" y="4252"/>
                </a:lnTo>
                <a:lnTo>
                  <a:pt x="2589" y="4174"/>
                </a:lnTo>
                <a:lnTo>
                  <a:pt x="2531" y="4146"/>
                </a:lnTo>
                <a:lnTo>
                  <a:pt x="2568" y="4032"/>
                </a:lnTo>
                <a:lnTo>
                  <a:pt x="2499" y="3997"/>
                </a:lnTo>
                <a:lnTo>
                  <a:pt x="2490" y="3904"/>
                </a:lnTo>
                <a:lnTo>
                  <a:pt x="2487" y="3888"/>
                </a:lnTo>
                <a:lnTo>
                  <a:pt x="2360" y="3904"/>
                </a:lnTo>
                <a:lnTo>
                  <a:pt x="2371" y="3844"/>
                </a:lnTo>
                <a:lnTo>
                  <a:pt x="2376" y="3789"/>
                </a:lnTo>
                <a:lnTo>
                  <a:pt x="2456" y="3689"/>
                </a:lnTo>
                <a:lnTo>
                  <a:pt x="2492" y="3626"/>
                </a:lnTo>
                <a:lnTo>
                  <a:pt x="2501" y="3514"/>
                </a:lnTo>
                <a:lnTo>
                  <a:pt x="2510" y="3403"/>
                </a:lnTo>
                <a:lnTo>
                  <a:pt x="2469" y="3376"/>
                </a:lnTo>
                <a:lnTo>
                  <a:pt x="2404" y="3271"/>
                </a:lnTo>
                <a:lnTo>
                  <a:pt x="2376" y="3318"/>
                </a:lnTo>
                <a:lnTo>
                  <a:pt x="2265" y="3271"/>
                </a:lnTo>
                <a:lnTo>
                  <a:pt x="2287" y="3213"/>
                </a:lnTo>
                <a:lnTo>
                  <a:pt x="2247" y="3197"/>
                </a:lnTo>
                <a:lnTo>
                  <a:pt x="2262" y="3174"/>
                </a:lnTo>
                <a:lnTo>
                  <a:pt x="2219" y="3157"/>
                </a:lnTo>
                <a:lnTo>
                  <a:pt x="2146" y="3195"/>
                </a:lnTo>
                <a:lnTo>
                  <a:pt x="2056" y="3181"/>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24" name="Freeform 2"/>
          <p:cNvSpPr>
            <a:spLocks/>
          </p:cNvSpPr>
          <p:nvPr/>
        </p:nvSpPr>
        <p:spPr bwMode="auto">
          <a:xfrm>
            <a:off x="6121400" y="6794500"/>
            <a:ext cx="1038225" cy="63500"/>
          </a:xfrm>
          <a:custGeom>
            <a:avLst/>
            <a:gdLst>
              <a:gd name="T0" fmla="*/ 2147483647 w 1279"/>
              <a:gd name="T1" fmla="*/ 2147483647 h 99"/>
              <a:gd name="T2" fmla="*/ 2147483647 w 1279"/>
              <a:gd name="T3" fmla="*/ 2147483647 h 99"/>
              <a:gd name="T4" fmla="*/ 2147483647 w 1279"/>
              <a:gd name="T5" fmla="*/ 2147483647 h 99"/>
              <a:gd name="T6" fmla="*/ 2147483647 w 1279"/>
              <a:gd name="T7" fmla="*/ 2147483647 h 99"/>
              <a:gd name="T8" fmla="*/ 0 w 1279"/>
              <a:gd name="T9" fmla="*/ 2147483647 h 99"/>
              <a:gd name="T10" fmla="*/ 2147483647 w 1279"/>
              <a:gd name="T11" fmla="*/ 2147483647 h 99"/>
              <a:gd name="T12" fmla="*/ 2147483647 w 1279"/>
              <a:gd name="T13" fmla="*/ 2147483647 h 99"/>
              <a:gd name="T14" fmla="*/ 2147483647 w 1279"/>
              <a:gd name="T15" fmla="*/ 2147483647 h 99"/>
              <a:gd name="T16" fmla="*/ 2147483647 w 1279"/>
              <a:gd name="T17" fmla="*/ 0 h 99"/>
              <a:gd name="T18" fmla="*/ 2147483647 w 1279"/>
              <a:gd name="T19" fmla="*/ 2147483647 h 99"/>
              <a:gd name="T20" fmla="*/ 2147483647 w 1279"/>
              <a:gd name="T21" fmla="*/ 2147483647 h 99"/>
              <a:gd name="T22" fmla="*/ 2147483647 w 1279"/>
              <a:gd name="T23" fmla="*/ 2147483647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9"/>
              <a:gd name="T37" fmla="*/ 0 h 99"/>
              <a:gd name="T38" fmla="*/ 1279 w 1279"/>
              <a:gd name="T39" fmla="*/ 99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9" h="99">
                <a:moveTo>
                  <a:pt x="134" y="90"/>
                </a:moveTo>
                <a:lnTo>
                  <a:pt x="82" y="82"/>
                </a:lnTo>
                <a:lnTo>
                  <a:pt x="47" y="67"/>
                </a:lnTo>
                <a:lnTo>
                  <a:pt x="36" y="86"/>
                </a:lnTo>
                <a:lnTo>
                  <a:pt x="0" y="73"/>
                </a:lnTo>
                <a:lnTo>
                  <a:pt x="46" y="99"/>
                </a:lnTo>
                <a:lnTo>
                  <a:pt x="1279" y="99"/>
                </a:lnTo>
                <a:lnTo>
                  <a:pt x="1250" y="32"/>
                </a:lnTo>
                <a:lnTo>
                  <a:pt x="1235" y="0"/>
                </a:lnTo>
                <a:lnTo>
                  <a:pt x="1194" y="99"/>
                </a:lnTo>
                <a:lnTo>
                  <a:pt x="148" y="99"/>
                </a:lnTo>
                <a:lnTo>
                  <a:pt x="134" y="9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25" name="Text Box 3"/>
          <p:cNvSpPr txBox="1">
            <a:spLocks noChangeArrowheads="1"/>
          </p:cNvSpPr>
          <p:nvPr/>
        </p:nvSpPr>
        <p:spPr bwMode="auto">
          <a:xfrm>
            <a:off x="1563688" y="2614613"/>
            <a:ext cx="3665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endParaRPr lang="ja-JP" altLang="ja-JP" sz="1400">
              <a:latin typeface="Times New Roman" pitchFamily="18" charset="0"/>
            </a:endParaRPr>
          </a:p>
        </p:txBody>
      </p:sp>
      <p:sp>
        <p:nvSpPr>
          <p:cNvPr id="30726" name="Freeform 4"/>
          <p:cNvSpPr>
            <a:spLocks/>
          </p:cNvSpPr>
          <p:nvPr/>
        </p:nvSpPr>
        <p:spPr bwMode="auto">
          <a:xfrm>
            <a:off x="354013" y="2740025"/>
            <a:ext cx="2698750" cy="2413000"/>
          </a:xfrm>
          <a:custGeom>
            <a:avLst/>
            <a:gdLst>
              <a:gd name="T0" fmla="*/ 2147483647 w 3363"/>
              <a:gd name="T1" fmla="*/ 2147483647 h 3868"/>
              <a:gd name="T2" fmla="*/ 2147483647 w 3363"/>
              <a:gd name="T3" fmla="*/ 2147483647 h 3868"/>
              <a:gd name="T4" fmla="*/ 2147483647 w 3363"/>
              <a:gd name="T5" fmla="*/ 2147483647 h 3868"/>
              <a:gd name="T6" fmla="*/ 2147483647 w 3363"/>
              <a:gd name="T7" fmla="*/ 2147483647 h 3868"/>
              <a:gd name="T8" fmla="*/ 2147483647 w 3363"/>
              <a:gd name="T9" fmla="*/ 2147483647 h 3868"/>
              <a:gd name="T10" fmla="*/ 2147483647 w 3363"/>
              <a:gd name="T11" fmla="*/ 2147483647 h 3868"/>
              <a:gd name="T12" fmla="*/ 2147483647 w 3363"/>
              <a:gd name="T13" fmla="*/ 2147483647 h 3868"/>
              <a:gd name="T14" fmla="*/ 2147483647 w 3363"/>
              <a:gd name="T15" fmla="*/ 2147483647 h 3868"/>
              <a:gd name="T16" fmla="*/ 2147483647 w 3363"/>
              <a:gd name="T17" fmla="*/ 2147483647 h 3868"/>
              <a:gd name="T18" fmla="*/ 2147483647 w 3363"/>
              <a:gd name="T19" fmla="*/ 2147483647 h 3868"/>
              <a:gd name="T20" fmla="*/ 2147483647 w 3363"/>
              <a:gd name="T21" fmla="*/ 2147483647 h 3868"/>
              <a:gd name="T22" fmla="*/ 2147483647 w 3363"/>
              <a:gd name="T23" fmla="*/ 2147483647 h 3868"/>
              <a:gd name="T24" fmla="*/ 2147483647 w 3363"/>
              <a:gd name="T25" fmla="*/ 2147483647 h 3868"/>
              <a:gd name="T26" fmla="*/ 2147483647 w 3363"/>
              <a:gd name="T27" fmla="*/ 2147483647 h 3868"/>
              <a:gd name="T28" fmla="*/ 2147483647 w 3363"/>
              <a:gd name="T29" fmla="*/ 2147483647 h 3868"/>
              <a:gd name="T30" fmla="*/ 2147483647 w 3363"/>
              <a:gd name="T31" fmla="*/ 2147483647 h 3868"/>
              <a:gd name="T32" fmla="*/ 2147483647 w 3363"/>
              <a:gd name="T33" fmla="*/ 2147483647 h 3868"/>
              <a:gd name="T34" fmla="*/ 2147483647 w 3363"/>
              <a:gd name="T35" fmla="*/ 2147483647 h 3868"/>
              <a:gd name="T36" fmla="*/ 2147483647 w 3363"/>
              <a:gd name="T37" fmla="*/ 2147483647 h 3868"/>
              <a:gd name="T38" fmla="*/ 2147483647 w 3363"/>
              <a:gd name="T39" fmla="*/ 2147483647 h 3868"/>
              <a:gd name="T40" fmla="*/ 2147483647 w 3363"/>
              <a:gd name="T41" fmla="*/ 2147483647 h 3868"/>
              <a:gd name="T42" fmla="*/ 2147483647 w 3363"/>
              <a:gd name="T43" fmla="*/ 2147483647 h 3868"/>
              <a:gd name="T44" fmla="*/ 2147483647 w 3363"/>
              <a:gd name="T45" fmla="*/ 2147483647 h 3868"/>
              <a:gd name="T46" fmla="*/ 2147483647 w 3363"/>
              <a:gd name="T47" fmla="*/ 2147483647 h 3868"/>
              <a:gd name="T48" fmla="*/ 2147483647 w 3363"/>
              <a:gd name="T49" fmla="*/ 2147483647 h 3868"/>
              <a:gd name="T50" fmla="*/ 2147483647 w 3363"/>
              <a:gd name="T51" fmla="*/ 2147483647 h 3868"/>
              <a:gd name="T52" fmla="*/ 2147483647 w 3363"/>
              <a:gd name="T53" fmla="*/ 2147483647 h 3868"/>
              <a:gd name="T54" fmla="*/ 2147483647 w 3363"/>
              <a:gd name="T55" fmla="*/ 2147483647 h 3868"/>
              <a:gd name="T56" fmla="*/ 2147483647 w 3363"/>
              <a:gd name="T57" fmla="*/ 2147483647 h 3868"/>
              <a:gd name="T58" fmla="*/ 2147483647 w 3363"/>
              <a:gd name="T59" fmla="*/ 2147483647 h 3868"/>
              <a:gd name="T60" fmla="*/ 2147483647 w 3363"/>
              <a:gd name="T61" fmla="*/ 2147483647 h 3868"/>
              <a:gd name="T62" fmla="*/ 2147483647 w 3363"/>
              <a:gd name="T63" fmla="*/ 2147483647 h 3868"/>
              <a:gd name="T64" fmla="*/ 2147483647 w 3363"/>
              <a:gd name="T65" fmla="*/ 2147483647 h 3868"/>
              <a:gd name="T66" fmla="*/ 2147483647 w 3363"/>
              <a:gd name="T67" fmla="*/ 2147483647 h 3868"/>
              <a:gd name="T68" fmla="*/ 2147483647 w 3363"/>
              <a:gd name="T69" fmla="*/ 2147483647 h 3868"/>
              <a:gd name="T70" fmla="*/ 2147483647 w 3363"/>
              <a:gd name="T71" fmla="*/ 2147483647 h 3868"/>
              <a:gd name="T72" fmla="*/ 2147483647 w 3363"/>
              <a:gd name="T73" fmla="*/ 2147483647 h 3868"/>
              <a:gd name="T74" fmla="*/ 2147483647 w 3363"/>
              <a:gd name="T75" fmla="*/ 2147483647 h 3868"/>
              <a:gd name="T76" fmla="*/ 2147483647 w 3363"/>
              <a:gd name="T77" fmla="*/ 2147483647 h 3868"/>
              <a:gd name="T78" fmla="*/ 2147483647 w 3363"/>
              <a:gd name="T79" fmla="*/ 2147483647 h 3868"/>
              <a:gd name="T80" fmla="*/ 2147483647 w 3363"/>
              <a:gd name="T81" fmla="*/ 2147483647 h 3868"/>
              <a:gd name="T82" fmla="*/ 2147483647 w 3363"/>
              <a:gd name="T83" fmla="*/ 2147483647 h 3868"/>
              <a:gd name="T84" fmla="*/ 2147483647 w 3363"/>
              <a:gd name="T85" fmla="*/ 2147483647 h 3868"/>
              <a:gd name="T86" fmla="*/ 2147483647 w 3363"/>
              <a:gd name="T87" fmla="*/ 2147483647 h 3868"/>
              <a:gd name="T88" fmla="*/ 2147483647 w 3363"/>
              <a:gd name="T89" fmla="*/ 2147483647 h 3868"/>
              <a:gd name="T90" fmla="*/ 2147483647 w 3363"/>
              <a:gd name="T91" fmla="*/ 2147483647 h 3868"/>
              <a:gd name="T92" fmla="*/ 2147483647 w 3363"/>
              <a:gd name="T93" fmla="*/ 2147483647 h 3868"/>
              <a:gd name="T94" fmla="*/ 2147483647 w 3363"/>
              <a:gd name="T95" fmla="*/ 2147483647 h 3868"/>
              <a:gd name="T96" fmla="*/ 2147483647 w 3363"/>
              <a:gd name="T97" fmla="*/ 2147483647 h 3868"/>
              <a:gd name="T98" fmla="*/ 2147483647 w 3363"/>
              <a:gd name="T99" fmla="*/ 2147483647 h 3868"/>
              <a:gd name="T100" fmla="*/ 2147483647 w 3363"/>
              <a:gd name="T101" fmla="*/ 2147483647 h 3868"/>
              <a:gd name="T102" fmla="*/ 2147483647 w 3363"/>
              <a:gd name="T103" fmla="*/ 2147483647 h 3868"/>
              <a:gd name="T104" fmla="*/ 2147483647 w 3363"/>
              <a:gd name="T105" fmla="*/ 2147483647 h 3868"/>
              <a:gd name="T106" fmla="*/ 2147483647 w 3363"/>
              <a:gd name="T107" fmla="*/ 2147483647 h 3868"/>
              <a:gd name="T108" fmla="*/ 2147483647 w 3363"/>
              <a:gd name="T109" fmla="*/ 2147483647 h 3868"/>
              <a:gd name="T110" fmla="*/ 2147483647 w 3363"/>
              <a:gd name="T111" fmla="*/ 2147483647 h 3868"/>
              <a:gd name="T112" fmla="*/ 2147483647 w 3363"/>
              <a:gd name="T113" fmla="*/ 2147483647 h 3868"/>
              <a:gd name="T114" fmla="*/ 2147483647 w 3363"/>
              <a:gd name="T115" fmla="*/ 2147483647 h 38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63"/>
              <a:gd name="T175" fmla="*/ 0 h 3868"/>
              <a:gd name="T176" fmla="*/ 3363 w 3363"/>
              <a:gd name="T177" fmla="*/ 3868 h 38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63" h="3868">
                <a:moveTo>
                  <a:pt x="3043" y="935"/>
                </a:moveTo>
                <a:lnTo>
                  <a:pt x="2938" y="1013"/>
                </a:lnTo>
                <a:lnTo>
                  <a:pt x="2834" y="1092"/>
                </a:lnTo>
                <a:lnTo>
                  <a:pt x="2718" y="1134"/>
                </a:lnTo>
                <a:lnTo>
                  <a:pt x="2715" y="1134"/>
                </a:lnTo>
                <a:lnTo>
                  <a:pt x="2736" y="1178"/>
                </a:lnTo>
                <a:lnTo>
                  <a:pt x="2757" y="1250"/>
                </a:lnTo>
                <a:lnTo>
                  <a:pt x="2648" y="1259"/>
                </a:lnTo>
                <a:lnTo>
                  <a:pt x="2537" y="1267"/>
                </a:lnTo>
                <a:lnTo>
                  <a:pt x="2403" y="1252"/>
                </a:lnTo>
                <a:lnTo>
                  <a:pt x="2402" y="1197"/>
                </a:lnTo>
                <a:lnTo>
                  <a:pt x="2380" y="1086"/>
                </a:lnTo>
                <a:lnTo>
                  <a:pt x="2323" y="1121"/>
                </a:lnTo>
                <a:lnTo>
                  <a:pt x="2300" y="1313"/>
                </a:lnTo>
                <a:lnTo>
                  <a:pt x="2174" y="1306"/>
                </a:lnTo>
                <a:lnTo>
                  <a:pt x="2032" y="1287"/>
                </a:lnTo>
                <a:lnTo>
                  <a:pt x="1956" y="1262"/>
                </a:lnTo>
                <a:lnTo>
                  <a:pt x="1920" y="1200"/>
                </a:lnTo>
                <a:lnTo>
                  <a:pt x="1783" y="1174"/>
                </a:lnTo>
                <a:lnTo>
                  <a:pt x="1678" y="1149"/>
                </a:lnTo>
                <a:lnTo>
                  <a:pt x="1560" y="1072"/>
                </a:lnTo>
                <a:lnTo>
                  <a:pt x="1441" y="996"/>
                </a:lnTo>
                <a:lnTo>
                  <a:pt x="1460" y="910"/>
                </a:lnTo>
                <a:lnTo>
                  <a:pt x="1561" y="795"/>
                </a:lnTo>
                <a:lnTo>
                  <a:pt x="1482" y="716"/>
                </a:lnTo>
                <a:lnTo>
                  <a:pt x="1377" y="635"/>
                </a:lnTo>
                <a:lnTo>
                  <a:pt x="1331" y="617"/>
                </a:lnTo>
                <a:lnTo>
                  <a:pt x="1339" y="466"/>
                </a:lnTo>
                <a:lnTo>
                  <a:pt x="1404" y="476"/>
                </a:lnTo>
                <a:lnTo>
                  <a:pt x="1444" y="422"/>
                </a:lnTo>
                <a:lnTo>
                  <a:pt x="1413" y="320"/>
                </a:lnTo>
                <a:lnTo>
                  <a:pt x="1431" y="267"/>
                </a:lnTo>
                <a:lnTo>
                  <a:pt x="1488" y="239"/>
                </a:lnTo>
                <a:lnTo>
                  <a:pt x="1532" y="173"/>
                </a:lnTo>
                <a:lnTo>
                  <a:pt x="1598" y="58"/>
                </a:lnTo>
                <a:lnTo>
                  <a:pt x="1533" y="21"/>
                </a:lnTo>
                <a:lnTo>
                  <a:pt x="1440" y="0"/>
                </a:lnTo>
                <a:lnTo>
                  <a:pt x="1326" y="58"/>
                </a:lnTo>
                <a:lnTo>
                  <a:pt x="1176" y="157"/>
                </a:lnTo>
                <a:lnTo>
                  <a:pt x="1035" y="197"/>
                </a:lnTo>
                <a:lnTo>
                  <a:pt x="880" y="173"/>
                </a:lnTo>
                <a:lnTo>
                  <a:pt x="861" y="220"/>
                </a:lnTo>
                <a:lnTo>
                  <a:pt x="891" y="283"/>
                </a:lnTo>
                <a:lnTo>
                  <a:pt x="873" y="325"/>
                </a:lnTo>
                <a:lnTo>
                  <a:pt x="871" y="399"/>
                </a:lnTo>
                <a:lnTo>
                  <a:pt x="908" y="431"/>
                </a:lnTo>
                <a:lnTo>
                  <a:pt x="933" y="482"/>
                </a:lnTo>
                <a:lnTo>
                  <a:pt x="967" y="524"/>
                </a:lnTo>
                <a:lnTo>
                  <a:pt x="869" y="582"/>
                </a:lnTo>
                <a:lnTo>
                  <a:pt x="851" y="687"/>
                </a:lnTo>
                <a:lnTo>
                  <a:pt x="769" y="779"/>
                </a:lnTo>
                <a:lnTo>
                  <a:pt x="679" y="884"/>
                </a:lnTo>
                <a:lnTo>
                  <a:pt x="572" y="1001"/>
                </a:lnTo>
                <a:lnTo>
                  <a:pt x="464" y="1118"/>
                </a:lnTo>
                <a:lnTo>
                  <a:pt x="354" y="1121"/>
                </a:lnTo>
                <a:lnTo>
                  <a:pt x="313" y="1109"/>
                </a:lnTo>
                <a:lnTo>
                  <a:pt x="202" y="1275"/>
                </a:lnTo>
                <a:lnTo>
                  <a:pt x="271" y="1326"/>
                </a:lnTo>
                <a:lnTo>
                  <a:pt x="269" y="1422"/>
                </a:lnTo>
                <a:lnTo>
                  <a:pt x="312" y="1424"/>
                </a:lnTo>
                <a:lnTo>
                  <a:pt x="323" y="1607"/>
                </a:lnTo>
                <a:lnTo>
                  <a:pt x="283" y="1600"/>
                </a:lnTo>
                <a:lnTo>
                  <a:pt x="168" y="1619"/>
                </a:lnTo>
                <a:lnTo>
                  <a:pt x="71" y="1614"/>
                </a:lnTo>
                <a:lnTo>
                  <a:pt x="66" y="1664"/>
                </a:lnTo>
                <a:lnTo>
                  <a:pt x="1" y="1690"/>
                </a:lnTo>
                <a:lnTo>
                  <a:pt x="0" y="1699"/>
                </a:lnTo>
                <a:lnTo>
                  <a:pt x="51" y="1682"/>
                </a:lnTo>
                <a:lnTo>
                  <a:pt x="24" y="1712"/>
                </a:lnTo>
                <a:lnTo>
                  <a:pt x="103" y="1821"/>
                </a:lnTo>
                <a:lnTo>
                  <a:pt x="243" y="1795"/>
                </a:lnTo>
                <a:lnTo>
                  <a:pt x="229" y="1824"/>
                </a:lnTo>
                <a:lnTo>
                  <a:pt x="134" y="1884"/>
                </a:lnTo>
                <a:lnTo>
                  <a:pt x="74" y="1875"/>
                </a:lnTo>
                <a:lnTo>
                  <a:pt x="151" y="1990"/>
                </a:lnTo>
                <a:lnTo>
                  <a:pt x="230" y="2106"/>
                </a:lnTo>
                <a:lnTo>
                  <a:pt x="397" y="2057"/>
                </a:lnTo>
                <a:lnTo>
                  <a:pt x="425" y="1967"/>
                </a:lnTo>
                <a:lnTo>
                  <a:pt x="447" y="1904"/>
                </a:lnTo>
                <a:lnTo>
                  <a:pt x="506" y="1904"/>
                </a:lnTo>
                <a:lnTo>
                  <a:pt x="479" y="1942"/>
                </a:lnTo>
                <a:lnTo>
                  <a:pt x="469" y="1970"/>
                </a:lnTo>
                <a:lnTo>
                  <a:pt x="534" y="1970"/>
                </a:lnTo>
                <a:lnTo>
                  <a:pt x="481" y="2013"/>
                </a:lnTo>
                <a:lnTo>
                  <a:pt x="485" y="2076"/>
                </a:lnTo>
                <a:lnTo>
                  <a:pt x="473" y="2174"/>
                </a:lnTo>
                <a:lnTo>
                  <a:pt x="478" y="2315"/>
                </a:lnTo>
                <a:lnTo>
                  <a:pt x="476" y="2352"/>
                </a:lnTo>
                <a:lnTo>
                  <a:pt x="483" y="2383"/>
                </a:lnTo>
                <a:lnTo>
                  <a:pt x="489" y="2555"/>
                </a:lnTo>
                <a:lnTo>
                  <a:pt x="510" y="2690"/>
                </a:lnTo>
                <a:lnTo>
                  <a:pt x="530" y="2826"/>
                </a:lnTo>
                <a:lnTo>
                  <a:pt x="550" y="2856"/>
                </a:lnTo>
                <a:lnTo>
                  <a:pt x="591" y="3017"/>
                </a:lnTo>
                <a:lnTo>
                  <a:pt x="632" y="3178"/>
                </a:lnTo>
                <a:lnTo>
                  <a:pt x="671" y="3292"/>
                </a:lnTo>
                <a:lnTo>
                  <a:pt x="711" y="3405"/>
                </a:lnTo>
                <a:lnTo>
                  <a:pt x="750" y="3520"/>
                </a:lnTo>
                <a:lnTo>
                  <a:pt x="776" y="3615"/>
                </a:lnTo>
                <a:lnTo>
                  <a:pt x="815" y="3723"/>
                </a:lnTo>
                <a:lnTo>
                  <a:pt x="855" y="3830"/>
                </a:lnTo>
                <a:lnTo>
                  <a:pt x="925" y="3868"/>
                </a:lnTo>
                <a:lnTo>
                  <a:pt x="991" y="3795"/>
                </a:lnTo>
                <a:lnTo>
                  <a:pt x="1064" y="3721"/>
                </a:lnTo>
                <a:lnTo>
                  <a:pt x="1134" y="3712"/>
                </a:lnTo>
                <a:lnTo>
                  <a:pt x="1092" y="3658"/>
                </a:lnTo>
                <a:lnTo>
                  <a:pt x="1166" y="3561"/>
                </a:lnTo>
                <a:lnTo>
                  <a:pt x="1201" y="3555"/>
                </a:lnTo>
                <a:lnTo>
                  <a:pt x="1203" y="3454"/>
                </a:lnTo>
                <a:lnTo>
                  <a:pt x="1203" y="3353"/>
                </a:lnTo>
                <a:lnTo>
                  <a:pt x="1238" y="3243"/>
                </a:lnTo>
                <a:lnTo>
                  <a:pt x="1274" y="3127"/>
                </a:lnTo>
                <a:lnTo>
                  <a:pt x="1265" y="3002"/>
                </a:lnTo>
                <a:lnTo>
                  <a:pt x="1277" y="2842"/>
                </a:lnTo>
                <a:lnTo>
                  <a:pt x="1349" y="2795"/>
                </a:lnTo>
                <a:lnTo>
                  <a:pt x="1363" y="2782"/>
                </a:lnTo>
                <a:lnTo>
                  <a:pt x="1390" y="2776"/>
                </a:lnTo>
                <a:lnTo>
                  <a:pt x="1431" y="2724"/>
                </a:lnTo>
                <a:lnTo>
                  <a:pt x="1532" y="2686"/>
                </a:lnTo>
                <a:lnTo>
                  <a:pt x="1562" y="2598"/>
                </a:lnTo>
                <a:lnTo>
                  <a:pt x="1695" y="2478"/>
                </a:lnTo>
                <a:lnTo>
                  <a:pt x="1827" y="2357"/>
                </a:lnTo>
                <a:lnTo>
                  <a:pt x="1936" y="2259"/>
                </a:lnTo>
                <a:lnTo>
                  <a:pt x="2012" y="2213"/>
                </a:lnTo>
                <a:lnTo>
                  <a:pt x="2100" y="2111"/>
                </a:lnTo>
                <a:lnTo>
                  <a:pt x="2123" y="2009"/>
                </a:lnTo>
                <a:lnTo>
                  <a:pt x="2246" y="1931"/>
                </a:lnTo>
                <a:lnTo>
                  <a:pt x="2266" y="1983"/>
                </a:lnTo>
                <a:lnTo>
                  <a:pt x="2300" y="1990"/>
                </a:lnTo>
                <a:lnTo>
                  <a:pt x="2327" y="1981"/>
                </a:lnTo>
                <a:lnTo>
                  <a:pt x="2355" y="1983"/>
                </a:lnTo>
                <a:lnTo>
                  <a:pt x="2356" y="1946"/>
                </a:lnTo>
                <a:lnTo>
                  <a:pt x="2346" y="1840"/>
                </a:lnTo>
                <a:lnTo>
                  <a:pt x="2334" y="1733"/>
                </a:lnTo>
                <a:lnTo>
                  <a:pt x="2341" y="1654"/>
                </a:lnTo>
                <a:lnTo>
                  <a:pt x="2272" y="1575"/>
                </a:lnTo>
                <a:lnTo>
                  <a:pt x="2313" y="1520"/>
                </a:lnTo>
                <a:lnTo>
                  <a:pt x="2368" y="1494"/>
                </a:lnTo>
                <a:lnTo>
                  <a:pt x="2305" y="1406"/>
                </a:lnTo>
                <a:lnTo>
                  <a:pt x="2336" y="1303"/>
                </a:lnTo>
                <a:lnTo>
                  <a:pt x="2401" y="1338"/>
                </a:lnTo>
                <a:lnTo>
                  <a:pt x="2429" y="1377"/>
                </a:lnTo>
                <a:lnTo>
                  <a:pt x="2464" y="1354"/>
                </a:lnTo>
                <a:lnTo>
                  <a:pt x="2476" y="1469"/>
                </a:lnTo>
                <a:lnTo>
                  <a:pt x="2594" y="1481"/>
                </a:lnTo>
                <a:lnTo>
                  <a:pt x="2714" y="1494"/>
                </a:lnTo>
                <a:lnTo>
                  <a:pt x="2761" y="1540"/>
                </a:lnTo>
                <a:lnTo>
                  <a:pt x="2728" y="1598"/>
                </a:lnTo>
                <a:lnTo>
                  <a:pt x="2633" y="1658"/>
                </a:lnTo>
                <a:lnTo>
                  <a:pt x="2633" y="1770"/>
                </a:lnTo>
                <a:lnTo>
                  <a:pt x="2649" y="1798"/>
                </a:lnTo>
                <a:lnTo>
                  <a:pt x="2722" y="1696"/>
                </a:lnTo>
                <a:lnTo>
                  <a:pt x="2741" y="1818"/>
                </a:lnTo>
                <a:lnTo>
                  <a:pt x="2760" y="1939"/>
                </a:lnTo>
                <a:lnTo>
                  <a:pt x="2765" y="1935"/>
                </a:lnTo>
                <a:lnTo>
                  <a:pt x="2806" y="1936"/>
                </a:lnTo>
                <a:lnTo>
                  <a:pt x="2838" y="1789"/>
                </a:lnTo>
                <a:lnTo>
                  <a:pt x="2866" y="1670"/>
                </a:lnTo>
                <a:lnTo>
                  <a:pt x="2940" y="1670"/>
                </a:lnTo>
                <a:lnTo>
                  <a:pt x="3030" y="1501"/>
                </a:lnTo>
                <a:lnTo>
                  <a:pt x="3049" y="1441"/>
                </a:lnTo>
                <a:lnTo>
                  <a:pt x="3088" y="1322"/>
                </a:lnTo>
                <a:lnTo>
                  <a:pt x="3234" y="1201"/>
                </a:lnTo>
                <a:lnTo>
                  <a:pt x="3313" y="1223"/>
                </a:lnTo>
                <a:lnTo>
                  <a:pt x="3303" y="1178"/>
                </a:lnTo>
                <a:lnTo>
                  <a:pt x="3327" y="1137"/>
                </a:lnTo>
                <a:lnTo>
                  <a:pt x="3363" y="1072"/>
                </a:lnTo>
                <a:lnTo>
                  <a:pt x="3252" y="1025"/>
                </a:lnTo>
                <a:lnTo>
                  <a:pt x="3274" y="967"/>
                </a:lnTo>
                <a:lnTo>
                  <a:pt x="3234" y="951"/>
                </a:lnTo>
                <a:lnTo>
                  <a:pt x="3249" y="928"/>
                </a:lnTo>
                <a:lnTo>
                  <a:pt x="3206" y="911"/>
                </a:lnTo>
                <a:lnTo>
                  <a:pt x="3133" y="949"/>
                </a:lnTo>
                <a:lnTo>
                  <a:pt x="3043" y="935"/>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27" name="Freeform 5"/>
          <p:cNvSpPr>
            <a:spLocks/>
          </p:cNvSpPr>
          <p:nvPr/>
        </p:nvSpPr>
        <p:spPr bwMode="auto">
          <a:xfrm>
            <a:off x="3517900" y="5703888"/>
            <a:ext cx="34925" cy="42862"/>
          </a:xfrm>
          <a:custGeom>
            <a:avLst/>
            <a:gdLst>
              <a:gd name="T0" fmla="*/ 2147483647 w 42"/>
              <a:gd name="T1" fmla="*/ 2147483647 h 15"/>
              <a:gd name="T2" fmla="*/ 0 w 42"/>
              <a:gd name="T3" fmla="*/ 2147483647 h 15"/>
              <a:gd name="T4" fmla="*/ 2147483647 w 42"/>
              <a:gd name="T5" fmla="*/ 0 h 15"/>
              <a:gd name="T6" fmla="*/ 2147483647 w 42"/>
              <a:gd name="T7" fmla="*/ 2147483647 h 15"/>
              <a:gd name="T8" fmla="*/ 0 60000 65536"/>
              <a:gd name="T9" fmla="*/ 0 60000 65536"/>
              <a:gd name="T10" fmla="*/ 0 60000 65536"/>
              <a:gd name="T11" fmla="*/ 0 60000 65536"/>
              <a:gd name="T12" fmla="*/ 0 w 42"/>
              <a:gd name="T13" fmla="*/ 0 h 15"/>
              <a:gd name="T14" fmla="*/ 42 w 42"/>
              <a:gd name="T15" fmla="*/ 15 h 15"/>
            </a:gdLst>
            <a:ahLst/>
            <a:cxnLst>
              <a:cxn ang="T8">
                <a:pos x="T0" y="T1"/>
              </a:cxn>
              <a:cxn ang="T9">
                <a:pos x="T2" y="T3"/>
              </a:cxn>
              <a:cxn ang="T10">
                <a:pos x="T4" y="T5"/>
              </a:cxn>
              <a:cxn ang="T11">
                <a:pos x="T6" y="T7"/>
              </a:cxn>
            </a:cxnLst>
            <a:rect l="T12" t="T13" r="T14" b="T15"/>
            <a:pathLst>
              <a:path w="42" h="15">
                <a:moveTo>
                  <a:pt x="42" y="6"/>
                </a:moveTo>
                <a:lnTo>
                  <a:pt x="0" y="15"/>
                </a:lnTo>
                <a:lnTo>
                  <a:pt x="2" y="0"/>
                </a:lnTo>
                <a:lnTo>
                  <a:pt x="42" y="6"/>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28" name="Freeform 6"/>
          <p:cNvSpPr>
            <a:spLocks/>
          </p:cNvSpPr>
          <p:nvPr/>
        </p:nvSpPr>
        <p:spPr bwMode="auto">
          <a:xfrm>
            <a:off x="5276850" y="6262688"/>
            <a:ext cx="33338" cy="61912"/>
          </a:xfrm>
          <a:custGeom>
            <a:avLst/>
            <a:gdLst>
              <a:gd name="T0" fmla="*/ 2147483647 w 43"/>
              <a:gd name="T1" fmla="*/ 2147483647 h 100"/>
              <a:gd name="T2" fmla="*/ 2147483647 w 43"/>
              <a:gd name="T3" fmla="*/ 0 h 100"/>
              <a:gd name="T4" fmla="*/ 2147483647 w 43"/>
              <a:gd name="T5" fmla="*/ 2147483647 h 100"/>
              <a:gd name="T6" fmla="*/ 0 w 43"/>
              <a:gd name="T7" fmla="*/ 2147483647 h 100"/>
              <a:gd name="T8" fmla="*/ 2147483647 w 43"/>
              <a:gd name="T9" fmla="*/ 2147483647 h 100"/>
              <a:gd name="T10" fmla="*/ 0 60000 65536"/>
              <a:gd name="T11" fmla="*/ 0 60000 65536"/>
              <a:gd name="T12" fmla="*/ 0 60000 65536"/>
              <a:gd name="T13" fmla="*/ 0 60000 65536"/>
              <a:gd name="T14" fmla="*/ 0 60000 65536"/>
              <a:gd name="T15" fmla="*/ 0 w 43"/>
              <a:gd name="T16" fmla="*/ 0 h 100"/>
              <a:gd name="T17" fmla="*/ 43 w 43"/>
              <a:gd name="T18" fmla="*/ 100 h 100"/>
            </a:gdLst>
            <a:ahLst/>
            <a:cxnLst>
              <a:cxn ang="T10">
                <a:pos x="T0" y="T1"/>
              </a:cxn>
              <a:cxn ang="T11">
                <a:pos x="T2" y="T3"/>
              </a:cxn>
              <a:cxn ang="T12">
                <a:pos x="T4" y="T5"/>
              </a:cxn>
              <a:cxn ang="T13">
                <a:pos x="T6" y="T7"/>
              </a:cxn>
              <a:cxn ang="T14">
                <a:pos x="T8" y="T9"/>
              </a:cxn>
            </a:cxnLst>
            <a:rect l="T15" t="T16" r="T17" b="T18"/>
            <a:pathLst>
              <a:path w="43" h="100">
                <a:moveTo>
                  <a:pt x="43" y="42"/>
                </a:moveTo>
                <a:lnTo>
                  <a:pt x="37" y="0"/>
                </a:lnTo>
                <a:lnTo>
                  <a:pt x="11" y="11"/>
                </a:lnTo>
                <a:lnTo>
                  <a:pt x="0" y="100"/>
                </a:lnTo>
                <a:lnTo>
                  <a:pt x="43" y="4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29" name="Freeform 7"/>
          <p:cNvSpPr>
            <a:spLocks/>
          </p:cNvSpPr>
          <p:nvPr/>
        </p:nvSpPr>
        <p:spPr bwMode="auto">
          <a:xfrm>
            <a:off x="4681538" y="6570663"/>
            <a:ext cx="66675" cy="61912"/>
          </a:xfrm>
          <a:custGeom>
            <a:avLst/>
            <a:gdLst>
              <a:gd name="T0" fmla="*/ 2147483647 w 84"/>
              <a:gd name="T1" fmla="*/ 2147483647 h 98"/>
              <a:gd name="T2" fmla="*/ 2147483647 w 84"/>
              <a:gd name="T3" fmla="*/ 0 h 98"/>
              <a:gd name="T4" fmla="*/ 0 w 84"/>
              <a:gd name="T5" fmla="*/ 2147483647 h 98"/>
              <a:gd name="T6" fmla="*/ 2147483647 w 84"/>
              <a:gd name="T7" fmla="*/ 2147483647 h 98"/>
              <a:gd name="T8" fmla="*/ 2147483647 w 84"/>
              <a:gd name="T9" fmla="*/ 2147483647 h 98"/>
              <a:gd name="T10" fmla="*/ 0 60000 65536"/>
              <a:gd name="T11" fmla="*/ 0 60000 65536"/>
              <a:gd name="T12" fmla="*/ 0 60000 65536"/>
              <a:gd name="T13" fmla="*/ 0 60000 65536"/>
              <a:gd name="T14" fmla="*/ 0 60000 65536"/>
              <a:gd name="T15" fmla="*/ 0 w 84"/>
              <a:gd name="T16" fmla="*/ 0 h 98"/>
              <a:gd name="T17" fmla="*/ 84 w 84"/>
              <a:gd name="T18" fmla="*/ 98 h 98"/>
            </a:gdLst>
            <a:ahLst/>
            <a:cxnLst>
              <a:cxn ang="T10">
                <a:pos x="T0" y="T1"/>
              </a:cxn>
              <a:cxn ang="T11">
                <a:pos x="T2" y="T3"/>
              </a:cxn>
              <a:cxn ang="T12">
                <a:pos x="T4" y="T5"/>
              </a:cxn>
              <a:cxn ang="T13">
                <a:pos x="T6" y="T7"/>
              </a:cxn>
              <a:cxn ang="T14">
                <a:pos x="T8" y="T9"/>
              </a:cxn>
            </a:cxnLst>
            <a:rect l="T15" t="T16" r="T17" b="T18"/>
            <a:pathLst>
              <a:path w="84" h="98">
                <a:moveTo>
                  <a:pt x="84" y="26"/>
                </a:moveTo>
                <a:lnTo>
                  <a:pt x="51" y="0"/>
                </a:lnTo>
                <a:lnTo>
                  <a:pt x="0" y="75"/>
                </a:lnTo>
                <a:lnTo>
                  <a:pt x="45" y="98"/>
                </a:lnTo>
                <a:lnTo>
                  <a:pt x="84" y="26"/>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0" name="Freeform 9"/>
          <p:cNvSpPr>
            <a:spLocks/>
          </p:cNvSpPr>
          <p:nvPr/>
        </p:nvSpPr>
        <p:spPr bwMode="auto">
          <a:xfrm>
            <a:off x="4011613" y="5480050"/>
            <a:ext cx="938212" cy="727075"/>
          </a:xfrm>
          <a:custGeom>
            <a:avLst/>
            <a:gdLst>
              <a:gd name="T0" fmla="*/ 2147483647 w 1170"/>
              <a:gd name="T1" fmla="*/ 2147483647 h 1166"/>
              <a:gd name="T2" fmla="*/ 2147483647 w 1170"/>
              <a:gd name="T3" fmla="*/ 2147483647 h 1166"/>
              <a:gd name="T4" fmla="*/ 2147483647 w 1170"/>
              <a:gd name="T5" fmla="*/ 2147483647 h 1166"/>
              <a:gd name="T6" fmla="*/ 2147483647 w 1170"/>
              <a:gd name="T7" fmla="*/ 2147483647 h 1166"/>
              <a:gd name="T8" fmla="*/ 2147483647 w 1170"/>
              <a:gd name="T9" fmla="*/ 2147483647 h 1166"/>
              <a:gd name="T10" fmla="*/ 2147483647 w 1170"/>
              <a:gd name="T11" fmla="*/ 2147483647 h 1166"/>
              <a:gd name="T12" fmla="*/ 2147483647 w 1170"/>
              <a:gd name="T13" fmla="*/ 2147483647 h 1166"/>
              <a:gd name="T14" fmla="*/ 2147483647 w 1170"/>
              <a:gd name="T15" fmla="*/ 2147483647 h 1166"/>
              <a:gd name="T16" fmla="*/ 2147483647 w 1170"/>
              <a:gd name="T17" fmla="*/ 2147483647 h 1166"/>
              <a:gd name="T18" fmla="*/ 2147483647 w 1170"/>
              <a:gd name="T19" fmla="*/ 2147483647 h 1166"/>
              <a:gd name="T20" fmla="*/ 2147483647 w 1170"/>
              <a:gd name="T21" fmla="*/ 2147483647 h 1166"/>
              <a:gd name="T22" fmla="*/ 2147483647 w 1170"/>
              <a:gd name="T23" fmla="*/ 2147483647 h 1166"/>
              <a:gd name="T24" fmla="*/ 2147483647 w 1170"/>
              <a:gd name="T25" fmla="*/ 2147483647 h 1166"/>
              <a:gd name="T26" fmla="*/ 2147483647 w 1170"/>
              <a:gd name="T27" fmla="*/ 2147483647 h 1166"/>
              <a:gd name="T28" fmla="*/ 2147483647 w 1170"/>
              <a:gd name="T29" fmla="*/ 2147483647 h 1166"/>
              <a:gd name="T30" fmla="*/ 2147483647 w 1170"/>
              <a:gd name="T31" fmla="*/ 2147483647 h 1166"/>
              <a:gd name="T32" fmla="*/ 2147483647 w 1170"/>
              <a:gd name="T33" fmla="*/ 2147483647 h 1166"/>
              <a:gd name="T34" fmla="*/ 2147483647 w 1170"/>
              <a:gd name="T35" fmla="*/ 2147483647 h 1166"/>
              <a:gd name="T36" fmla="*/ 2147483647 w 1170"/>
              <a:gd name="T37" fmla="*/ 2147483647 h 1166"/>
              <a:gd name="T38" fmla="*/ 2147483647 w 1170"/>
              <a:gd name="T39" fmla="*/ 2147483647 h 1166"/>
              <a:gd name="T40" fmla="*/ 2147483647 w 1170"/>
              <a:gd name="T41" fmla="*/ 2147483647 h 1166"/>
              <a:gd name="T42" fmla="*/ 2147483647 w 1170"/>
              <a:gd name="T43" fmla="*/ 2147483647 h 1166"/>
              <a:gd name="T44" fmla="*/ 2147483647 w 1170"/>
              <a:gd name="T45" fmla="*/ 2147483647 h 1166"/>
              <a:gd name="T46" fmla="*/ 2147483647 w 1170"/>
              <a:gd name="T47" fmla="*/ 2147483647 h 1166"/>
              <a:gd name="T48" fmla="*/ 2147483647 w 1170"/>
              <a:gd name="T49" fmla="*/ 2147483647 h 1166"/>
              <a:gd name="T50" fmla="*/ 2147483647 w 1170"/>
              <a:gd name="T51" fmla="*/ 2147483647 h 1166"/>
              <a:gd name="T52" fmla="*/ 2147483647 w 1170"/>
              <a:gd name="T53" fmla="*/ 2147483647 h 1166"/>
              <a:gd name="T54" fmla="*/ 2147483647 w 1170"/>
              <a:gd name="T55" fmla="*/ 2147483647 h 1166"/>
              <a:gd name="T56" fmla="*/ 2147483647 w 1170"/>
              <a:gd name="T57" fmla="*/ 2147483647 h 1166"/>
              <a:gd name="T58" fmla="*/ 2147483647 w 1170"/>
              <a:gd name="T59" fmla="*/ 2147483647 h 1166"/>
              <a:gd name="T60" fmla="*/ 2147483647 w 1170"/>
              <a:gd name="T61" fmla="*/ 2147483647 h 1166"/>
              <a:gd name="T62" fmla="*/ 0 w 1170"/>
              <a:gd name="T63" fmla="*/ 2147483647 h 1166"/>
              <a:gd name="T64" fmla="*/ 2147483647 w 1170"/>
              <a:gd name="T65" fmla="*/ 2147483647 h 1166"/>
              <a:gd name="T66" fmla="*/ 2147483647 w 1170"/>
              <a:gd name="T67" fmla="*/ 2147483647 h 1166"/>
              <a:gd name="T68" fmla="*/ 2147483647 w 1170"/>
              <a:gd name="T69" fmla="*/ 2147483647 h 1166"/>
              <a:gd name="T70" fmla="*/ 2147483647 w 1170"/>
              <a:gd name="T71" fmla="*/ 2147483647 h 1166"/>
              <a:gd name="T72" fmla="*/ 2147483647 w 1170"/>
              <a:gd name="T73" fmla="*/ 2147483647 h 1166"/>
              <a:gd name="T74" fmla="*/ 2147483647 w 1170"/>
              <a:gd name="T75" fmla="*/ 2147483647 h 1166"/>
              <a:gd name="T76" fmla="*/ 2147483647 w 1170"/>
              <a:gd name="T77" fmla="*/ 2147483647 h 1166"/>
              <a:gd name="T78" fmla="*/ 2147483647 w 1170"/>
              <a:gd name="T79" fmla="*/ 2147483647 h 1166"/>
              <a:gd name="T80" fmla="*/ 2147483647 w 1170"/>
              <a:gd name="T81" fmla="*/ 2147483647 h 1166"/>
              <a:gd name="T82" fmla="*/ 2147483647 w 1170"/>
              <a:gd name="T83" fmla="*/ 2147483647 h 1166"/>
              <a:gd name="T84" fmla="*/ 2147483647 w 1170"/>
              <a:gd name="T85" fmla="*/ 2147483647 h 1166"/>
              <a:gd name="T86" fmla="*/ 2147483647 w 1170"/>
              <a:gd name="T87" fmla="*/ 2147483647 h 1166"/>
              <a:gd name="T88" fmla="*/ 2147483647 w 1170"/>
              <a:gd name="T89" fmla="*/ 0 h 1166"/>
              <a:gd name="T90" fmla="*/ 2147483647 w 1170"/>
              <a:gd name="T91" fmla="*/ 2147483647 h 1166"/>
              <a:gd name="T92" fmla="*/ 2147483647 w 1170"/>
              <a:gd name="T93" fmla="*/ 2147483647 h 1166"/>
              <a:gd name="T94" fmla="*/ 2147483647 w 1170"/>
              <a:gd name="T95" fmla="*/ 2147483647 h 1166"/>
              <a:gd name="T96" fmla="*/ 2147483647 w 1170"/>
              <a:gd name="T97" fmla="*/ 2147483647 h 1166"/>
              <a:gd name="T98" fmla="*/ 2147483647 w 1170"/>
              <a:gd name="T99" fmla="*/ 2147483647 h 1166"/>
              <a:gd name="T100" fmla="*/ 2147483647 w 1170"/>
              <a:gd name="T101" fmla="*/ 2147483647 h 1166"/>
              <a:gd name="T102" fmla="*/ 2147483647 w 1170"/>
              <a:gd name="T103" fmla="*/ 2147483647 h 1166"/>
              <a:gd name="T104" fmla="*/ 2147483647 w 1170"/>
              <a:gd name="T105" fmla="*/ 2147483647 h 1166"/>
              <a:gd name="T106" fmla="*/ 2147483647 w 1170"/>
              <a:gd name="T107" fmla="*/ 2147483647 h 1166"/>
              <a:gd name="T108" fmla="*/ 2147483647 w 1170"/>
              <a:gd name="T109" fmla="*/ 2147483647 h 1166"/>
              <a:gd name="T110" fmla="*/ 2147483647 w 1170"/>
              <a:gd name="T111" fmla="*/ 2147483647 h 1166"/>
              <a:gd name="T112" fmla="*/ 2147483647 w 1170"/>
              <a:gd name="T113" fmla="*/ 2147483647 h 11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0"/>
              <a:gd name="T172" fmla="*/ 0 h 1166"/>
              <a:gd name="T173" fmla="*/ 1170 w 1170"/>
              <a:gd name="T174" fmla="*/ 1166 h 11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0" h="1166">
                <a:moveTo>
                  <a:pt x="1170" y="482"/>
                </a:moveTo>
                <a:lnTo>
                  <a:pt x="1063" y="473"/>
                </a:lnTo>
                <a:lnTo>
                  <a:pt x="1055" y="470"/>
                </a:lnTo>
                <a:lnTo>
                  <a:pt x="996" y="654"/>
                </a:lnTo>
                <a:lnTo>
                  <a:pt x="1012" y="668"/>
                </a:lnTo>
                <a:lnTo>
                  <a:pt x="990" y="731"/>
                </a:lnTo>
                <a:lnTo>
                  <a:pt x="917" y="767"/>
                </a:lnTo>
                <a:lnTo>
                  <a:pt x="869" y="856"/>
                </a:lnTo>
                <a:lnTo>
                  <a:pt x="875" y="916"/>
                </a:lnTo>
                <a:lnTo>
                  <a:pt x="896" y="916"/>
                </a:lnTo>
                <a:lnTo>
                  <a:pt x="868" y="958"/>
                </a:lnTo>
                <a:lnTo>
                  <a:pt x="846" y="1012"/>
                </a:lnTo>
                <a:lnTo>
                  <a:pt x="823" y="1111"/>
                </a:lnTo>
                <a:lnTo>
                  <a:pt x="668" y="1166"/>
                </a:lnTo>
                <a:lnTo>
                  <a:pt x="650" y="1095"/>
                </a:lnTo>
                <a:lnTo>
                  <a:pt x="627" y="1071"/>
                </a:lnTo>
                <a:lnTo>
                  <a:pt x="552" y="1074"/>
                </a:lnTo>
                <a:lnTo>
                  <a:pt x="475" y="1032"/>
                </a:lnTo>
                <a:lnTo>
                  <a:pt x="409" y="1074"/>
                </a:lnTo>
                <a:lnTo>
                  <a:pt x="344" y="1080"/>
                </a:lnTo>
                <a:lnTo>
                  <a:pt x="322" y="1012"/>
                </a:lnTo>
                <a:lnTo>
                  <a:pt x="219" y="1023"/>
                </a:lnTo>
                <a:lnTo>
                  <a:pt x="230" y="1013"/>
                </a:lnTo>
                <a:lnTo>
                  <a:pt x="204" y="1028"/>
                </a:lnTo>
                <a:lnTo>
                  <a:pt x="151" y="1012"/>
                </a:lnTo>
                <a:lnTo>
                  <a:pt x="121" y="868"/>
                </a:lnTo>
                <a:lnTo>
                  <a:pt x="121" y="763"/>
                </a:lnTo>
                <a:lnTo>
                  <a:pt x="44" y="705"/>
                </a:lnTo>
                <a:lnTo>
                  <a:pt x="56" y="700"/>
                </a:lnTo>
                <a:lnTo>
                  <a:pt x="23" y="636"/>
                </a:lnTo>
                <a:lnTo>
                  <a:pt x="28" y="594"/>
                </a:lnTo>
                <a:lnTo>
                  <a:pt x="0" y="486"/>
                </a:lnTo>
                <a:lnTo>
                  <a:pt x="37" y="412"/>
                </a:lnTo>
                <a:lnTo>
                  <a:pt x="18" y="418"/>
                </a:lnTo>
                <a:lnTo>
                  <a:pt x="86" y="320"/>
                </a:lnTo>
                <a:lnTo>
                  <a:pt x="109" y="410"/>
                </a:lnTo>
                <a:lnTo>
                  <a:pt x="219" y="482"/>
                </a:lnTo>
                <a:lnTo>
                  <a:pt x="374" y="447"/>
                </a:lnTo>
                <a:lnTo>
                  <a:pt x="417" y="390"/>
                </a:lnTo>
                <a:lnTo>
                  <a:pt x="569" y="427"/>
                </a:lnTo>
                <a:lnTo>
                  <a:pt x="669" y="387"/>
                </a:lnTo>
                <a:lnTo>
                  <a:pt x="724" y="265"/>
                </a:lnTo>
                <a:lnTo>
                  <a:pt x="750" y="195"/>
                </a:lnTo>
                <a:lnTo>
                  <a:pt x="781" y="97"/>
                </a:lnTo>
                <a:lnTo>
                  <a:pt x="812" y="0"/>
                </a:lnTo>
                <a:lnTo>
                  <a:pt x="912" y="13"/>
                </a:lnTo>
                <a:lnTo>
                  <a:pt x="1012" y="28"/>
                </a:lnTo>
                <a:lnTo>
                  <a:pt x="998" y="46"/>
                </a:lnTo>
                <a:lnTo>
                  <a:pt x="1005" y="60"/>
                </a:lnTo>
                <a:lnTo>
                  <a:pt x="1031" y="102"/>
                </a:lnTo>
                <a:lnTo>
                  <a:pt x="1004" y="99"/>
                </a:lnTo>
                <a:lnTo>
                  <a:pt x="967" y="105"/>
                </a:lnTo>
                <a:lnTo>
                  <a:pt x="984" y="157"/>
                </a:lnTo>
                <a:lnTo>
                  <a:pt x="1066" y="300"/>
                </a:lnTo>
                <a:lnTo>
                  <a:pt x="1042" y="343"/>
                </a:lnTo>
                <a:lnTo>
                  <a:pt x="1106" y="412"/>
                </a:lnTo>
                <a:lnTo>
                  <a:pt x="1170" y="482"/>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1" name="Freeform 10"/>
          <p:cNvSpPr>
            <a:spLocks/>
          </p:cNvSpPr>
          <p:nvPr/>
        </p:nvSpPr>
        <p:spPr bwMode="auto">
          <a:xfrm>
            <a:off x="2735263" y="5378450"/>
            <a:ext cx="1012825" cy="985838"/>
          </a:xfrm>
          <a:custGeom>
            <a:avLst/>
            <a:gdLst>
              <a:gd name="T0" fmla="*/ 2147483647 w 1263"/>
              <a:gd name="T1" fmla="*/ 2147483647 h 1582"/>
              <a:gd name="T2" fmla="*/ 2147483647 w 1263"/>
              <a:gd name="T3" fmla="*/ 2147483647 h 1582"/>
              <a:gd name="T4" fmla="*/ 2147483647 w 1263"/>
              <a:gd name="T5" fmla="*/ 2147483647 h 1582"/>
              <a:gd name="T6" fmla="*/ 2147483647 w 1263"/>
              <a:gd name="T7" fmla="*/ 2147483647 h 1582"/>
              <a:gd name="T8" fmla="*/ 2147483647 w 1263"/>
              <a:gd name="T9" fmla="*/ 2147483647 h 1582"/>
              <a:gd name="T10" fmla="*/ 2147483647 w 1263"/>
              <a:gd name="T11" fmla="*/ 2147483647 h 1582"/>
              <a:gd name="T12" fmla="*/ 2147483647 w 1263"/>
              <a:gd name="T13" fmla="*/ 2147483647 h 1582"/>
              <a:gd name="T14" fmla="*/ 2147483647 w 1263"/>
              <a:gd name="T15" fmla="*/ 2147483647 h 1582"/>
              <a:gd name="T16" fmla="*/ 2147483647 w 1263"/>
              <a:gd name="T17" fmla="*/ 2147483647 h 1582"/>
              <a:gd name="T18" fmla="*/ 2147483647 w 1263"/>
              <a:gd name="T19" fmla="*/ 2147483647 h 1582"/>
              <a:gd name="T20" fmla="*/ 2147483647 w 1263"/>
              <a:gd name="T21" fmla="*/ 2147483647 h 1582"/>
              <a:gd name="T22" fmla="*/ 2147483647 w 1263"/>
              <a:gd name="T23" fmla="*/ 2147483647 h 1582"/>
              <a:gd name="T24" fmla="*/ 2147483647 w 1263"/>
              <a:gd name="T25" fmla="*/ 2147483647 h 1582"/>
              <a:gd name="T26" fmla="*/ 2147483647 w 1263"/>
              <a:gd name="T27" fmla="*/ 2147483647 h 1582"/>
              <a:gd name="T28" fmla="*/ 2147483647 w 1263"/>
              <a:gd name="T29" fmla="*/ 2147483647 h 1582"/>
              <a:gd name="T30" fmla="*/ 2147483647 w 1263"/>
              <a:gd name="T31" fmla="*/ 2147483647 h 1582"/>
              <a:gd name="T32" fmla="*/ 2147483647 w 1263"/>
              <a:gd name="T33" fmla="*/ 2147483647 h 1582"/>
              <a:gd name="T34" fmla="*/ 2147483647 w 1263"/>
              <a:gd name="T35" fmla="*/ 2147483647 h 1582"/>
              <a:gd name="T36" fmla="*/ 2147483647 w 1263"/>
              <a:gd name="T37" fmla="*/ 2147483647 h 1582"/>
              <a:gd name="T38" fmla="*/ 2147483647 w 1263"/>
              <a:gd name="T39" fmla="*/ 2147483647 h 1582"/>
              <a:gd name="T40" fmla="*/ 2147483647 w 1263"/>
              <a:gd name="T41" fmla="*/ 2147483647 h 1582"/>
              <a:gd name="T42" fmla="*/ 2147483647 w 1263"/>
              <a:gd name="T43" fmla="*/ 2147483647 h 1582"/>
              <a:gd name="T44" fmla="*/ 2147483647 w 1263"/>
              <a:gd name="T45" fmla="*/ 2147483647 h 1582"/>
              <a:gd name="T46" fmla="*/ 2147483647 w 1263"/>
              <a:gd name="T47" fmla="*/ 2147483647 h 1582"/>
              <a:gd name="T48" fmla="*/ 0 w 1263"/>
              <a:gd name="T49" fmla="*/ 0 h 1582"/>
              <a:gd name="T50" fmla="*/ 2147483647 w 1263"/>
              <a:gd name="T51" fmla="*/ 2147483647 h 1582"/>
              <a:gd name="T52" fmla="*/ 2147483647 w 1263"/>
              <a:gd name="T53" fmla="*/ 2147483647 h 1582"/>
              <a:gd name="T54" fmla="*/ 2147483647 w 1263"/>
              <a:gd name="T55" fmla="*/ 2147483647 h 1582"/>
              <a:gd name="T56" fmla="*/ 2147483647 w 1263"/>
              <a:gd name="T57" fmla="*/ 2147483647 h 1582"/>
              <a:gd name="T58" fmla="*/ 2147483647 w 1263"/>
              <a:gd name="T59" fmla="*/ 2147483647 h 1582"/>
              <a:gd name="T60" fmla="*/ 2147483647 w 1263"/>
              <a:gd name="T61" fmla="*/ 2147483647 h 1582"/>
              <a:gd name="T62" fmla="*/ 2147483647 w 1263"/>
              <a:gd name="T63" fmla="*/ 2147483647 h 1582"/>
              <a:gd name="T64" fmla="*/ 2147483647 w 1263"/>
              <a:gd name="T65" fmla="*/ 2147483647 h 1582"/>
              <a:gd name="T66" fmla="*/ 2147483647 w 1263"/>
              <a:gd name="T67" fmla="*/ 2147483647 h 1582"/>
              <a:gd name="T68" fmla="*/ 2147483647 w 1263"/>
              <a:gd name="T69" fmla="*/ 2147483647 h 1582"/>
              <a:gd name="T70" fmla="*/ 2147483647 w 1263"/>
              <a:gd name="T71" fmla="*/ 2147483647 h 1582"/>
              <a:gd name="T72" fmla="*/ 2147483647 w 1263"/>
              <a:gd name="T73" fmla="*/ 2147483647 h 1582"/>
              <a:gd name="T74" fmla="*/ 2147483647 w 1263"/>
              <a:gd name="T75" fmla="*/ 2147483647 h 1582"/>
              <a:gd name="T76" fmla="*/ 2147483647 w 1263"/>
              <a:gd name="T77" fmla="*/ 2147483647 h 1582"/>
              <a:gd name="T78" fmla="*/ 2147483647 w 1263"/>
              <a:gd name="T79" fmla="*/ 2147483647 h 1582"/>
              <a:gd name="T80" fmla="*/ 2147483647 w 1263"/>
              <a:gd name="T81" fmla="*/ 2147483647 h 1582"/>
              <a:gd name="T82" fmla="*/ 2147483647 w 1263"/>
              <a:gd name="T83" fmla="*/ 2147483647 h 1582"/>
              <a:gd name="T84" fmla="*/ 2147483647 w 1263"/>
              <a:gd name="T85" fmla="*/ 2147483647 h 1582"/>
              <a:gd name="T86" fmla="*/ 2147483647 w 1263"/>
              <a:gd name="T87" fmla="*/ 2147483647 h 1582"/>
              <a:gd name="T88" fmla="*/ 2147483647 w 1263"/>
              <a:gd name="T89" fmla="*/ 2147483647 h 1582"/>
              <a:gd name="T90" fmla="*/ 2147483647 w 1263"/>
              <a:gd name="T91" fmla="*/ 2147483647 h 1582"/>
              <a:gd name="T92" fmla="*/ 2147483647 w 1263"/>
              <a:gd name="T93" fmla="*/ 2147483647 h 1582"/>
              <a:gd name="T94" fmla="*/ 2147483647 w 1263"/>
              <a:gd name="T95" fmla="*/ 2147483647 h 1582"/>
              <a:gd name="T96" fmla="*/ 2147483647 w 1263"/>
              <a:gd name="T97" fmla="*/ 2147483647 h 15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3"/>
              <a:gd name="T148" fmla="*/ 0 h 1582"/>
              <a:gd name="T149" fmla="*/ 1263 w 1263"/>
              <a:gd name="T150" fmla="*/ 1582 h 15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3" h="1582">
                <a:moveTo>
                  <a:pt x="1263" y="1221"/>
                </a:moveTo>
                <a:lnTo>
                  <a:pt x="1252" y="1233"/>
                </a:lnTo>
                <a:lnTo>
                  <a:pt x="1241" y="1407"/>
                </a:lnTo>
                <a:lnTo>
                  <a:pt x="1232" y="1582"/>
                </a:lnTo>
                <a:lnTo>
                  <a:pt x="1173" y="1530"/>
                </a:lnTo>
                <a:lnTo>
                  <a:pt x="1164" y="1562"/>
                </a:lnTo>
                <a:lnTo>
                  <a:pt x="1104" y="1539"/>
                </a:lnTo>
                <a:lnTo>
                  <a:pt x="1106" y="1582"/>
                </a:lnTo>
                <a:lnTo>
                  <a:pt x="984" y="1462"/>
                </a:lnTo>
                <a:lnTo>
                  <a:pt x="919" y="1395"/>
                </a:lnTo>
                <a:lnTo>
                  <a:pt x="855" y="1328"/>
                </a:lnTo>
                <a:lnTo>
                  <a:pt x="790" y="1260"/>
                </a:lnTo>
                <a:lnTo>
                  <a:pt x="725" y="1192"/>
                </a:lnTo>
                <a:lnTo>
                  <a:pt x="673" y="1078"/>
                </a:lnTo>
                <a:lnTo>
                  <a:pt x="621" y="963"/>
                </a:lnTo>
                <a:lnTo>
                  <a:pt x="602" y="945"/>
                </a:lnTo>
                <a:lnTo>
                  <a:pt x="537" y="842"/>
                </a:lnTo>
                <a:lnTo>
                  <a:pt x="474" y="738"/>
                </a:lnTo>
                <a:lnTo>
                  <a:pt x="440" y="645"/>
                </a:lnTo>
                <a:lnTo>
                  <a:pt x="405" y="553"/>
                </a:lnTo>
                <a:lnTo>
                  <a:pt x="315" y="455"/>
                </a:lnTo>
                <a:lnTo>
                  <a:pt x="242" y="344"/>
                </a:lnTo>
                <a:lnTo>
                  <a:pt x="158" y="250"/>
                </a:lnTo>
                <a:lnTo>
                  <a:pt x="73" y="157"/>
                </a:lnTo>
                <a:lnTo>
                  <a:pt x="0" y="0"/>
                </a:lnTo>
                <a:lnTo>
                  <a:pt x="80" y="12"/>
                </a:lnTo>
                <a:lnTo>
                  <a:pt x="168" y="28"/>
                </a:lnTo>
                <a:lnTo>
                  <a:pt x="255" y="45"/>
                </a:lnTo>
                <a:lnTo>
                  <a:pt x="354" y="172"/>
                </a:lnTo>
                <a:lnTo>
                  <a:pt x="367" y="202"/>
                </a:lnTo>
                <a:lnTo>
                  <a:pt x="468" y="301"/>
                </a:lnTo>
                <a:lnTo>
                  <a:pt x="567" y="402"/>
                </a:lnTo>
                <a:lnTo>
                  <a:pt x="654" y="499"/>
                </a:lnTo>
                <a:lnTo>
                  <a:pt x="651" y="453"/>
                </a:lnTo>
                <a:lnTo>
                  <a:pt x="749" y="539"/>
                </a:lnTo>
                <a:lnTo>
                  <a:pt x="807" y="617"/>
                </a:lnTo>
                <a:lnTo>
                  <a:pt x="911" y="699"/>
                </a:lnTo>
                <a:lnTo>
                  <a:pt x="927" y="703"/>
                </a:lnTo>
                <a:lnTo>
                  <a:pt x="997" y="770"/>
                </a:lnTo>
                <a:lnTo>
                  <a:pt x="950" y="801"/>
                </a:lnTo>
                <a:lnTo>
                  <a:pt x="960" y="824"/>
                </a:lnTo>
                <a:lnTo>
                  <a:pt x="950" y="843"/>
                </a:lnTo>
                <a:lnTo>
                  <a:pt x="966" y="891"/>
                </a:lnTo>
                <a:lnTo>
                  <a:pt x="1059" y="914"/>
                </a:lnTo>
                <a:lnTo>
                  <a:pt x="1082" y="1016"/>
                </a:lnTo>
                <a:lnTo>
                  <a:pt x="1108" y="1049"/>
                </a:lnTo>
                <a:lnTo>
                  <a:pt x="1109" y="1108"/>
                </a:lnTo>
                <a:lnTo>
                  <a:pt x="1201" y="1105"/>
                </a:lnTo>
                <a:lnTo>
                  <a:pt x="1263" y="1221"/>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2" name="Freeform 11"/>
          <p:cNvSpPr>
            <a:spLocks/>
          </p:cNvSpPr>
          <p:nvPr/>
        </p:nvSpPr>
        <p:spPr bwMode="auto">
          <a:xfrm>
            <a:off x="6089650" y="5895975"/>
            <a:ext cx="925513" cy="755650"/>
          </a:xfrm>
          <a:custGeom>
            <a:avLst/>
            <a:gdLst>
              <a:gd name="T0" fmla="*/ 2147483647 w 1151"/>
              <a:gd name="T1" fmla="*/ 2147483647 h 1211"/>
              <a:gd name="T2" fmla="*/ 2147483647 w 1151"/>
              <a:gd name="T3" fmla="*/ 2147483647 h 1211"/>
              <a:gd name="T4" fmla="*/ 2147483647 w 1151"/>
              <a:gd name="T5" fmla="*/ 2147483647 h 1211"/>
              <a:gd name="T6" fmla="*/ 2147483647 w 1151"/>
              <a:gd name="T7" fmla="*/ 2147483647 h 1211"/>
              <a:gd name="T8" fmla="*/ 2147483647 w 1151"/>
              <a:gd name="T9" fmla="*/ 2147483647 h 1211"/>
              <a:gd name="T10" fmla="*/ 2147483647 w 1151"/>
              <a:gd name="T11" fmla="*/ 2147483647 h 1211"/>
              <a:gd name="T12" fmla="*/ 2147483647 w 1151"/>
              <a:gd name="T13" fmla="*/ 2147483647 h 1211"/>
              <a:gd name="T14" fmla="*/ 2147483647 w 1151"/>
              <a:gd name="T15" fmla="*/ 2147483647 h 1211"/>
              <a:gd name="T16" fmla="*/ 2147483647 w 1151"/>
              <a:gd name="T17" fmla="*/ 2147483647 h 1211"/>
              <a:gd name="T18" fmla="*/ 2147483647 w 1151"/>
              <a:gd name="T19" fmla="*/ 2147483647 h 1211"/>
              <a:gd name="T20" fmla="*/ 2147483647 w 1151"/>
              <a:gd name="T21" fmla="*/ 2147483647 h 1211"/>
              <a:gd name="T22" fmla="*/ 2147483647 w 1151"/>
              <a:gd name="T23" fmla="*/ 2147483647 h 1211"/>
              <a:gd name="T24" fmla="*/ 2147483647 w 1151"/>
              <a:gd name="T25" fmla="*/ 2147483647 h 1211"/>
              <a:gd name="T26" fmla="*/ 2147483647 w 1151"/>
              <a:gd name="T27" fmla="*/ 2147483647 h 1211"/>
              <a:gd name="T28" fmla="*/ 2147483647 w 1151"/>
              <a:gd name="T29" fmla="*/ 2147483647 h 1211"/>
              <a:gd name="T30" fmla="*/ 2147483647 w 1151"/>
              <a:gd name="T31" fmla="*/ 2147483647 h 1211"/>
              <a:gd name="T32" fmla="*/ 2147483647 w 1151"/>
              <a:gd name="T33" fmla="*/ 2147483647 h 1211"/>
              <a:gd name="T34" fmla="*/ 2147483647 w 1151"/>
              <a:gd name="T35" fmla="*/ 2147483647 h 1211"/>
              <a:gd name="T36" fmla="*/ 2147483647 w 1151"/>
              <a:gd name="T37" fmla="*/ 2147483647 h 1211"/>
              <a:gd name="T38" fmla="*/ 2147483647 w 1151"/>
              <a:gd name="T39" fmla="*/ 2147483647 h 1211"/>
              <a:gd name="T40" fmla="*/ 2147483647 w 1151"/>
              <a:gd name="T41" fmla="*/ 2147483647 h 1211"/>
              <a:gd name="T42" fmla="*/ 2147483647 w 1151"/>
              <a:gd name="T43" fmla="*/ 2147483647 h 1211"/>
              <a:gd name="T44" fmla="*/ 2147483647 w 1151"/>
              <a:gd name="T45" fmla="*/ 2147483647 h 1211"/>
              <a:gd name="T46" fmla="*/ 2147483647 w 1151"/>
              <a:gd name="T47" fmla="*/ 2147483647 h 1211"/>
              <a:gd name="T48" fmla="*/ 2147483647 w 1151"/>
              <a:gd name="T49" fmla="*/ 2147483647 h 1211"/>
              <a:gd name="T50" fmla="*/ 2147483647 w 1151"/>
              <a:gd name="T51" fmla="*/ 2147483647 h 1211"/>
              <a:gd name="T52" fmla="*/ 2147483647 w 1151"/>
              <a:gd name="T53" fmla="*/ 2147483647 h 1211"/>
              <a:gd name="T54" fmla="*/ 2147483647 w 1151"/>
              <a:gd name="T55" fmla="*/ 2147483647 h 1211"/>
              <a:gd name="T56" fmla="*/ 2147483647 w 1151"/>
              <a:gd name="T57" fmla="*/ 2147483647 h 1211"/>
              <a:gd name="T58" fmla="*/ 2147483647 w 1151"/>
              <a:gd name="T59" fmla="*/ 2147483647 h 1211"/>
              <a:gd name="T60" fmla="*/ 2147483647 w 1151"/>
              <a:gd name="T61" fmla="*/ 2147483647 h 1211"/>
              <a:gd name="T62" fmla="*/ 2147483647 w 1151"/>
              <a:gd name="T63" fmla="*/ 2147483647 h 1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51"/>
              <a:gd name="T97" fmla="*/ 0 h 1211"/>
              <a:gd name="T98" fmla="*/ 1151 w 1151"/>
              <a:gd name="T99" fmla="*/ 1211 h 1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51" h="1211">
                <a:moveTo>
                  <a:pt x="915" y="1013"/>
                </a:moveTo>
                <a:lnTo>
                  <a:pt x="918" y="1019"/>
                </a:lnTo>
                <a:lnTo>
                  <a:pt x="914" y="1083"/>
                </a:lnTo>
                <a:lnTo>
                  <a:pt x="944" y="1070"/>
                </a:lnTo>
                <a:lnTo>
                  <a:pt x="1039" y="1051"/>
                </a:lnTo>
                <a:lnTo>
                  <a:pt x="1078" y="1127"/>
                </a:lnTo>
                <a:lnTo>
                  <a:pt x="1149" y="1211"/>
                </a:lnTo>
                <a:lnTo>
                  <a:pt x="1149" y="1098"/>
                </a:lnTo>
                <a:lnTo>
                  <a:pt x="1149" y="984"/>
                </a:lnTo>
                <a:lnTo>
                  <a:pt x="1149" y="869"/>
                </a:lnTo>
                <a:lnTo>
                  <a:pt x="1151" y="756"/>
                </a:lnTo>
                <a:lnTo>
                  <a:pt x="1151" y="642"/>
                </a:lnTo>
                <a:lnTo>
                  <a:pt x="1151" y="529"/>
                </a:lnTo>
                <a:lnTo>
                  <a:pt x="1151" y="415"/>
                </a:lnTo>
                <a:lnTo>
                  <a:pt x="1151" y="302"/>
                </a:lnTo>
                <a:lnTo>
                  <a:pt x="1073" y="283"/>
                </a:lnTo>
                <a:lnTo>
                  <a:pt x="929" y="214"/>
                </a:lnTo>
                <a:lnTo>
                  <a:pt x="784" y="144"/>
                </a:lnTo>
                <a:lnTo>
                  <a:pt x="709" y="211"/>
                </a:lnTo>
                <a:lnTo>
                  <a:pt x="601" y="278"/>
                </a:lnTo>
                <a:lnTo>
                  <a:pt x="486" y="408"/>
                </a:lnTo>
                <a:lnTo>
                  <a:pt x="435" y="360"/>
                </a:lnTo>
                <a:lnTo>
                  <a:pt x="390" y="297"/>
                </a:lnTo>
                <a:lnTo>
                  <a:pt x="382" y="322"/>
                </a:lnTo>
                <a:lnTo>
                  <a:pt x="352" y="169"/>
                </a:lnTo>
                <a:lnTo>
                  <a:pt x="352" y="99"/>
                </a:lnTo>
                <a:lnTo>
                  <a:pt x="335" y="41"/>
                </a:lnTo>
                <a:lnTo>
                  <a:pt x="228" y="21"/>
                </a:lnTo>
                <a:lnTo>
                  <a:pt x="120" y="0"/>
                </a:lnTo>
                <a:lnTo>
                  <a:pt x="17" y="74"/>
                </a:lnTo>
                <a:lnTo>
                  <a:pt x="0" y="141"/>
                </a:lnTo>
                <a:lnTo>
                  <a:pt x="90" y="175"/>
                </a:lnTo>
                <a:lnTo>
                  <a:pt x="149" y="255"/>
                </a:lnTo>
                <a:lnTo>
                  <a:pt x="234" y="251"/>
                </a:lnTo>
                <a:lnTo>
                  <a:pt x="320" y="248"/>
                </a:lnTo>
                <a:lnTo>
                  <a:pt x="316" y="277"/>
                </a:lnTo>
                <a:lnTo>
                  <a:pt x="307" y="290"/>
                </a:lnTo>
                <a:lnTo>
                  <a:pt x="294" y="294"/>
                </a:lnTo>
                <a:lnTo>
                  <a:pt x="256" y="290"/>
                </a:lnTo>
                <a:lnTo>
                  <a:pt x="153" y="320"/>
                </a:lnTo>
                <a:lnTo>
                  <a:pt x="108" y="345"/>
                </a:lnTo>
                <a:lnTo>
                  <a:pt x="212" y="434"/>
                </a:lnTo>
                <a:lnTo>
                  <a:pt x="198" y="492"/>
                </a:lnTo>
                <a:lnTo>
                  <a:pt x="256" y="498"/>
                </a:lnTo>
                <a:lnTo>
                  <a:pt x="324" y="369"/>
                </a:lnTo>
                <a:lnTo>
                  <a:pt x="307" y="450"/>
                </a:lnTo>
                <a:lnTo>
                  <a:pt x="408" y="489"/>
                </a:lnTo>
                <a:lnTo>
                  <a:pt x="435" y="489"/>
                </a:lnTo>
                <a:lnTo>
                  <a:pt x="429" y="531"/>
                </a:lnTo>
                <a:lnTo>
                  <a:pt x="516" y="566"/>
                </a:lnTo>
                <a:lnTo>
                  <a:pt x="604" y="601"/>
                </a:lnTo>
                <a:lnTo>
                  <a:pt x="691" y="636"/>
                </a:lnTo>
                <a:lnTo>
                  <a:pt x="779" y="670"/>
                </a:lnTo>
                <a:lnTo>
                  <a:pt x="827" y="731"/>
                </a:lnTo>
                <a:lnTo>
                  <a:pt x="898" y="888"/>
                </a:lnTo>
                <a:lnTo>
                  <a:pt x="932" y="912"/>
                </a:lnTo>
                <a:lnTo>
                  <a:pt x="874" y="914"/>
                </a:lnTo>
                <a:lnTo>
                  <a:pt x="939" y="946"/>
                </a:lnTo>
                <a:lnTo>
                  <a:pt x="886" y="949"/>
                </a:lnTo>
                <a:lnTo>
                  <a:pt x="905" y="992"/>
                </a:lnTo>
                <a:lnTo>
                  <a:pt x="828" y="980"/>
                </a:lnTo>
                <a:lnTo>
                  <a:pt x="768" y="1109"/>
                </a:lnTo>
                <a:lnTo>
                  <a:pt x="870" y="1088"/>
                </a:lnTo>
                <a:lnTo>
                  <a:pt x="915" y="1013"/>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3" name="Freeform 12"/>
          <p:cNvSpPr>
            <a:spLocks/>
          </p:cNvSpPr>
          <p:nvPr/>
        </p:nvSpPr>
        <p:spPr bwMode="auto">
          <a:xfrm>
            <a:off x="4945063" y="5711825"/>
            <a:ext cx="593725" cy="636588"/>
          </a:xfrm>
          <a:custGeom>
            <a:avLst/>
            <a:gdLst>
              <a:gd name="T0" fmla="*/ 2147483647 w 743"/>
              <a:gd name="T1" fmla="*/ 2147483647 h 1021"/>
              <a:gd name="T2" fmla="*/ 2147483647 w 743"/>
              <a:gd name="T3" fmla="*/ 0 h 1021"/>
              <a:gd name="T4" fmla="*/ 2147483647 w 743"/>
              <a:gd name="T5" fmla="*/ 2147483647 h 1021"/>
              <a:gd name="T6" fmla="*/ 2147483647 w 743"/>
              <a:gd name="T7" fmla="*/ 2147483647 h 1021"/>
              <a:gd name="T8" fmla="*/ 2147483647 w 743"/>
              <a:gd name="T9" fmla="*/ 2147483647 h 1021"/>
              <a:gd name="T10" fmla="*/ 2147483647 w 743"/>
              <a:gd name="T11" fmla="*/ 2147483647 h 1021"/>
              <a:gd name="T12" fmla="*/ 2147483647 w 743"/>
              <a:gd name="T13" fmla="*/ 2147483647 h 1021"/>
              <a:gd name="T14" fmla="*/ 2147483647 w 743"/>
              <a:gd name="T15" fmla="*/ 2147483647 h 1021"/>
              <a:gd name="T16" fmla="*/ 2147483647 w 743"/>
              <a:gd name="T17" fmla="*/ 2147483647 h 1021"/>
              <a:gd name="T18" fmla="*/ 2147483647 w 743"/>
              <a:gd name="T19" fmla="*/ 2147483647 h 1021"/>
              <a:gd name="T20" fmla="*/ 2147483647 w 743"/>
              <a:gd name="T21" fmla="*/ 2147483647 h 1021"/>
              <a:gd name="T22" fmla="*/ 2147483647 w 743"/>
              <a:gd name="T23" fmla="*/ 2147483647 h 1021"/>
              <a:gd name="T24" fmla="*/ 0 w 743"/>
              <a:gd name="T25" fmla="*/ 2147483647 h 1021"/>
              <a:gd name="T26" fmla="*/ 2147483647 w 743"/>
              <a:gd name="T27" fmla="*/ 2147483647 h 1021"/>
              <a:gd name="T28" fmla="*/ 2147483647 w 743"/>
              <a:gd name="T29" fmla="*/ 2147483647 h 1021"/>
              <a:gd name="T30" fmla="*/ 2147483647 w 743"/>
              <a:gd name="T31" fmla="*/ 2147483647 h 1021"/>
              <a:gd name="T32" fmla="*/ 2147483647 w 743"/>
              <a:gd name="T33" fmla="*/ 2147483647 h 1021"/>
              <a:gd name="T34" fmla="*/ 2147483647 w 743"/>
              <a:gd name="T35" fmla="*/ 2147483647 h 1021"/>
              <a:gd name="T36" fmla="*/ 2147483647 w 743"/>
              <a:gd name="T37" fmla="*/ 2147483647 h 1021"/>
              <a:gd name="T38" fmla="*/ 2147483647 w 743"/>
              <a:gd name="T39" fmla="*/ 2147483647 h 1021"/>
              <a:gd name="T40" fmla="*/ 2147483647 w 743"/>
              <a:gd name="T41" fmla="*/ 2147483647 h 1021"/>
              <a:gd name="T42" fmla="*/ 2147483647 w 743"/>
              <a:gd name="T43" fmla="*/ 2147483647 h 1021"/>
              <a:gd name="T44" fmla="*/ 2147483647 w 743"/>
              <a:gd name="T45" fmla="*/ 2147483647 h 1021"/>
              <a:gd name="T46" fmla="*/ 2147483647 w 743"/>
              <a:gd name="T47" fmla="*/ 2147483647 h 1021"/>
              <a:gd name="T48" fmla="*/ 2147483647 w 743"/>
              <a:gd name="T49" fmla="*/ 2147483647 h 1021"/>
              <a:gd name="T50" fmla="*/ 2147483647 w 743"/>
              <a:gd name="T51" fmla="*/ 2147483647 h 1021"/>
              <a:gd name="T52" fmla="*/ 2147483647 w 743"/>
              <a:gd name="T53" fmla="*/ 2147483647 h 1021"/>
              <a:gd name="T54" fmla="*/ 2147483647 w 743"/>
              <a:gd name="T55" fmla="*/ 2147483647 h 1021"/>
              <a:gd name="T56" fmla="*/ 2147483647 w 743"/>
              <a:gd name="T57" fmla="*/ 2147483647 h 1021"/>
              <a:gd name="T58" fmla="*/ 2147483647 w 743"/>
              <a:gd name="T59" fmla="*/ 2147483647 h 1021"/>
              <a:gd name="T60" fmla="*/ 2147483647 w 743"/>
              <a:gd name="T61" fmla="*/ 2147483647 h 1021"/>
              <a:gd name="T62" fmla="*/ 2147483647 w 743"/>
              <a:gd name="T63" fmla="*/ 2147483647 h 1021"/>
              <a:gd name="T64" fmla="*/ 2147483647 w 743"/>
              <a:gd name="T65" fmla="*/ 2147483647 h 1021"/>
              <a:gd name="T66" fmla="*/ 2147483647 w 743"/>
              <a:gd name="T67" fmla="*/ 2147483647 h 1021"/>
              <a:gd name="T68" fmla="*/ 2147483647 w 743"/>
              <a:gd name="T69" fmla="*/ 2147483647 h 1021"/>
              <a:gd name="T70" fmla="*/ 2147483647 w 743"/>
              <a:gd name="T71" fmla="*/ 2147483647 h 1021"/>
              <a:gd name="T72" fmla="*/ 2147483647 w 743"/>
              <a:gd name="T73" fmla="*/ 2147483647 h 1021"/>
              <a:gd name="T74" fmla="*/ 2147483647 w 743"/>
              <a:gd name="T75" fmla="*/ 2147483647 h 1021"/>
              <a:gd name="T76" fmla="*/ 2147483647 w 743"/>
              <a:gd name="T77" fmla="*/ 2147483647 h 1021"/>
              <a:gd name="T78" fmla="*/ 2147483647 w 743"/>
              <a:gd name="T79" fmla="*/ 2147483647 h 1021"/>
              <a:gd name="T80" fmla="*/ 2147483647 w 743"/>
              <a:gd name="T81" fmla="*/ 2147483647 h 1021"/>
              <a:gd name="T82" fmla="*/ 2147483647 w 743"/>
              <a:gd name="T83" fmla="*/ 2147483647 h 1021"/>
              <a:gd name="T84" fmla="*/ 2147483647 w 743"/>
              <a:gd name="T85" fmla="*/ 2147483647 h 1021"/>
              <a:gd name="T86" fmla="*/ 2147483647 w 743"/>
              <a:gd name="T87" fmla="*/ 2147483647 h 1021"/>
              <a:gd name="T88" fmla="*/ 2147483647 w 743"/>
              <a:gd name="T89" fmla="*/ 2147483647 h 1021"/>
              <a:gd name="T90" fmla="*/ 2147483647 w 743"/>
              <a:gd name="T91" fmla="*/ 2147483647 h 1021"/>
              <a:gd name="T92" fmla="*/ 2147483647 w 743"/>
              <a:gd name="T93" fmla="*/ 2147483647 h 10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3"/>
              <a:gd name="T142" fmla="*/ 0 h 1021"/>
              <a:gd name="T143" fmla="*/ 743 w 743"/>
              <a:gd name="T144" fmla="*/ 1021 h 10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3" h="1021">
                <a:moveTo>
                  <a:pt x="743" y="26"/>
                </a:moveTo>
                <a:lnTo>
                  <a:pt x="708" y="0"/>
                </a:lnTo>
                <a:lnTo>
                  <a:pt x="591" y="119"/>
                </a:lnTo>
                <a:lnTo>
                  <a:pt x="444" y="95"/>
                </a:lnTo>
                <a:lnTo>
                  <a:pt x="298" y="70"/>
                </a:lnTo>
                <a:lnTo>
                  <a:pt x="228" y="65"/>
                </a:lnTo>
                <a:lnTo>
                  <a:pt x="179" y="123"/>
                </a:lnTo>
                <a:lnTo>
                  <a:pt x="158" y="119"/>
                </a:lnTo>
                <a:lnTo>
                  <a:pt x="97" y="234"/>
                </a:lnTo>
                <a:lnTo>
                  <a:pt x="109" y="355"/>
                </a:lnTo>
                <a:lnTo>
                  <a:pt x="94" y="339"/>
                </a:lnTo>
                <a:lnTo>
                  <a:pt x="49" y="470"/>
                </a:lnTo>
                <a:lnTo>
                  <a:pt x="0" y="605"/>
                </a:lnTo>
                <a:lnTo>
                  <a:pt x="15" y="726"/>
                </a:lnTo>
                <a:lnTo>
                  <a:pt x="72" y="738"/>
                </a:lnTo>
                <a:lnTo>
                  <a:pt x="71" y="839"/>
                </a:lnTo>
                <a:lnTo>
                  <a:pt x="71" y="940"/>
                </a:lnTo>
                <a:lnTo>
                  <a:pt x="83" y="1021"/>
                </a:lnTo>
                <a:lnTo>
                  <a:pt x="183" y="1000"/>
                </a:lnTo>
                <a:lnTo>
                  <a:pt x="173" y="831"/>
                </a:lnTo>
                <a:lnTo>
                  <a:pt x="163" y="662"/>
                </a:lnTo>
                <a:lnTo>
                  <a:pt x="237" y="604"/>
                </a:lnTo>
                <a:lnTo>
                  <a:pt x="247" y="690"/>
                </a:lnTo>
                <a:lnTo>
                  <a:pt x="258" y="749"/>
                </a:lnTo>
                <a:lnTo>
                  <a:pt x="313" y="824"/>
                </a:lnTo>
                <a:lnTo>
                  <a:pt x="331" y="908"/>
                </a:lnTo>
                <a:lnTo>
                  <a:pt x="369" y="886"/>
                </a:lnTo>
                <a:lnTo>
                  <a:pt x="444" y="838"/>
                </a:lnTo>
                <a:lnTo>
                  <a:pt x="470" y="824"/>
                </a:lnTo>
                <a:lnTo>
                  <a:pt x="396" y="706"/>
                </a:lnTo>
                <a:lnTo>
                  <a:pt x="409" y="671"/>
                </a:lnTo>
                <a:lnTo>
                  <a:pt x="350" y="578"/>
                </a:lnTo>
                <a:lnTo>
                  <a:pt x="290" y="486"/>
                </a:lnTo>
                <a:lnTo>
                  <a:pt x="335" y="492"/>
                </a:lnTo>
                <a:lnTo>
                  <a:pt x="416" y="425"/>
                </a:lnTo>
                <a:lnTo>
                  <a:pt x="498" y="358"/>
                </a:lnTo>
                <a:lnTo>
                  <a:pt x="527" y="359"/>
                </a:lnTo>
                <a:lnTo>
                  <a:pt x="506" y="314"/>
                </a:lnTo>
                <a:lnTo>
                  <a:pt x="465" y="332"/>
                </a:lnTo>
                <a:lnTo>
                  <a:pt x="323" y="358"/>
                </a:lnTo>
                <a:lnTo>
                  <a:pt x="228" y="425"/>
                </a:lnTo>
                <a:lnTo>
                  <a:pt x="132" y="288"/>
                </a:lnTo>
                <a:lnTo>
                  <a:pt x="176" y="167"/>
                </a:lnTo>
                <a:lnTo>
                  <a:pt x="340" y="175"/>
                </a:lnTo>
                <a:lnTo>
                  <a:pt x="503" y="183"/>
                </a:lnTo>
                <a:lnTo>
                  <a:pt x="662" y="154"/>
                </a:lnTo>
                <a:lnTo>
                  <a:pt x="743" y="26"/>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4" name="Freeform 13"/>
          <p:cNvSpPr>
            <a:spLocks/>
          </p:cNvSpPr>
          <p:nvPr/>
        </p:nvSpPr>
        <p:spPr bwMode="auto">
          <a:xfrm>
            <a:off x="3683000" y="6378575"/>
            <a:ext cx="868363" cy="239713"/>
          </a:xfrm>
          <a:custGeom>
            <a:avLst/>
            <a:gdLst>
              <a:gd name="T0" fmla="*/ 2147483647 w 1085"/>
              <a:gd name="T1" fmla="*/ 2147483647 h 387"/>
              <a:gd name="T2" fmla="*/ 2147483647 w 1085"/>
              <a:gd name="T3" fmla="*/ 2147483647 h 387"/>
              <a:gd name="T4" fmla="*/ 2147483647 w 1085"/>
              <a:gd name="T5" fmla="*/ 2147483647 h 387"/>
              <a:gd name="T6" fmla="*/ 2147483647 w 1085"/>
              <a:gd name="T7" fmla="*/ 2147483647 h 387"/>
              <a:gd name="T8" fmla="*/ 2147483647 w 1085"/>
              <a:gd name="T9" fmla="*/ 2147483647 h 387"/>
              <a:gd name="T10" fmla="*/ 2147483647 w 1085"/>
              <a:gd name="T11" fmla="*/ 2147483647 h 387"/>
              <a:gd name="T12" fmla="*/ 2147483647 w 1085"/>
              <a:gd name="T13" fmla="*/ 2147483647 h 387"/>
              <a:gd name="T14" fmla="*/ 2147483647 w 1085"/>
              <a:gd name="T15" fmla="*/ 2147483647 h 387"/>
              <a:gd name="T16" fmla="*/ 2147483647 w 1085"/>
              <a:gd name="T17" fmla="*/ 2147483647 h 387"/>
              <a:gd name="T18" fmla="*/ 2147483647 w 1085"/>
              <a:gd name="T19" fmla="*/ 2147483647 h 387"/>
              <a:gd name="T20" fmla="*/ 2147483647 w 1085"/>
              <a:gd name="T21" fmla="*/ 2147483647 h 387"/>
              <a:gd name="T22" fmla="*/ 2147483647 w 1085"/>
              <a:gd name="T23" fmla="*/ 2147483647 h 387"/>
              <a:gd name="T24" fmla="*/ 2147483647 w 1085"/>
              <a:gd name="T25" fmla="*/ 2147483647 h 387"/>
              <a:gd name="T26" fmla="*/ 2147483647 w 1085"/>
              <a:gd name="T27" fmla="*/ 0 h 387"/>
              <a:gd name="T28" fmla="*/ 2147483647 w 1085"/>
              <a:gd name="T29" fmla="*/ 2147483647 h 387"/>
              <a:gd name="T30" fmla="*/ 0 w 1085"/>
              <a:gd name="T31" fmla="*/ 2147483647 h 387"/>
              <a:gd name="T32" fmla="*/ 2147483647 w 1085"/>
              <a:gd name="T33" fmla="*/ 2147483647 h 387"/>
              <a:gd name="T34" fmla="*/ 2147483647 w 1085"/>
              <a:gd name="T35" fmla="*/ 2147483647 h 387"/>
              <a:gd name="T36" fmla="*/ 2147483647 w 1085"/>
              <a:gd name="T37" fmla="*/ 2147483647 h 387"/>
              <a:gd name="T38" fmla="*/ 2147483647 w 1085"/>
              <a:gd name="T39" fmla="*/ 2147483647 h 387"/>
              <a:gd name="T40" fmla="*/ 2147483647 w 1085"/>
              <a:gd name="T41" fmla="*/ 2147483647 h 387"/>
              <a:gd name="T42" fmla="*/ 2147483647 w 1085"/>
              <a:gd name="T43" fmla="*/ 2147483647 h 387"/>
              <a:gd name="T44" fmla="*/ 2147483647 w 1085"/>
              <a:gd name="T45" fmla="*/ 2147483647 h 387"/>
              <a:gd name="T46" fmla="*/ 2147483647 w 1085"/>
              <a:gd name="T47" fmla="*/ 2147483647 h 387"/>
              <a:gd name="T48" fmla="*/ 2147483647 w 1085"/>
              <a:gd name="T49" fmla="*/ 2147483647 h 387"/>
              <a:gd name="T50" fmla="*/ 2147483647 w 1085"/>
              <a:gd name="T51" fmla="*/ 2147483647 h 3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5"/>
              <a:gd name="T79" fmla="*/ 0 h 387"/>
              <a:gd name="T80" fmla="*/ 1085 w 1085"/>
              <a:gd name="T81" fmla="*/ 387 h 3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5" h="387">
                <a:moveTo>
                  <a:pt x="1085" y="387"/>
                </a:moveTo>
                <a:lnTo>
                  <a:pt x="1071" y="367"/>
                </a:lnTo>
                <a:lnTo>
                  <a:pt x="1066" y="258"/>
                </a:lnTo>
                <a:lnTo>
                  <a:pt x="979" y="244"/>
                </a:lnTo>
                <a:lnTo>
                  <a:pt x="894" y="232"/>
                </a:lnTo>
                <a:lnTo>
                  <a:pt x="855" y="147"/>
                </a:lnTo>
                <a:lnTo>
                  <a:pt x="711" y="99"/>
                </a:lnTo>
                <a:lnTo>
                  <a:pt x="654" y="63"/>
                </a:lnTo>
                <a:lnTo>
                  <a:pt x="611" y="121"/>
                </a:lnTo>
                <a:lnTo>
                  <a:pt x="519" y="121"/>
                </a:lnTo>
                <a:lnTo>
                  <a:pt x="427" y="121"/>
                </a:lnTo>
                <a:lnTo>
                  <a:pt x="375" y="71"/>
                </a:lnTo>
                <a:lnTo>
                  <a:pt x="239" y="4"/>
                </a:lnTo>
                <a:lnTo>
                  <a:pt x="91" y="0"/>
                </a:lnTo>
                <a:lnTo>
                  <a:pt x="36" y="88"/>
                </a:lnTo>
                <a:lnTo>
                  <a:pt x="0" y="102"/>
                </a:lnTo>
                <a:lnTo>
                  <a:pt x="125" y="141"/>
                </a:lnTo>
                <a:lnTo>
                  <a:pt x="125" y="173"/>
                </a:lnTo>
                <a:lnTo>
                  <a:pt x="249" y="207"/>
                </a:lnTo>
                <a:lnTo>
                  <a:pt x="372" y="240"/>
                </a:lnTo>
                <a:lnTo>
                  <a:pt x="482" y="266"/>
                </a:lnTo>
                <a:lnTo>
                  <a:pt x="591" y="290"/>
                </a:lnTo>
                <a:lnTo>
                  <a:pt x="742" y="309"/>
                </a:lnTo>
                <a:lnTo>
                  <a:pt x="892" y="326"/>
                </a:lnTo>
                <a:lnTo>
                  <a:pt x="988" y="357"/>
                </a:lnTo>
                <a:lnTo>
                  <a:pt x="1085" y="387"/>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5" name="Freeform 14"/>
          <p:cNvSpPr>
            <a:spLocks/>
          </p:cNvSpPr>
          <p:nvPr/>
        </p:nvSpPr>
        <p:spPr bwMode="auto">
          <a:xfrm>
            <a:off x="5384800" y="6589713"/>
            <a:ext cx="349250" cy="169862"/>
          </a:xfrm>
          <a:custGeom>
            <a:avLst/>
            <a:gdLst>
              <a:gd name="T0" fmla="*/ 2147483647 w 436"/>
              <a:gd name="T1" fmla="*/ 0 h 271"/>
              <a:gd name="T2" fmla="*/ 2147483647 w 436"/>
              <a:gd name="T3" fmla="*/ 2147483647 h 271"/>
              <a:gd name="T4" fmla="*/ 2147483647 w 436"/>
              <a:gd name="T5" fmla="*/ 2147483647 h 271"/>
              <a:gd name="T6" fmla="*/ 2147483647 w 436"/>
              <a:gd name="T7" fmla="*/ 2147483647 h 271"/>
              <a:gd name="T8" fmla="*/ 2147483647 w 436"/>
              <a:gd name="T9" fmla="*/ 2147483647 h 271"/>
              <a:gd name="T10" fmla="*/ 0 w 436"/>
              <a:gd name="T11" fmla="*/ 2147483647 h 271"/>
              <a:gd name="T12" fmla="*/ 2147483647 w 436"/>
              <a:gd name="T13" fmla="*/ 2147483647 h 271"/>
              <a:gd name="T14" fmla="*/ 2147483647 w 436"/>
              <a:gd name="T15" fmla="*/ 2147483647 h 271"/>
              <a:gd name="T16" fmla="*/ 2147483647 w 436"/>
              <a:gd name="T17" fmla="*/ 2147483647 h 271"/>
              <a:gd name="T18" fmla="*/ 2147483647 w 436"/>
              <a:gd name="T19" fmla="*/ 0 h 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6"/>
              <a:gd name="T31" fmla="*/ 0 h 271"/>
              <a:gd name="T32" fmla="*/ 436 w 436"/>
              <a:gd name="T33" fmla="*/ 271 h 2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6" h="271">
                <a:moveTo>
                  <a:pt x="436" y="0"/>
                </a:moveTo>
                <a:lnTo>
                  <a:pt x="268" y="7"/>
                </a:lnTo>
                <a:lnTo>
                  <a:pt x="159" y="67"/>
                </a:lnTo>
                <a:lnTo>
                  <a:pt x="51" y="128"/>
                </a:lnTo>
                <a:lnTo>
                  <a:pt x="8" y="227"/>
                </a:lnTo>
                <a:lnTo>
                  <a:pt x="0" y="243"/>
                </a:lnTo>
                <a:lnTo>
                  <a:pt x="19" y="271"/>
                </a:lnTo>
                <a:lnTo>
                  <a:pt x="152" y="180"/>
                </a:lnTo>
                <a:lnTo>
                  <a:pt x="294" y="90"/>
                </a:lnTo>
                <a:lnTo>
                  <a:pt x="436" y="0"/>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6" name="Freeform 15"/>
          <p:cNvSpPr>
            <a:spLocks/>
          </p:cNvSpPr>
          <p:nvPr/>
        </p:nvSpPr>
        <p:spPr bwMode="auto">
          <a:xfrm>
            <a:off x="5751513" y="5673725"/>
            <a:ext cx="130175" cy="261938"/>
          </a:xfrm>
          <a:custGeom>
            <a:avLst/>
            <a:gdLst>
              <a:gd name="T0" fmla="*/ 2147483647 w 162"/>
              <a:gd name="T1" fmla="*/ 2147483647 h 421"/>
              <a:gd name="T2" fmla="*/ 2147483647 w 162"/>
              <a:gd name="T3" fmla="*/ 2147483647 h 421"/>
              <a:gd name="T4" fmla="*/ 2147483647 w 162"/>
              <a:gd name="T5" fmla="*/ 2147483647 h 421"/>
              <a:gd name="T6" fmla="*/ 2147483647 w 162"/>
              <a:gd name="T7" fmla="*/ 2147483647 h 421"/>
              <a:gd name="T8" fmla="*/ 2147483647 w 162"/>
              <a:gd name="T9" fmla="*/ 2147483647 h 421"/>
              <a:gd name="T10" fmla="*/ 2147483647 w 162"/>
              <a:gd name="T11" fmla="*/ 2147483647 h 421"/>
              <a:gd name="T12" fmla="*/ 2147483647 w 162"/>
              <a:gd name="T13" fmla="*/ 2147483647 h 421"/>
              <a:gd name="T14" fmla="*/ 2147483647 w 162"/>
              <a:gd name="T15" fmla="*/ 2147483647 h 421"/>
              <a:gd name="T16" fmla="*/ 2147483647 w 162"/>
              <a:gd name="T17" fmla="*/ 0 h 421"/>
              <a:gd name="T18" fmla="*/ 0 w 162"/>
              <a:gd name="T19" fmla="*/ 2147483647 h 421"/>
              <a:gd name="T20" fmla="*/ 2147483647 w 162"/>
              <a:gd name="T21" fmla="*/ 2147483647 h 421"/>
              <a:gd name="T22" fmla="*/ 2147483647 w 162"/>
              <a:gd name="T23" fmla="*/ 2147483647 h 421"/>
              <a:gd name="T24" fmla="*/ 2147483647 w 162"/>
              <a:gd name="T25" fmla="*/ 2147483647 h 421"/>
              <a:gd name="T26" fmla="*/ 2147483647 w 162"/>
              <a:gd name="T27" fmla="*/ 2147483647 h 421"/>
              <a:gd name="T28" fmla="*/ 2147483647 w 162"/>
              <a:gd name="T29" fmla="*/ 2147483647 h 4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2"/>
              <a:gd name="T46" fmla="*/ 0 h 421"/>
              <a:gd name="T47" fmla="*/ 162 w 162"/>
              <a:gd name="T48" fmla="*/ 421 h 4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2" h="421">
                <a:moveTo>
                  <a:pt x="162" y="269"/>
                </a:moveTo>
                <a:lnTo>
                  <a:pt x="92" y="172"/>
                </a:lnTo>
                <a:lnTo>
                  <a:pt x="144" y="109"/>
                </a:lnTo>
                <a:lnTo>
                  <a:pt x="111" y="82"/>
                </a:lnTo>
                <a:lnTo>
                  <a:pt x="73" y="119"/>
                </a:lnTo>
                <a:lnTo>
                  <a:pt x="34" y="186"/>
                </a:lnTo>
                <a:lnTo>
                  <a:pt x="30" y="147"/>
                </a:lnTo>
                <a:lnTo>
                  <a:pt x="58" y="54"/>
                </a:lnTo>
                <a:lnTo>
                  <a:pt x="62" y="0"/>
                </a:lnTo>
                <a:lnTo>
                  <a:pt x="0" y="98"/>
                </a:lnTo>
                <a:lnTo>
                  <a:pt x="11" y="199"/>
                </a:lnTo>
                <a:lnTo>
                  <a:pt x="20" y="300"/>
                </a:lnTo>
                <a:lnTo>
                  <a:pt x="95" y="421"/>
                </a:lnTo>
                <a:lnTo>
                  <a:pt x="44" y="253"/>
                </a:lnTo>
                <a:lnTo>
                  <a:pt x="162" y="269"/>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7" name="Freeform 16"/>
          <p:cNvSpPr>
            <a:spLocks/>
          </p:cNvSpPr>
          <p:nvPr/>
        </p:nvSpPr>
        <p:spPr bwMode="auto">
          <a:xfrm>
            <a:off x="5792788" y="6105525"/>
            <a:ext cx="274637" cy="85725"/>
          </a:xfrm>
          <a:custGeom>
            <a:avLst/>
            <a:gdLst>
              <a:gd name="T0" fmla="*/ 2147483647 w 342"/>
              <a:gd name="T1" fmla="*/ 2147483647 h 137"/>
              <a:gd name="T2" fmla="*/ 2147483647 w 342"/>
              <a:gd name="T3" fmla="*/ 2147483647 h 137"/>
              <a:gd name="T4" fmla="*/ 2147483647 w 342"/>
              <a:gd name="T5" fmla="*/ 2147483647 h 137"/>
              <a:gd name="T6" fmla="*/ 2147483647 w 342"/>
              <a:gd name="T7" fmla="*/ 2147483647 h 137"/>
              <a:gd name="T8" fmla="*/ 2147483647 w 342"/>
              <a:gd name="T9" fmla="*/ 2147483647 h 137"/>
              <a:gd name="T10" fmla="*/ 0 w 342"/>
              <a:gd name="T11" fmla="*/ 2147483647 h 137"/>
              <a:gd name="T12" fmla="*/ 2147483647 w 342"/>
              <a:gd name="T13" fmla="*/ 2147483647 h 137"/>
              <a:gd name="T14" fmla="*/ 2147483647 w 342"/>
              <a:gd name="T15" fmla="*/ 0 h 137"/>
              <a:gd name="T16" fmla="*/ 2147483647 w 342"/>
              <a:gd name="T17" fmla="*/ 2147483647 h 137"/>
              <a:gd name="T18" fmla="*/ 2147483647 w 342"/>
              <a:gd name="T19" fmla="*/ 2147483647 h 137"/>
              <a:gd name="T20" fmla="*/ 2147483647 w 342"/>
              <a:gd name="T21" fmla="*/ 2147483647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2"/>
              <a:gd name="T34" fmla="*/ 0 h 137"/>
              <a:gd name="T35" fmla="*/ 342 w 342"/>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2" h="137">
                <a:moveTo>
                  <a:pt x="342" y="110"/>
                </a:moveTo>
                <a:lnTo>
                  <a:pt x="324" y="137"/>
                </a:lnTo>
                <a:lnTo>
                  <a:pt x="182" y="67"/>
                </a:lnTo>
                <a:lnTo>
                  <a:pt x="86" y="75"/>
                </a:lnTo>
                <a:lnTo>
                  <a:pt x="15" y="51"/>
                </a:lnTo>
                <a:lnTo>
                  <a:pt x="0" y="79"/>
                </a:lnTo>
                <a:lnTo>
                  <a:pt x="8" y="33"/>
                </a:lnTo>
                <a:lnTo>
                  <a:pt x="74" y="0"/>
                </a:lnTo>
                <a:lnTo>
                  <a:pt x="179" y="9"/>
                </a:lnTo>
                <a:lnTo>
                  <a:pt x="283" y="19"/>
                </a:lnTo>
                <a:lnTo>
                  <a:pt x="342" y="110"/>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8" name="Freeform 17"/>
          <p:cNvSpPr>
            <a:spLocks/>
          </p:cNvSpPr>
          <p:nvPr/>
        </p:nvSpPr>
        <p:spPr bwMode="auto">
          <a:xfrm>
            <a:off x="5035550" y="6572250"/>
            <a:ext cx="301625" cy="52388"/>
          </a:xfrm>
          <a:custGeom>
            <a:avLst/>
            <a:gdLst>
              <a:gd name="T0" fmla="*/ 2147483647 w 376"/>
              <a:gd name="T1" fmla="*/ 2147483647 h 83"/>
              <a:gd name="T2" fmla="*/ 2147483647 w 376"/>
              <a:gd name="T3" fmla="*/ 2147483647 h 83"/>
              <a:gd name="T4" fmla="*/ 2147483647 w 376"/>
              <a:gd name="T5" fmla="*/ 0 h 83"/>
              <a:gd name="T6" fmla="*/ 2147483647 w 376"/>
              <a:gd name="T7" fmla="*/ 2147483647 h 83"/>
              <a:gd name="T8" fmla="*/ 2147483647 w 376"/>
              <a:gd name="T9" fmla="*/ 2147483647 h 83"/>
              <a:gd name="T10" fmla="*/ 2147483647 w 376"/>
              <a:gd name="T11" fmla="*/ 2147483647 h 83"/>
              <a:gd name="T12" fmla="*/ 2147483647 w 376"/>
              <a:gd name="T13" fmla="*/ 2147483647 h 83"/>
              <a:gd name="T14" fmla="*/ 0 w 376"/>
              <a:gd name="T15" fmla="*/ 2147483647 h 83"/>
              <a:gd name="T16" fmla="*/ 2147483647 w 376"/>
              <a:gd name="T17" fmla="*/ 2147483647 h 83"/>
              <a:gd name="T18" fmla="*/ 2147483647 w 376"/>
              <a:gd name="T19" fmla="*/ 2147483647 h 83"/>
              <a:gd name="T20" fmla="*/ 2147483647 w 376"/>
              <a:gd name="T21" fmla="*/ 2147483647 h 83"/>
              <a:gd name="T22" fmla="*/ 2147483647 w 376"/>
              <a:gd name="T23" fmla="*/ 2147483647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6"/>
              <a:gd name="T37" fmla="*/ 0 h 83"/>
              <a:gd name="T38" fmla="*/ 376 w 376"/>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6" h="83">
                <a:moveTo>
                  <a:pt x="376" y="12"/>
                </a:moveTo>
                <a:lnTo>
                  <a:pt x="372" y="2"/>
                </a:lnTo>
                <a:lnTo>
                  <a:pt x="347" y="0"/>
                </a:lnTo>
                <a:lnTo>
                  <a:pt x="312" y="37"/>
                </a:lnTo>
                <a:lnTo>
                  <a:pt x="249" y="35"/>
                </a:lnTo>
                <a:lnTo>
                  <a:pt x="152" y="20"/>
                </a:lnTo>
                <a:lnTo>
                  <a:pt x="56" y="4"/>
                </a:lnTo>
                <a:lnTo>
                  <a:pt x="0" y="63"/>
                </a:lnTo>
                <a:lnTo>
                  <a:pt x="52" y="83"/>
                </a:lnTo>
                <a:lnTo>
                  <a:pt x="168" y="78"/>
                </a:lnTo>
                <a:lnTo>
                  <a:pt x="283" y="72"/>
                </a:lnTo>
                <a:lnTo>
                  <a:pt x="376" y="12"/>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9" name="Freeform 18"/>
          <p:cNvSpPr>
            <a:spLocks/>
          </p:cNvSpPr>
          <p:nvPr/>
        </p:nvSpPr>
        <p:spPr bwMode="auto">
          <a:xfrm>
            <a:off x="3663950" y="5991225"/>
            <a:ext cx="155575" cy="133350"/>
          </a:xfrm>
          <a:custGeom>
            <a:avLst/>
            <a:gdLst>
              <a:gd name="T0" fmla="*/ 2147483647 w 194"/>
              <a:gd name="T1" fmla="*/ 2147483647 h 214"/>
              <a:gd name="T2" fmla="*/ 2147483647 w 194"/>
              <a:gd name="T3" fmla="*/ 2147483647 h 214"/>
              <a:gd name="T4" fmla="*/ 2147483647 w 194"/>
              <a:gd name="T5" fmla="*/ 2147483647 h 214"/>
              <a:gd name="T6" fmla="*/ 2147483647 w 194"/>
              <a:gd name="T7" fmla="*/ 2147483647 h 214"/>
              <a:gd name="T8" fmla="*/ 0 w 194"/>
              <a:gd name="T9" fmla="*/ 2147483647 h 214"/>
              <a:gd name="T10" fmla="*/ 2147483647 w 194"/>
              <a:gd name="T11" fmla="*/ 2147483647 h 214"/>
              <a:gd name="T12" fmla="*/ 2147483647 w 194"/>
              <a:gd name="T13" fmla="*/ 0 h 214"/>
              <a:gd name="T14" fmla="*/ 2147483647 w 194"/>
              <a:gd name="T15" fmla="*/ 2147483647 h 214"/>
              <a:gd name="T16" fmla="*/ 2147483647 w 194"/>
              <a:gd name="T17" fmla="*/ 2147483647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4"/>
              <a:gd name="T28" fmla="*/ 0 h 214"/>
              <a:gd name="T29" fmla="*/ 194 w 194"/>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4" h="214">
                <a:moveTo>
                  <a:pt x="194" y="147"/>
                </a:moveTo>
                <a:lnTo>
                  <a:pt x="182" y="214"/>
                </a:lnTo>
                <a:lnTo>
                  <a:pt x="84" y="149"/>
                </a:lnTo>
                <a:lnTo>
                  <a:pt x="45" y="74"/>
                </a:lnTo>
                <a:lnTo>
                  <a:pt x="0" y="54"/>
                </a:lnTo>
                <a:lnTo>
                  <a:pt x="55" y="13"/>
                </a:lnTo>
                <a:lnTo>
                  <a:pt x="75" y="0"/>
                </a:lnTo>
                <a:lnTo>
                  <a:pt x="125" y="114"/>
                </a:lnTo>
                <a:lnTo>
                  <a:pt x="194" y="147"/>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0" name="Freeform 19"/>
          <p:cNvSpPr>
            <a:spLocks/>
          </p:cNvSpPr>
          <p:nvPr/>
        </p:nvSpPr>
        <p:spPr bwMode="auto">
          <a:xfrm>
            <a:off x="4751388" y="6562725"/>
            <a:ext cx="228600" cy="77788"/>
          </a:xfrm>
          <a:custGeom>
            <a:avLst/>
            <a:gdLst>
              <a:gd name="T0" fmla="*/ 2147483647 w 284"/>
              <a:gd name="T1" fmla="*/ 2147483647 h 125"/>
              <a:gd name="T2" fmla="*/ 2147483647 w 284"/>
              <a:gd name="T3" fmla="*/ 2147483647 h 125"/>
              <a:gd name="T4" fmla="*/ 2147483647 w 284"/>
              <a:gd name="T5" fmla="*/ 2147483647 h 125"/>
              <a:gd name="T6" fmla="*/ 2147483647 w 284"/>
              <a:gd name="T7" fmla="*/ 0 h 125"/>
              <a:gd name="T8" fmla="*/ 2147483647 w 284"/>
              <a:gd name="T9" fmla="*/ 2147483647 h 125"/>
              <a:gd name="T10" fmla="*/ 2147483647 w 284"/>
              <a:gd name="T11" fmla="*/ 2147483647 h 125"/>
              <a:gd name="T12" fmla="*/ 2147483647 w 284"/>
              <a:gd name="T13" fmla="*/ 2147483647 h 125"/>
              <a:gd name="T14" fmla="*/ 0 w 284"/>
              <a:gd name="T15" fmla="*/ 2147483647 h 125"/>
              <a:gd name="T16" fmla="*/ 2147483647 w 284"/>
              <a:gd name="T17" fmla="*/ 2147483647 h 125"/>
              <a:gd name="T18" fmla="*/ 2147483647 w 284"/>
              <a:gd name="T19" fmla="*/ 2147483647 h 125"/>
              <a:gd name="T20" fmla="*/ 2147483647 w 284"/>
              <a:gd name="T21" fmla="*/ 2147483647 h 125"/>
              <a:gd name="T22" fmla="*/ 2147483647 w 284"/>
              <a:gd name="T23" fmla="*/ 2147483647 h 125"/>
              <a:gd name="T24" fmla="*/ 2147483647 w 284"/>
              <a:gd name="T25" fmla="*/ 2147483647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4"/>
              <a:gd name="T40" fmla="*/ 0 h 125"/>
              <a:gd name="T41" fmla="*/ 284 w 284"/>
              <a:gd name="T42" fmla="*/ 125 h 1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4" h="125">
                <a:moveTo>
                  <a:pt x="284" y="71"/>
                </a:moveTo>
                <a:lnTo>
                  <a:pt x="260" y="37"/>
                </a:lnTo>
                <a:lnTo>
                  <a:pt x="223" y="45"/>
                </a:lnTo>
                <a:lnTo>
                  <a:pt x="120" y="0"/>
                </a:lnTo>
                <a:lnTo>
                  <a:pt x="177" y="67"/>
                </a:lnTo>
                <a:lnTo>
                  <a:pt x="114" y="64"/>
                </a:lnTo>
                <a:lnTo>
                  <a:pt x="22" y="55"/>
                </a:lnTo>
                <a:lnTo>
                  <a:pt x="0" y="125"/>
                </a:lnTo>
                <a:lnTo>
                  <a:pt x="97" y="104"/>
                </a:lnTo>
                <a:lnTo>
                  <a:pt x="195" y="86"/>
                </a:lnTo>
                <a:lnTo>
                  <a:pt x="236" y="96"/>
                </a:lnTo>
                <a:lnTo>
                  <a:pt x="230" y="92"/>
                </a:lnTo>
                <a:lnTo>
                  <a:pt x="284" y="7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1" name="Freeform 20"/>
          <p:cNvSpPr>
            <a:spLocks/>
          </p:cNvSpPr>
          <p:nvPr/>
        </p:nvSpPr>
        <p:spPr bwMode="auto">
          <a:xfrm>
            <a:off x="4965700" y="6677025"/>
            <a:ext cx="169863" cy="68263"/>
          </a:xfrm>
          <a:custGeom>
            <a:avLst/>
            <a:gdLst>
              <a:gd name="T0" fmla="*/ 2147483647 w 210"/>
              <a:gd name="T1" fmla="*/ 2147483647 h 112"/>
              <a:gd name="T2" fmla="*/ 2147483647 w 210"/>
              <a:gd name="T3" fmla="*/ 2147483647 h 112"/>
              <a:gd name="T4" fmla="*/ 2147483647 w 210"/>
              <a:gd name="T5" fmla="*/ 2147483647 h 112"/>
              <a:gd name="T6" fmla="*/ 0 w 210"/>
              <a:gd name="T7" fmla="*/ 0 h 112"/>
              <a:gd name="T8" fmla="*/ 2147483647 w 210"/>
              <a:gd name="T9" fmla="*/ 2147483647 h 112"/>
              <a:gd name="T10" fmla="*/ 2147483647 w 210"/>
              <a:gd name="T11" fmla="*/ 2147483647 h 112"/>
              <a:gd name="T12" fmla="*/ 0 60000 65536"/>
              <a:gd name="T13" fmla="*/ 0 60000 65536"/>
              <a:gd name="T14" fmla="*/ 0 60000 65536"/>
              <a:gd name="T15" fmla="*/ 0 60000 65536"/>
              <a:gd name="T16" fmla="*/ 0 60000 65536"/>
              <a:gd name="T17" fmla="*/ 0 60000 65536"/>
              <a:gd name="T18" fmla="*/ 0 w 210"/>
              <a:gd name="T19" fmla="*/ 0 h 112"/>
              <a:gd name="T20" fmla="*/ 210 w 210"/>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210" h="112">
                <a:moveTo>
                  <a:pt x="210" y="92"/>
                </a:moveTo>
                <a:lnTo>
                  <a:pt x="133" y="112"/>
                </a:lnTo>
                <a:lnTo>
                  <a:pt x="30" y="45"/>
                </a:lnTo>
                <a:lnTo>
                  <a:pt x="0" y="0"/>
                </a:lnTo>
                <a:lnTo>
                  <a:pt x="123" y="3"/>
                </a:lnTo>
                <a:lnTo>
                  <a:pt x="210" y="92"/>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2" name="Freeform 21"/>
          <p:cNvSpPr>
            <a:spLocks/>
          </p:cNvSpPr>
          <p:nvPr/>
        </p:nvSpPr>
        <p:spPr bwMode="auto">
          <a:xfrm>
            <a:off x="5614988" y="6124575"/>
            <a:ext cx="114300" cy="63500"/>
          </a:xfrm>
          <a:custGeom>
            <a:avLst/>
            <a:gdLst>
              <a:gd name="T0" fmla="*/ 2147483647 w 145"/>
              <a:gd name="T1" fmla="*/ 2147483647 h 102"/>
              <a:gd name="T2" fmla="*/ 2147483647 w 145"/>
              <a:gd name="T3" fmla="*/ 2147483647 h 102"/>
              <a:gd name="T4" fmla="*/ 0 w 145"/>
              <a:gd name="T5" fmla="*/ 2147483647 h 102"/>
              <a:gd name="T6" fmla="*/ 2147483647 w 145"/>
              <a:gd name="T7" fmla="*/ 0 h 102"/>
              <a:gd name="T8" fmla="*/ 2147483647 w 145"/>
              <a:gd name="T9" fmla="*/ 2147483647 h 102"/>
              <a:gd name="T10" fmla="*/ 0 60000 65536"/>
              <a:gd name="T11" fmla="*/ 0 60000 65536"/>
              <a:gd name="T12" fmla="*/ 0 60000 65536"/>
              <a:gd name="T13" fmla="*/ 0 60000 65536"/>
              <a:gd name="T14" fmla="*/ 0 60000 65536"/>
              <a:gd name="T15" fmla="*/ 0 w 145"/>
              <a:gd name="T16" fmla="*/ 0 h 102"/>
              <a:gd name="T17" fmla="*/ 145 w 145"/>
              <a:gd name="T18" fmla="*/ 102 h 102"/>
            </a:gdLst>
            <a:ahLst/>
            <a:cxnLst>
              <a:cxn ang="T10">
                <a:pos x="T0" y="T1"/>
              </a:cxn>
              <a:cxn ang="T11">
                <a:pos x="T2" y="T3"/>
              </a:cxn>
              <a:cxn ang="T12">
                <a:pos x="T4" y="T5"/>
              </a:cxn>
              <a:cxn ang="T13">
                <a:pos x="T6" y="T7"/>
              </a:cxn>
              <a:cxn ang="T14">
                <a:pos x="T8" y="T9"/>
              </a:cxn>
            </a:cxnLst>
            <a:rect l="T15" t="T16" r="T17" b="T18"/>
            <a:pathLst>
              <a:path w="145" h="102">
                <a:moveTo>
                  <a:pt x="145" y="44"/>
                </a:moveTo>
                <a:lnTo>
                  <a:pt x="91" y="102"/>
                </a:lnTo>
                <a:lnTo>
                  <a:pt x="0" y="39"/>
                </a:lnTo>
                <a:lnTo>
                  <a:pt x="46" y="0"/>
                </a:lnTo>
                <a:lnTo>
                  <a:pt x="145" y="44"/>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3" name="Freeform 22"/>
          <p:cNvSpPr>
            <a:spLocks/>
          </p:cNvSpPr>
          <p:nvPr/>
        </p:nvSpPr>
        <p:spPr bwMode="auto">
          <a:xfrm>
            <a:off x="4545013" y="6565900"/>
            <a:ext cx="111125" cy="47625"/>
          </a:xfrm>
          <a:custGeom>
            <a:avLst/>
            <a:gdLst>
              <a:gd name="T0" fmla="*/ 2147483647 w 136"/>
              <a:gd name="T1" fmla="*/ 2147483647 h 78"/>
              <a:gd name="T2" fmla="*/ 2147483647 w 136"/>
              <a:gd name="T3" fmla="*/ 2147483647 h 78"/>
              <a:gd name="T4" fmla="*/ 0 w 136"/>
              <a:gd name="T5" fmla="*/ 0 h 78"/>
              <a:gd name="T6" fmla="*/ 2147483647 w 136"/>
              <a:gd name="T7" fmla="*/ 2147483647 h 78"/>
              <a:gd name="T8" fmla="*/ 2147483647 w 136"/>
              <a:gd name="T9" fmla="*/ 2147483647 h 78"/>
              <a:gd name="T10" fmla="*/ 0 60000 65536"/>
              <a:gd name="T11" fmla="*/ 0 60000 65536"/>
              <a:gd name="T12" fmla="*/ 0 60000 65536"/>
              <a:gd name="T13" fmla="*/ 0 60000 65536"/>
              <a:gd name="T14" fmla="*/ 0 60000 65536"/>
              <a:gd name="T15" fmla="*/ 0 w 136"/>
              <a:gd name="T16" fmla="*/ 0 h 78"/>
              <a:gd name="T17" fmla="*/ 136 w 136"/>
              <a:gd name="T18" fmla="*/ 78 h 78"/>
            </a:gdLst>
            <a:ahLst/>
            <a:cxnLst>
              <a:cxn ang="T10">
                <a:pos x="T0" y="T1"/>
              </a:cxn>
              <a:cxn ang="T11">
                <a:pos x="T2" y="T3"/>
              </a:cxn>
              <a:cxn ang="T12">
                <a:pos x="T4" y="T5"/>
              </a:cxn>
              <a:cxn ang="T13">
                <a:pos x="T6" y="T7"/>
              </a:cxn>
              <a:cxn ang="T14">
                <a:pos x="T8" y="T9"/>
              </a:cxn>
            </a:cxnLst>
            <a:rect l="T15" t="T16" r="T17" b="T18"/>
            <a:pathLst>
              <a:path w="136" h="78">
                <a:moveTo>
                  <a:pt x="136" y="37"/>
                </a:moveTo>
                <a:lnTo>
                  <a:pt x="116" y="11"/>
                </a:lnTo>
                <a:lnTo>
                  <a:pt x="0" y="0"/>
                </a:lnTo>
                <a:lnTo>
                  <a:pt x="72" y="78"/>
                </a:lnTo>
                <a:lnTo>
                  <a:pt x="136" y="37"/>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4" name="Freeform 23"/>
          <p:cNvSpPr>
            <a:spLocks/>
          </p:cNvSpPr>
          <p:nvPr/>
        </p:nvSpPr>
        <p:spPr bwMode="auto">
          <a:xfrm>
            <a:off x="2908300" y="5729288"/>
            <a:ext cx="76200" cy="80962"/>
          </a:xfrm>
          <a:custGeom>
            <a:avLst/>
            <a:gdLst>
              <a:gd name="T0" fmla="*/ 2147483647 w 97"/>
              <a:gd name="T1" fmla="*/ 2147483647 h 129"/>
              <a:gd name="T2" fmla="*/ 2147483647 w 97"/>
              <a:gd name="T3" fmla="*/ 2147483647 h 129"/>
              <a:gd name="T4" fmla="*/ 0 w 97"/>
              <a:gd name="T5" fmla="*/ 2147483647 h 129"/>
              <a:gd name="T6" fmla="*/ 2147483647 w 97"/>
              <a:gd name="T7" fmla="*/ 0 h 129"/>
              <a:gd name="T8" fmla="*/ 2147483647 w 97"/>
              <a:gd name="T9" fmla="*/ 2147483647 h 129"/>
              <a:gd name="T10" fmla="*/ 0 60000 65536"/>
              <a:gd name="T11" fmla="*/ 0 60000 65536"/>
              <a:gd name="T12" fmla="*/ 0 60000 65536"/>
              <a:gd name="T13" fmla="*/ 0 60000 65536"/>
              <a:gd name="T14" fmla="*/ 0 60000 65536"/>
              <a:gd name="T15" fmla="*/ 0 w 97"/>
              <a:gd name="T16" fmla="*/ 0 h 129"/>
              <a:gd name="T17" fmla="*/ 97 w 97"/>
              <a:gd name="T18" fmla="*/ 129 h 129"/>
            </a:gdLst>
            <a:ahLst/>
            <a:cxnLst>
              <a:cxn ang="T10">
                <a:pos x="T0" y="T1"/>
              </a:cxn>
              <a:cxn ang="T11">
                <a:pos x="T2" y="T3"/>
              </a:cxn>
              <a:cxn ang="T12">
                <a:pos x="T4" y="T5"/>
              </a:cxn>
              <a:cxn ang="T13">
                <a:pos x="T6" y="T7"/>
              </a:cxn>
              <a:cxn ang="T14">
                <a:pos x="T8" y="T9"/>
              </a:cxn>
            </a:cxnLst>
            <a:rect l="T15" t="T16" r="T17" b="T18"/>
            <a:pathLst>
              <a:path w="97" h="129">
                <a:moveTo>
                  <a:pt x="97" y="71"/>
                </a:moveTo>
                <a:lnTo>
                  <a:pt x="83" y="129"/>
                </a:lnTo>
                <a:lnTo>
                  <a:pt x="0" y="10"/>
                </a:lnTo>
                <a:lnTo>
                  <a:pt x="28" y="0"/>
                </a:lnTo>
                <a:lnTo>
                  <a:pt x="97" y="7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5" name="Freeform 24"/>
          <p:cNvSpPr>
            <a:spLocks/>
          </p:cNvSpPr>
          <p:nvPr/>
        </p:nvSpPr>
        <p:spPr bwMode="auto">
          <a:xfrm>
            <a:off x="3895725" y="6088063"/>
            <a:ext cx="60325" cy="50800"/>
          </a:xfrm>
          <a:custGeom>
            <a:avLst/>
            <a:gdLst>
              <a:gd name="T0" fmla="*/ 2147483647 w 77"/>
              <a:gd name="T1" fmla="*/ 2147483647 h 84"/>
              <a:gd name="T2" fmla="*/ 2147483647 w 77"/>
              <a:gd name="T3" fmla="*/ 2147483647 h 84"/>
              <a:gd name="T4" fmla="*/ 2147483647 w 77"/>
              <a:gd name="T5" fmla="*/ 2147483647 h 84"/>
              <a:gd name="T6" fmla="*/ 0 w 77"/>
              <a:gd name="T7" fmla="*/ 0 h 84"/>
              <a:gd name="T8" fmla="*/ 2147483647 w 77"/>
              <a:gd name="T9" fmla="*/ 2147483647 h 84"/>
              <a:gd name="T10" fmla="*/ 0 60000 65536"/>
              <a:gd name="T11" fmla="*/ 0 60000 65536"/>
              <a:gd name="T12" fmla="*/ 0 60000 65536"/>
              <a:gd name="T13" fmla="*/ 0 60000 65536"/>
              <a:gd name="T14" fmla="*/ 0 60000 65536"/>
              <a:gd name="T15" fmla="*/ 0 w 77"/>
              <a:gd name="T16" fmla="*/ 0 h 84"/>
              <a:gd name="T17" fmla="*/ 77 w 77"/>
              <a:gd name="T18" fmla="*/ 84 h 84"/>
            </a:gdLst>
            <a:ahLst/>
            <a:cxnLst>
              <a:cxn ang="T10">
                <a:pos x="T0" y="T1"/>
              </a:cxn>
              <a:cxn ang="T11">
                <a:pos x="T2" y="T3"/>
              </a:cxn>
              <a:cxn ang="T12">
                <a:pos x="T4" y="T5"/>
              </a:cxn>
              <a:cxn ang="T13">
                <a:pos x="T6" y="T7"/>
              </a:cxn>
              <a:cxn ang="T14">
                <a:pos x="T8" y="T9"/>
              </a:cxn>
            </a:cxnLst>
            <a:rect l="T15" t="T16" r="T17" b="T18"/>
            <a:pathLst>
              <a:path w="77" h="84">
                <a:moveTo>
                  <a:pt x="77" y="30"/>
                </a:moveTo>
                <a:lnTo>
                  <a:pt x="38" y="71"/>
                </a:lnTo>
                <a:lnTo>
                  <a:pt x="2" y="84"/>
                </a:lnTo>
                <a:lnTo>
                  <a:pt x="0" y="0"/>
                </a:lnTo>
                <a:lnTo>
                  <a:pt x="77" y="3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6" name="Freeform 25"/>
          <p:cNvSpPr>
            <a:spLocks/>
          </p:cNvSpPr>
          <p:nvPr/>
        </p:nvSpPr>
        <p:spPr bwMode="auto">
          <a:xfrm>
            <a:off x="5299075" y="6245225"/>
            <a:ext cx="52388" cy="106363"/>
          </a:xfrm>
          <a:custGeom>
            <a:avLst/>
            <a:gdLst>
              <a:gd name="T0" fmla="*/ 2147483647 w 65"/>
              <a:gd name="T1" fmla="*/ 2147483647 h 169"/>
              <a:gd name="T2" fmla="*/ 2147483647 w 65"/>
              <a:gd name="T3" fmla="*/ 2147483647 h 169"/>
              <a:gd name="T4" fmla="*/ 2147483647 w 65"/>
              <a:gd name="T5" fmla="*/ 2147483647 h 169"/>
              <a:gd name="T6" fmla="*/ 2147483647 w 65"/>
              <a:gd name="T7" fmla="*/ 0 h 169"/>
              <a:gd name="T8" fmla="*/ 0 w 65"/>
              <a:gd name="T9" fmla="*/ 2147483647 h 169"/>
              <a:gd name="T10" fmla="*/ 2147483647 w 65"/>
              <a:gd name="T11" fmla="*/ 2147483647 h 169"/>
              <a:gd name="T12" fmla="*/ 0 60000 65536"/>
              <a:gd name="T13" fmla="*/ 0 60000 65536"/>
              <a:gd name="T14" fmla="*/ 0 60000 65536"/>
              <a:gd name="T15" fmla="*/ 0 60000 65536"/>
              <a:gd name="T16" fmla="*/ 0 60000 65536"/>
              <a:gd name="T17" fmla="*/ 0 60000 65536"/>
              <a:gd name="T18" fmla="*/ 0 w 65"/>
              <a:gd name="T19" fmla="*/ 0 h 169"/>
              <a:gd name="T20" fmla="*/ 65 w 65"/>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65" h="169">
                <a:moveTo>
                  <a:pt x="65" y="115"/>
                </a:moveTo>
                <a:lnTo>
                  <a:pt x="52" y="104"/>
                </a:lnTo>
                <a:lnTo>
                  <a:pt x="50" y="39"/>
                </a:lnTo>
                <a:lnTo>
                  <a:pt x="50" y="0"/>
                </a:lnTo>
                <a:lnTo>
                  <a:pt x="0" y="169"/>
                </a:lnTo>
                <a:lnTo>
                  <a:pt x="65" y="115"/>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7" name="Freeform 26"/>
          <p:cNvSpPr>
            <a:spLocks/>
          </p:cNvSpPr>
          <p:nvPr/>
        </p:nvSpPr>
        <p:spPr bwMode="auto">
          <a:xfrm>
            <a:off x="6392863" y="6340475"/>
            <a:ext cx="39687" cy="61913"/>
          </a:xfrm>
          <a:custGeom>
            <a:avLst/>
            <a:gdLst>
              <a:gd name="T0" fmla="*/ 2147483647 w 50"/>
              <a:gd name="T1" fmla="*/ 2147483647 h 100"/>
              <a:gd name="T2" fmla="*/ 2147483647 w 50"/>
              <a:gd name="T3" fmla="*/ 0 h 100"/>
              <a:gd name="T4" fmla="*/ 0 w 50"/>
              <a:gd name="T5" fmla="*/ 2147483647 h 100"/>
              <a:gd name="T6" fmla="*/ 2147483647 w 50"/>
              <a:gd name="T7" fmla="*/ 2147483647 h 100"/>
              <a:gd name="T8" fmla="*/ 2147483647 w 50"/>
              <a:gd name="T9" fmla="*/ 2147483647 h 100"/>
              <a:gd name="T10" fmla="*/ 0 60000 65536"/>
              <a:gd name="T11" fmla="*/ 0 60000 65536"/>
              <a:gd name="T12" fmla="*/ 0 60000 65536"/>
              <a:gd name="T13" fmla="*/ 0 60000 65536"/>
              <a:gd name="T14" fmla="*/ 0 60000 65536"/>
              <a:gd name="T15" fmla="*/ 0 w 50"/>
              <a:gd name="T16" fmla="*/ 0 h 100"/>
              <a:gd name="T17" fmla="*/ 50 w 50"/>
              <a:gd name="T18" fmla="*/ 100 h 100"/>
            </a:gdLst>
            <a:ahLst/>
            <a:cxnLst>
              <a:cxn ang="T10">
                <a:pos x="T0" y="T1"/>
              </a:cxn>
              <a:cxn ang="T11">
                <a:pos x="T2" y="T3"/>
              </a:cxn>
              <a:cxn ang="T12">
                <a:pos x="T4" y="T5"/>
              </a:cxn>
              <a:cxn ang="T13">
                <a:pos x="T6" y="T7"/>
              </a:cxn>
              <a:cxn ang="T14">
                <a:pos x="T8" y="T9"/>
              </a:cxn>
            </a:cxnLst>
            <a:rect l="T15" t="T16" r="T17" b="T18"/>
            <a:pathLst>
              <a:path w="50" h="100">
                <a:moveTo>
                  <a:pt x="50" y="79"/>
                </a:moveTo>
                <a:lnTo>
                  <a:pt x="37" y="0"/>
                </a:lnTo>
                <a:lnTo>
                  <a:pt x="0" y="19"/>
                </a:lnTo>
                <a:lnTo>
                  <a:pt x="6" y="100"/>
                </a:lnTo>
                <a:lnTo>
                  <a:pt x="50" y="79"/>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8" name="Freeform 27"/>
          <p:cNvSpPr>
            <a:spLocks/>
          </p:cNvSpPr>
          <p:nvPr/>
        </p:nvSpPr>
        <p:spPr bwMode="auto">
          <a:xfrm>
            <a:off x="3057525" y="5942013"/>
            <a:ext cx="55563" cy="63500"/>
          </a:xfrm>
          <a:custGeom>
            <a:avLst/>
            <a:gdLst>
              <a:gd name="T0" fmla="*/ 2147483647 w 72"/>
              <a:gd name="T1" fmla="*/ 2147483647 h 104"/>
              <a:gd name="T2" fmla="*/ 2147483647 w 72"/>
              <a:gd name="T3" fmla="*/ 2147483647 h 104"/>
              <a:gd name="T4" fmla="*/ 0 w 72"/>
              <a:gd name="T5" fmla="*/ 0 h 104"/>
              <a:gd name="T6" fmla="*/ 2147483647 w 72"/>
              <a:gd name="T7" fmla="*/ 2147483647 h 104"/>
              <a:gd name="T8" fmla="*/ 0 60000 65536"/>
              <a:gd name="T9" fmla="*/ 0 60000 65536"/>
              <a:gd name="T10" fmla="*/ 0 60000 65536"/>
              <a:gd name="T11" fmla="*/ 0 60000 65536"/>
              <a:gd name="T12" fmla="*/ 0 w 72"/>
              <a:gd name="T13" fmla="*/ 0 h 104"/>
              <a:gd name="T14" fmla="*/ 72 w 72"/>
              <a:gd name="T15" fmla="*/ 104 h 104"/>
            </a:gdLst>
            <a:ahLst/>
            <a:cxnLst>
              <a:cxn ang="T8">
                <a:pos x="T0" y="T1"/>
              </a:cxn>
              <a:cxn ang="T9">
                <a:pos x="T2" y="T3"/>
              </a:cxn>
              <a:cxn ang="T10">
                <a:pos x="T4" y="T5"/>
              </a:cxn>
              <a:cxn ang="T11">
                <a:pos x="T6" y="T7"/>
              </a:cxn>
            </a:cxnLst>
            <a:rect l="T12" t="T13" r="T14" b="T15"/>
            <a:pathLst>
              <a:path w="72" h="104">
                <a:moveTo>
                  <a:pt x="72" y="104"/>
                </a:moveTo>
                <a:lnTo>
                  <a:pt x="21" y="103"/>
                </a:lnTo>
                <a:lnTo>
                  <a:pt x="0" y="0"/>
                </a:lnTo>
                <a:lnTo>
                  <a:pt x="72" y="104"/>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9" name="Freeform 28"/>
          <p:cNvSpPr>
            <a:spLocks/>
          </p:cNvSpPr>
          <p:nvPr/>
        </p:nvSpPr>
        <p:spPr bwMode="auto">
          <a:xfrm>
            <a:off x="5454650" y="5978525"/>
            <a:ext cx="90488" cy="42863"/>
          </a:xfrm>
          <a:custGeom>
            <a:avLst/>
            <a:gdLst>
              <a:gd name="T0" fmla="*/ 2147483647 w 114"/>
              <a:gd name="T1" fmla="*/ 2147483647 h 29"/>
              <a:gd name="T2" fmla="*/ 2147483647 w 114"/>
              <a:gd name="T3" fmla="*/ 0 h 29"/>
              <a:gd name="T4" fmla="*/ 0 w 114"/>
              <a:gd name="T5" fmla="*/ 2147483647 h 29"/>
              <a:gd name="T6" fmla="*/ 2147483647 w 114"/>
              <a:gd name="T7" fmla="*/ 2147483647 h 29"/>
              <a:gd name="T8" fmla="*/ 0 60000 65536"/>
              <a:gd name="T9" fmla="*/ 0 60000 65536"/>
              <a:gd name="T10" fmla="*/ 0 60000 65536"/>
              <a:gd name="T11" fmla="*/ 0 60000 65536"/>
              <a:gd name="T12" fmla="*/ 0 w 114"/>
              <a:gd name="T13" fmla="*/ 0 h 29"/>
              <a:gd name="T14" fmla="*/ 114 w 114"/>
              <a:gd name="T15" fmla="*/ 29 h 29"/>
            </a:gdLst>
            <a:ahLst/>
            <a:cxnLst>
              <a:cxn ang="T8">
                <a:pos x="T0" y="T1"/>
              </a:cxn>
              <a:cxn ang="T9">
                <a:pos x="T2" y="T3"/>
              </a:cxn>
              <a:cxn ang="T10">
                <a:pos x="T4" y="T5"/>
              </a:cxn>
              <a:cxn ang="T11">
                <a:pos x="T6" y="T7"/>
              </a:cxn>
            </a:cxnLst>
            <a:rect l="T12" t="T13" r="T14" b="T15"/>
            <a:pathLst>
              <a:path w="114" h="29">
                <a:moveTo>
                  <a:pt x="114" y="29"/>
                </a:moveTo>
                <a:lnTo>
                  <a:pt x="51" y="0"/>
                </a:lnTo>
                <a:lnTo>
                  <a:pt x="0" y="29"/>
                </a:lnTo>
                <a:lnTo>
                  <a:pt x="114" y="29"/>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50" name="Freeform 29"/>
          <p:cNvSpPr>
            <a:spLocks/>
          </p:cNvSpPr>
          <p:nvPr/>
        </p:nvSpPr>
        <p:spPr bwMode="auto">
          <a:xfrm>
            <a:off x="6370638" y="6403975"/>
            <a:ext cx="39687" cy="50800"/>
          </a:xfrm>
          <a:custGeom>
            <a:avLst/>
            <a:gdLst>
              <a:gd name="T0" fmla="*/ 2147483647 w 47"/>
              <a:gd name="T1" fmla="*/ 2147483647 h 84"/>
              <a:gd name="T2" fmla="*/ 2147483647 w 47"/>
              <a:gd name="T3" fmla="*/ 2147483647 h 84"/>
              <a:gd name="T4" fmla="*/ 0 w 47"/>
              <a:gd name="T5" fmla="*/ 0 h 84"/>
              <a:gd name="T6" fmla="*/ 2147483647 w 47"/>
              <a:gd name="T7" fmla="*/ 2147483647 h 84"/>
              <a:gd name="T8" fmla="*/ 0 60000 65536"/>
              <a:gd name="T9" fmla="*/ 0 60000 65536"/>
              <a:gd name="T10" fmla="*/ 0 60000 65536"/>
              <a:gd name="T11" fmla="*/ 0 60000 65536"/>
              <a:gd name="T12" fmla="*/ 0 w 47"/>
              <a:gd name="T13" fmla="*/ 0 h 84"/>
              <a:gd name="T14" fmla="*/ 47 w 47"/>
              <a:gd name="T15" fmla="*/ 84 h 84"/>
            </a:gdLst>
            <a:ahLst/>
            <a:cxnLst>
              <a:cxn ang="T8">
                <a:pos x="T0" y="T1"/>
              </a:cxn>
              <a:cxn ang="T9">
                <a:pos x="T2" y="T3"/>
              </a:cxn>
              <a:cxn ang="T10">
                <a:pos x="T4" y="T5"/>
              </a:cxn>
              <a:cxn ang="T11">
                <a:pos x="T6" y="T7"/>
              </a:cxn>
            </a:cxnLst>
            <a:rect l="T12" t="T13" r="T14" b="T15"/>
            <a:pathLst>
              <a:path w="47" h="84">
                <a:moveTo>
                  <a:pt x="47" y="42"/>
                </a:moveTo>
                <a:lnTo>
                  <a:pt x="15" y="84"/>
                </a:lnTo>
                <a:lnTo>
                  <a:pt x="0" y="0"/>
                </a:lnTo>
                <a:lnTo>
                  <a:pt x="47" y="4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51" name="Freeform 30"/>
          <p:cNvSpPr>
            <a:spLocks/>
          </p:cNvSpPr>
          <p:nvPr/>
        </p:nvSpPr>
        <p:spPr bwMode="auto">
          <a:xfrm>
            <a:off x="4378325" y="6437313"/>
            <a:ext cx="128588" cy="42862"/>
          </a:xfrm>
          <a:custGeom>
            <a:avLst/>
            <a:gdLst>
              <a:gd name="T0" fmla="*/ 2147483647 w 159"/>
              <a:gd name="T1" fmla="*/ 0 h 23"/>
              <a:gd name="T2" fmla="*/ 2147483647 w 159"/>
              <a:gd name="T3" fmla="*/ 2147483647 h 23"/>
              <a:gd name="T4" fmla="*/ 0 w 159"/>
              <a:gd name="T5" fmla="*/ 2147483647 h 23"/>
              <a:gd name="T6" fmla="*/ 2147483647 w 159"/>
              <a:gd name="T7" fmla="*/ 0 h 23"/>
              <a:gd name="T8" fmla="*/ 0 60000 65536"/>
              <a:gd name="T9" fmla="*/ 0 60000 65536"/>
              <a:gd name="T10" fmla="*/ 0 60000 65536"/>
              <a:gd name="T11" fmla="*/ 0 60000 65536"/>
              <a:gd name="T12" fmla="*/ 0 w 159"/>
              <a:gd name="T13" fmla="*/ 0 h 23"/>
              <a:gd name="T14" fmla="*/ 159 w 159"/>
              <a:gd name="T15" fmla="*/ 23 h 23"/>
            </a:gdLst>
            <a:ahLst/>
            <a:cxnLst>
              <a:cxn ang="T8">
                <a:pos x="T0" y="T1"/>
              </a:cxn>
              <a:cxn ang="T9">
                <a:pos x="T2" y="T3"/>
              </a:cxn>
              <a:cxn ang="T10">
                <a:pos x="T4" y="T5"/>
              </a:cxn>
              <a:cxn ang="T11">
                <a:pos x="T6" y="T7"/>
              </a:cxn>
            </a:cxnLst>
            <a:rect l="T12" t="T13" r="T14" b="T15"/>
            <a:pathLst>
              <a:path w="159" h="23">
                <a:moveTo>
                  <a:pt x="159" y="0"/>
                </a:moveTo>
                <a:lnTo>
                  <a:pt x="44" y="23"/>
                </a:lnTo>
                <a:lnTo>
                  <a:pt x="0" y="4"/>
                </a:lnTo>
                <a:lnTo>
                  <a:pt x="159"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52" name="Freeform 31"/>
          <p:cNvSpPr>
            <a:spLocks/>
          </p:cNvSpPr>
          <p:nvPr/>
        </p:nvSpPr>
        <p:spPr bwMode="auto">
          <a:xfrm>
            <a:off x="6403975" y="5176838"/>
            <a:ext cx="17463" cy="42862"/>
          </a:xfrm>
          <a:custGeom>
            <a:avLst/>
            <a:gdLst>
              <a:gd name="T0" fmla="*/ 2147483647 w 22"/>
              <a:gd name="T1" fmla="*/ 2147483647 h 51"/>
              <a:gd name="T2" fmla="*/ 2147483647 w 22"/>
              <a:gd name="T3" fmla="*/ 2147483647 h 51"/>
              <a:gd name="T4" fmla="*/ 2147483647 w 22"/>
              <a:gd name="T5" fmla="*/ 2147483647 h 51"/>
              <a:gd name="T6" fmla="*/ 2147483647 w 22"/>
              <a:gd name="T7" fmla="*/ 2147483647 h 51"/>
              <a:gd name="T8" fmla="*/ 2147483647 w 22"/>
              <a:gd name="T9" fmla="*/ 2147483647 h 51"/>
              <a:gd name="T10" fmla="*/ 2147483647 w 22"/>
              <a:gd name="T11" fmla="*/ 2147483647 h 51"/>
              <a:gd name="T12" fmla="*/ 2147483647 w 22"/>
              <a:gd name="T13" fmla="*/ 0 h 51"/>
              <a:gd name="T14" fmla="*/ 2147483647 w 22"/>
              <a:gd name="T15" fmla="*/ 2147483647 h 51"/>
              <a:gd name="T16" fmla="*/ 2147483647 w 22"/>
              <a:gd name="T17" fmla="*/ 2147483647 h 51"/>
              <a:gd name="T18" fmla="*/ 2147483647 w 22"/>
              <a:gd name="T19" fmla="*/ 2147483647 h 51"/>
              <a:gd name="T20" fmla="*/ 2147483647 w 22"/>
              <a:gd name="T21" fmla="*/ 2147483647 h 51"/>
              <a:gd name="T22" fmla="*/ 2147483647 w 22"/>
              <a:gd name="T23" fmla="*/ 2147483647 h 51"/>
              <a:gd name="T24" fmla="*/ 2147483647 w 22"/>
              <a:gd name="T25" fmla="*/ 2147483647 h 51"/>
              <a:gd name="T26" fmla="*/ 0 w 22"/>
              <a:gd name="T27" fmla="*/ 2147483647 h 51"/>
              <a:gd name="T28" fmla="*/ 2147483647 w 22"/>
              <a:gd name="T29" fmla="*/ 2147483647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51"/>
              <a:gd name="T47" fmla="*/ 22 w 22"/>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51">
                <a:moveTo>
                  <a:pt x="4" y="34"/>
                </a:moveTo>
                <a:lnTo>
                  <a:pt x="8" y="32"/>
                </a:lnTo>
                <a:lnTo>
                  <a:pt x="5" y="26"/>
                </a:lnTo>
                <a:lnTo>
                  <a:pt x="8" y="20"/>
                </a:lnTo>
                <a:lnTo>
                  <a:pt x="13" y="15"/>
                </a:lnTo>
                <a:lnTo>
                  <a:pt x="19" y="11"/>
                </a:lnTo>
                <a:lnTo>
                  <a:pt x="18" y="0"/>
                </a:lnTo>
                <a:lnTo>
                  <a:pt x="22" y="11"/>
                </a:lnTo>
                <a:lnTo>
                  <a:pt x="18" y="30"/>
                </a:lnTo>
                <a:lnTo>
                  <a:pt x="18" y="32"/>
                </a:lnTo>
                <a:lnTo>
                  <a:pt x="14" y="46"/>
                </a:lnTo>
                <a:lnTo>
                  <a:pt x="13" y="51"/>
                </a:lnTo>
                <a:lnTo>
                  <a:pt x="5" y="50"/>
                </a:lnTo>
                <a:lnTo>
                  <a:pt x="0" y="40"/>
                </a:lnTo>
                <a:lnTo>
                  <a:pt x="4" y="34"/>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53" name="Freeform 32"/>
          <p:cNvSpPr>
            <a:spLocks/>
          </p:cNvSpPr>
          <p:nvPr/>
        </p:nvSpPr>
        <p:spPr bwMode="auto">
          <a:xfrm>
            <a:off x="6391275" y="5189538"/>
            <a:ext cx="11113" cy="42862"/>
          </a:xfrm>
          <a:custGeom>
            <a:avLst/>
            <a:gdLst>
              <a:gd name="T0" fmla="*/ 2147483647 w 12"/>
              <a:gd name="T1" fmla="*/ 2147483647 h 12"/>
              <a:gd name="T2" fmla="*/ 0 w 12"/>
              <a:gd name="T3" fmla="*/ 2147483647 h 12"/>
              <a:gd name="T4" fmla="*/ 0 w 12"/>
              <a:gd name="T5" fmla="*/ 2147483647 h 12"/>
              <a:gd name="T6" fmla="*/ 2147483647 w 12"/>
              <a:gd name="T7" fmla="*/ 2147483647 h 12"/>
              <a:gd name="T8" fmla="*/ 2147483647 w 12"/>
              <a:gd name="T9" fmla="*/ 0 h 12"/>
              <a:gd name="T10" fmla="*/ 2147483647 w 12"/>
              <a:gd name="T11" fmla="*/ 2147483647 h 12"/>
              <a:gd name="T12" fmla="*/ 2147483647 w 12"/>
              <a:gd name="T13" fmla="*/ 2147483647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5" y="11"/>
                </a:moveTo>
                <a:lnTo>
                  <a:pt x="0" y="5"/>
                </a:lnTo>
                <a:lnTo>
                  <a:pt x="0" y="12"/>
                </a:lnTo>
                <a:lnTo>
                  <a:pt x="10" y="8"/>
                </a:lnTo>
                <a:lnTo>
                  <a:pt x="12" y="0"/>
                </a:lnTo>
                <a:lnTo>
                  <a:pt x="10" y="1"/>
                </a:lnTo>
                <a:lnTo>
                  <a:pt x="5" y="11"/>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54" name="Freeform 33"/>
          <p:cNvSpPr>
            <a:spLocks/>
          </p:cNvSpPr>
          <p:nvPr/>
        </p:nvSpPr>
        <p:spPr bwMode="auto">
          <a:xfrm>
            <a:off x="6402388" y="5181600"/>
            <a:ext cx="6350" cy="42863"/>
          </a:xfrm>
          <a:custGeom>
            <a:avLst/>
            <a:gdLst>
              <a:gd name="T0" fmla="*/ 2147483647 w 9"/>
              <a:gd name="T1" fmla="*/ 2147483647 h 6"/>
              <a:gd name="T2" fmla="*/ 2147483647 w 9"/>
              <a:gd name="T3" fmla="*/ 2147483647 h 6"/>
              <a:gd name="T4" fmla="*/ 0 w 9"/>
              <a:gd name="T5" fmla="*/ 0 h 6"/>
              <a:gd name="T6" fmla="*/ 2147483647 w 9"/>
              <a:gd name="T7" fmla="*/ 2147483647 h 6"/>
              <a:gd name="T8" fmla="*/ 2147483647 w 9"/>
              <a:gd name="T9" fmla="*/ 2147483647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5" y="6"/>
                </a:moveTo>
                <a:lnTo>
                  <a:pt x="9" y="4"/>
                </a:lnTo>
                <a:lnTo>
                  <a:pt x="0" y="0"/>
                </a:lnTo>
                <a:lnTo>
                  <a:pt x="1" y="3"/>
                </a:lnTo>
                <a:lnTo>
                  <a:pt x="5" y="6"/>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55" name="Freeform 34"/>
          <p:cNvSpPr>
            <a:spLocks/>
          </p:cNvSpPr>
          <p:nvPr/>
        </p:nvSpPr>
        <p:spPr bwMode="auto">
          <a:xfrm>
            <a:off x="6370638" y="5218113"/>
            <a:ext cx="6350" cy="42862"/>
          </a:xfrm>
          <a:custGeom>
            <a:avLst/>
            <a:gdLst>
              <a:gd name="T0" fmla="*/ 2147483647 w 5"/>
              <a:gd name="T1" fmla="*/ 2147483647 h 5"/>
              <a:gd name="T2" fmla="*/ 2147483647 w 5"/>
              <a:gd name="T3" fmla="*/ 2147483647 h 5"/>
              <a:gd name="T4" fmla="*/ 0 w 5"/>
              <a:gd name="T5" fmla="*/ 0 h 5"/>
              <a:gd name="T6" fmla="*/ 2147483647 w 5"/>
              <a:gd name="T7" fmla="*/ 2147483647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5" y="1"/>
                </a:moveTo>
                <a:lnTo>
                  <a:pt x="2" y="5"/>
                </a:lnTo>
                <a:lnTo>
                  <a:pt x="0" y="0"/>
                </a:lnTo>
                <a:lnTo>
                  <a:pt x="5" y="1"/>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56" name="Freeform 35"/>
          <p:cNvSpPr>
            <a:spLocks/>
          </p:cNvSpPr>
          <p:nvPr/>
        </p:nvSpPr>
        <p:spPr bwMode="auto">
          <a:xfrm>
            <a:off x="6380163" y="5208588"/>
            <a:ext cx="6350" cy="42862"/>
          </a:xfrm>
          <a:custGeom>
            <a:avLst/>
            <a:gdLst>
              <a:gd name="T0" fmla="*/ 2147483647 w 5"/>
              <a:gd name="T1" fmla="*/ 2147483647 h 12"/>
              <a:gd name="T2" fmla="*/ 2147483647 w 5"/>
              <a:gd name="T3" fmla="*/ 0 h 12"/>
              <a:gd name="T4" fmla="*/ 0 w 5"/>
              <a:gd name="T5" fmla="*/ 2147483647 h 12"/>
              <a:gd name="T6" fmla="*/ 2147483647 w 5"/>
              <a:gd name="T7" fmla="*/ 2147483647 h 12"/>
              <a:gd name="T8" fmla="*/ 0 60000 65536"/>
              <a:gd name="T9" fmla="*/ 0 60000 65536"/>
              <a:gd name="T10" fmla="*/ 0 60000 65536"/>
              <a:gd name="T11" fmla="*/ 0 60000 65536"/>
              <a:gd name="T12" fmla="*/ 0 w 5"/>
              <a:gd name="T13" fmla="*/ 0 h 12"/>
              <a:gd name="T14" fmla="*/ 5 w 5"/>
              <a:gd name="T15" fmla="*/ 12 h 12"/>
            </a:gdLst>
            <a:ahLst/>
            <a:cxnLst>
              <a:cxn ang="T8">
                <a:pos x="T0" y="T1"/>
              </a:cxn>
              <a:cxn ang="T9">
                <a:pos x="T2" y="T3"/>
              </a:cxn>
              <a:cxn ang="T10">
                <a:pos x="T4" y="T5"/>
              </a:cxn>
              <a:cxn ang="T11">
                <a:pos x="T6" y="T7"/>
              </a:cxn>
            </a:cxnLst>
            <a:rect l="T12" t="T13" r="T14" b="T15"/>
            <a:pathLst>
              <a:path w="5" h="12">
                <a:moveTo>
                  <a:pt x="5" y="5"/>
                </a:moveTo>
                <a:lnTo>
                  <a:pt x="5" y="0"/>
                </a:lnTo>
                <a:lnTo>
                  <a:pt x="0" y="12"/>
                </a:lnTo>
                <a:lnTo>
                  <a:pt x="5" y="5"/>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57" name="Freeform 36"/>
          <p:cNvSpPr>
            <a:spLocks/>
          </p:cNvSpPr>
          <p:nvPr/>
        </p:nvSpPr>
        <p:spPr bwMode="auto">
          <a:xfrm>
            <a:off x="4029075" y="4122738"/>
            <a:ext cx="219075" cy="149225"/>
          </a:xfrm>
          <a:custGeom>
            <a:avLst/>
            <a:gdLst>
              <a:gd name="T0" fmla="*/ 2147483647 w 273"/>
              <a:gd name="T1" fmla="*/ 0 h 238"/>
              <a:gd name="T2" fmla="*/ 2147483647 w 273"/>
              <a:gd name="T3" fmla="*/ 2147483647 h 238"/>
              <a:gd name="T4" fmla="*/ 2147483647 w 273"/>
              <a:gd name="T5" fmla="*/ 2147483647 h 238"/>
              <a:gd name="T6" fmla="*/ 0 w 273"/>
              <a:gd name="T7" fmla="*/ 2147483647 h 238"/>
              <a:gd name="T8" fmla="*/ 2147483647 w 273"/>
              <a:gd name="T9" fmla="*/ 2147483647 h 238"/>
              <a:gd name="T10" fmla="*/ 2147483647 w 273"/>
              <a:gd name="T11" fmla="*/ 2147483647 h 238"/>
              <a:gd name="T12" fmla="*/ 2147483647 w 273"/>
              <a:gd name="T13" fmla="*/ 2147483647 h 238"/>
              <a:gd name="T14" fmla="*/ 2147483647 w 273"/>
              <a:gd name="T15" fmla="*/ 2147483647 h 238"/>
              <a:gd name="T16" fmla="*/ 2147483647 w 273"/>
              <a:gd name="T17" fmla="*/ 2147483647 h 238"/>
              <a:gd name="T18" fmla="*/ 2147483647 w 273"/>
              <a:gd name="T19" fmla="*/ 0 h 2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3"/>
              <a:gd name="T31" fmla="*/ 0 h 238"/>
              <a:gd name="T32" fmla="*/ 273 w 273"/>
              <a:gd name="T33" fmla="*/ 238 h 2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3" h="238">
                <a:moveTo>
                  <a:pt x="221" y="0"/>
                </a:moveTo>
                <a:lnTo>
                  <a:pt x="100" y="17"/>
                </a:lnTo>
                <a:lnTo>
                  <a:pt x="14" y="81"/>
                </a:lnTo>
                <a:lnTo>
                  <a:pt x="0" y="192"/>
                </a:lnTo>
                <a:lnTo>
                  <a:pt x="85" y="238"/>
                </a:lnTo>
                <a:lnTo>
                  <a:pt x="129" y="224"/>
                </a:lnTo>
                <a:lnTo>
                  <a:pt x="211" y="141"/>
                </a:lnTo>
                <a:lnTo>
                  <a:pt x="273" y="51"/>
                </a:lnTo>
                <a:lnTo>
                  <a:pt x="264" y="4"/>
                </a:lnTo>
                <a:lnTo>
                  <a:pt x="221" y="0"/>
                </a:lnTo>
                <a:close/>
              </a:path>
            </a:pathLst>
          </a:custGeom>
          <a:solidFill>
            <a:srgbClr val="CCFFFF"/>
          </a:solidFill>
          <a:ln w="1651">
            <a:solidFill>
              <a:schemeClr val="tx1"/>
            </a:solidFill>
            <a:prstDash val="solid"/>
            <a:round/>
            <a:headEnd/>
            <a:tailEnd/>
          </a:ln>
        </p:spPr>
        <p:txBody>
          <a:bodyPr/>
          <a:lstStyle/>
          <a:p>
            <a:endParaRPr lang="ja-JP" altLang="en-US"/>
          </a:p>
        </p:txBody>
      </p:sp>
      <p:sp>
        <p:nvSpPr>
          <p:cNvPr id="30758" name="Freeform 37"/>
          <p:cNvSpPr>
            <a:spLocks/>
          </p:cNvSpPr>
          <p:nvPr/>
        </p:nvSpPr>
        <p:spPr bwMode="auto">
          <a:xfrm>
            <a:off x="5786438" y="3525838"/>
            <a:ext cx="60325" cy="57150"/>
          </a:xfrm>
          <a:custGeom>
            <a:avLst/>
            <a:gdLst>
              <a:gd name="T0" fmla="*/ 0 w 76"/>
              <a:gd name="T1" fmla="*/ 2147483647 h 93"/>
              <a:gd name="T2" fmla="*/ 2147483647 w 76"/>
              <a:gd name="T3" fmla="*/ 2147483647 h 93"/>
              <a:gd name="T4" fmla="*/ 2147483647 w 76"/>
              <a:gd name="T5" fmla="*/ 0 h 93"/>
              <a:gd name="T6" fmla="*/ 0 w 76"/>
              <a:gd name="T7" fmla="*/ 2147483647 h 93"/>
              <a:gd name="T8" fmla="*/ 0 60000 65536"/>
              <a:gd name="T9" fmla="*/ 0 60000 65536"/>
              <a:gd name="T10" fmla="*/ 0 60000 65536"/>
              <a:gd name="T11" fmla="*/ 0 60000 65536"/>
              <a:gd name="T12" fmla="*/ 0 w 76"/>
              <a:gd name="T13" fmla="*/ 0 h 93"/>
              <a:gd name="T14" fmla="*/ 76 w 76"/>
              <a:gd name="T15" fmla="*/ 93 h 93"/>
            </a:gdLst>
            <a:ahLst/>
            <a:cxnLst>
              <a:cxn ang="T8">
                <a:pos x="T0" y="T1"/>
              </a:cxn>
              <a:cxn ang="T9">
                <a:pos x="T2" y="T3"/>
              </a:cxn>
              <a:cxn ang="T10">
                <a:pos x="T4" y="T5"/>
              </a:cxn>
              <a:cxn ang="T11">
                <a:pos x="T6" y="T7"/>
              </a:cxn>
            </a:cxnLst>
            <a:rect l="T12" t="T13" r="T14" b="T15"/>
            <a:pathLst>
              <a:path w="76" h="93">
                <a:moveTo>
                  <a:pt x="0" y="93"/>
                </a:moveTo>
                <a:lnTo>
                  <a:pt x="76" y="15"/>
                </a:lnTo>
                <a:lnTo>
                  <a:pt x="71" y="0"/>
                </a:lnTo>
                <a:lnTo>
                  <a:pt x="0" y="93"/>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59" name="Freeform 38"/>
          <p:cNvSpPr>
            <a:spLocks/>
          </p:cNvSpPr>
          <p:nvPr/>
        </p:nvSpPr>
        <p:spPr bwMode="auto">
          <a:xfrm>
            <a:off x="6086475" y="2262188"/>
            <a:ext cx="976313" cy="692150"/>
          </a:xfrm>
          <a:custGeom>
            <a:avLst/>
            <a:gdLst>
              <a:gd name="T0" fmla="*/ 2147483647 w 1217"/>
              <a:gd name="T1" fmla="*/ 2147483647 h 1112"/>
              <a:gd name="T2" fmla="*/ 2147483647 w 1217"/>
              <a:gd name="T3" fmla="*/ 2147483647 h 1112"/>
              <a:gd name="T4" fmla="*/ 2147483647 w 1217"/>
              <a:gd name="T5" fmla="*/ 2147483647 h 1112"/>
              <a:gd name="T6" fmla="*/ 2147483647 w 1217"/>
              <a:gd name="T7" fmla="*/ 2147483647 h 1112"/>
              <a:gd name="T8" fmla="*/ 2147483647 w 1217"/>
              <a:gd name="T9" fmla="*/ 2147483647 h 1112"/>
              <a:gd name="T10" fmla="*/ 2147483647 w 1217"/>
              <a:gd name="T11" fmla="*/ 2147483647 h 1112"/>
              <a:gd name="T12" fmla="*/ 2147483647 w 1217"/>
              <a:gd name="T13" fmla="*/ 2147483647 h 1112"/>
              <a:gd name="T14" fmla="*/ 2147483647 w 1217"/>
              <a:gd name="T15" fmla="*/ 2147483647 h 1112"/>
              <a:gd name="T16" fmla="*/ 2147483647 w 1217"/>
              <a:gd name="T17" fmla="*/ 2147483647 h 1112"/>
              <a:gd name="T18" fmla="*/ 2147483647 w 1217"/>
              <a:gd name="T19" fmla="*/ 2147483647 h 1112"/>
              <a:gd name="T20" fmla="*/ 2147483647 w 1217"/>
              <a:gd name="T21" fmla="*/ 2147483647 h 1112"/>
              <a:gd name="T22" fmla="*/ 2147483647 w 1217"/>
              <a:gd name="T23" fmla="*/ 2147483647 h 1112"/>
              <a:gd name="T24" fmla="*/ 2147483647 w 1217"/>
              <a:gd name="T25" fmla="*/ 2147483647 h 1112"/>
              <a:gd name="T26" fmla="*/ 2147483647 w 1217"/>
              <a:gd name="T27" fmla="*/ 2147483647 h 1112"/>
              <a:gd name="T28" fmla="*/ 2147483647 w 1217"/>
              <a:gd name="T29" fmla="*/ 2147483647 h 1112"/>
              <a:gd name="T30" fmla="*/ 2147483647 w 1217"/>
              <a:gd name="T31" fmla="*/ 2147483647 h 1112"/>
              <a:gd name="T32" fmla="*/ 2147483647 w 1217"/>
              <a:gd name="T33" fmla="*/ 2147483647 h 1112"/>
              <a:gd name="T34" fmla="*/ 2147483647 w 1217"/>
              <a:gd name="T35" fmla="*/ 2147483647 h 1112"/>
              <a:gd name="T36" fmla="*/ 2147483647 w 1217"/>
              <a:gd name="T37" fmla="*/ 2147483647 h 1112"/>
              <a:gd name="T38" fmla="*/ 0 w 1217"/>
              <a:gd name="T39" fmla="*/ 2147483647 h 1112"/>
              <a:gd name="T40" fmla="*/ 2147483647 w 1217"/>
              <a:gd name="T41" fmla="*/ 2147483647 h 1112"/>
              <a:gd name="T42" fmla="*/ 2147483647 w 1217"/>
              <a:gd name="T43" fmla="*/ 2147483647 h 1112"/>
              <a:gd name="T44" fmla="*/ 2147483647 w 1217"/>
              <a:gd name="T45" fmla="*/ 2147483647 h 1112"/>
              <a:gd name="T46" fmla="*/ 2147483647 w 1217"/>
              <a:gd name="T47" fmla="*/ 2147483647 h 1112"/>
              <a:gd name="T48" fmla="*/ 2147483647 w 1217"/>
              <a:gd name="T49" fmla="*/ 2147483647 h 1112"/>
              <a:gd name="T50" fmla="*/ 2147483647 w 1217"/>
              <a:gd name="T51" fmla="*/ 2147483647 h 1112"/>
              <a:gd name="T52" fmla="*/ 2147483647 w 1217"/>
              <a:gd name="T53" fmla="*/ 2147483647 h 1112"/>
              <a:gd name="T54" fmla="*/ 2147483647 w 1217"/>
              <a:gd name="T55" fmla="*/ 2147483647 h 1112"/>
              <a:gd name="T56" fmla="*/ 2147483647 w 1217"/>
              <a:gd name="T57" fmla="*/ 2147483647 h 1112"/>
              <a:gd name="T58" fmla="*/ 2147483647 w 1217"/>
              <a:gd name="T59" fmla="*/ 2147483647 h 1112"/>
              <a:gd name="T60" fmla="*/ 2147483647 w 1217"/>
              <a:gd name="T61" fmla="*/ 2147483647 h 1112"/>
              <a:gd name="T62" fmla="*/ 2147483647 w 1217"/>
              <a:gd name="T63" fmla="*/ 2147483647 h 1112"/>
              <a:gd name="T64" fmla="*/ 2147483647 w 1217"/>
              <a:gd name="T65" fmla="*/ 2147483647 h 1112"/>
              <a:gd name="T66" fmla="*/ 2147483647 w 1217"/>
              <a:gd name="T67" fmla="*/ 2147483647 h 1112"/>
              <a:gd name="T68" fmla="*/ 2147483647 w 1217"/>
              <a:gd name="T69" fmla="*/ 2147483647 h 1112"/>
              <a:gd name="T70" fmla="*/ 2147483647 w 1217"/>
              <a:gd name="T71" fmla="*/ 2147483647 h 1112"/>
              <a:gd name="T72" fmla="*/ 2147483647 w 1217"/>
              <a:gd name="T73" fmla="*/ 2147483647 h 1112"/>
              <a:gd name="T74" fmla="*/ 2147483647 w 1217"/>
              <a:gd name="T75" fmla="*/ 2147483647 h 1112"/>
              <a:gd name="T76" fmla="*/ 2147483647 w 1217"/>
              <a:gd name="T77" fmla="*/ 2147483647 h 1112"/>
              <a:gd name="T78" fmla="*/ 2147483647 w 1217"/>
              <a:gd name="T79" fmla="*/ 2147483647 h 1112"/>
              <a:gd name="T80" fmla="*/ 2147483647 w 1217"/>
              <a:gd name="T81" fmla="*/ 2147483647 h 1112"/>
              <a:gd name="T82" fmla="*/ 2147483647 w 1217"/>
              <a:gd name="T83" fmla="*/ 2147483647 h 1112"/>
              <a:gd name="T84" fmla="*/ 2147483647 w 1217"/>
              <a:gd name="T85" fmla="*/ 2147483647 h 1112"/>
              <a:gd name="T86" fmla="*/ 2147483647 w 1217"/>
              <a:gd name="T87" fmla="*/ 0 h 1112"/>
              <a:gd name="T88" fmla="*/ 2147483647 w 1217"/>
              <a:gd name="T89" fmla="*/ 2147483647 h 1112"/>
              <a:gd name="T90" fmla="*/ 2147483647 w 1217"/>
              <a:gd name="T91" fmla="*/ 2147483647 h 1112"/>
              <a:gd name="T92" fmla="*/ 2147483647 w 1217"/>
              <a:gd name="T93" fmla="*/ 2147483647 h 1112"/>
              <a:gd name="T94" fmla="*/ 2147483647 w 1217"/>
              <a:gd name="T95" fmla="*/ 2147483647 h 1112"/>
              <a:gd name="T96" fmla="*/ 2147483647 w 1217"/>
              <a:gd name="T97" fmla="*/ 2147483647 h 1112"/>
              <a:gd name="T98" fmla="*/ 2147483647 w 1217"/>
              <a:gd name="T99" fmla="*/ 2147483647 h 1112"/>
              <a:gd name="T100" fmla="*/ 2147483647 w 1217"/>
              <a:gd name="T101" fmla="*/ 2147483647 h 1112"/>
              <a:gd name="T102" fmla="*/ 2147483647 w 1217"/>
              <a:gd name="T103" fmla="*/ 2147483647 h 1112"/>
              <a:gd name="T104" fmla="*/ 2147483647 w 1217"/>
              <a:gd name="T105" fmla="*/ 2147483647 h 11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7"/>
              <a:gd name="T160" fmla="*/ 0 h 1112"/>
              <a:gd name="T161" fmla="*/ 1217 w 1217"/>
              <a:gd name="T162" fmla="*/ 1112 h 11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7" h="1112">
                <a:moveTo>
                  <a:pt x="1001" y="835"/>
                </a:moveTo>
                <a:lnTo>
                  <a:pt x="988" y="805"/>
                </a:lnTo>
                <a:lnTo>
                  <a:pt x="964" y="866"/>
                </a:lnTo>
                <a:lnTo>
                  <a:pt x="905" y="889"/>
                </a:lnTo>
                <a:lnTo>
                  <a:pt x="871" y="941"/>
                </a:lnTo>
                <a:lnTo>
                  <a:pt x="868" y="879"/>
                </a:lnTo>
                <a:lnTo>
                  <a:pt x="812" y="953"/>
                </a:lnTo>
                <a:lnTo>
                  <a:pt x="696" y="944"/>
                </a:lnTo>
                <a:lnTo>
                  <a:pt x="667" y="925"/>
                </a:lnTo>
                <a:lnTo>
                  <a:pt x="645" y="893"/>
                </a:lnTo>
                <a:lnTo>
                  <a:pt x="640" y="959"/>
                </a:lnTo>
                <a:lnTo>
                  <a:pt x="651" y="995"/>
                </a:lnTo>
                <a:lnTo>
                  <a:pt x="577" y="1053"/>
                </a:lnTo>
                <a:lnTo>
                  <a:pt x="540" y="1112"/>
                </a:lnTo>
                <a:lnTo>
                  <a:pt x="468" y="1026"/>
                </a:lnTo>
                <a:lnTo>
                  <a:pt x="493" y="934"/>
                </a:lnTo>
                <a:lnTo>
                  <a:pt x="352" y="953"/>
                </a:lnTo>
                <a:lnTo>
                  <a:pt x="185" y="988"/>
                </a:lnTo>
                <a:lnTo>
                  <a:pt x="121" y="1046"/>
                </a:lnTo>
                <a:lnTo>
                  <a:pt x="0" y="1020"/>
                </a:lnTo>
                <a:lnTo>
                  <a:pt x="41" y="975"/>
                </a:lnTo>
                <a:lnTo>
                  <a:pt x="148" y="897"/>
                </a:lnTo>
                <a:lnTo>
                  <a:pt x="254" y="819"/>
                </a:lnTo>
                <a:lnTo>
                  <a:pt x="370" y="812"/>
                </a:lnTo>
                <a:lnTo>
                  <a:pt x="486" y="805"/>
                </a:lnTo>
                <a:lnTo>
                  <a:pt x="500" y="819"/>
                </a:lnTo>
                <a:lnTo>
                  <a:pt x="576" y="787"/>
                </a:lnTo>
                <a:lnTo>
                  <a:pt x="598" y="710"/>
                </a:lnTo>
                <a:lnTo>
                  <a:pt x="640" y="600"/>
                </a:lnTo>
                <a:lnTo>
                  <a:pt x="702" y="569"/>
                </a:lnTo>
                <a:lnTo>
                  <a:pt x="679" y="606"/>
                </a:lnTo>
                <a:lnTo>
                  <a:pt x="696" y="652"/>
                </a:lnTo>
                <a:lnTo>
                  <a:pt x="779" y="594"/>
                </a:lnTo>
                <a:lnTo>
                  <a:pt x="862" y="537"/>
                </a:lnTo>
                <a:lnTo>
                  <a:pt x="923" y="434"/>
                </a:lnTo>
                <a:lnTo>
                  <a:pt x="983" y="331"/>
                </a:lnTo>
                <a:lnTo>
                  <a:pt x="976" y="222"/>
                </a:lnTo>
                <a:lnTo>
                  <a:pt x="1002" y="101"/>
                </a:lnTo>
                <a:lnTo>
                  <a:pt x="1050" y="34"/>
                </a:lnTo>
                <a:lnTo>
                  <a:pt x="1082" y="73"/>
                </a:lnTo>
                <a:lnTo>
                  <a:pt x="1124" y="53"/>
                </a:lnTo>
                <a:lnTo>
                  <a:pt x="1122" y="31"/>
                </a:lnTo>
                <a:lnTo>
                  <a:pt x="1073" y="31"/>
                </a:lnTo>
                <a:lnTo>
                  <a:pt x="1105" y="0"/>
                </a:lnTo>
                <a:lnTo>
                  <a:pt x="1145" y="21"/>
                </a:lnTo>
                <a:lnTo>
                  <a:pt x="1173" y="141"/>
                </a:lnTo>
                <a:lnTo>
                  <a:pt x="1217" y="264"/>
                </a:lnTo>
                <a:lnTo>
                  <a:pt x="1151" y="426"/>
                </a:lnTo>
                <a:lnTo>
                  <a:pt x="1097" y="475"/>
                </a:lnTo>
                <a:lnTo>
                  <a:pt x="1083" y="648"/>
                </a:lnTo>
                <a:lnTo>
                  <a:pt x="1090" y="784"/>
                </a:lnTo>
                <a:lnTo>
                  <a:pt x="988" y="909"/>
                </a:lnTo>
                <a:lnTo>
                  <a:pt x="1001" y="835"/>
                </a:lnTo>
                <a:close/>
              </a:path>
            </a:pathLst>
          </a:custGeom>
          <a:solidFill>
            <a:srgbClr val="FF0000"/>
          </a:solidFill>
          <a:ln w="1651">
            <a:solidFill>
              <a:srgbClr val="000000"/>
            </a:solidFill>
            <a:prstDash val="solid"/>
            <a:round/>
            <a:headEnd/>
            <a:tailEnd/>
          </a:ln>
        </p:spPr>
        <p:txBody>
          <a:bodyPr/>
          <a:lstStyle/>
          <a:p>
            <a:endParaRPr lang="ja-JP" altLang="en-US"/>
          </a:p>
        </p:txBody>
      </p:sp>
      <p:sp>
        <p:nvSpPr>
          <p:cNvPr id="30760" name="Freeform 39"/>
          <p:cNvSpPr>
            <a:spLocks/>
          </p:cNvSpPr>
          <p:nvPr/>
        </p:nvSpPr>
        <p:spPr bwMode="auto">
          <a:xfrm>
            <a:off x="6869113" y="1916113"/>
            <a:ext cx="473075" cy="346075"/>
          </a:xfrm>
          <a:custGeom>
            <a:avLst/>
            <a:gdLst>
              <a:gd name="T0" fmla="*/ 2147483647 w 589"/>
              <a:gd name="T1" fmla="*/ 2147483647 h 557"/>
              <a:gd name="T2" fmla="*/ 2147483647 w 589"/>
              <a:gd name="T3" fmla="*/ 2147483647 h 557"/>
              <a:gd name="T4" fmla="*/ 2147483647 w 589"/>
              <a:gd name="T5" fmla="*/ 2147483647 h 557"/>
              <a:gd name="T6" fmla="*/ 2147483647 w 589"/>
              <a:gd name="T7" fmla="*/ 0 h 557"/>
              <a:gd name="T8" fmla="*/ 2147483647 w 589"/>
              <a:gd name="T9" fmla="*/ 2147483647 h 557"/>
              <a:gd name="T10" fmla="*/ 2147483647 w 589"/>
              <a:gd name="T11" fmla="*/ 2147483647 h 557"/>
              <a:gd name="T12" fmla="*/ 2147483647 w 589"/>
              <a:gd name="T13" fmla="*/ 2147483647 h 557"/>
              <a:gd name="T14" fmla="*/ 2147483647 w 589"/>
              <a:gd name="T15" fmla="*/ 2147483647 h 557"/>
              <a:gd name="T16" fmla="*/ 2147483647 w 589"/>
              <a:gd name="T17" fmla="*/ 2147483647 h 557"/>
              <a:gd name="T18" fmla="*/ 2147483647 w 589"/>
              <a:gd name="T19" fmla="*/ 2147483647 h 557"/>
              <a:gd name="T20" fmla="*/ 0 w 589"/>
              <a:gd name="T21" fmla="*/ 2147483647 h 557"/>
              <a:gd name="T22" fmla="*/ 2147483647 w 589"/>
              <a:gd name="T23" fmla="*/ 2147483647 h 557"/>
              <a:gd name="T24" fmla="*/ 2147483647 w 589"/>
              <a:gd name="T25" fmla="*/ 2147483647 h 557"/>
              <a:gd name="T26" fmla="*/ 2147483647 w 589"/>
              <a:gd name="T27" fmla="*/ 2147483647 h 557"/>
              <a:gd name="T28" fmla="*/ 2147483647 w 589"/>
              <a:gd name="T29" fmla="*/ 2147483647 h 557"/>
              <a:gd name="T30" fmla="*/ 2147483647 w 589"/>
              <a:gd name="T31" fmla="*/ 2147483647 h 557"/>
              <a:gd name="T32" fmla="*/ 2147483647 w 589"/>
              <a:gd name="T33" fmla="*/ 2147483647 h 557"/>
              <a:gd name="T34" fmla="*/ 2147483647 w 589"/>
              <a:gd name="T35" fmla="*/ 2147483647 h 557"/>
              <a:gd name="T36" fmla="*/ 2147483647 w 589"/>
              <a:gd name="T37" fmla="*/ 2147483647 h 557"/>
              <a:gd name="T38" fmla="*/ 2147483647 w 589"/>
              <a:gd name="T39" fmla="*/ 2147483647 h 557"/>
              <a:gd name="T40" fmla="*/ 2147483647 w 589"/>
              <a:gd name="T41" fmla="*/ 2147483647 h 557"/>
              <a:gd name="T42" fmla="*/ 2147483647 w 589"/>
              <a:gd name="T43" fmla="*/ 2147483647 h 557"/>
              <a:gd name="T44" fmla="*/ 2147483647 w 589"/>
              <a:gd name="T45" fmla="*/ 2147483647 h 557"/>
              <a:gd name="T46" fmla="*/ 2147483647 w 589"/>
              <a:gd name="T47" fmla="*/ 2147483647 h 5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9"/>
              <a:gd name="T73" fmla="*/ 0 h 557"/>
              <a:gd name="T74" fmla="*/ 589 w 589"/>
              <a:gd name="T75" fmla="*/ 557 h 5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9" h="557">
                <a:moveTo>
                  <a:pt x="515" y="213"/>
                </a:moveTo>
                <a:lnTo>
                  <a:pt x="428" y="187"/>
                </a:lnTo>
                <a:lnTo>
                  <a:pt x="314" y="93"/>
                </a:lnTo>
                <a:lnTo>
                  <a:pt x="200" y="0"/>
                </a:lnTo>
                <a:lnTo>
                  <a:pt x="184" y="73"/>
                </a:lnTo>
                <a:lnTo>
                  <a:pt x="170" y="188"/>
                </a:lnTo>
                <a:lnTo>
                  <a:pt x="157" y="304"/>
                </a:lnTo>
                <a:lnTo>
                  <a:pt x="79" y="307"/>
                </a:lnTo>
                <a:lnTo>
                  <a:pt x="54" y="323"/>
                </a:lnTo>
                <a:lnTo>
                  <a:pt x="24" y="378"/>
                </a:lnTo>
                <a:lnTo>
                  <a:pt x="0" y="456"/>
                </a:lnTo>
                <a:lnTo>
                  <a:pt x="18" y="557"/>
                </a:lnTo>
                <a:lnTo>
                  <a:pt x="60" y="531"/>
                </a:lnTo>
                <a:lnTo>
                  <a:pt x="124" y="520"/>
                </a:lnTo>
                <a:lnTo>
                  <a:pt x="43" y="429"/>
                </a:lnTo>
                <a:lnTo>
                  <a:pt x="105" y="422"/>
                </a:lnTo>
                <a:lnTo>
                  <a:pt x="163" y="403"/>
                </a:lnTo>
                <a:lnTo>
                  <a:pt x="342" y="476"/>
                </a:lnTo>
                <a:lnTo>
                  <a:pt x="366" y="442"/>
                </a:lnTo>
                <a:lnTo>
                  <a:pt x="473" y="351"/>
                </a:lnTo>
                <a:lnTo>
                  <a:pt x="589" y="307"/>
                </a:lnTo>
                <a:lnTo>
                  <a:pt x="557" y="264"/>
                </a:lnTo>
                <a:lnTo>
                  <a:pt x="571" y="170"/>
                </a:lnTo>
                <a:lnTo>
                  <a:pt x="515" y="213"/>
                </a:lnTo>
                <a:close/>
              </a:path>
            </a:pathLst>
          </a:custGeom>
          <a:solidFill>
            <a:srgbClr val="FF0000"/>
          </a:solidFill>
          <a:ln w="1651">
            <a:solidFill>
              <a:srgbClr val="000000"/>
            </a:solidFill>
            <a:prstDash val="solid"/>
            <a:round/>
            <a:headEnd/>
            <a:tailEnd/>
          </a:ln>
        </p:spPr>
        <p:txBody>
          <a:bodyPr/>
          <a:lstStyle/>
          <a:p>
            <a:endParaRPr lang="ja-JP" altLang="en-US"/>
          </a:p>
        </p:txBody>
      </p:sp>
      <p:sp>
        <p:nvSpPr>
          <p:cNvPr id="30761" name="Freeform 40"/>
          <p:cNvSpPr>
            <a:spLocks/>
          </p:cNvSpPr>
          <p:nvPr/>
        </p:nvSpPr>
        <p:spPr bwMode="auto">
          <a:xfrm>
            <a:off x="5976938" y="2916238"/>
            <a:ext cx="214312" cy="239712"/>
          </a:xfrm>
          <a:custGeom>
            <a:avLst/>
            <a:gdLst>
              <a:gd name="T0" fmla="*/ 2147483647 w 266"/>
              <a:gd name="T1" fmla="*/ 2147483647 h 385"/>
              <a:gd name="T2" fmla="*/ 2147483647 w 266"/>
              <a:gd name="T3" fmla="*/ 2147483647 h 385"/>
              <a:gd name="T4" fmla="*/ 2147483647 w 266"/>
              <a:gd name="T5" fmla="*/ 2147483647 h 385"/>
              <a:gd name="T6" fmla="*/ 2147483647 w 266"/>
              <a:gd name="T7" fmla="*/ 2147483647 h 385"/>
              <a:gd name="T8" fmla="*/ 2147483647 w 266"/>
              <a:gd name="T9" fmla="*/ 2147483647 h 385"/>
              <a:gd name="T10" fmla="*/ 2147483647 w 266"/>
              <a:gd name="T11" fmla="*/ 2147483647 h 385"/>
              <a:gd name="T12" fmla="*/ 2147483647 w 266"/>
              <a:gd name="T13" fmla="*/ 2147483647 h 385"/>
              <a:gd name="T14" fmla="*/ 2147483647 w 266"/>
              <a:gd name="T15" fmla="*/ 2147483647 h 385"/>
              <a:gd name="T16" fmla="*/ 2147483647 w 266"/>
              <a:gd name="T17" fmla="*/ 2147483647 h 385"/>
              <a:gd name="T18" fmla="*/ 2147483647 w 266"/>
              <a:gd name="T19" fmla="*/ 2147483647 h 385"/>
              <a:gd name="T20" fmla="*/ 2147483647 w 266"/>
              <a:gd name="T21" fmla="*/ 2147483647 h 385"/>
              <a:gd name="T22" fmla="*/ 2147483647 w 266"/>
              <a:gd name="T23" fmla="*/ 2147483647 h 385"/>
              <a:gd name="T24" fmla="*/ 2147483647 w 266"/>
              <a:gd name="T25" fmla="*/ 2147483647 h 385"/>
              <a:gd name="T26" fmla="*/ 2147483647 w 266"/>
              <a:gd name="T27" fmla="*/ 2147483647 h 385"/>
              <a:gd name="T28" fmla="*/ 0 w 266"/>
              <a:gd name="T29" fmla="*/ 2147483647 h 385"/>
              <a:gd name="T30" fmla="*/ 2147483647 w 266"/>
              <a:gd name="T31" fmla="*/ 0 h 385"/>
              <a:gd name="T32" fmla="*/ 2147483647 w 266"/>
              <a:gd name="T33" fmla="*/ 2147483647 h 385"/>
              <a:gd name="T34" fmla="*/ 2147483647 w 266"/>
              <a:gd name="T35" fmla="*/ 2147483647 h 385"/>
              <a:gd name="T36" fmla="*/ 2147483647 w 266"/>
              <a:gd name="T37" fmla="*/ 2147483647 h 385"/>
              <a:gd name="T38" fmla="*/ 2147483647 w 266"/>
              <a:gd name="T39" fmla="*/ 2147483647 h 3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6"/>
              <a:gd name="T61" fmla="*/ 0 h 385"/>
              <a:gd name="T62" fmla="*/ 266 w 266"/>
              <a:gd name="T63" fmla="*/ 385 h 3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6" h="385">
                <a:moveTo>
                  <a:pt x="266" y="132"/>
                </a:moveTo>
                <a:lnTo>
                  <a:pt x="217" y="234"/>
                </a:lnTo>
                <a:lnTo>
                  <a:pt x="168" y="336"/>
                </a:lnTo>
                <a:lnTo>
                  <a:pt x="116" y="385"/>
                </a:lnTo>
                <a:lnTo>
                  <a:pt x="103" y="304"/>
                </a:lnTo>
                <a:lnTo>
                  <a:pt x="88" y="369"/>
                </a:lnTo>
                <a:lnTo>
                  <a:pt x="68" y="339"/>
                </a:lnTo>
                <a:lnTo>
                  <a:pt x="77" y="234"/>
                </a:lnTo>
                <a:lnTo>
                  <a:pt x="103" y="174"/>
                </a:lnTo>
                <a:lnTo>
                  <a:pt x="55" y="107"/>
                </a:lnTo>
                <a:lnTo>
                  <a:pt x="63" y="176"/>
                </a:lnTo>
                <a:lnTo>
                  <a:pt x="20" y="176"/>
                </a:lnTo>
                <a:lnTo>
                  <a:pt x="17" y="125"/>
                </a:lnTo>
                <a:lnTo>
                  <a:pt x="32" y="125"/>
                </a:lnTo>
                <a:lnTo>
                  <a:pt x="0" y="74"/>
                </a:lnTo>
                <a:lnTo>
                  <a:pt x="148" y="0"/>
                </a:lnTo>
                <a:lnTo>
                  <a:pt x="199" y="42"/>
                </a:lnTo>
                <a:lnTo>
                  <a:pt x="227" y="65"/>
                </a:lnTo>
                <a:lnTo>
                  <a:pt x="226" y="88"/>
                </a:lnTo>
                <a:lnTo>
                  <a:pt x="266" y="132"/>
                </a:lnTo>
                <a:close/>
              </a:path>
            </a:pathLst>
          </a:custGeom>
          <a:solidFill>
            <a:srgbClr val="FF0000"/>
          </a:solidFill>
          <a:ln w="1651">
            <a:solidFill>
              <a:srgbClr val="000000"/>
            </a:solidFill>
            <a:prstDash val="solid"/>
            <a:round/>
            <a:headEnd/>
            <a:tailEnd/>
          </a:ln>
        </p:spPr>
        <p:txBody>
          <a:bodyPr/>
          <a:lstStyle/>
          <a:p>
            <a:endParaRPr lang="ja-JP" altLang="en-US"/>
          </a:p>
        </p:txBody>
      </p:sp>
      <p:sp>
        <p:nvSpPr>
          <p:cNvPr id="30762" name="Freeform 41"/>
          <p:cNvSpPr>
            <a:spLocks/>
          </p:cNvSpPr>
          <p:nvPr/>
        </p:nvSpPr>
        <p:spPr bwMode="auto">
          <a:xfrm>
            <a:off x="6199188" y="2879725"/>
            <a:ext cx="231775" cy="133350"/>
          </a:xfrm>
          <a:custGeom>
            <a:avLst/>
            <a:gdLst>
              <a:gd name="T0" fmla="*/ 2147483647 w 286"/>
              <a:gd name="T1" fmla="*/ 2147483647 h 215"/>
              <a:gd name="T2" fmla="*/ 2147483647 w 286"/>
              <a:gd name="T3" fmla="*/ 2147483647 h 215"/>
              <a:gd name="T4" fmla="*/ 2147483647 w 286"/>
              <a:gd name="T5" fmla="*/ 2147483647 h 215"/>
              <a:gd name="T6" fmla="*/ 2147483647 w 286"/>
              <a:gd name="T7" fmla="*/ 2147483647 h 215"/>
              <a:gd name="T8" fmla="*/ 2147483647 w 286"/>
              <a:gd name="T9" fmla="*/ 2147483647 h 215"/>
              <a:gd name="T10" fmla="*/ 0 w 286"/>
              <a:gd name="T11" fmla="*/ 2147483647 h 215"/>
              <a:gd name="T12" fmla="*/ 2147483647 w 286"/>
              <a:gd name="T13" fmla="*/ 2147483647 h 215"/>
              <a:gd name="T14" fmla="*/ 2147483647 w 286"/>
              <a:gd name="T15" fmla="*/ 2147483647 h 215"/>
              <a:gd name="T16" fmla="*/ 2147483647 w 286"/>
              <a:gd name="T17" fmla="*/ 0 h 215"/>
              <a:gd name="T18" fmla="*/ 2147483647 w 286"/>
              <a:gd name="T19" fmla="*/ 2147483647 h 215"/>
              <a:gd name="T20" fmla="*/ 2147483647 w 286"/>
              <a:gd name="T21" fmla="*/ 2147483647 h 215"/>
              <a:gd name="T22" fmla="*/ 2147483647 w 286"/>
              <a:gd name="T23" fmla="*/ 2147483647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6"/>
              <a:gd name="T37" fmla="*/ 0 h 215"/>
              <a:gd name="T38" fmla="*/ 286 w 286"/>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6" h="215">
                <a:moveTo>
                  <a:pt x="209" y="134"/>
                </a:moveTo>
                <a:lnTo>
                  <a:pt x="125" y="132"/>
                </a:lnTo>
                <a:lnTo>
                  <a:pt x="77" y="215"/>
                </a:lnTo>
                <a:lnTo>
                  <a:pt x="34" y="160"/>
                </a:lnTo>
                <a:lnTo>
                  <a:pt x="16" y="121"/>
                </a:lnTo>
                <a:lnTo>
                  <a:pt x="0" y="125"/>
                </a:lnTo>
                <a:lnTo>
                  <a:pt x="99" y="42"/>
                </a:lnTo>
                <a:lnTo>
                  <a:pt x="165" y="29"/>
                </a:lnTo>
                <a:lnTo>
                  <a:pt x="233" y="0"/>
                </a:lnTo>
                <a:lnTo>
                  <a:pt x="270" y="35"/>
                </a:lnTo>
                <a:lnTo>
                  <a:pt x="286" y="70"/>
                </a:lnTo>
                <a:lnTo>
                  <a:pt x="209" y="134"/>
                </a:lnTo>
                <a:close/>
              </a:path>
            </a:pathLst>
          </a:custGeom>
          <a:solidFill>
            <a:srgbClr val="FF0000"/>
          </a:solidFill>
          <a:ln w="1651">
            <a:solidFill>
              <a:srgbClr val="000000"/>
            </a:solidFill>
            <a:prstDash val="solid"/>
            <a:round/>
            <a:headEnd/>
            <a:tailEnd/>
          </a:ln>
        </p:spPr>
        <p:txBody>
          <a:bodyPr/>
          <a:lstStyle/>
          <a:p>
            <a:endParaRPr lang="ja-JP" altLang="en-US"/>
          </a:p>
        </p:txBody>
      </p:sp>
      <p:sp>
        <p:nvSpPr>
          <p:cNvPr id="30763" name="Freeform 42"/>
          <p:cNvSpPr>
            <a:spLocks/>
          </p:cNvSpPr>
          <p:nvPr/>
        </p:nvSpPr>
        <p:spPr bwMode="auto">
          <a:xfrm>
            <a:off x="6738938" y="2519363"/>
            <a:ext cx="22225" cy="42862"/>
          </a:xfrm>
          <a:custGeom>
            <a:avLst/>
            <a:gdLst>
              <a:gd name="T0" fmla="*/ 2147483647 w 30"/>
              <a:gd name="T1" fmla="*/ 2147483647 h 40"/>
              <a:gd name="T2" fmla="*/ 2147483647 w 30"/>
              <a:gd name="T3" fmla="*/ 0 h 40"/>
              <a:gd name="T4" fmla="*/ 0 w 30"/>
              <a:gd name="T5" fmla="*/ 2147483647 h 40"/>
              <a:gd name="T6" fmla="*/ 2147483647 w 30"/>
              <a:gd name="T7" fmla="*/ 2147483647 h 40"/>
              <a:gd name="T8" fmla="*/ 0 60000 65536"/>
              <a:gd name="T9" fmla="*/ 0 60000 65536"/>
              <a:gd name="T10" fmla="*/ 0 60000 65536"/>
              <a:gd name="T11" fmla="*/ 0 60000 65536"/>
              <a:gd name="T12" fmla="*/ 0 w 30"/>
              <a:gd name="T13" fmla="*/ 0 h 40"/>
              <a:gd name="T14" fmla="*/ 30 w 30"/>
              <a:gd name="T15" fmla="*/ 40 h 40"/>
            </a:gdLst>
            <a:ahLst/>
            <a:cxnLst>
              <a:cxn ang="T8">
                <a:pos x="T0" y="T1"/>
              </a:cxn>
              <a:cxn ang="T9">
                <a:pos x="T2" y="T3"/>
              </a:cxn>
              <a:cxn ang="T10">
                <a:pos x="T4" y="T5"/>
              </a:cxn>
              <a:cxn ang="T11">
                <a:pos x="T6" y="T7"/>
              </a:cxn>
            </a:cxnLst>
            <a:rect l="T12" t="T13" r="T14" b="T15"/>
            <a:pathLst>
              <a:path w="30" h="40">
                <a:moveTo>
                  <a:pt x="30" y="40"/>
                </a:moveTo>
                <a:lnTo>
                  <a:pt x="25" y="0"/>
                </a:lnTo>
                <a:lnTo>
                  <a:pt x="0" y="40"/>
                </a:lnTo>
                <a:lnTo>
                  <a:pt x="30" y="40"/>
                </a:lnTo>
                <a:close/>
              </a:path>
            </a:pathLst>
          </a:custGeom>
          <a:solidFill>
            <a:srgbClr val="FF0000"/>
          </a:solidFill>
          <a:ln w="1651">
            <a:solidFill>
              <a:srgbClr val="000000"/>
            </a:solidFill>
            <a:prstDash val="solid"/>
            <a:round/>
            <a:headEnd/>
            <a:tailEnd/>
          </a:ln>
        </p:spPr>
        <p:txBody>
          <a:bodyPr/>
          <a:lstStyle/>
          <a:p>
            <a:endParaRPr lang="ja-JP" altLang="en-US"/>
          </a:p>
        </p:txBody>
      </p:sp>
      <p:sp>
        <p:nvSpPr>
          <p:cNvPr id="30764" name="Freeform 43"/>
          <p:cNvSpPr>
            <a:spLocks/>
          </p:cNvSpPr>
          <p:nvPr/>
        </p:nvSpPr>
        <p:spPr bwMode="auto">
          <a:xfrm>
            <a:off x="6002338" y="3008313"/>
            <a:ext cx="20637" cy="42862"/>
          </a:xfrm>
          <a:custGeom>
            <a:avLst/>
            <a:gdLst>
              <a:gd name="T0" fmla="*/ 2147483647 w 27"/>
              <a:gd name="T1" fmla="*/ 0 h 20"/>
              <a:gd name="T2" fmla="*/ 2147483647 w 27"/>
              <a:gd name="T3" fmla="*/ 2147483647 h 20"/>
              <a:gd name="T4" fmla="*/ 0 w 27"/>
              <a:gd name="T5" fmla="*/ 2147483647 h 20"/>
              <a:gd name="T6" fmla="*/ 2147483647 w 27"/>
              <a:gd name="T7" fmla="*/ 0 h 20"/>
              <a:gd name="T8" fmla="*/ 0 60000 65536"/>
              <a:gd name="T9" fmla="*/ 0 60000 65536"/>
              <a:gd name="T10" fmla="*/ 0 60000 65536"/>
              <a:gd name="T11" fmla="*/ 0 60000 65536"/>
              <a:gd name="T12" fmla="*/ 0 w 27"/>
              <a:gd name="T13" fmla="*/ 0 h 20"/>
              <a:gd name="T14" fmla="*/ 27 w 27"/>
              <a:gd name="T15" fmla="*/ 20 h 20"/>
            </a:gdLst>
            <a:ahLst/>
            <a:cxnLst>
              <a:cxn ang="T8">
                <a:pos x="T0" y="T1"/>
              </a:cxn>
              <a:cxn ang="T9">
                <a:pos x="T2" y="T3"/>
              </a:cxn>
              <a:cxn ang="T10">
                <a:pos x="T4" y="T5"/>
              </a:cxn>
              <a:cxn ang="T11">
                <a:pos x="T6" y="T7"/>
              </a:cxn>
            </a:cxnLst>
            <a:rect l="T12" t="T13" r="T14" b="T15"/>
            <a:pathLst>
              <a:path w="27" h="20">
                <a:moveTo>
                  <a:pt x="27" y="0"/>
                </a:moveTo>
                <a:lnTo>
                  <a:pt x="27" y="20"/>
                </a:lnTo>
                <a:lnTo>
                  <a:pt x="0" y="18"/>
                </a:lnTo>
                <a:lnTo>
                  <a:pt x="27" y="0"/>
                </a:lnTo>
                <a:close/>
              </a:path>
            </a:pathLst>
          </a:custGeom>
          <a:solidFill>
            <a:srgbClr val="FF0000"/>
          </a:solidFill>
          <a:ln w="1651">
            <a:solidFill>
              <a:srgbClr val="000000"/>
            </a:solidFill>
            <a:prstDash val="solid"/>
            <a:round/>
            <a:headEnd/>
            <a:tailEnd/>
          </a:ln>
        </p:spPr>
        <p:txBody>
          <a:bodyPr/>
          <a:lstStyle/>
          <a:p>
            <a:endParaRPr lang="ja-JP" altLang="en-US"/>
          </a:p>
        </p:txBody>
      </p:sp>
      <p:sp>
        <p:nvSpPr>
          <p:cNvPr id="30765" name="Freeform 44"/>
          <p:cNvSpPr>
            <a:spLocks/>
          </p:cNvSpPr>
          <p:nvPr/>
        </p:nvSpPr>
        <p:spPr bwMode="auto">
          <a:xfrm>
            <a:off x="7459663" y="1919288"/>
            <a:ext cx="153987" cy="90487"/>
          </a:xfrm>
          <a:custGeom>
            <a:avLst/>
            <a:gdLst>
              <a:gd name="T0" fmla="*/ 2147483647 w 192"/>
              <a:gd name="T1" fmla="*/ 0 h 145"/>
              <a:gd name="T2" fmla="*/ 2147483647 w 192"/>
              <a:gd name="T3" fmla="*/ 2147483647 h 145"/>
              <a:gd name="T4" fmla="*/ 0 w 192"/>
              <a:gd name="T5" fmla="*/ 2147483647 h 145"/>
              <a:gd name="T6" fmla="*/ 2147483647 w 192"/>
              <a:gd name="T7" fmla="*/ 2147483647 h 145"/>
              <a:gd name="T8" fmla="*/ 2147483647 w 192"/>
              <a:gd name="T9" fmla="*/ 2147483647 h 145"/>
              <a:gd name="T10" fmla="*/ 2147483647 w 192"/>
              <a:gd name="T11" fmla="*/ 0 h 145"/>
              <a:gd name="T12" fmla="*/ 0 60000 65536"/>
              <a:gd name="T13" fmla="*/ 0 60000 65536"/>
              <a:gd name="T14" fmla="*/ 0 60000 65536"/>
              <a:gd name="T15" fmla="*/ 0 60000 65536"/>
              <a:gd name="T16" fmla="*/ 0 60000 65536"/>
              <a:gd name="T17" fmla="*/ 0 60000 65536"/>
              <a:gd name="T18" fmla="*/ 0 w 192"/>
              <a:gd name="T19" fmla="*/ 0 h 145"/>
              <a:gd name="T20" fmla="*/ 192 w 192"/>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92" h="145">
                <a:moveTo>
                  <a:pt x="192" y="0"/>
                </a:moveTo>
                <a:lnTo>
                  <a:pt x="78" y="37"/>
                </a:lnTo>
                <a:lnTo>
                  <a:pt x="0" y="145"/>
                </a:lnTo>
                <a:lnTo>
                  <a:pt x="83" y="82"/>
                </a:lnTo>
                <a:lnTo>
                  <a:pt x="163" y="20"/>
                </a:lnTo>
                <a:lnTo>
                  <a:pt x="192" y="0"/>
                </a:lnTo>
                <a:close/>
              </a:path>
            </a:pathLst>
          </a:custGeom>
          <a:solidFill>
            <a:srgbClr val="FF0000"/>
          </a:solidFill>
          <a:ln w="1651">
            <a:solidFill>
              <a:srgbClr val="000000"/>
            </a:solidFill>
            <a:prstDash val="solid"/>
            <a:round/>
            <a:headEnd/>
            <a:tailEnd/>
          </a:ln>
        </p:spPr>
        <p:txBody>
          <a:bodyPr/>
          <a:lstStyle/>
          <a:p>
            <a:endParaRPr lang="ja-JP" altLang="en-US"/>
          </a:p>
        </p:txBody>
      </p:sp>
      <p:sp>
        <p:nvSpPr>
          <p:cNvPr id="30766" name="Freeform 45"/>
          <p:cNvSpPr>
            <a:spLocks/>
          </p:cNvSpPr>
          <p:nvPr/>
        </p:nvSpPr>
        <p:spPr bwMode="auto">
          <a:xfrm>
            <a:off x="7346950" y="2006600"/>
            <a:ext cx="77788" cy="53975"/>
          </a:xfrm>
          <a:custGeom>
            <a:avLst/>
            <a:gdLst>
              <a:gd name="T0" fmla="*/ 2147483647 w 99"/>
              <a:gd name="T1" fmla="*/ 0 h 87"/>
              <a:gd name="T2" fmla="*/ 0 w 99"/>
              <a:gd name="T3" fmla="*/ 2147483647 h 87"/>
              <a:gd name="T4" fmla="*/ 2147483647 w 99"/>
              <a:gd name="T5" fmla="*/ 2147483647 h 87"/>
              <a:gd name="T6" fmla="*/ 2147483647 w 99"/>
              <a:gd name="T7" fmla="*/ 0 h 87"/>
              <a:gd name="T8" fmla="*/ 0 60000 65536"/>
              <a:gd name="T9" fmla="*/ 0 60000 65536"/>
              <a:gd name="T10" fmla="*/ 0 60000 65536"/>
              <a:gd name="T11" fmla="*/ 0 60000 65536"/>
              <a:gd name="T12" fmla="*/ 0 w 99"/>
              <a:gd name="T13" fmla="*/ 0 h 87"/>
              <a:gd name="T14" fmla="*/ 99 w 99"/>
              <a:gd name="T15" fmla="*/ 87 h 87"/>
            </a:gdLst>
            <a:ahLst/>
            <a:cxnLst>
              <a:cxn ang="T8">
                <a:pos x="T0" y="T1"/>
              </a:cxn>
              <a:cxn ang="T9">
                <a:pos x="T2" y="T3"/>
              </a:cxn>
              <a:cxn ang="T10">
                <a:pos x="T4" y="T5"/>
              </a:cxn>
              <a:cxn ang="T11">
                <a:pos x="T6" y="T7"/>
              </a:cxn>
            </a:cxnLst>
            <a:rect l="T12" t="T13" r="T14" b="T15"/>
            <a:pathLst>
              <a:path w="99" h="87">
                <a:moveTo>
                  <a:pt x="99" y="0"/>
                </a:moveTo>
                <a:lnTo>
                  <a:pt x="0" y="87"/>
                </a:lnTo>
                <a:lnTo>
                  <a:pt x="38" y="23"/>
                </a:lnTo>
                <a:lnTo>
                  <a:pt x="99" y="0"/>
                </a:lnTo>
                <a:close/>
              </a:path>
            </a:pathLst>
          </a:custGeom>
          <a:solidFill>
            <a:srgbClr val="FF0000"/>
          </a:solidFill>
          <a:ln w="1651">
            <a:solidFill>
              <a:srgbClr val="000000"/>
            </a:solidFill>
            <a:prstDash val="solid"/>
            <a:round/>
            <a:headEnd/>
            <a:tailEnd/>
          </a:ln>
        </p:spPr>
        <p:txBody>
          <a:bodyPr/>
          <a:lstStyle/>
          <a:p>
            <a:endParaRPr lang="ja-JP" altLang="en-US"/>
          </a:p>
        </p:txBody>
      </p:sp>
      <p:sp>
        <p:nvSpPr>
          <p:cNvPr id="30767" name="Freeform 47"/>
          <p:cNvSpPr>
            <a:spLocks/>
          </p:cNvSpPr>
          <p:nvPr/>
        </p:nvSpPr>
        <p:spPr bwMode="auto">
          <a:xfrm>
            <a:off x="5051425" y="4244975"/>
            <a:ext cx="392113" cy="523875"/>
          </a:xfrm>
          <a:custGeom>
            <a:avLst/>
            <a:gdLst>
              <a:gd name="T0" fmla="*/ 2147483647 w 488"/>
              <a:gd name="T1" fmla="*/ 2147483647 h 840"/>
              <a:gd name="T2" fmla="*/ 2147483647 w 488"/>
              <a:gd name="T3" fmla="*/ 2147483647 h 840"/>
              <a:gd name="T4" fmla="*/ 0 w 488"/>
              <a:gd name="T5" fmla="*/ 2147483647 h 840"/>
              <a:gd name="T6" fmla="*/ 0 w 488"/>
              <a:gd name="T7" fmla="*/ 2147483647 h 840"/>
              <a:gd name="T8" fmla="*/ 2147483647 w 488"/>
              <a:gd name="T9" fmla="*/ 2147483647 h 840"/>
              <a:gd name="T10" fmla="*/ 2147483647 w 488"/>
              <a:gd name="T11" fmla="*/ 2147483647 h 840"/>
              <a:gd name="T12" fmla="*/ 2147483647 w 488"/>
              <a:gd name="T13" fmla="*/ 2147483647 h 840"/>
              <a:gd name="T14" fmla="*/ 2147483647 w 488"/>
              <a:gd name="T15" fmla="*/ 0 h 840"/>
              <a:gd name="T16" fmla="*/ 2147483647 w 488"/>
              <a:gd name="T17" fmla="*/ 2147483647 h 840"/>
              <a:gd name="T18" fmla="*/ 2147483647 w 488"/>
              <a:gd name="T19" fmla="*/ 2147483647 h 840"/>
              <a:gd name="T20" fmla="*/ 2147483647 w 488"/>
              <a:gd name="T21" fmla="*/ 2147483647 h 840"/>
              <a:gd name="T22" fmla="*/ 2147483647 w 488"/>
              <a:gd name="T23" fmla="*/ 2147483647 h 840"/>
              <a:gd name="T24" fmla="*/ 2147483647 w 488"/>
              <a:gd name="T25" fmla="*/ 2147483647 h 840"/>
              <a:gd name="T26" fmla="*/ 2147483647 w 488"/>
              <a:gd name="T27" fmla="*/ 2147483647 h 840"/>
              <a:gd name="T28" fmla="*/ 2147483647 w 488"/>
              <a:gd name="T29" fmla="*/ 2147483647 h 840"/>
              <a:gd name="T30" fmla="*/ 2147483647 w 488"/>
              <a:gd name="T31" fmla="*/ 2147483647 h 840"/>
              <a:gd name="T32" fmla="*/ 2147483647 w 488"/>
              <a:gd name="T33" fmla="*/ 2147483647 h 840"/>
              <a:gd name="T34" fmla="*/ 2147483647 w 488"/>
              <a:gd name="T35" fmla="*/ 2147483647 h 840"/>
              <a:gd name="T36" fmla="*/ 2147483647 w 488"/>
              <a:gd name="T37" fmla="*/ 2147483647 h 840"/>
              <a:gd name="T38" fmla="*/ 2147483647 w 488"/>
              <a:gd name="T39" fmla="*/ 2147483647 h 840"/>
              <a:gd name="T40" fmla="*/ 2147483647 w 488"/>
              <a:gd name="T41" fmla="*/ 2147483647 h 840"/>
              <a:gd name="T42" fmla="*/ 2147483647 w 488"/>
              <a:gd name="T43" fmla="*/ 2147483647 h 840"/>
              <a:gd name="T44" fmla="*/ 2147483647 w 488"/>
              <a:gd name="T45" fmla="*/ 2147483647 h 840"/>
              <a:gd name="T46" fmla="*/ 2147483647 w 488"/>
              <a:gd name="T47" fmla="*/ 2147483647 h 840"/>
              <a:gd name="T48" fmla="*/ 2147483647 w 488"/>
              <a:gd name="T49" fmla="*/ 2147483647 h 840"/>
              <a:gd name="T50" fmla="*/ 2147483647 w 488"/>
              <a:gd name="T51" fmla="*/ 2147483647 h 840"/>
              <a:gd name="T52" fmla="*/ 2147483647 w 488"/>
              <a:gd name="T53" fmla="*/ 2147483647 h 840"/>
              <a:gd name="T54" fmla="*/ 2147483647 w 488"/>
              <a:gd name="T55" fmla="*/ 2147483647 h 840"/>
              <a:gd name="T56" fmla="*/ 2147483647 w 488"/>
              <a:gd name="T57" fmla="*/ 2147483647 h 840"/>
              <a:gd name="T58" fmla="*/ 2147483647 w 488"/>
              <a:gd name="T59" fmla="*/ 2147483647 h 840"/>
              <a:gd name="T60" fmla="*/ 2147483647 w 488"/>
              <a:gd name="T61" fmla="*/ 2147483647 h 840"/>
              <a:gd name="T62" fmla="*/ 2147483647 w 488"/>
              <a:gd name="T63" fmla="*/ 2147483647 h 840"/>
              <a:gd name="T64" fmla="*/ 2147483647 w 488"/>
              <a:gd name="T65" fmla="*/ 2147483647 h 840"/>
              <a:gd name="T66" fmla="*/ 2147483647 w 488"/>
              <a:gd name="T67" fmla="*/ 2147483647 h 840"/>
              <a:gd name="T68" fmla="*/ 2147483647 w 488"/>
              <a:gd name="T69" fmla="*/ 2147483647 h 840"/>
              <a:gd name="T70" fmla="*/ 2147483647 w 488"/>
              <a:gd name="T71" fmla="*/ 2147483647 h 840"/>
              <a:gd name="T72" fmla="*/ 2147483647 w 488"/>
              <a:gd name="T73" fmla="*/ 2147483647 h 8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8"/>
              <a:gd name="T112" fmla="*/ 0 h 840"/>
              <a:gd name="T113" fmla="*/ 488 w 488"/>
              <a:gd name="T114" fmla="*/ 840 h 8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8" h="840">
                <a:moveTo>
                  <a:pt x="71" y="532"/>
                </a:moveTo>
                <a:lnTo>
                  <a:pt x="62" y="590"/>
                </a:lnTo>
                <a:lnTo>
                  <a:pt x="0" y="443"/>
                </a:lnTo>
                <a:lnTo>
                  <a:pt x="0" y="337"/>
                </a:lnTo>
                <a:lnTo>
                  <a:pt x="57" y="348"/>
                </a:lnTo>
                <a:lnTo>
                  <a:pt x="66" y="204"/>
                </a:lnTo>
                <a:lnTo>
                  <a:pt x="76" y="60"/>
                </a:lnTo>
                <a:lnTo>
                  <a:pt x="113" y="0"/>
                </a:lnTo>
                <a:lnTo>
                  <a:pt x="260" y="35"/>
                </a:lnTo>
                <a:lnTo>
                  <a:pt x="275" y="68"/>
                </a:lnTo>
                <a:lnTo>
                  <a:pt x="287" y="181"/>
                </a:lnTo>
                <a:lnTo>
                  <a:pt x="293" y="258"/>
                </a:lnTo>
                <a:lnTo>
                  <a:pt x="251" y="348"/>
                </a:lnTo>
                <a:lnTo>
                  <a:pt x="192" y="402"/>
                </a:lnTo>
                <a:lnTo>
                  <a:pt x="181" y="500"/>
                </a:lnTo>
                <a:lnTo>
                  <a:pt x="231" y="650"/>
                </a:lnTo>
                <a:lnTo>
                  <a:pt x="270" y="644"/>
                </a:lnTo>
                <a:lnTo>
                  <a:pt x="271" y="629"/>
                </a:lnTo>
                <a:lnTo>
                  <a:pt x="338" y="610"/>
                </a:lnTo>
                <a:lnTo>
                  <a:pt x="383" y="683"/>
                </a:lnTo>
                <a:lnTo>
                  <a:pt x="396" y="650"/>
                </a:lnTo>
                <a:lnTo>
                  <a:pt x="446" y="692"/>
                </a:lnTo>
                <a:lnTo>
                  <a:pt x="418" y="708"/>
                </a:lnTo>
                <a:lnTo>
                  <a:pt x="461" y="773"/>
                </a:lnTo>
                <a:lnTo>
                  <a:pt x="488" y="785"/>
                </a:lnTo>
                <a:lnTo>
                  <a:pt x="456" y="840"/>
                </a:lnTo>
                <a:lnTo>
                  <a:pt x="461" y="805"/>
                </a:lnTo>
                <a:lnTo>
                  <a:pt x="387" y="759"/>
                </a:lnTo>
                <a:lnTo>
                  <a:pt x="336" y="692"/>
                </a:lnTo>
                <a:lnTo>
                  <a:pt x="294" y="670"/>
                </a:lnTo>
                <a:lnTo>
                  <a:pt x="304" y="763"/>
                </a:lnTo>
                <a:lnTo>
                  <a:pt x="203" y="660"/>
                </a:lnTo>
                <a:lnTo>
                  <a:pt x="125" y="699"/>
                </a:lnTo>
                <a:lnTo>
                  <a:pt x="80" y="669"/>
                </a:lnTo>
                <a:lnTo>
                  <a:pt x="88" y="609"/>
                </a:lnTo>
                <a:lnTo>
                  <a:pt x="111" y="548"/>
                </a:lnTo>
                <a:lnTo>
                  <a:pt x="71" y="532"/>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68" name="Freeform 48"/>
          <p:cNvSpPr>
            <a:spLocks/>
          </p:cNvSpPr>
          <p:nvPr/>
        </p:nvSpPr>
        <p:spPr bwMode="auto">
          <a:xfrm>
            <a:off x="5230813" y="5021263"/>
            <a:ext cx="434975" cy="358775"/>
          </a:xfrm>
          <a:custGeom>
            <a:avLst/>
            <a:gdLst>
              <a:gd name="T0" fmla="*/ 2147483647 w 543"/>
              <a:gd name="T1" fmla="*/ 2147483647 h 576"/>
              <a:gd name="T2" fmla="*/ 2147483647 w 543"/>
              <a:gd name="T3" fmla="*/ 2147483647 h 576"/>
              <a:gd name="T4" fmla="*/ 2147483647 w 543"/>
              <a:gd name="T5" fmla="*/ 2147483647 h 576"/>
              <a:gd name="T6" fmla="*/ 2147483647 w 543"/>
              <a:gd name="T7" fmla="*/ 2147483647 h 576"/>
              <a:gd name="T8" fmla="*/ 2147483647 w 543"/>
              <a:gd name="T9" fmla="*/ 2147483647 h 576"/>
              <a:gd name="T10" fmla="*/ 2147483647 w 543"/>
              <a:gd name="T11" fmla="*/ 2147483647 h 576"/>
              <a:gd name="T12" fmla="*/ 2147483647 w 543"/>
              <a:gd name="T13" fmla="*/ 2147483647 h 576"/>
              <a:gd name="T14" fmla="*/ 2147483647 w 543"/>
              <a:gd name="T15" fmla="*/ 2147483647 h 576"/>
              <a:gd name="T16" fmla="*/ 2147483647 w 543"/>
              <a:gd name="T17" fmla="*/ 2147483647 h 576"/>
              <a:gd name="T18" fmla="*/ 2147483647 w 543"/>
              <a:gd name="T19" fmla="*/ 2147483647 h 576"/>
              <a:gd name="T20" fmla="*/ 2147483647 w 543"/>
              <a:gd name="T21" fmla="*/ 2147483647 h 576"/>
              <a:gd name="T22" fmla="*/ 0 w 543"/>
              <a:gd name="T23" fmla="*/ 2147483647 h 576"/>
              <a:gd name="T24" fmla="*/ 2147483647 w 543"/>
              <a:gd name="T25" fmla="*/ 2147483647 h 576"/>
              <a:gd name="T26" fmla="*/ 2147483647 w 543"/>
              <a:gd name="T27" fmla="*/ 2147483647 h 576"/>
              <a:gd name="T28" fmla="*/ 2147483647 w 543"/>
              <a:gd name="T29" fmla="*/ 2147483647 h 576"/>
              <a:gd name="T30" fmla="*/ 2147483647 w 543"/>
              <a:gd name="T31" fmla="*/ 2147483647 h 576"/>
              <a:gd name="T32" fmla="*/ 2147483647 w 543"/>
              <a:gd name="T33" fmla="*/ 2147483647 h 576"/>
              <a:gd name="T34" fmla="*/ 2147483647 w 543"/>
              <a:gd name="T35" fmla="*/ 2147483647 h 576"/>
              <a:gd name="T36" fmla="*/ 2147483647 w 543"/>
              <a:gd name="T37" fmla="*/ 2147483647 h 576"/>
              <a:gd name="T38" fmla="*/ 2147483647 w 543"/>
              <a:gd name="T39" fmla="*/ 2147483647 h 576"/>
              <a:gd name="T40" fmla="*/ 2147483647 w 543"/>
              <a:gd name="T41" fmla="*/ 2147483647 h 576"/>
              <a:gd name="T42" fmla="*/ 2147483647 w 543"/>
              <a:gd name="T43" fmla="*/ 0 h 576"/>
              <a:gd name="T44" fmla="*/ 2147483647 w 543"/>
              <a:gd name="T45" fmla="*/ 2147483647 h 576"/>
              <a:gd name="T46" fmla="*/ 2147483647 w 543"/>
              <a:gd name="T47" fmla="*/ 2147483647 h 576"/>
              <a:gd name="T48" fmla="*/ 2147483647 w 543"/>
              <a:gd name="T49" fmla="*/ 2147483647 h 576"/>
              <a:gd name="T50" fmla="*/ 2147483647 w 543"/>
              <a:gd name="T51" fmla="*/ 2147483647 h 576"/>
              <a:gd name="T52" fmla="*/ 2147483647 w 543"/>
              <a:gd name="T53" fmla="*/ 2147483647 h 576"/>
              <a:gd name="T54" fmla="*/ 2147483647 w 543"/>
              <a:gd name="T55" fmla="*/ 2147483647 h 576"/>
              <a:gd name="T56" fmla="*/ 2147483647 w 543"/>
              <a:gd name="T57" fmla="*/ 2147483647 h 576"/>
              <a:gd name="T58" fmla="*/ 2147483647 w 543"/>
              <a:gd name="T59" fmla="*/ 2147483647 h 576"/>
              <a:gd name="T60" fmla="*/ 2147483647 w 543"/>
              <a:gd name="T61" fmla="*/ 2147483647 h 5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3"/>
              <a:gd name="T94" fmla="*/ 0 h 576"/>
              <a:gd name="T95" fmla="*/ 543 w 543"/>
              <a:gd name="T96" fmla="*/ 576 h 5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3" h="576">
                <a:moveTo>
                  <a:pt x="400" y="576"/>
                </a:moveTo>
                <a:lnTo>
                  <a:pt x="387" y="519"/>
                </a:lnTo>
                <a:lnTo>
                  <a:pt x="363" y="534"/>
                </a:lnTo>
                <a:lnTo>
                  <a:pt x="242" y="455"/>
                </a:lnTo>
                <a:lnTo>
                  <a:pt x="263" y="339"/>
                </a:lnTo>
                <a:lnTo>
                  <a:pt x="202" y="265"/>
                </a:lnTo>
                <a:lnTo>
                  <a:pt x="167" y="307"/>
                </a:lnTo>
                <a:lnTo>
                  <a:pt x="144" y="292"/>
                </a:lnTo>
                <a:lnTo>
                  <a:pt x="125" y="313"/>
                </a:lnTo>
                <a:lnTo>
                  <a:pt x="91" y="273"/>
                </a:lnTo>
                <a:lnTo>
                  <a:pt x="34" y="352"/>
                </a:lnTo>
                <a:lnTo>
                  <a:pt x="0" y="383"/>
                </a:lnTo>
                <a:lnTo>
                  <a:pt x="20" y="283"/>
                </a:lnTo>
                <a:lnTo>
                  <a:pt x="119" y="202"/>
                </a:lnTo>
                <a:lnTo>
                  <a:pt x="195" y="148"/>
                </a:lnTo>
                <a:lnTo>
                  <a:pt x="214" y="230"/>
                </a:lnTo>
                <a:lnTo>
                  <a:pt x="269" y="195"/>
                </a:lnTo>
                <a:lnTo>
                  <a:pt x="307" y="167"/>
                </a:lnTo>
                <a:lnTo>
                  <a:pt x="331" y="104"/>
                </a:lnTo>
                <a:lnTo>
                  <a:pt x="379" y="109"/>
                </a:lnTo>
                <a:lnTo>
                  <a:pt x="406" y="104"/>
                </a:lnTo>
                <a:lnTo>
                  <a:pt x="402" y="0"/>
                </a:lnTo>
                <a:lnTo>
                  <a:pt x="484" y="65"/>
                </a:lnTo>
                <a:lnTo>
                  <a:pt x="499" y="167"/>
                </a:lnTo>
                <a:lnTo>
                  <a:pt x="543" y="342"/>
                </a:lnTo>
                <a:lnTo>
                  <a:pt x="506" y="406"/>
                </a:lnTo>
                <a:lnTo>
                  <a:pt x="494" y="461"/>
                </a:lnTo>
                <a:lnTo>
                  <a:pt x="453" y="348"/>
                </a:lnTo>
                <a:lnTo>
                  <a:pt x="410" y="381"/>
                </a:lnTo>
                <a:lnTo>
                  <a:pt x="428" y="468"/>
                </a:lnTo>
                <a:lnTo>
                  <a:pt x="400" y="576"/>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69" name="Freeform 49"/>
          <p:cNvSpPr>
            <a:spLocks/>
          </p:cNvSpPr>
          <p:nvPr/>
        </p:nvSpPr>
        <p:spPr bwMode="auto">
          <a:xfrm>
            <a:off x="5278438" y="4922838"/>
            <a:ext cx="107950" cy="153987"/>
          </a:xfrm>
          <a:custGeom>
            <a:avLst/>
            <a:gdLst>
              <a:gd name="T0" fmla="*/ 2147483647 w 132"/>
              <a:gd name="T1" fmla="*/ 0 h 246"/>
              <a:gd name="T2" fmla="*/ 2147483647 w 132"/>
              <a:gd name="T3" fmla="*/ 2147483647 h 246"/>
              <a:gd name="T4" fmla="*/ 2147483647 w 132"/>
              <a:gd name="T5" fmla="*/ 2147483647 h 246"/>
              <a:gd name="T6" fmla="*/ 0 w 132"/>
              <a:gd name="T7" fmla="*/ 2147483647 h 246"/>
              <a:gd name="T8" fmla="*/ 2147483647 w 132"/>
              <a:gd name="T9" fmla="*/ 2147483647 h 246"/>
              <a:gd name="T10" fmla="*/ 2147483647 w 132"/>
              <a:gd name="T11" fmla="*/ 0 h 246"/>
              <a:gd name="T12" fmla="*/ 2147483647 w 132"/>
              <a:gd name="T13" fmla="*/ 0 h 246"/>
              <a:gd name="T14" fmla="*/ 0 60000 65536"/>
              <a:gd name="T15" fmla="*/ 0 60000 65536"/>
              <a:gd name="T16" fmla="*/ 0 60000 65536"/>
              <a:gd name="T17" fmla="*/ 0 60000 65536"/>
              <a:gd name="T18" fmla="*/ 0 60000 65536"/>
              <a:gd name="T19" fmla="*/ 0 60000 65536"/>
              <a:gd name="T20" fmla="*/ 0 60000 65536"/>
              <a:gd name="T21" fmla="*/ 0 w 132"/>
              <a:gd name="T22" fmla="*/ 0 h 246"/>
              <a:gd name="T23" fmla="*/ 132 w 132"/>
              <a:gd name="T24" fmla="*/ 246 h 2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46">
                <a:moveTo>
                  <a:pt x="132" y="0"/>
                </a:moveTo>
                <a:lnTo>
                  <a:pt x="86" y="182"/>
                </a:lnTo>
                <a:lnTo>
                  <a:pt x="81" y="246"/>
                </a:lnTo>
                <a:lnTo>
                  <a:pt x="0" y="163"/>
                </a:lnTo>
                <a:lnTo>
                  <a:pt x="27" y="121"/>
                </a:lnTo>
                <a:lnTo>
                  <a:pt x="58" y="0"/>
                </a:lnTo>
                <a:lnTo>
                  <a:pt x="132" y="0"/>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70" name="Freeform 50"/>
          <p:cNvSpPr>
            <a:spLocks/>
          </p:cNvSpPr>
          <p:nvPr/>
        </p:nvSpPr>
        <p:spPr bwMode="auto">
          <a:xfrm>
            <a:off x="5454650" y="4773613"/>
            <a:ext cx="136525" cy="131762"/>
          </a:xfrm>
          <a:custGeom>
            <a:avLst/>
            <a:gdLst>
              <a:gd name="T0" fmla="*/ 2147483647 w 168"/>
              <a:gd name="T1" fmla="*/ 2147483647 h 211"/>
              <a:gd name="T2" fmla="*/ 2147483647 w 168"/>
              <a:gd name="T3" fmla="*/ 2147483647 h 211"/>
              <a:gd name="T4" fmla="*/ 0 w 168"/>
              <a:gd name="T5" fmla="*/ 2147483647 h 211"/>
              <a:gd name="T6" fmla="*/ 2147483647 w 168"/>
              <a:gd name="T7" fmla="*/ 0 h 211"/>
              <a:gd name="T8" fmla="*/ 2147483647 w 168"/>
              <a:gd name="T9" fmla="*/ 2147483647 h 211"/>
              <a:gd name="T10" fmla="*/ 2147483647 w 168"/>
              <a:gd name="T11" fmla="*/ 2147483647 h 211"/>
              <a:gd name="T12" fmla="*/ 2147483647 w 168"/>
              <a:gd name="T13" fmla="*/ 2147483647 h 211"/>
              <a:gd name="T14" fmla="*/ 0 60000 65536"/>
              <a:gd name="T15" fmla="*/ 0 60000 65536"/>
              <a:gd name="T16" fmla="*/ 0 60000 65536"/>
              <a:gd name="T17" fmla="*/ 0 60000 65536"/>
              <a:gd name="T18" fmla="*/ 0 60000 65536"/>
              <a:gd name="T19" fmla="*/ 0 60000 65536"/>
              <a:gd name="T20" fmla="*/ 0 60000 65536"/>
              <a:gd name="T21" fmla="*/ 0 w 168"/>
              <a:gd name="T22" fmla="*/ 0 h 211"/>
              <a:gd name="T23" fmla="*/ 168 w 168"/>
              <a:gd name="T24" fmla="*/ 211 h 2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211">
                <a:moveTo>
                  <a:pt x="121" y="201"/>
                </a:moveTo>
                <a:lnTo>
                  <a:pt x="75" y="136"/>
                </a:lnTo>
                <a:lnTo>
                  <a:pt x="0" y="17"/>
                </a:lnTo>
                <a:lnTo>
                  <a:pt x="99" y="0"/>
                </a:lnTo>
                <a:lnTo>
                  <a:pt x="131" y="85"/>
                </a:lnTo>
                <a:lnTo>
                  <a:pt x="168" y="211"/>
                </a:lnTo>
                <a:lnTo>
                  <a:pt x="121" y="201"/>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71" name="Freeform 51"/>
          <p:cNvSpPr>
            <a:spLocks/>
          </p:cNvSpPr>
          <p:nvPr/>
        </p:nvSpPr>
        <p:spPr bwMode="auto">
          <a:xfrm>
            <a:off x="5233988" y="4838700"/>
            <a:ext cx="114300" cy="114300"/>
          </a:xfrm>
          <a:custGeom>
            <a:avLst/>
            <a:gdLst>
              <a:gd name="T0" fmla="*/ 2147483647 w 140"/>
              <a:gd name="T1" fmla="*/ 2147483647 h 186"/>
              <a:gd name="T2" fmla="*/ 2147483647 w 140"/>
              <a:gd name="T3" fmla="*/ 0 h 186"/>
              <a:gd name="T4" fmla="*/ 0 w 140"/>
              <a:gd name="T5" fmla="*/ 2147483647 h 186"/>
              <a:gd name="T6" fmla="*/ 2147483647 w 140"/>
              <a:gd name="T7" fmla="*/ 2147483647 h 186"/>
              <a:gd name="T8" fmla="*/ 2147483647 w 140"/>
              <a:gd name="T9" fmla="*/ 2147483647 h 186"/>
              <a:gd name="T10" fmla="*/ 2147483647 w 140"/>
              <a:gd name="T11" fmla="*/ 2147483647 h 186"/>
              <a:gd name="T12" fmla="*/ 2147483647 w 140"/>
              <a:gd name="T13" fmla="*/ 2147483647 h 186"/>
              <a:gd name="T14" fmla="*/ 0 60000 65536"/>
              <a:gd name="T15" fmla="*/ 0 60000 65536"/>
              <a:gd name="T16" fmla="*/ 0 60000 65536"/>
              <a:gd name="T17" fmla="*/ 0 60000 65536"/>
              <a:gd name="T18" fmla="*/ 0 60000 65536"/>
              <a:gd name="T19" fmla="*/ 0 60000 65536"/>
              <a:gd name="T20" fmla="*/ 0 60000 65536"/>
              <a:gd name="T21" fmla="*/ 0 w 140"/>
              <a:gd name="T22" fmla="*/ 0 h 186"/>
              <a:gd name="T23" fmla="*/ 140 w 140"/>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6">
                <a:moveTo>
                  <a:pt x="133" y="41"/>
                </a:moveTo>
                <a:lnTo>
                  <a:pt x="17" y="0"/>
                </a:lnTo>
                <a:lnTo>
                  <a:pt x="0" y="7"/>
                </a:lnTo>
                <a:lnTo>
                  <a:pt x="9" y="186"/>
                </a:lnTo>
                <a:lnTo>
                  <a:pt x="136" y="70"/>
                </a:lnTo>
                <a:lnTo>
                  <a:pt x="140" y="61"/>
                </a:lnTo>
                <a:lnTo>
                  <a:pt x="133" y="41"/>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72" name="Freeform 52"/>
          <p:cNvSpPr>
            <a:spLocks/>
          </p:cNvSpPr>
          <p:nvPr/>
        </p:nvSpPr>
        <p:spPr bwMode="auto">
          <a:xfrm>
            <a:off x="4791075" y="4883150"/>
            <a:ext cx="233363" cy="249238"/>
          </a:xfrm>
          <a:custGeom>
            <a:avLst/>
            <a:gdLst>
              <a:gd name="T0" fmla="*/ 2147483647 w 293"/>
              <a:gd name="T1" fmla="*/ 2147483647 h 399"/>
              <a:gd name="T2" fmla="*/ 2147483647 w 293"/>
              <a:gd name="T3" fmla="*/ 2147483647 h 399"/>
              <a:gd name="T4" fmla="*/ 2147483647 w 293"/>
              <a:gd name="T5" fmla="*/ 2147483647 h 399"/>
              <a:gd name="T6" fmla="*/ 0 w 293"/>
              <a:gd name="T7" fmla="*/ 2147483647 h 399"/>
              <a:gd name="T8" fmla="*/ 2147483647 w 293"/>
              <a:gd name="T9" fmla="*/ 2147483647 h 399"/>
              <a:gd name="T10" fmla="*/ 2147483647 w 293"/>
              <a:gd name="T11" fmla="*/ 2147483647 h 399"/>
              <a:gd name="T12" fmla="*/ 2147483647 w 293"/>
              <a:gd name="T13" fmla="*/ 2147483647 h 399"/>
              <a:gd name="T14" fmla="*/ 2147483647 w 293"/>
              <a:gd name="T15" fmla="*/ 2147483647 h 399"/>
              <a:gd name="T16" fmla="*/ 2147483647 w 293"/>
              <a:gd name="T17" fmla="*/ 2147483647 h 399"/>
              <a:gd name="T18" fmla="*/ 2147483647 w 293"/>
              <a:gd name="T19" fmla="*/ 0 h 399"/>
              <a:gd name="T20" fmla="*/ 2147483647 w 293"/>
              <a:gd name="T21" fmla="*/ 2147483647 h 3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3"/>
              <a:gd name="T34" fmla="*/ 0 h 399"/>
              <a:gd name="T35" fmla="*/ 293 w 293"/>
              <a:gd name="T36" fmla="*/ 399 h 3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3" h="399">
                <a:moveTo>
                  <a:pt x="293" y="111"/>
                </a:moveTo>
                <a:lnTo>
                  <a:pt x="176" y="222"/>
                </a:lnTo>
                <a:lnTo>
                  <a:pt x="88" y="310"/>
                </a:lnTo>
                <a:lnTo>
                  <a:pt x="0" y="399"/>
                </a:lnTo>
                <a:lnTo>
                  <a:pt x="9" y="368"/>
                </a:lnTo>
                <a:lnTo>
                  <a:pt x="100" y="262"/>
                </a:lnTo>
                <a:lnTo>
                  <a:pt x="191" y="154"/>
                </a:lnTo>
                <a:lnTo>
                  <a:pt x="241" y="67"/>
                </a:lnTo>
                <a:lnTo>
                  <a:pt x="248" y="67"/>
                </a:lnTo>
                <a:lnTo>
                  <a:pt x="260" y="0"/>
                </a:lnTo>
                <a:lnTo>
                  <a:pt x="293" y="111"/>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73" name="Freeform 53"/>
          <p:cNvSpPr>
            <a:spLocks/>
          </p:cNvSpPr>
          <p:nvPr/>
        </p:nvSpPr>
        <p:spPr bwMode="auto">
          <a:xfrm>
            <a:off x="5083175" y="4697413"/>
            <a:ext cx="115888" cy="100012"/>
          </a:xfrm>
          <a:custGeom>
            <a:avLst/>
            <a:gdLst>
              <a:gd name="T0" fmla="*/ 2147483647 w 143"/>
              <a:gd name="T1" fmla="*/ 2147483647 h 160"/>
              <a:gd name="T2" fmla="*/ 2147483647 w 143"/>
              <a:gd name="T3" fmla="*/ 2147483647 h 160"/>
              <a:gd name="T4" fmla="*/ 2147483647 w 143"/>
              <a:gd name="T5" fmla="*/ 2147483647 h 160"/>
              <a:gd name="T6" fmla="*/ 0 w 143"/>
              <a:gd name="T7" fmla="*/ 0 h 160"/>
              <a:gd name="T8" fmla="*/ 2147483647 w 143"/>
              <a:gd name="T9" fmla="*/ 2147483647 h 160"/>
              <a:gd name="T10" fmla="*/ 2147483647 w 143"/>
              <a:gd name="T11" fmla="*/ 2147483647 h 160"/>
              <a:gd name="T12" fmla="*/ 0 60000 65536"/>
              <a:gd name="T13" fmla="*/ 0 60000 65536"/>
              <a:gd name="T14" fmla="*/ 0 60000 65536"/>
              <a:gd name="T15" fmla="*/ 0 60000 65536"/>
              <a:gd name="T16" fmla="*/ 0 60000 65536"/>
              <a:gd name="T17" fmla="*/ 0 60000 65536"/>
              <a:gd name="T18" fmla="*/ 0 w 143"/>
              <a:gd name="T19" fmla="*/ 0 h 160"/>
              <a:gd name="T20" fmla="*/ 143 w 143"/>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43" h="160">
                <a:moveTo>
                  <a:pt x="143" y="113"/>
                </a:moveTo>
                <a:lnTo>
                  <a:pt x="113" y="160"/>
                </a:lnTo>
                <a:lnTo>
                  <a:pt x="56" y="79"/>
                </a:lnTo>
                <a:lnTo>
                  <a:pt x="0" y="0"/>
                </a:lnTo>
                <a:lnTo>
                  <a:pt x="120" y="16"/>
                </a:lnTo>
                <a:lnTo>
                  <a:pt x="143" y="113"/>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74" name="Freeform 54"/>
          <p:cNvSpPr>
            <a:spLocks/>
          </p:cNvSpPr>
          <p:nvPr/>
        </p:nvSpPr>
        <p:spPr bwMode="auto">
          <a:xfrm>
            <a:off x="5464175" y="4868863"/>
            <a:ext cx="77788" cy="119062"/>
          </a:xfrm>
          <a:custGeom>
            <a:avLst/>
            <a:gdLst>
              <a:gd name="T0" fmla="*/ 2147483647 w 99"/>
              <a:gd name="T1" fmla="*/ 2147483647 h 191"/>
              <a:gd name="T2" fmla="*/ 2147483647 w 99"/>
              <a:gd name="T3" fmla="*/ 2147483647 h 191"/>
              <a:gd name="T4" fmla="*/ 2147483647 w 99"/>
              <a:gd name="T5" fmla="*/ 2147483647 h 191"/>
              <a:gd name="T6" fmla="*/ 2147483647 w 99"/>
              <a:gd name="T7" fmla="*/ 2147483647 h 191"/>
              <a:gd name="T8" fmla="*/ 2147483647 w 99"/>
              <a:gd name="T9" fmla="*/ 2147483647 h 191"/>
              <a:gd name="T10" fmla="*/ 0 w 99"/>
              <a:gd name="T11" fmla="*/ 0 h 191"/>
              <a:gd name="T12" fmla="*/ 2147483647 w 99"/>
              <a:gd name="T13" fmla="*/ 2147483647 h 191"/>
              <a:gd name="T14" fmla="*/ 0 60000 65536"/>
              <a:gd name="T15" fmla="*/ 0 60000 65536"/>
              <a:gd name="T16" fmla="*/ 0 60000 65536"/>
              <a:gd name="T17" fmla="*/ 0 60000 65536"/>
              <a:gd name="T18" fmla="*/ 0 60000 65536"/>
              <a:gd name="T19" fmla="*/ 0 60000 65536"/>
              <a:gd name="T20" fmla="*/ 0 60000 65536"/>
              <a:gd name="T21" fmla="*/ 0 w 99"/>
              <a:gd name="T22" fmla="*/ 0 h 191"/>
              <a:gd name="T23" fmla="*/ 99 w 99"/>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91">
                <a:moveTo>
                  <a:pt x="71" y="31"/>
                </a:moveTo>
                <a:lnTo>
                  <a:pt x="99" y="165"/>
                </a:lnTo>
                <a:lnTo>
                  <a:pt x="65" y="174"/>
                </a:lnTo>
                <a:lnTo>
                  <a:pt x="57" y="191"/>
                </a:lnTo>
                <a:lnTo>
                  <a:pt x="14" y="76"/>
                </a:lnTo>
                <a:lnTo>
                  <a:pt x="0" y="0"/>
                </a:lnTo>
                <a:lnTo>
                  <a:pt x="71" y="31"/>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75" name="Freeform 55"/>
          <p:cNvSpPr>
            <a:spLocks/>
          </p:cNvSpPr>
          <p:nvPr/>
        </p:nvSpPr>
        <p:spPr bwMode="auto">
          <a:xfrm>
            <a:off x="5349875" y="4784725"/>
            <a:ext cx="80963" cy="63500"/>
          </a:xfrm>
          <a:custGeom>
            <a:avLst/>
            <a:gdLst>
              <a:gd name="T0" fmla="*/ 2147483647 w 102"/>
              <a:gd name="T1" fmla="*/ 2147483647 h 101"/>
              <a:gd name="T2" fmla="*/ 2147483647 w 102"/>
              <a:gd name="T3" fmla="*/ 2147483647 h 101"/>
              <a:gd name="T4" fmla="*/ 0 w 102"/>
              <a:gd name="T5" fmla="*/ 2147483647 h 101"/>
              <a:gd name="T6" fmla="*/ 2147483647 w 102"/>
              <a:gd name="T7" fmla="*/ 0 h 101"/>
              <a:gd name="T8" fmla="*/ 2147483647 w 102"/>
              <a:gd name="T9" fmla="*/ 2147483647 h 101"/>
              <a:gd name="T10" fmla="*/ 2147483647 w 102"/>
              <a:gd name="T11" fmla="*/ 2147483647 h 101"/>
              <a:gd name="T12" fmla="*/ 0 60000 65536"/>
              <a:gd name="T13" fmla="*/ 0 60000 65536"/>
              <a:gd name="T14" fmla="*/ 0 60000 65536"/>
              <a:gd name="T15" fmla="*/ 0 60000 65536"/>
              <a:gd name="T16" fmla="*/ 0 60000 65536"/>
              <a:gd name="T17" fmla="*/ 0 60000 65536"/>
              <a:gd name="T18" fmla="*/ 0 w 102"/>
              <a:gd name="T19" fmla="*/ 0 h 101"/>
              <a:gd name="T20" fmla="*/ 102 w 102"/>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02" h="101">
                <a:moveTo>
                  <a:pt x="102" y="101"/>
                </a:moveTo>
                <a:lnTo>
                  <a:pt x="21" y="47"/>
                </a:lnTo>
                <a:lnTo>
                  <a:pt x="0" y="59"/>
                </a:lnTo>
                <a:lnTo>
                  <a:pt x="16" y="0"/>
                </a:lnTo>
                <a:lnTo>
                  <a:pt x="102" y="82"/>
                </a:lnTo>
                <a:lnTo>
                  <a:pt x="102" y="101"/>
                </a:lnTo>
                <a:close/>
              </a:path>
            </a:pathLst>
          </a:custGeom>
          <a:solidFill>
            <a:srgbClr val="CCFFFF"/>
          </a:solidFill>
          <a:ln w="1588">
            <a:solidFill>
              <a:srgbClr val="000000"/>
            </a:solidFill>
            <a:prstDash val="solid"/>
            <a:round/>
            <a:headEnd/>
            <a:tailEnd/>
          </a:ln>
        </p:spPr>
        <p:txBody>
          <a:bodyPr/>
          <a:lstStyle/>
          <a:p>
            <a:endParaRPr lang="ja-JP" altLang="en-US"/>
          </a:p>
        </p:txBody>
      </p:sp>
      <p:sp>
        <p:nvSpPr>
          <p:cNvPr id="30776" name="Freeform 56"/>
          <p:cNvSpPr>
            <a:spLocks/>
          </p:cNvSpPr>
          <p:nvPr/>
        </p:nvSpPr>
        <p:spPr bwMode="auto">
          <a:xfrm>
            <a:off x="5405438" y="4973638"/>
            <a:ext cx="76200" cy="42862"/>
          </a:xfrm>
          <a:custGeom>
            <a:avLst/>
            <a:gdLst>
              <a:gd name="T0" fmla="*/ 2147483647 w 94"/>
              <a:gd name="T1" fmla="*/ 2147483647 h 48"/>
              <a:gd name="T2" fmla="*/ 2147483647 w 94"/>
              <a:gd name="T3" fmla="*/ 0 h 48"/>
              <a:gd name="T4" fmla="*/ 0 w 94"/>
              <a:gd name="T5" fmla="*/ 2147483647 h 48"/>
              <a:gd name="T6" fmla="*/ 2147483647 w 94"/>
              <a:gd name="T7" fmla="*/ 2147483647 h 48"/>
              <a:gd name="T8" fmla="*/ 0 60000 65536"/>
              <a:gd name="T9" fmla="*/ 0 60000 65536"/>
              <a:gd name="T10" fmla="*/ 0 60000 65536"/>
              <a:gd name="T11" fmla="*/ 0 60000 65536"/>
              <a:gd name="T12" fmla="*/ 0 w 94"/>
              <a:gd name="T13" fmla="*/ 0 h 48"/>
              <a:gd name="T14" fmla="*/ 94 w 94"/>
              <a:gd name="T15" fmla="*/ 48 h 48"/>
            </a:gdLst>
            <a:ahLst/>
            <a:cxnLst>
              <a:cxn ang="T8">
                <a:pos x="T0" y="T1"/>
              </a:cxn>
              <a:cxn ang="T9">
                <a:pos x="T2" y="T3"/>
              </a:cxn>
              <a:cxn ang="T10">
                <a:pos x="T4" y="T5"/>
              </a:cxn>
              <a:cxn ang="T11">
                <a:pos x="T6" y="T7"/>
              </a:cxn>
            </a:cxnLst>
            <a:rect l="T12" t="T13" r="T14" b="T15"/>
            <a:pathLst>
              <a:path w="94" h="48">
                <a:moveTo>
                  <a:pt x="94" y="47"/>
                </a:moveTo>
                <a:lnTo>
                  <a:pt x="73" y="0"/>
                </a:lnTo>
                <a:lnTo>
                  <a:pt x="0" y="48"/>
                </a:lnTo>
                <a:lnTo>
                  <a:pt x="94" y="47"/>
                </a:lnTo>
                <a:close/>
              </a:path>
            </a:pathLst>
          </a:custGeom>
          <a:solidFill>
            <a:srgbClr val="CCFFFF"/>
          </a:solidFill>
          <a:ln w="1588">
            <a:solidFill>
              <a:srgbClr val="000000"/>
            </a:solidFill>
            <a:prstDash val="solid"/>
            <a:round/>
            <a:headEnd/>
            <a:tailEnd/>
          </a:ln>
        </p:spPr>
        <p:txBody>
          <a:bodyPr/>
          <a:lstStyle/>
          <a:p>
            <a:endParaRPr lang="ja-JP" altLang="en-US"/>
          </a:p>
        </p:txBody>
      </p:sp>
      <p:sp>
        <p:nvSpPr>
          <p:cNvPr id="30777" name="Freeform 57"/>
          <p:cNvSpPr>
            <a:spLocks/>
          </p:cNvSpPr>
          <p:nvPr/>
        </p:nvSpPr>
        <p:spPr bwMode="auto">
          <a:xfrm>
            <a:off x="5359400" y="4887913"/>
            <a:ext cx="73025" cy="158750"/>
          </a:xfrm>
          <a:custGeom>
            <a:avLst/>
            <a:gdLst>
              <a:gd name="T0" fmla="*/ 2147483647 w 92"/>
              <a:gd name="T1" fmla="*/ 0 h 255"/>
              <a:gd name="T2" fmla="*/ 2147483647 w 92"/>
              <a:gd name="T3" fmla="*/ 2147483647 h 255"/>
              <a:gd name="T4" fmla="*/ 2147483647 w 92"/>
              <a:gd name="T5" fmla="*/ 2147483647 h 255"/>
              <a:gd name="T6" fmla="*/ 0 w 92"/>
              <a:gd name="T7" fmla="*/ 2147483647 h 255"/>
              <a:gd name="T8" fmla="*/ 2147483647 w 92"/>
              <a:gd name="T9" fmla="*/ 2147483647 h 255"/>
              <a:gd name="T10" fmla="*/ 2147483647 w 92"/>
              <a:gd name="T11" fmla="*/ 0 h 255"/>
              <a:gd name="T12" fmla="*/ 0 60000 65536"/>
              <a:gd name="T13" fmla="*/ 0 60000 65536"/>
              <a:gd name="T14" fmla="*/ 0 60000 65536"/>
              <a:gd name="T15" fmla="*/ 0 60000 65536"/>
              <a:gd name="T16" fmla="*/ 0 60000 65536"/>
              <a:gd name="T17" fmla="*/ 0 60000 65536"/>
              <a:gd name="T18" fmla="*/ 0 w 92"/>
              <a:gd name="T19" fmla="*/ 0 h 255"/>
              <a:gd name="T20" fmla="*/ 92 w 92"/>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92" h="255">
                <a:moveTo>
                  <a:pt x="92" y="0"/>
                </a:moveTo>
                <a:lnTo>
                  <a:pt x="83" y="70"/>
                </a:lnTo>
                <a:lnTo>
                  <a:pt x="42" y="162"/>
                </a:lnTo>
                <a:lnTo>
                  <a:pt x="0" y="255"/>
                </a:lnTo>
                <a:lnTo>
                  <a:pt x="46" y="127"/>
                </a:lnTo>
                <a:lnTo>
                  <a:pt x="92" y="0"/>
                </a:lnTo>
                <a:close/>
              </a:path>
            </a:pathLst>
          </a:custGeom>
          <a:solidFill>
            <a:srgbClr val="CCFFFF"/>
          </a:solidFill>
          <a:ln w="1588">
            <a:solidFill>
              <a:srgbClr val="000000"/>
            </a:solidFill>
            <a:prstDash val="solid"/>
            <a:round/>
            <a:headEnd/>
            <a:tailEnd/>
          </a:ln>
        </p:spPr>
        <p:txBody>
          <a:bodyPr/>
          <a:lstStyle/>
          <a:p>
            <a:endParaRPr lang="ja-JP" altLang="en-US"/>
          </a:p>
        </p:txBody>
      </p:sp>
      <p:sp>
        <p:nvSpPr>
          <p:cNvPr id="30778" name="Freeform 58"/>
          <p:cNvSpPr>
            <a:spLocks/>
          </p:cNvSpPr>
          <p:nvPr/>
        </p:nvSpPr>
        <p:spPr bwMode="auto">
          <a:xfrm>
            <a:off x="4076700" y="5257800"/>
            <a:ext cx="901700" cy="522288"/>
          </a:xfrm>
          <a:custGeom>
            <a:avLst/>
            <a:gdLst>
              <a:gd name="T0" fmla="*/ 2147483647 w 1123"/>
              <a:gd name="T1" fmla="*/ 0 h 837"/>
              <a:gd name="T2" fmla="*/ 2147483647 w 1123"/>
              <a:gd name="T3" fmla="*/ 2147483647 h 837"/>
              <a:gd name="T4" fmla="*/ 2147483647 w 1123"/>
              <a:gd name="T5" fmla="*/ 2147483647 h 837"/>
              <a:gd name="T6" fmla="*/ 2147483647 w 1123"/>
              <a:gd name="T7" fmla="*/ 2147483647 h 837"/>
              <a:gd name="T8" fmla="*/ 2147483647 w 1123"/>
              <a:gd name="T9" fmla="*/ 2147483647 h 837"/>
              <a:gd name="T10" fmla="*/ 2147483647 w 1123"/>
              <a:gd name="T11" fmla="*/ 2147483647 h 837"/>
              <a:gd name="T12" fmla="*/ 2147483647 w 1123"/>
              <a:gd name="T13" fmla="*/ 2147483647 h 837"/>
              <a:gd name="T14" fmla="*/ 2147483647 w 1123"/>
              <a:gd name="T15" fmla="*/ 2147483647 h 837"/>
              <a:gd name="T16" fmla="*/ 2147483647 w 1123"/>
              <a:gd name="T17" fmla="*/ 2147483647 h 837"/>
              <a:gd name="T18" fmla="*/ 2147483647 w 1123"/>
              <a:gd name="T19" fmla="*/ 2147483647 h 837"/>
              <a:gd name="T20" fmla="*/ 2147483647 w 1123"/>
              <a:gd name="T21" fmla="*/ 2147483647 h 837"/>
              <a:gd name="T22" fmla="*/ 2147483647 w 1123"/>
              <a:gd name="T23" fmla="*/ 2147483647 h 837"/>
              <a:gd name="T24" fmla="*/ 2147483647 w 1123"/>
              <a:gd name="T25" fmla="*/ 2147483647 h 837"/>
              <a:gd name="T26" fmla="*/ 2147483647 w 1123"/>
              <a:gd name="T27" fmla="*/ 2147483647 h 837"/>
              <a:gd name="T28" fmla="*/ 2147483647 w 1123"/>
              <a:gd name="T29" fmla="*/ 2147483647 h 837"/>
              <a:gd name="T30" fmla="*/ 2147483647 w 1123"/>
              <a:gd name="T31" fmla="*/ 2147483647 h 837"/>
              <a:gd name="T32" fmla="*/ 2147483647 w 1123"/>
              <a:gd name="T33" fmla="*/ 2147483647 h 837"/>
              <a:gd name="T34" fmla="*/ 2147483647 w 1123"/>
              <a:gd name="T35" fmla="*/ 2147483647 h 837"/>
              <a:gd name="T36" fmla="*/ 2147483647 w 1123"/>
              <a:gd name="T37" fmla="*/ 2147483647 h 837"/>
              <a:gd name="T38" fmla="*/ 2147483647 w 1123"/>
              <a:gd name="T39" fmla="*/ 2147483647 h 837"/>
              <a:gd name="T40" fmla="*/ 2147483647 w 1123"/>
              <a:gd name="T41" fmla="*/ 2147483647 h 837"/>
              <a:gd name="T42" fmla="*/ 2147483647 w 1123"/>
              <a:gd name="T43" fmla="*/ 2147483647 h 837"/>
              <a:gd name="T44" fmla="*/ 0 w 1123"/>
              <a:gd name="T45" fmla="*/ 2147483647 h 837"/>
              <a:gd name="T46" fmla="*/ 2147483647 w 1123"/>
              <a:gd name="T47" fmla="*/ 2147483647 h 837"/>
              <a:gd name="T48" fmla="*/ 2147483647 w 1123"/>
              <a:gd name="T49" fmla="*/ 2147483647 h 837"/>
              <a:gd name="T50" fmla="*/ 2147483647 w 1123"/>
              <a:gd name="T51" fmla="*/ 2147483647 h 837"/>
              <a:gd name="T52" fmla="*/ 2147483647 w 1123"/>
              <a:gd name="T53" fmla="*/ 2147483647 h 837"/>
              <a:gd name="T54" fmla="*/ 2147483647 w 1123"/>
              <a:gd name="T55" fmla="*/ 2147483647 h 837"/>
              <a:gd name="T56" fmla="*/ 2147483647 w 1123"/>
              <a:gd name="T57" fmla="*/ 2147483647 h 837"/>
              <a:gd name="T58" fmla="*/ 2147483647 w 1123"/>
              <a:gd name="T59" fmla="*/ 2147483647 h 837"/>
              <a:gd name="T60" fmla="*/ 2147483647 w 1123"/>
              <a:gd name="T61" fmla="*/ 2147483647 h 837"/>
              <a:gd name="T62" fmla="*/ 2147483647 w 1123"/>
              <a:gd name="T63" fmla="*/ 2147483647 h 837"/>
              <a:gd name="T64" fmla="*/ 2147483647 w 1123"/>
              <a:gd name="T65" fmla="*/ 2147483647 h 837"/>
              <a:gd name="T66" fmla="*/ 2147483647 w 1123"/>
              <a:gd name="T67" fmla="*/ 2147483647 h 837"/>
              <a:gd name="T68" fmla="*/ 2147483647 w 1123"/>
              <a:gd name="T69" fmla="*/ 2147483647 h 837"/>
              <a:gd name="T70" fmla="*/ 2147483647 w 1123"/>
              <a:gd name="T71" fmla="*/ 2147483647 h 837"/>
              <a:gd name="T72" fmla="*/ 2147483647 w 1123"/>
              <a:gd name="T73" fmla="*/ 2147483647 h 837"/>
              <a:gd name="T74" fmla="*/ 2147483647 w 1123"/>
              <a:gd name="T75" fmla="*/ 2147483647 h 837"/>
              <a:gd name="T76" fmla="*/ 2147483647 w 1123"/>
              <a:gd name="T77" fmla="*/ 2147483647 h 837"/>
              <a:gd name="T78" fmla="*/ 2147483647 w 1123"/>
              <a:gd name="T79" fmla="*/ 2147483647 h 837"/>
              <a:gd name="T80" fmla="*/ 2147483647 w 1123"/>
              <a:gd name="T81" fmla="*/ 2147483647 h 837"/>
              <a:gd name="T82" fmla="*/ 2147483647 w 1123"/>
              <a:gd name="T83" fmla="*/ 2147483647 h 837"/>
              <a:gd name="T84" fmla="*/ 2147483647 w 1123"/>
              <a:gd name="T85" fmla="*/ 2147483647 h 837"/>
              <a:gd name="T86" fmla="*/ 2147483647 w 1123"/>
              <a:gd name="T87" fmla="*/ 2147483647 h 837"/>
              <a:gd name="T88" fmla="*/ 2147483647 w 1123"/>
              <a:gd name="T89" fmla="*/ 0 h 837"/>
              <a:gd name="T90" fmla="*/ 2147483647 w 1123"/>
              <a:gd name="T91" fmla="*/ 2147483647 h 837"/>
              <a:gd name="T92" fmla="*/ 2147483647 w 1123"/>
              <a:gd name="T93" fmla="*/ 0 h 8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3"/>
              <a:gd name="T142" fmla="*/ 0 h 837"/>
              <a:gd name="T143" fmla="*/ 1123 w 1123"/>
              <a:gd name="T144" fmla="*/ 837 h 8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3" h="837">
                <a:moveTo>
                  <a:pt x="864" y="0"/>
                </a:moveTo>
                <a:lnTo>
                  <a:pt x="931" y="55"/>
                </a:lnTo>
                <a:lnTo>
                  <a:pt x="918" y="141"/>
                </a:lnTo>
                <a:lnTo>
                  <a:pt x="974" y="118"/>
                </a:lnTo>
                <a:lnTo>
                  <a:pt x="972" y="155"/>
                </a:lnTo>
                <a:lnTo>
                  <a:pt x="993" y="164"/>
                </a:lnTo>
                <a:lnTo>
                  <a:pt x="1123" y="230"/>
                </a:lnTo>
                <a:lnTo>
                  <a:pt x="1003" y="269"/>
                </a:lnTo>
                <a:lnTo>
                  <a:pt x="1033" y="336"/>
                </a:lnTo>
                <a:lnTo>
                  <a:pt x="951" y="359"/>
                </a:lnTo>
                <a:lnTo>
                  <a:pt x="926" y="383"/>
                </a:lnTo>
                <a:lnTo>
                  <a:pt x="826" y="368"/>
                </a:lnTo>
                <a:lnTo>
                  <a:pt x="726" y="355"/>
                </a:lnTo>
                <a:lnTo>
                  <a:pt x="695" y="452"/>
                </a:lnTo>
                <a:lnTo>
                  <a:pt x="664" y="550"/>
                </a:lnTo>
                <a:lnTo>
                  <a:pt x="638" y="620"/>
                </a:lnTo>
                <a:lnTo>
                  <a:pt x="583" y="742"/>
                </a:lnTo>
                <a:lnTo>
                  <a:pt x="483" y="782"/>
                </a:lnTo>
                <a:lnTo>
                  <a:pt x="331" y="745"/>
                </a:lnTo>
                <a:lnTo>
                  <a:pt x="288" y="802"/>
                </a:lnTo>
                <a:lnTo>
                  <a:pt x="133" y="837"/>
                </a:lnTo>
                <a:lnTo>
                  <a:pt x="23" y="765"/>
                </a:lnTo>
                <a:lnTo>
                  <a:pt x="0" y="675"/>
                </a:lnTo>
                <a:lnTo>
                  <a:pt x="8" y="685"/>
                </a:lnTo>
                <a:lnTo>
                  <a:pt x="95" y="738"/>
                </a:lnTo>
                <a:lnTo>
                  <a:pt x="187" y="770"/>
                </a:lnTo>
                <a:lnTo>
                  <a:pt x="165" y="761"/>
                </a:lnTo>
                <a:lnTo>
                  <a:pt x="183" y="733"/>
                </a:lnTo>
                <a:lnTo>
                  <a:pt x="197" y="664"/>
                </a:lnTo>
                <a:lnTo>
                  <a:pt x="198" y="636"/>
                </a:lnTo>
                <a:lnTo>
                  <a:pt x="211" y="589"/>
                </a:lnTo>
                <a:lnTo>
                  <a:pt x="292" y="560"/>
                </a:lnTo>
                <a:lnTo>
                  <a:pt x="374" y="531"/>
                </a:lnTo>
                <a:lnTo>
                  <a:pt x="446" y="427"/>
                </a:lnTo>
                <a:lnTo>
                  <a:pt x="519" y="324"/>
                </a:lnTo>
                <a:lnTo>
                  <a:pt x="578" y="399"/>
                </a:lnTo>
                <a:lnTo>
                  <a:pt x="606" y="345"/>
                </a:lnTo>
                <a:lnTo>
                  <a:pt x="627" y="282"/>
                </a:lnTo>
                <a:lnTo>
                  <a:pt x="652" y="358"/>
                </a:lnTo>
                <a:lnTo>
                  <a:pt x="653" y="298"/>
                </a:lnTo>
                <a:lnTo>
                  <a:pt x="682" y="265"/>
                </a:lnTo>
                <a:lnTo>
                  <a:pt x="672" y="227"/>
                </a:lnTo>
                <a:lnTo>
                  <a:pt x="701" y="192"/>
                </a:lnTo>
                <a:lnTo>
                  <a:pt x="765" y="95"/>
                </a:lnTo>
                <a:lnTo>
                  <a:pt x="828" y="0"/>
                </a:lnTo>
                <a:lnTo>
                  <a:pt x="835" y="36"/>
                </a:lnTo>
                <a:lnTo>
                  <a:pt x="864" y="0"/>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79" name="Freeform 59"/>
          <p:cNvSpPr>
            <a:spLocks/>
          </p:cNvSpPr>
          <p:nvPr/>
        </p:nvSpPr>
        <p:spPr bwMode="auto">
          <a:xfrm>
            <a:off x="3197225" y="5287963"/>
            <a:ext cx="384175" cy="450850"/>
          </a:xfrm>
          <a:custGeom>
            <a:avLst/>
            <a:gdLst>
              <a:gd name="T0" fmla="*/ 2147483647 w 478"/>
              <a:gd name="T1" fmla="*/ 2147483647 h 722"/>
              <a:gd name="T2" fmla="*/ 2147483647 w 478"/>
              <a:gd name="T3" fmla="*/ 2147483647 h 722"/>
              <a:gd name="T4" fmla="*/ 2147483647 w 478"/>
              <a:gd name="T5" fmla="*/ 2147483647 h 722"/>
              <a:gd name="T6" fmla="*/ 2147483647 w 478"/>
              <a:gd name="T7" fmla="*/ 2147483647 h 722"/>
              <a:gd name="T8" fmla="*/ 2147483647 w 478"/>
              <a:gd name="T9" fmla="*/ 2147483647 h 722"/>
              <a:gd name="T10" fmla="*/ 0 w 478"/>
              <a:gd name="T11" fmla="*/ 2147483647 h 722"/>
              <a:gd name="T12" fmla="*/ 2147483647 w 478"/>
              <a:gd name="T13" fmla="*/ 0 h 722"/>
              <a:gd name="T14" fmla="*/ 2147483647 w 478"/>
              <a:gd name="T15" fmla="*/ 2147483647 h 722"/>
              <a:gd name="T16" fmla="*/ 2147483647 w 478"/>
              <a:gd name="T17" fmla="*/ 2147483647 h 722"/>
              <a:gd name="T18" fmla="*/ 2147483647 w 478"/>
              <a:gd name="T19" fmla="*/ 2147483647 h 722"/>
              <a:gd name="T20" fmla="*/ 2147483647 w 478"/>
              <a:gd name="T21" fmla="*/ 2147483647 h 722"/>
              <a:gd name="T22" fmla="*/ 2147483647 w 478"/>
              <a:gd name="T23" fmla="*/ 2147483647 h 722"/>
              <a:gd name="T24" fmla="*/ 2147483647 w 478"/>
              <a:gd name="T25" fmla="*/ 2147483647 h 722"/>
              <a:gd name="T26" fmla="*/ 2147483647 w 478"/>
              <a:gd name="T27" fmla="*/ 2147483647 h 722"/>
              <a:gd name="T28" fmla="*/ 2147483647 w 478"/>
              <a:gd name="T29" fmla="*/ 2147483647 h 722"/>
              <a:gd name="T30" fmla="*/ 2147483647 w 478"/>
              <a:gd name="T31" fmla="*/ 2147483647 h 722"/>
              <a:gd name="T32" fmla="*/ 2147483647 w 478"/>
              <a:gd name="T33" fmla="*/ 2147483647 h 722"/>
              <a:gd name="T34" fmla="*/ 2147483647 w 478"/>
              <a:gd name="T35" fmla="*/ 2147483647 h 722"/>
              <a:gd name="T36" fmla="*/ 2147483647 w 478"/>
              <a:gd name="T37" fmla="*/ 2147483647 h 7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8"/>
              <a:gd name="T58" fmla="*/ 0 h 722"/>
              <a:gd name="T59" fmla="*/ 478 w 478"/>
              <a:gd name="T60" fmla="*/ 722 h 7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8" h="722">
                <a:moveTo>
                  <a:pt x="400" y="722"/>
                </a:moveTo>
                <a:lnTo>
                  <a:pt x="265" y="617"/>
                </a:lnTo>
                <a:lnTo>
                  <a:pt x="130" y="514"/>
                </a:lnTo>
                <a:lnTo>
                  <a:pt x="72" y="355"/>
                </a:lnTo>
                <a:lnTo>
                  <a:pt x="35" y="189"/>
                </a:lnTo>
                <a:lnTo>
                  <a:pt x="0" y="22"/>
                </a:lnTo>
                <a:lnTo>
                  <a:pt x="8" y="0"/>
                </a:lnTo>
                <a:lnTo>
                  <a:pt x="94" y="47"/>
                </a:lnTo>
                <a:lnTo>
                  <a:pt x="97" y="109"/>
                </a:lnTo>
                <a:lnTo>
                  <a:pt x="177" y="105"/>
                </a:lnTo>
                <a:lnTo>
                  <a:pt x="228" y="47"/>
                </a:lnTo>
                <a:lnTo>
                  <a:pt x="296" y="127"/>
                </a:lnTo>
                <a:lnTo>
                  <a:pt x="363" y="207"/>
                </a:lnTo>
                <a:lnTo>
                  <a:pt x="372" y="339"/>
                </a:lnTo>
                <a:lnTo>
                  <a:pt x="381" y="471"/>
                </a:lnTo>
                <a:lnTo>
                  <a:pt x="430" y="592"/>
                </a:lnTo>
                <a:lnTo>
                  <a:pt x="478" y="713"/>
                </a:lnTo>
                <a:lnTo>
                  <a:pt x="440" y="691"/>
                </a:lnTo>
                <a:lnTo>
                  <a:pt x="400" y="722"/>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80" name="Freeform 60"/>
          <p:cNvSpPr>
            <a:spLocks/>
          </p:cNvSpPr>
          <p:nvPr/>
        </p:nvSpPr>
        <p:spPr bwMode="auto">
          <a:xfrm>
            <a:off x="704850" y="5656263"/>
            <a:ext cx="9525" cy="42862"/>
          </a:xfrm>
          <a:custGeom>
            <a:avLst/>
            <a:gdLst>
              <a:gd name="T0" fmla="*/ 2147483647 w 9"/>
              <a:gd name="T1" fmla="*/ 2147483647 h 14"/>
              <a:gd name="T2" fmla="*/ 2147483647 w 9"/>
              <a:gd name="T3" fmla="*/ 2147483647 h 14"/>
              <a:gd name="T4" fmla="*/ 0 w 9"/>
              <a:gd name="T5" fmla="*/ 2147483647 h 14"/>
              <a:gd name="T6" fmla="*/ 2147483647 w 9"/>
              <a:gd name="T7" fmla="*/ 0 h 14"/>
              <a:gd name="T8" fmla="*/ 2147483647 w 9"/>
              <a:gd name="T9" fmla="*/ 2147483647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11"/>
                </a:moveTo>
                <a:lnTo>
                  <a:pt x="3" y="14"/>
                </a:lnTo>
                <a:lnTo>
                  <a:pt x="0" y="7"/>
                </a:lnTo>
                <a:lnTo>
                  <a:pt x="7" y="0"/>
                </a:lnTo>
                <a:lnTo>
                  <a:pt x="9" y="11"/>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1" name="Freeform 61"/>
          <p:cNvSpPr>
            <a:spLocks/>
          </p:cNvSpPr>
          <p:nvPr/>
        </p:nvSpPr>
        <p:spPr bwMode="auto">
          <a:xfrm>
            <a:off x="723900" y="5856288"/>
            <a:ext cx="12700" cy="42862"/>
          </a:xfrm>
          <a:custGeom>
            <a:avLst/>
            <a:gdLst>
              <a:gd name="T0" fmla="*/ 0 w 13"/>
              <a:gd name="T1" fmla="*/ 0 h 13"/>
              <a:gd name="T2" fmla="*/ 2147483647 w 13"/>
              <a:gd name="T3" fmla="*/ 2147483647 h 13"/>
              <a:gd name="T4" fmla="*/ 2147483647 w 13"/>
              <a:gd name="T5" fmla="*/ 2147483647 h 13"/>
              <a:gd name="T6" fmla="*/ 0 w 13"/>
              <a:gd name="T7" fmla="*/ 0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0" y="0"/>
                </a:moveTo>
                <a:lnTo>
                  <a:pt x="13" y="7"/>
                </a:lnTo>
                <a:lnTo>
                  <a:pt x="6" y="13"/>
                </a:lnTo>
                <a:lnTo>
                  <a:pt x="0"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2" name="Freeform 62"/>
          <p:cNvSpPr>
            <a:spLocks/>
          </p:cNvSpPr>
          <p:nvPr/>
        </p:nvSpPr>
        <p:spPr bwMode="auto">
          <a:xfrm>
            <a:off x="701675" y="5811838"/>
            <a:ext cx="7938" cy="42862"/>
          </a:xfrm>
          <a:custGeom>
            <a:avLst/>
            <a:gdLst>
              <a:gd name="T0" fmla="*/ 2147483647 w 9"/>
              <a:gd name="T1" fmla="*/ 0 h 13"/>
              <a:gd name="T2" fmla="*/ 2147483647 w 9"/>
              <a:gd name="T3" fmla="*/ 2147483647 h 13"/>
              <a:gd name="T4" fmla="*/ 0 w 9"/>
              <a:gd name="T5" fmla="*/ 2147483647 h 13"/>
              <a:gd name="T6" fmla="*/ 2147483647 w 9"/>
              <a:gd name="T7" fmla="*/ 0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8" y="0"/>
                </a:moveTo>
                <a:lnTo>
                  <a:pt x="9" y="13"/>
                </a:lnTo>
                <a:lnTo>
                  <a:pt x="0" y="4"/>
                </a:lnTo>
                <a:lnTo>
                  <a:pt x="8"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3" name="Freeform 63"/>
          <p:cNvSpPr>
            <a:spLocks/>
          </p:cNvSpPr>
          <p:nvPr/>
        </p:nvSpPr>
        <p:spPr bwMode="auto">
          <a:xfrm>
            <a:off x="668338" y="5878513"/>
            <a:ext cx="11112" cy="42862"/>
          </a:xfrm>
          <a:custGeom>
            <a:avLst/>
            <a:gdLst>
              <a:gd name="T0" fmla="*/ 2147483647 w 10"/>
              <a:gd name="T1" fmla="*/ 2147483647 h 11"/>
              <a:gd name="T2" fmla="*/ 2147483647 w 10"/>
              <a:gd name="T3" fmla="*/ 2147483647 h 11"/>
              <a:gd name="T4" fmla="*/ 0 w 10"/>
              <a:gd name="T5" fmla="*/ 0 h 11"/>
              <a:gd name="T6" fmla="*/ 2147483647 w 10"/>
              <a:gd name="T7" fmla="*/ 2147483647 h 11"/>
              <a:gd name="T8" fmla="*/ 0 60000 65536"/>
              <a:gd name="T9" fmla="*/ 0 60000 65536"/>
              <a:gd name="T10" fmla="*/ 0 60000 65536"/>
              <a:gd name="T11" fmla="*/ 0 60000 65536"/>
              <a:gd name="T12" fmla="*/ 0 w 10"/>
              <a:gd name="T13" fmla="*/ 0 h 11"/>
              <a:gd name="T14" fmla="*/ 10 w 10"/>
              <a:gd name="T15" fmla="*/ 11 h 11"/>
            </a:gdLst>
            <a:ahLst/>
            <a:cxnLst>
              <a:cxn ang="T8">
                <a:pos x="T0" y="T1"/>
              </a:cxn>
              <a:cxn ang="T9">
                <a:pos x="T2" y="T3"/>
              </a:cxn>
              <a:cxn ang="T10">
                <a:pos x="T4" y="T5"/>
              </a:cxn>
              <a:cxn ang="T11">
                <a:pos x="T6" y="T7"/>
              </a:cxn>
            </a:cxnLst>
            <a:rect l="T12" t="T13" r="T14" b="T15"/>
            <a:pathLst>
              <a:path w="10" h="11">
                <a:moveTo>
                  <a:pt x="10" y="4"/>
                </a:moveTo>
                <a:lnTo>
                  <a:pt x="3" y="11"/>
                </a:lnTo>
                <a:lnTo>
                  <a:pt x="0" y="0"/>
                </a:lnTo>
                <a:lnTo>
                  <a:pt x="10" y="4"/>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4" name="Freeform 64"/>
          <p:cNvSpPr>
            <a:spLocks/>
          </p:cNvSpPr>
          <p:nvPr/>
        </p:nvSpPr>
        <p:spPr bwMode="auto">
          <a:xfrm>
            <a:off x="681038" y="5894388"/>
            <a:ext cx="6350" cy="42862"/>
          </a:xfrm>
          <a:custGeom>
            <a:avLst/>
            <a:gdLst>
              <a:gd name="T0" fmla="*/ 2147483647 w 9"/>
              <a:gd name="T1" fmla="*/ 2147483647 h 12"/>
              <a:gd name="T2" fmla="*/ 2147483647 w 9"/>
              <a:gd name="T3" fmla="*/ 0 h 12"/>
              <a:gd name="T4" fmla="*/ 0 w 9"/>
              <a:gd name="T5" fmla="*/ 2147483647 h 12"/>
              <a:gd name="T6" fmla="*/ 2147483647 w 9"/>
              <a:gd name="T7" fmla="*/ 2147483647 h 12"/>
              <a:gd name="T8" fmla="*/ 0 60000 65536"/>
              <a:gd name="T9" fmla="*/ 0 60000 65536"/>
              <a:gd name="T10" fmla="*/ 0 60000 65536"/>
              <a:gd name="T11" fmla="*/ 0 60000 65536"/>
              <a:gd name="T12" fmla="*/ 0 w 9"/>
              <a:gd name="T13" fmla="*/ 0 h 12"/>
              <a:gd name="T14" fmla="*/ 9 w 9"/>
              <a:gd name="T15" fmla="*/ 12 h 12"/>
            </a:gdLst>
            <a:ahLst/>
            <a:cxnLst>
              <a:cxn ang="T8">
                <a:pos x="T0" y="T1"/>
              </a:cxn>
              <a:cxn ang="T9">
                <a:pos x="T2" y="T3"/>
              </a:cxn>
              <a:cxn ang="T10">
                <a:pos x="T4" y="T5"/>
              </a:cxn>
              <a:cxn ang="T11">
                <a:pos x="T6" y="T7"/>
              </a:cxn>
            </a:cxnLst>
            <a:rect l="T12" t="T13" r="T14" b="T15"/>
            <a:pathLst>
              <a:path w="9" h="12">
                <a:moveTo>
                  <a:pt x="9" y="12"/>
                </a:moveTo>
                <a:lnTo>
                  <a:pt x="8" y="0"/>
                </a:lnTo>
                <a:lnTo>
                  <a:pt x="0" y="8"/>
                </a:lnTo>
                <a:lnTo>
                  <a:pt x="9" y="12"/>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5" name="Freeform 65"/>
          <p:cNvSpPr>
            <a:spLocks/>
          </p:cNvSpPr>
          <p:nvPr/>
        </p:nvSpPr>
        <p:spPr bwMode="auto">
          <a:xfrm>
            <a:off x="698500" y="5327650"/>
            <a:ext cx="4763" cy="42863"/>
          </a:xfrm>
          <a:custGeom>
            <a:avLst/>
            <a:gdLst>
              <a:gd name="T0" fmla="*/ 2147483647 w 8"/>
              <a:gd name="T1" fmla="*/ 2147483647 h 12"/>
              <a:gd name="T2" fmla="*/ 2147483647 w 8"/>
              <a:gd name="T3" fmla="*/ 0 h 12"/>
              <a:gd name="T4" fmla="*/ 0 w 8"/>
              <a:gd name="T5" fmla="*/ 2147483647 h 12"/>
              <a:gd name="T6" fmla="*/ 2147483647 w 8"/>
              <a:gd name="T7" fmla="*/ 2147483647 h 12"/>
              <a:gd name="T8" fmla="*/ 0 60000 65536"/>
              <a:gd name="T9" fmla="*/ 0 60000 65536"/>
              <a:gd name="T10" fmla="*/ 0 60000 65536"/>
              <a:gd name="T11" fmla="*/ 0 60000 65536"/>
              <a:gd name="T12" fmla="*/ 0 w 8"/>
              <a:gd name="T13" fmla="*/ 0 h 12"/>
              <a:gd name="T14" fmla="*/ 8 w 8"/>
              <a:gd name="T15" fmla="*/ 12 h 12"/>
            </a:gdLst>
            <a:ahLst/>
            <a:cxnLst>
              <a:cxn ang="T8">
                <a:pos x="T0" y="T1"/>
              </a:cxn>
              <a:cxn ang="T9">
                <a:pos x="T2" y="T3"/>
              </a:cxn>
              <a:cxn ang="T10">
                <a:pos x="T4" y="T5"/>
              </a:cxn>
              <a:cxn ang="T11">
                <a:pos x="T6" y="T7"/>
              </a:cxn>
            </a:cxnLst>
            <a:rect l="T12" t="T13" r="T14" b="T15"/>
            <a:pathLst>
              <a:path w="8" h="12">
                <a:moveTo>
                  <a:pt x="8" y="11"/>
                </a:moveTo>
                <a:lnTo>
                  <a:pt x="3" y="0"/>
                </a:lnTo>
                <a:lnTo>
                  <a:pt x="0" y="12"/>
                </a:lnTo>
                <a:lnTo>
                  <a:pt x="8" y="11"/>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6" name="Freeform 66"/>
          <p:cNvSpPr>
            <a:spLocks/>
          </p:cNvSpPr>
          <p:nvPr/>
        </p:nvSpPr>
        <p:spPr bwMode="auto">
          <a:xfrm>
            <a:off x="696913" y="5881688"/>
            <a:ext cx="4762" cy="42862"/>
          </a:xfrm>
          <a:custGeom>
            <a:avLst/>
            <a:gdLst>
              <a:gd name="T0" fmla="*/ 2147483647 w 6"/>
              <a:gd name="T1" fmla="*/ 2147483647 h 17"/>
              <a:gd name="T2" fmla="*/ 2147483647 w 6"/>
              <a:gd name="T3" fmla="*/ 2147483647 h 17"/>
              <a:gd name="T4" fmla="*/ 0 w 6"/>
              <a:gd name="T5" fmla="*/ 0 h 17"/>
              <a:gd name="T6" fmla="*/ 2147483647 w 6"/>
              <a:gd name="T7" fmla="*/ 2147483647 h 17"/>
              <a:gd name="T8" fmla="*/ 0 60000 65536"/>
              <a:gd name="T9" fmla="*/ 0 60000 65536"/>
              <a:gd name="T10" fmla="*/ 0 60000 65536"/>
              <a:gd name="T11" fmla="*/ 0 60000 65536"/>
              <a:gd name="T12" fmla="*/ 0 w 6"/>
              <a:gd name="T13" fmla="*/ 0 h 17"/>
              <a:gd name="T14" fmla="*/ 6 w 6"/>
              <a:gd name="T15" fmla="*/ 17 h 17"/>
            </a:gdLst>
            <a:ahLst/>
            <a:cxnLst>
              <a:cxn ang="T8">
                <a:pos x="T0" y="T1"/>
              </a:cxn>
              <a:cxn ang="T9">
                <a:pos x="T2" y="T3"/>
              </a:cxn>
              <a:cxn ang="T10">
                <a:pos x="T4" y="T5"/>
              </a:cxn>
              <a:cxn ang="T11">
                <a:pos x="T6" y="T7"/>
              </a:cxn>
            </a:cxnLst>
            <a:rect l="T12" t="T13" r="T14" b="T15"/>
            <a:pathLst>
              <a:path w="6" h="17">
                <a:moveTo>
                  <a:pt x="2" y="17"/>
                </a:moveTo>
                <a:lnTo>
                  <a:pt x="6" y="3"/>
                </a:lnTo>
                <a:lnTo>
                  <a:pt x="0" y="0"/>
                </a:lnTo>
                <a:lnTo>
                  <a:pt x="2" y="17"/>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7" name="Freeform 67"/>
          <p:cNvSpPr>
            <a:spLocks/>
          </p:cNvSpPr>
          <p:nvPr/>
        </p:nvSpPr>
        <p:spPr bwMode="auto">
          <a:xfrm>
            <a:off x="728663" y="5635625"/>
            <a:ext cx="9525" cy="42863"/>
          </a:xfrm>
          <a:custGeom>
            <a:avLst/>
            <a:gdLst>
              <a:gd name="T0" fmla="*/ 2147483647 w 9"/>
              <a:gd name="T1" fmla="*/ 2147483647 h 12"/>
              <a:gd name="T2" fmla="*/ 2147483647 w 9"/>
              <a:gd name="T3" fmla="*/ 0 h 12"/>
              <a:gd name="T4" fmla="*/ 0 w 9"/>
              <a:gd name="T5" fmla="*/ 2147483647 h 12"/>
              <a:gd name="T6" fmla="*/ 2147483647 w 9"/>
              <a:gd name="T7" fmla="*/ 2147483647 h 12"/>
              <a:gd name="T8" fmla="*/ 0 60000 65536"/>
              <a:gd name="T9" fmla="*/ 0 60000 65536"/>
              <a:gd name="T10" fmla="*/ 0 60000 65536"/>
              <a:gd name="T11" fmla="*/ 0 60000 65536"/>
              <a:gd name="T12" fmla="*/ 0 w 9"/>
              <a:gd name="T13" fmla="*/ 0 h 12"/>
              <a:gd name="T14" fmla="*/ 9 w 9"/>
              <a:gd name="T15" fmla="*/ 12 h 12"/>
            </a:gdLst>
            <a:ahLst/>
            <a:cxnLst>
              <a:cxn ang="T8">
                <a:pos x="T0" y="T1"/>
              </a:cxn>
              <a:cxn ang="T9">
                <a:pos x="T2" y="T3"/>
              </a:cxn>
              <a:cxn ang="T10">
                <a:pos x="T4" y="T5"/>
              </a:cxn>
              <a:cxn ang="T11">
                <a:pos x="T6" y="T7"/>
              </a:cxn>
            </a:cxnLst>
            <a:rect l="T12" t="T13" r="T14" b="T15"/>
            <a:pathLst>
              <a:path w="9" h="12">
                <a:moveTo>
                  <a:pt x="9" y="6"/>
                </a:moveTo>
                <a:lnTo>
                  <a:pt x="4" y="0"/>
                </a:lnTo>
                <a:lnTo>
                  <a:pt x="0" y="12"/>
                </a:lnTo>
                <a:lnTo>
                  <a:pt x="9" y="6"/>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8" name="Freeform 68"/>
          <p:cNvSpPr>
            <a:spLocks/>
          </p:cNvSpPr>
          <p:nvPr/>
        </p:nvSpPr>
        <p:spPr bwMode="auto">
          <a:xfrm>
            <a:off x="687388" y="5216525"/>
            <a:ext cx="4762" cy="42863"/>
          </a:xfrm>
          <a:custGeom>
            <a:avLst/>
            <a:gdLst>
              <a:gd name="T0" fmla="*/ 2147483647 w 7"/>
              <a:gd name="T1" fmla="*/ 2147483647 h 13"/>
              <a:gd name="T2" fmla="*/ 2147483647 w 7"/>
              <a:gd name="T3" fmla="*/ 0 h 13"/>
              <a:gd name="T4" fmla="*/ 0 w 7"/>
              <a:gd name="T5" fmla="*/ 2147483647 h 13"/>
              <a:gd name="T6" fmla="*/ 2147483647 w 7"/>
              <a:gd name="T7" fmla="*/ 2147483647 h 13"/>
              <a:gd name="T8" fmla="*/ 0 60000 65536"/>
              <a:gd name="T9" fmla="*/ 0 60000 65536"/>
              <a:gd name="T10" fmla="*/ 0 60000 65536"/>
              <a:gd name="T11" fmla="*/ 0 60000 65536"/>
              <a:gd name="T12" fmla="*/ 0 w 7"/>
              <a:gd name="T13" fmla="*/ 0 h 13"/>
              <a:gd name="T14" fmla="*/ 7 w 7"/>
              <a:gd name="T15" fmla="*/ 13 h 13"/>
            </a:gdLst>
            <a:ahLst/>
            <a:cxnLst>
              <a:cxn ang="T8">
                <a:pos x="T0" y="T1"/>
              </a:cxn>
              <a:cxn ang="T9">
                <a:pos x="T2" y="T3"/>
              </a:cxn>
              <a:cxn ang="T10">
                <a:pos x="T4" y="T5"/>
              </a:cxn>
              <a:cxn ang="T11">
                <a:pos x="T6" y="T7"/>
              </a:cxn>
            </a:cxnLst>
            <a:rect l="T12" t="T13" r="T14" b="T15"/>
            <a:pathLst>
              <a:path w="7" h="13">
                <a:moveTo>
                  <a:pt x="7" y="3"/>
                </a:moveTo>
                <a:lnTo>
                  <a:pt x="1" y="0"/>
                </a:lnTo>
                <a:lnTo>
                  <a:pt x="0" y="13"/>
                </a:lnTo>
                <a:lnTo>
                  <a:pt x="7" y="3"/>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9" name="Freeform 69"/>
          <p:cNvSpPr>
            <a:spLocks/>
          </p:cNvSpPr>
          <p:nvPr/>
        </p:nvSpPr>
        <p:spPr bwMode="auto">
          <a:xfrm>
            <a:off x="692150" y="5670550"/>
            <a:ext cx="7938" cy="42863"/>
          </a:xfrm>
          <a:custGeom>
            <a:avLst/>
            <a:gdLst>
              <a:gd name="T0" fmla="*/ 2147483647 w 8"/>
              <a:gd name="T1" fmla="*/ 2147483647 h 18"/>
              <a:gd name="T2" fmla="*/ 2147483647 w 8"/>
              <a:gd name="T3" fmla="*/ 0 h 18"/>
              <a:gd name="T4" fmla="*/ 0 w 8"/>
              <a:gd name="T5" fmla="*/ 2147483647 h 18"/>
              <a:gd name="T6" fmla="*/ 2147483647 w 8"/>
              <a:gd name="T7" fmla="*/ 2147483647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8" y="8"/>
                </a:moveTo>
                <a:lnTo>
                  <a:pt x="5" y="0"/>
                </a:lnTo>
                <a:lnTo>
                  <a:pt x="0" y="18"/>
                </a:lnTo>
                <a:lnTo>
                  <a:pt x="8" y="8"/>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0" name="Freeform 70"/>
          <p:cNvSpPr>
            <a:spLocks/>
          </p:cNvSpPr>
          <p:nvPr/>
        </p:nvSpPr>
        <p:spPr bwMode="auto">
          <a:xfrm>
            <a:off x="717550" y="5616575"/>
            <a:ext cx="6350" cy="42863"/>
          </a:xfrm>
          <a:custGeom>
            <a:avLst/>
            <a:gdLst>
              <a:gd name="T0" fmla="*/ 2147483647 w 9"/>
              <a:gd name="T1" fmla="*/ 2147483647 h 9"/>
              <a:gd name="T2" fmla="*/ 2147483647 w 9"/>
              <a:gd name="T3" fmla="*/ 0 h 9"/>
              <a:gd name="T4" fmla="*/ 0 w 9"/>
              <a:gd name="T5" fmla="*/ 2147483647 h 9"/>
              <a:gd name="T6" fmla="*/ 2147483647 w 9"/>
              <a:gd name="T7" fmla="*/ 2147483647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9" y="8"/>
                </a:moveTo>
                <a:lnTo>
                  <a:pt x="3" y="0"/>
                </a:lnTo>
                <a:lnTo>
                  <a:pt x="0" y="9"/>
                </a:lnTo>
                <a:lnTo>
                  <a:pt x="9" y="8"/>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1" name="Freeform 71"/>
          <p:cNvSpPr>
            <a:spLocks/>
          </p:cNvSpPr>
          <p:nvPr/>
        </p:nvSpPr>
        <p:spPr bwMode="auto">
          <a:xfrm>
            <a:off x="717550" y="5329238"/>
            <a:ext cx="3175" cy="42862"/>
          </a:xfrm>
          <a:custGeom>
            <a:avLst/>
            <a:gdLst>
              <a:gd name="T0" fmla="*/ 2147483647 w 7"/>
              <a:gd name="T1" fmla="*/ 0 h 12"/>
              <a:gd name="T2" fmla="*/ 2147483647 w 7"/>
              <a:gd name="T3" fmla="*/ 2147483647 h 12"/>
              <a:gd name="T4" fmla="*/ 0 w 7"/>
              <a:gd name="T5" fmla="*/ 2147483647 h 12"/>
              <a:gd name="T6" fmla="*/ 2147483647 w 7"/>
              <a:gd name="T7" fmla="*/ 0 h 12"/>
              <a:gd name="T8" fmla="*/ 0 60000 65536"/>
              <a:gd name="T9" fmla="*/ 0 60000 65536"/>
              <a:gd name="T10" fmla="*/ 0 60000 65536"/>
              <a:gd name="T11" fmla="*/ 0 60000 65536"/>
              <a:gd name="T12" fmla="*/ 0 w 7"/>
              <a:gd name="T13" fmla="*/ 0 h 12"/>
              <a:gd name="T14" fmla="*/ 7 w 7"/>
              <a:gd name="T15" fmla="*/ 12 h 12"/>
            </a:gdLst>
            <a:ahLst/>
            <a:cxnLst>
              <a:cxn ang="T8">
                <a:pos x="T0" y="T1"/>
              </a:cxn>
              <a:cxn ang="T9">
                <a:pos x="T2" y="T3"/>
              </a:cxn>
              <a:cxn ang="T10">
                <a:pos x="T4" y="T5"/>
              </a:cxn>
              <a:cxn ang="T11">
                <a:pos x="T6" y="T7"/>
              </a:cxn>
            </a:cxnLst>
            <a:rect l="T12" t="T13" r="T14" b="T15"/>
            <a:pathLst>
              <a:path w="7" h="12">
                <a:moveTo>
                  <a:pt x="1" y="0"/>
                </a:moveTo>
                <a:lnTo>
                  <a:pt x="7" y="8"/>
                </a:lnTo>
                <a:lnTo>
                  <a:pt x="0" y="12"/>
                </a:lnTo>
                <a:lnTo>
                  <a:pt x="1"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2" name="Freeform 72"/>
          <p:cNvSpPr>
            <a:spLocks/>
          </p:cNvSpPr>
          <p:nvPr/>
        </p:nvSpPr>
        <p:spPr bwMode="auto">
          <a:xfrm>
            <a:off x="681038" y="5238750"/>
            <a:ext cx="9525" cy="42863"/>
          </a:xfrm>
          <a:custGeom>
            <a:avLst/>
            <a:gdLst>
              <a:gd name="T0" fmla="*/ 2147483647 w 16"/>
              <a:gd name="T1" fmla="*/ 2147483647 h 5"/>
              <a:gd name="T2" fmla="*/ 2147483647 w 16"/>
              <a:gd name="T3" fmla="*/ 0 h 5"/>
              <a:gd name="T4" fmla="*/ 0 w 16"/>
              <a:gd name="T5" fmla="*/ 2147483647 h 5"/>
              <a:gd name="T6" fmla="*/ 2147483647 w 16"/>
              <a:gd name="T7" fmla="*/ 2147483647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16" y="5"/>
                </a:moveTo>
                <a:lnTo>
                  <a:pt x="12" y="0"/>
                </a:lnTo>
                <a:lnTo>
                  <a:pt x="0" y="1"/>
                </a:lnTo>
                <a:lnTo>
                  <a:pt x="16" y="5"/>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3" name="Freeform 73"/>
          <p:cNvSpPr>
            <a:spLocks/>
          </p:cNvSpPr>
          <p:nvPr/>
        </p:nvSpPr>
        <p:spPr bwMode="auto">
          <a:xfrm>
            <a:off x="673100" y="5203825"/>
            <a:ext cx="9525" cy="42863"/>
          </a:xfrm>
          <a:custGeom>
            <a:avLst/>
            <a:gdLst>
              <a:gd name="T0" fmla="*/ 2147483647 w 12"/>
              <a:gd name="T1" fmla="*/ 2147483647 h 6"/>
              <a:gd name="T2" fmla="*/ 2147483647 w 12"/>
              <a:gd name="T3" fmla="*/ 0 h 6"/>
              <a:gd name="T4" fmla="*/ 0 w 12"/>
              <a:gd name="T5" fmla="*/ 2147483647 h 6"/>
              <a:gd name="T6" fmla="*/ 2147483647 w 12"/>
              <a:gd name="T7" fmla="*/ 2147483647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12" y="0"/>
                </a:lnTo>
                <a:lnTo>
                  <a:pt x="0" y="4"/>
                </a:lnTo>
                <a:lnTo>
                  <a:pt x="12" y="6"/>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4" name="Freeform 74"/>
          <p:cNvSpPr>
            <a:spLocks/>
          </p:cNvSpPr>
          <p:nvPr/>
        </p:nvSpPr>
        <p:spPr bwMode="auto">
          <a:xfrm>
            <a:off x="636588" y="5583238"/>
            <a:ext cx="7937" cy="42862"/>
          </a:xfrm>
          <a:custGeom>
            <a:avLst/>
            <a:gdLst>
              <a:gd name="T0" fmla="*/ 2147483647 w 13"/>
              <a:gd name="T1" fmla="*/ 2147483647 h 8"/>
              <a:gd name="T2" fmla="*/ 2147483647 w 13"/>
              <a:gd name="T3" fmla="*/ 2147483647 h 8"/>
              <a:gd name="T4" fmla="*/ 0 w 13"/>
              <a:gd name="T5" fmla="*/ 0 h 8"/>
              <a:gd name="T6" fmla="*/ 2147483647 w 13"/>
              <a:gd name="T7" fmla="*/ 2147483647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9" y="8"/>
                </a:moveTo>
                <a:lnTo>
                  <a:pt x="13" y="3"/>
                </a:lnTo>
                <a:lnTo>
                  <a:pt x="0" y="0"/>
                </a:lnTo>
                <a:lnTo>
                  <a:pt x="9" y="8"/>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5" name="Freeform 75"/>
          <p:cNvSpPr>
            <a:spLocks/>
          </p:cNvSpPr>
          <p:nvPr/>
        </p:nvSpPr>
        <p:spPr bwMode="auto">
          <a:xfrm>
            <a:off x="701675" y="5561013"/>
            <a:ext cx="4763" cy="42862"/>
          </a:xfrm>
          <a:custGeom>
            <a:avLst/>
            <a:gdLst>
              <a:gd name="T0" fmla="*/ 2147483647 w 9"/>
              <a:gd name="T1" fmla="*/ 2147483647 h 11"/>
              <a:gd name="T2" fmla="*/ 2147483647 w 9"/>
              <a:gd name="T3" fmla="*/ 2147483647 h 11"/>
              <a:gd name="T4" fmla="*/ 0 w 9"/>
              <a:gd name="T5" fmla="*/ 0 h 11"/>
              <a:gd name="T6" fmla="*/ 2147483647 w 9"/>
              <a:gd name="T7" fmla="*/ 2147483647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5" y="11"/>
                </a:moveTo>
                <a:lnTo>
                  <a:pt x="9" y="4"/>
                </a:lnTo>
                <a:lnTo>
                  <a:pt x="0" y="0"/>
                </a:lnTo>
                <a:lnTo>
                  <a:pt x="5" y="11"/>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6" name="Freeform 76"/>
          <p:cNvSpPr>
            <a:spLocks/>
          </p:cNvSpPr>
          <p:nvPr/>
        </p:nvSpPr>
        <p:spPr bwMode="auto">
          <a:xfrm>
            <a:off x="704850" y="5772150"/>
            <a:ext cx="9525" cy="42863"/>
          </a:xfrm>
          <a:custGeom>
            <a:avLst/>
            <a:gdLst>
              <a:gd name="T0" fmla="*/ 2147483647 w 9"/>
              <a:gd name="T1" fmla="*/ 0 h 11"/>
              <a:gd name="T2" fmla="*/ 2147483647 w 9"/>
              <a:gd name="T3" fmla="*/ 2147483647 h 11"/>
              <a:gd name="T4" fmla="*/ 0 w 9"/>
              <a:gd name="T5" fmla="*/ 2147483647 h 11"/>
              <a:gd name="T6" fmla="*/ 2147483647 w 9"/>
              <a:gd name="T7" fmla="*/ 0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9" y="0"/>
                </a:moveTo>
                <a:lnTo>
                  <a:pt x="7" y="11"/>
                </a:lnTo>
                <a:lnTo>
                  <a:pt x="0" y="8"/>
                </a:lnTo>
                <a:lnTo>
                  <a:pt x="9"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7" name="Freeform 77"/>
          <p:cNvSpPr>
            <a:spLocks/>
          </p:cNvSpPr>
          <p:nvPr/>
        </p:nvSpPr>
        <p:spPr bwMode="auto">
          <a:xfrm>
            <a:off x="676275" y="5221288"/>
            <a:ext cx="4763" cy="42862"/>
          </a:xfrm>
          <a:custGeom>
            <a:avLst/>
            <a:gdLst>
              <a:gd name="T0" fmla="*/ 2147483647 w 7"/>
              <a:gd name="T1" fmla="*/ 0 h 14"/>
              <a:gd name="T2" fmla="*/ 2147483647 w 7"/>
              <a:gd name="T3" fmla="*/ 2147483647 h 14"/>
              <a:gd name="T4" fmla="*/ 0 w 7"/>
              <a:gd name="T5" fmla="*/ 2147483647 h 14"/>
              <a:gd name="T6" fmla="*/ 2147483647 w 7"/>
              <a:gd name="T7" fmla="*/ 0 h 14"/>
              <a:gd name="T8" fmla="*/ 0 60000 65536"/>
              <a:gd name="T9" fmla="*/ 0 60000 65536"/>
              <a:gd name="T10" fmla="*/ 0 60000 65536"/>
              <a:gd name="T11" fmla="*/ 0 60000 65536"/>
              <a:gd name="T12" fmla="*/ 0 w 7"/>
              <a:gd name="T13" fmla="*/ 0 h 14"/>
              <a:gd name="T14" fmla="*/ 7 w 7"/>
              <a:gd name="T15" fmla="*/ 14 h 14"/>
            </a:gdLst>
            <a:ahLst/>
            <a:cxnLst>
              <a:cxn ang="T8">
                <a:pos x="T0" y="T1"/>
              </a:cxn>
              <a:cxn ang="T9">
                <a:pos x="T2" y="T3"/>
              </a:cxn>
              <a:cxn ang="T10">
                <a:pos x="T4" y="T5"/>
              </a:cxn>
              <a:cxn ang="T11">
                <a:pos x="T6" y="T7"/>
              </a:cxn>
            </a:cxnLst>
            <a:rect l="T12" t="T13" r="T14" b="T15"/>
            <a:pathLst>
              <a:path w="7" h="14">
                <a:moveTo>
                  <a:pt x="5" y="0"/>
                </a:moveTo>
                <a:lnTo>
                  <a:pt x="7" y="8"/>
                </a:lnTo>
                <a:lnTo>
                  <a:pt x="0" y="14"/>
                </a:lnTo>
                <a:lnTo>
                  <a:pt x="5"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8" name="Freeform 78"/>
          <p:cNvSpPr>
            <a:spLocks/>
          </p:cNvSpPr>
          <p:nvPr/>
        </p:nvSpPr>
        <p:spPr bwMode="auto">
          <a:xfrm>
            <a:off x="704850" y="5602288"/>
            <a:ext cx="6350" cy="42862"/>
          </a:xfrm>
          <a:custGeom>
            <a:avLst/>
            <a:gdLst>
              <a:gd name="T0" fmla="*/ 2147483647 w 5"/>
              <a:gd name="T1" fmla="*/ 2147483647 h 15"/>
              <a:gd name="T2" fmla="*/ 2147483647 w 5"/>
              <a:gd name="T3" fmla="*/ 2147483647 h 15"/>
              <a:gd name="T4" fmla="*/ 0 w 5"/>
              <a:gd name="T5" fmla="*/ 0 h 15"/>
              <a:gd name="T6" fmla="*/ 2147483647 w 5"/>
              <a:gd name="T7" fmla="*/ 2147483647 h 15"/>
              <a:gd name="T8" fmla="*/ 0 60000 65536"/>
              <a:gd name="T9" fmla="*/ 0 60000 65536"/>
              <a:gd name="T10" fmla="*/ 0 60000 65536"/>
              <a:gd name="T11" fmla="*/ 0 60000 65536"/>
              <a:gd name="T12" fmla="*/ 0 w 5"/>
              <a:gd name="T13" fmla="*/ 0 h 15"/>
              <a:gd name="T14" fmla="*/ 5 w 5"/>
              <a:gd name="T15" fmla="*/ 15 h 15"/>
            </a:gdLst>
            <a:ahLst/>
            <a:cxnLst>
              <a:cxn ang="T8">
                <a:pos x="T0" y="T1"/>
              </a:cxn>
              <a:cxn ang="T9">
                <a:pos x="T2" y="T3"/>
              </a:cxn>
              <a:cxn ang="T10">
                <a:pos x="T4" y="T5"/>
              </a:cxn>
              <a:cxn ang="T11">
                <a:pos x="T6" y="T7"/>
              </a:cxn>
            </a:cxnLst>
            <a:rect l="T12" t="T13" r="T14" b="T15"/>
            <a:pathLst>
              <a:path w="5" h="15">
                <a:moveTo>
                  <a:pt x="5" y="5"/>
                </a:moveTo>
                <a:lnTo>
                  <a:pt x="2" y="15"/>
                </a:lnTo>
                <a:lnTo>
                  <a:pt x="0" y="0"/>
                </a:lnTo>
                <a:lnTo>
                  <a:pt x="5" y="5"/>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9" name="Freeform 79"/>
          <p:cNvSpPr>
            <a:spLocks/>
          </p:cNvSpPr>
          <p:nvPr/>
        </p:nvSpPr>
        <p:spPr bwMode="auto">
          <a:xfrm>
            <a:off x="709613" y="5422900"/>
            <a:ext cx="6350" cy="42863"/>
          </a:xfrm>
          <a:custGeom>
            <a:avLst/>
            <a:gdLst>
              <a:gd name="T0" fmla="*/ 2147483647 w 7"/>
              <a:gd name="T1" fmla="*/ 0 h 9"/>
              <a:gd name="T2" fmla="*/ 2147483647 w 7"/>
              <a:gd name="T3" fmla="*/ 2147483647 h 9"/>
              <a:gd name="T4" fmla="*/ 0 w 7"/>
              <a:gd name="T5" fmla="*/ 2147483647 h 9"/>
              <a:gd name="T6" fmla="*/ 2147483647 w 7"/>
              <a:gd name="T7" fmla="*/ 0 h 9"/>
              <a:gd name="T8" fmla="*/ 0 60000 65536"/>
              <a:gd name="T9" fmla="*/ 0 60000 65536"/>
              <a:gd name="T10" fmla="*/ 0 60000 65536"/>
              <a:gd name="T11" fmla="*/ 0 60000 65536"/>
              <a:gd name="T12" fmla="*/ 0 w 7"/>
              <a:gd name="T13" fmla="*/ 0 h 9"/>
              <a:gd name="T14" fmla="*/ 7 w 7"/>
              <a:gd name="T15" fmla="*/ 9 h 9"/>
            </a:gdLst>
            <a:ahLst/>
            <a:cxnLst>
              <a:cxn ang="T8">
                <a:pos x="T0" y="T1"/>
              </a:cxn>
              <a:cxn ang="T9">
                <a:pos x="T2" y="T3"/>
              </a:cxn>
              <a:cxn ang="T10">
                <a:pos x="T4" y="T5"/>
              </a:cxn>
              <a:cxn ang="T11">
                <a:pos x="T6" y="T7"/>
              </a:cxn>
            </a:cxnLst>
            <a:rect l="T12" t="T13" r="T14" b="T15"/>
            <a:pathLst>
              <a:path w="7" h="9">
                <a:moveTo>
                  <a:pt x="3" y="0"/>
                </a:moveTo>
                <a:lnTo>
                  <a:pt x="7" y="6"/>
                </a:lnTo>
                <a:lnTo>
                  <a:pt x="0" y="9"/>
                </a:lnTo>
                <a:lnTo>
                  <a:pt x="3"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00" name="Freeform 80" descr="10%"/>
          <p:cNvSpPr>
            <a:spLocks/>
          </p:cNvSpPr>
          <p:nvPr/>
        </p:nvSpPr>
        <p:spPr bwMode="auto">
          <a:xfrm>
            <a:off x="7011988" y="6086475"/>
            <a:ext cx="919162" cy="693738"/>
          </a:xfrm>
          <a:custGeom>
            <a:avLst/>
            <a:gdLst>
              <a:gd name="T0" fmla="*/ 2147483647 w 1146"/>
              <a:gd name="T1" fmla="*/ 2147483647 h 1116"/>
              <a:gd name="T2" fmla="*/ 2147483647 w 1146"/>
              <a:gd name="T3" fmla="*/ 2147483647 h 1116"/>
              <a:gd name="T4" fmla="*/ 2147483647 w 1146"/>
              <a:gd name="T5" fmla="*/ 2147483647 h 1116"/>
              <a:gd name="T6" fmla="*/ 2147483647 w 1146"/>
              <a:gd name="T7" fmla="*/ 2147483647 h 1116"/>
              <a:gd name="T8" fmla="*/ 2147483647 w 1146"/>
              <a:gd name="T9" fmla="*/ 2147483647 h 1116"/>
              <a:gd name="T10" fmla="*/ 2147483647 w 1146"/>
              <a:gd name="T11" fmla="*/ 2147483647 h 1116"/>
              <a:gd name="T12" fmla="*/ 2147483647 w 1146"/>
              <a:gd name="T13" fmla="*/ 2147483647 h 1116"/>
              <a:gd name="T14" fmla="*/ 2147483647 w 1146"/>
              <a:gd name="T15" fmla="*/ 2147483647 h 1116"/>
              <a:gd name="T16" fmla="*/ 2147483647 w 1146"/>
              <a:gd name="T17" fmla="*/ 2147483647 h 1116"/>
              <a:gd name="T18" fmla="*/ 2147483647 w 1146"/>
              <a:gd name="T19" fmla="*/ 2147483647 h 1116"/>
              <a:gd name="T20" fmla="*/ 2147483647 w 1146"/>
              <a:gd name="T21" fmla="*/ 2147483647 h 1116"/>
              <a:gd name="T22" fmla="*/ 2147483647 w 1146"/>
              <a:gd name="T23" fmla="*/ 2147483647 h 1116"/>
              <a:gd name="T24" fmla="*/ 2147483647 w 1146"/>
              <a:gd name="T25" fmla="*/ 2147483647 h 1116"/>
              <a:gd name="T26" fmla="*/ 2147483647 w 1146"/>
              <a:gd name="T27" fmla="*/ 2147483647 h 1116"/>
              <a:gd name="T28" fmla="*/ 2147483647 w 1146"/>
              <a:gd name="T29" fmla="*/ 2147483647 h 1116"/>
              <a:gd name="T30" fmla="*/ 2147483647 w 1146"/>
              <a:gd name="T31" fmla="*/ 2147483647 h 1116"/>
              <a:gd name="T32" fmla="*/ 2147483647 w 1146"/>
              <a:gd name="T33" fmla="*/ 2147483647 h 1116"/>
              <a:gd name="T34" fmla="*/ 2147483647 w 1146"/>
              <a:gd name="T35" fmla="*/ 2147483647 h 1116"/>
              <a:gd name="T36" fmla="*/ 2147483647 w 1146"/>
              <a:gd name="T37" fmla="*/ 2147483647 h 1116"/>
              <a:gd name="T38" fmla="*/ 2147483647 w 1146"/>
              <a:gd name="T39" fmla="*/ 2147483647 h 1116"/>
              <a:gd name="T40" fmla="*/ 0 w 1146"/>
              <a:gd name="T41" fmla="*/ 2147483647 h 1116"/>
              <a:gd name="T42" fmla="*/ 0 w 1146"/>
              <a:gd name="T43" fmla="*/ 2147483647 h 1116"/>
              <a:gd name="T44" fmla="*/ 0 w 1146"/>
              <a:gd name="T45" fmla="*/ 2147483647 h 1116"/>
              <a:gd name="T46" fmla="*/ 0 w 1146"/>
              <a:gd name="T47" fmla="*/ 2147483647 h 1116"/>
              <a:gd name="T48" fmla="*/ 2147483647 w 1146"/>
              <a:gd name="T49" fmla="*/ 2147483647 h 1116"/>
              <a:gd name="T50" fmla="*/ 2147483647 w 1146"/>
              <a:gd name="T51" fmla="*/ 2147483647 h 1116"/>
              <a:gd name="T52" fmla="*/ 2147483647 w 1146"/>
              <a:gd name="T53" fmla="*/ 2147483647 h 1116"/>
              <a:gd name="T54" fmla="*/ 2147483647 w 1146"/>
              <a:gd name="T55" fmla="*/ 2147483647 h 1116"/>
              <a:gd name="T56" fmla="*/ 2147483647 w 1146"/>
              <a:gd name="T57" fmla="*/ 0 h 1116"/>
              <a:gd name="T58" fmla="*/ 2147483647 w 1146"/>
              <a:gd name="T59" fmla="*/ 2147483647 h 1116"/>
              <a:gd name="T60" fmla="*/ 2147483647 w 1146"/>
              <a:gd name="T61" fmla="*/ 2147483647 h 1116"/>
              <a:gd name="T62" fmla="*/ 2147483647 w 1146"/>
              <a:gd name="T63" fmla="*/ 2147483647 h 1116"/>
              <a:gd name="T64" fmla="*/ 2147483647 w 1146"/>
              <a:gd name="T65" fmla="*/ 2147483647 h 1116"/>
              <a:gd name="T66" fmla="*/ 2147483647 w 1146"/>
              <a:gd name="T67" fmla="*/ 2147483647 h 1116"/>
              <a:gd name="T68" fmla="*/ 2147483647 w 1146"/>
              <a:gd name="T69" fmla="*/ 2147483647 h 1116"/>
              <a:gd name="T70" fmla="*/ 2147483647 w 1146"/>
              <a:gd name="T71" fmla="*/ 2147483647 h 1116"/>
              <a:gd name="T72" fmla="*/ 2147483647 w 1146"/>
              <a:gd name="T73" fmla="*/ 2147483647 h 1116"/>
              <a:gd name="T74" fmla="*/ 2147483647 w 1146"/>
              <a:gd name="T75" fmla="*/ 2147483647 h 1116"/>
              <a:gd name="T76" fmla="*/ 2147483647 w 1146"/>
              <a:gd name="T77" fmla="*/ 2147483647 h 1116"/>
              <a:gd name="T78" fmla="*/ 2147483647 w 1146"/>
              <a:gd name="T79" fmla="*/ 2147483647 h 1116"/>
              <a:gd name="T80" fmla="*/ 2147483647 w 1146"/>
              <a:gd name="T81" fmla="*/ 2147483647 h 1116"/>
              <a:gd name="T82" fmla="*/ 2147483647 w 1146"/>
              <a:gd name="T83" fmla="*/ 2147483647 h 1116"/>
              <a:gd name="T84" fmla="*/ 2147483647 w 1146"/>
              <a:gd name="T85" fmla="*/ 2147483647 h 1116"/>
              <a:gd name="T86" fmla="*/ 2147483647 w 1146"/>
              <a:gd name="T87" fmla="*/ 2147483647 h 1116"/>
              <a:gd name="T88" fmla="*/ 2147483647 w 1146"/>
              <a:gd name="T89" fmla="*/ 2147483647 h 1116"/>
              <a:gd name="T90" fmla="*/ 2147483647 w 1146"/>
              <a:gd name="T91" fmla="*/ 2147483647 h 1116"/>
              <a:gd name="T92" fmla="*/ 2147483647 w 1146"/>
              <a:gd name="T93" fmla="*/ 2147483647 h 1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46"/>
              <a:gd name="T142" fmla="*/ 0 h 1116"/>
              <a:gd name="T143" fmla="*/ 1146 w 1146"/>
              <a:gd name="T144" fmla="*/ 1116 h 1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46" h="1116">
                <a:moveTo>
                  <a:pt x="1146" y="1062"/>
                </a:moveTo>
                <a:lnTo>
                  <a:pt x="1101" y="1087"/>
                </a:lnTo>
                <a:lnTo>
                  <a:pt x="1109" y="1116"/>
                </a:lnTo>
                <a:lnTo>
                  <a:pt x="1042" y="1101"/>
                </a:lnTo>
                <a:lnTo>
                  <a:pt x="927" y="1075"/>
                </a:lnTo>
                <a:lnTo>
                  <a:pt x="813" y="1049"/>
                </a:lnTo>
                <a:lnTo>
                  <a:pt x="748" y="979"/>
                </a:lnTo>
                <a:lnTo>
                  <a:pt x="683" y="909"/>
                </a:lnTo>
                <a:lnTo>
                  <a:pt x="617" y="827"/>
                </a:lnTo>
                <a:lnTo>
                  <a:pt x="551" y="745"/>
                </a:lnTo>
                <a:lnTo>
                  <a:pt x="395" y="684"/>
                </a:lnTo>
                <a:lnTo>
                  <a:pt x="392" y="717"/>
                </a:lnTo>
                <a:lnTo>
                  <a:pt x="320" y="691"/>
                </a:lnTo>
                <a:lnTo>
                  <a:pt x="332" y="758"/>
                </a:lnTo>
                <a:lnTo>
                  <a:pt x="287" y="752"/>
                </a:lnTo>
                <a:lnTo>
                  <a:pt x="305" y="786"/>
                </a:lnTo>
                <a:lnTo>
                  <a:pt x="143" y="780"/>
                </a:lnTo>
                <a:lnTo>
                  <a:pt x="278" y="858"/>
                </a:lnTo>
                <a:lnTo>
                  <a:pt x="225" y="915"/>
                </a:lnTo>
                <a:lnTo>
                  <a:pt x="113" y="913"/>
                </a:lnTo>
                <a:lnTo>
                  <a:pt x="0" y="909"/>
                </a:lnTo>
                <a:lnTo>
                  <a:pt x="0" y="796"/>
                </a:lnTo>
                <a:lnTo>
                  <a:pt x="0" y="682"/>
                </a:lnTo>
                <a:lnTo>
                  <a:pt x="0" y="567"/>
                </a:lnTo>
                <a:lnTo>
                  <a:pt x="2" y="454"/>
                </a:lnTo>
                <a:lnTo>
                  <a:pt x="2" y="340"/>
                </a:lnTo>
                <a:lnTo>
                  <a:pt x="2" y="227"/>
                </a:lnTo>
                <a:lnTo>
                  <a:pt x="2" y="113"/>
                </a:lnTo>
                <a:lnTo>
                  <a:pt x="2" y="0"/>
                </a:lnTo>
                <a:lnTo>
                  <a:pt x="115" y="53"/>
                </a:lnTo>
                <a:lnTo>
                  <a:pt x="229" y="105"/>
                </a:lnTo>
                <a:lnTo>
                  <a:pt x="341" y="157"/>
                </a:lnTo>
                <a:lnTo>
                  <a:pt x="454" y="211"/>
                </a:lnTo>
                <a:lnTo>
                  <a:pt x="561" y="346"/>
                </a:lnTo>
                <a:lnTo>
                  <a:pt x="570" y="406"/>
                </a:lnTo>
                <a:lnTo>
                  <a:pt x="675" y="452"/>
                </a:lnTo>
                <a:lnTo>
                  <a:pt x="779" y="499"/>
                </a:lnTo>
                <a:lnTo>
                  <a:pt x="794" y="573"/>
                </a:lnTo>
                <a:lnTo>
                  <a:pt x="692" y="589"/>
                </a:lnTo>
                <a:lnTo>
                  <a:pt x="756" y="707"/>
                </a:lnTo>
                <a:lnTo>
                  <a:pt x="836" y="786"/>
                </a:lnTo>
                <a:lnTo>
                  <a:pt x="896" y="905"/>
                </a:lnTo>
                <a:lnTo>
                  <a:pt x="968" y="911"/>
                </a:lnTo>
                <a:lnTo>
                  <a:pt x="969" y="963"/>
                </a:lnTo>
                <a:lnTo>
                  <a:pt x="1035" y="997"/>
                </a:lnTo>
                <a:lnTo>
                  <a:pt x="1025" y="1026"/>
                </a:lnTo>
                <a:lnTo>
                  <a:pt x="1146" y="1062"/>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1" name="Freeform 81" descr="10%"/>
          <p:cNvSpPr>
            <a:spLocks/>
          </p:cNvSpPr>
          <p:nvPr/>
        </p:nvSpPr>
        <p:spPr bwMode="auto">
          <a:xfrm>
            <a:off x="7702550" y="6229350"/>
            <a:ext cx="377825" cy="176213"/>
          </a:xfrm>
          <a:custGeom>
            <a:avLst/>
            <a:gdLst>
              <a:gd name="T0" fmla="*/ 2147483647 w 473"/>
              <a:gd name="T1" fmla="*/ 2147483647 h 281"/>
              <a:gd name="T2" fmla="*/ 2147483647 w 473"/>
              <a:gd name="T3" fmla="*/ 2147483647 h 281"/>
              <a:gd name="T4" fmla="*/ 2147483647 w 473"/>
              <a:gd name="T5" fmla="*/ 2147483647 h 281"/>
              <a:gd name="T6" fmla="*/ 2147483647 w 473"/>
              <a:gd name="T7" fmla="*/ 2147483647 h 281"/>
              <a:gd name="T8" fmla="*/ 2147483647 w 473"/>
              <a:gd name="T9" fmla="*/ 2147483647 h 281"/>
              <a:gd name="T10" fmla="*/ 2147483647 w 473"/>
              <a:gd name="T11" fmla="*/ 2147483647 h 281"/>
              <a:gd name="T12" fmla="*/ 2147483647 w 473"/>
              <a:gd name="T13" fmla="*/ 2147483647 h 281"/>
              <a:gd name="T14" fmla="*/ 2147483647 w 473"/>
              <a:gd name="T15" fmla="*/ 2147483647 h 281"/>
              <a:gd name="T16" fmla="*/ 0 w 473"/>
              <a:gd name="T17" fmla="*/ 2147483647 h 281"/>
              <a:gd name="T18" fmla="*/ 2147483647 w 473"/>
              <a:gd name="T19" fmla="*/ 2147483647 h 281"/>
              <a:gd name="T20" fmla="*/ 2147483647 w 473"/>
              <a:gd name="T21" fmla="*/ 2147483647 h 281"/>
              <a:gd name="T22" fmla="*/ 2147483647 w 473"/>
              <a:gd name="T23" fmla="*/ 2147483647 h 281"/>
              <a:gd name="T24" fmla="*/ 2147483647 w 473"/>
              <a:gd name="T25" fmla="*/ 2147483647 h 281"/>
              <a:gd name="T26" fmla="*/ 2147483647 w 473"/>
              <a:gd name="T27" fmla="*/ 2147483647 h 281"/>
              <a:gd name="T28" fmla="*/ 2147483647 w 473"/>
              <a:gd name="T29" fmla="*/ 2147483647 h 281"/>
              <a:gd name="T30" fmla="*/ 2147483647 w 473"/>
              <a:gd name="T31" fmla="*/ 0 h 281"/>
              <a:gd name="T32" fmla="*/ 2147483647 w 473"/>
              <a:gd name="T33" fmla="*/ 2147483647 h 2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3"/>
              <a:gd name="T52" fmla="*/ 0 h 281"/>
              <a:gd name="T53" fmla="*/ 473 w 473"/>
              <a:gd name="T54" fmla="*/ 281 h 2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3" h="281">
                <a:moveTo>
                  <a:pt x="473" y="10"/>
                </a:moveTo>
                <a:lnTo>
                  <a:pt x="443" y="103"/>
                </a:lnTo>
                <a:lnTo>
                  <a:pt x="420" y="124"/>
                </a:lnTo>
                <a:lnTo>
                  <a:pt x="429" y="167"/>
                </a:lnTo>
                <a:lnTo>
                  <a:pt x="353" y="207"/>
                </a:lnTo>
                <a:lnTo>
                  <a:pt x="199" y="281"/>
                </a:lnTo>
                <a:lnTo>
                  <a:pt x="102" y="256"/>
                </a:lnTo>
                <a:lnTo>
                  <a:pt x="27" y="217"/>
                </a:lnTo>
                <a:lnTo>
                  <a:pt x="0" y="170"/>
                </a:lnTo>
                <a:lnTo>
                  <a:pt x="160" y="182"/>
                </a:lnTo>
                <a:lnTo>
                  <a:pt x="194" y="108"/>
                </a:lnTo>
                <a:lnTo>
                  <a:pt x="197" y="147"/>
                </a:lnTo>
                <a:lnTo>
                  <a:pt x="262" y="179"/>
                </a:lnTo>
                <a:lnTo>
                  <a:pt x="370" y="90"/>
                </a:lnTo>
                <a:lnTo>
                  <a:pt x="367" y="7"/>
                </a:lnTo>
                <a:lnTo>
                  <a:pt x="429" y="0"/>
                </a:lnTo>
                <a:lnTo>
                  <a:pt x="473" y="10"/>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2" name="Freeform 82"/>
          <p:cNvSpPr>
            <a:spLocks/>
          </p:cNvSpPr>
          <p:nvPr/>
        </p:nvSpPr>
        <p:spPr bwMode="auto">
          <a:xfrm>
            <a:off x="8296275" y="6329363"/>
            <a:ext cx="115888" cy="125412"/>
          </a:xfrm>
          <a:custGeom>
            <a:avLst/>
            <a:gdLst>
              <a:gd name="T0" fmla="*/ 2147483647 w 144"/>
              <a:gd name="T1" fmla="*/ 2147483647 h 205"/>
              <a:gd name="T2" fmla="*/ 2147483647 w 144"/>
              <a:gd name="T3" fmla="*/ 2147483647 h 205"/>
              <a:gd name="T4" fmla="*/ 2147483647 w 144"/>
              <a:gd name="T5" fmla="*/ 2147483647 h 205"/>
              <a:gd name="T6" fmla="*/ 0 w 144"/>
              <a:gd name="T7" fmla="*/ 0 h 205"/>
              <a:gd name="T8" fmla="*/ 2147483647 w 144"/>
              <a:gd name="T9" fmla="*/ 2147483647 h 205"/>
              <a:gd name="T10" fmla="*/ 2147483647 w 144"/>
              <a:gd name="T11" fmla="*/ 2147483647 h 205"/>
              <a:gd name="T12" fmla="*/ 0 60000 65536"/>
              <a:gd name="T13" fmla="*/ 0 60000 65536"/>
              <a:gd name="T14" fmla="*/ 0 60000 65536"/>
              <a:gd name="T15" fmla="*/ 0 60000 65536"/>
              <a:gd name="T16" fmla="*/ 0 60000 65536"/>
              <a:gd name="T17" fmla="*/ 0 60000 65536"/>
              <a:gd name="T18" fmla="*/ 0 w 144"/>
              <a:gd name="T19" fmla="*/ 0 h 205"/>
              <a:gd name="T20" fmla="*/ 144 w 144"/>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144" h="205">
                <a:moveTo>
                  <a:pt x="144" y="182"/>
                </a:moveTo>
                <a:lnTo>
                  <a:pt x="113" y="205"/>
                </a:lnTo>
                <a:lnTo>
                  <a:pt x="30" y="112"/>
                </a:lnTo>
                <a:lnTo>
                  <a:pt x="0" y="0"/>
                </a:lnTo>
                <a:lnTo>
                  <a:pt x="72" y="92"/>
                </a:lnTo>
                <a:lnTo>
                  <a:pt x="144" y="18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3" name="Freeform 83"/>
          <p:cNvSpPr>
            <a:spLocks/>
          </p:cNvSpPr>
          <p:nvPr/>
        </p:nvSpPr>
        <p:spPr bwMode="auto">
          <a:xfrm>
            <a:off x="7939088" y="6092825"/>
            <a:ext cx="209550" cy="176213"/>
          </a:xfrm>
          <a:custGeom>
            <a:avLst/>
            <a:gdLst>
              <a:gd name="T0" fmla="*/ 2147483647 w 261"/>
              <a:gd name="T1" fmla="*/ 2147483647 h 282"/>
              <a:gd name="T2" fmla="*/ 2147483647 w 261"/>
              <a:gd name="T3" fmla="*/ 2147483647 h 282"/>
              <a:gd name="T4" fmla="*/ 2147483647 w 261"/>
              <a:gd name="T5" fmla="*/ 2147483647 h 282"/>
              <a:gd name="T6" fmla="*/ 2147483647 w 261"/>
              <a:gd name="T7" fmla="*/ 2147483647 h 282"/>
              <a:gd name="T8" fmla="*/ 0 w 261"/>
              <a:gd name="T9" fmla="*/ 2147483647 h 282"/>
              <a:gd name="T10" fmla="*/ 2147483647 w 261"/>
              <a:gd name="T11" fmla="*/ 0 h 282"/>
              <a:gd name="T12" fmla="*/ 2147483647 w 261"/>
              <a:gd name="T13" fmla="*/ 2147483647 h 282"/>
              <a:gd name="T14" fmla="*/ 2147483647 w 261"/>
              <a:gd name="T15" fmla="*/ 2147483647 h 282"/>
              <a:gd name="T16" fmla="*/ 2147483647 w 261"/>
              <a:gd name="T17" fmla="*/ 2147483647 h 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1"/>
              <a:gd name="T28" fmla="*/ 0 h 282"/>
              <a:gd name="T29" fmla="*/ 261 w 261"/>
              <a:gd name="T30" fmla="*/ 282 h 2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1" h="282">
                <a:moveTo>
                  <a:pt x="261" y="234"/>
                </a:moveTo>
                <a:lnTo>
                  <a:pt x="224" y="282"/>
                </a:lnTo>
                <a:lnTo>
                  <a:pt x="141" y="114"/>
                </a:lnTo>
                <a:lnTo>
                  <a:pt x="72" y="57"/>
                </a:lnTo>
                <a:lnTo>
                  <a:pt x="0" y="1"/>
                </a:lnTo>
                <a:lnTo>
                  <a:pt x="1" y="0"/>
                </a:lnTo>
                <a:lnTo>
                  <a:pt x="98" y="72"/>
                </a:lnTo>
                <a:lnTo>
                  <a:pt x="193" y="146"/>
                </a:lnTo>
                <a:lnTo>
                  <a:pt x="261" y="234"/>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4" name="Freeform 84"/>
          <p:cNvSpPr>
            <a:spLocks/>
          </p:cNvSpPr>
          <p:nvPr/>
        </p:nvSpPr>
        <p:spPr bwMode="auto">
          <a:xfrm>
            <a:off x="7934325" y="6692900"/>
            <a:ext cx="34925" cy="42863"/>
          </a:xfrm>
          <a:custGeom>
            <a:avLst/>
            <a:gdLst>
              <a:gd name="T0" fmla="*/ 2147483647 w 45"/>
              <a:gd name="T1" fmla="*/ 2147483647 h 42"/>
              <a:gd name="T2" fmla="*/ 2147483647 w 45"/>
              <a:gd name="T3" fmla="*/ 2147483647 h 42"/>
              <a:gd name="T4" fmla="*/ 0 w 45"/>
              <a:gd name="T5" fmla="*/ 0 h 42"/>
              <a:gd name="T6" fmla="*/ 2147483647 w 45"/>
              <a:gd name="T7" fmla="*/ 2147483647 h 42"/>
              <a:gd name="T8" fmla="*/ 0 60000 65536"/>
              <a:gd name="T9" fmla="*/ 0 60000 65536"/>
              <a:gd name="T10" fmla="*/ 0 60000 65536"/>
              <a:gd name="T11" fmla="*/ 0 60000 65536"/>
              <a:gd name="T12" fmla="*/ 0 w 45"/>
              <a:gd name="T13" fmla="*/ 0 h 42"/>
              <a:gd name="T14" fmla="*/ 45 w 45"/>
              <a:gd name="T15" fmla="*/ 42 h 42"/>
            </a:gdLst>
            <a:ahLst/>
            <a:cxnLst>
              <a:cxn ang="T8">
                <a:pos x="T0" y="T1"/>
              </a:cxn>
              <a:cxn ang="T9">
                <a:pos x="T2" y="T3"/>
              </a:cxn>
              <a:cxn ang="T10">
                <a:pos x="T4" y="T5"/>
              </a:cxn>
              <a:cxn ang="T11">
                <a:pos x="T6" y="T7"/>
              </a:cxn>
            </a:cxnLst>
            <a:rect l="T12" t="T13" r="T14" b="T15"/>
            <a:pathLst>
              <a:path w="45" h="42">
                <a:moveTo>
                  <a:pt x="45" y="20"/>
                </a:moveTo>
                <a:lnTo>
                  <a:pt x="15" y="42"/>
                </a:lnTo>
                <a:lnTo>
                  <a:pt x="0" y="0"/>
                </a:lnTo>
                <a:lnTo>
                  <a:pt x="45" y="2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5" name="Freeform 85"/>
          <p:cNvSpPr>
            <a:spLocks/>
          </p:cNvSpPr>
          <p:nvPr/>
        </p:nvSpPr>
        <p:spPr bwMode="auto">
          <a:xfrm>
            <a:off x="8750300" y="6665913"/>
            <a:ext cx="111125" cy="52387"/>
          </a:xfrm>
          <a:custGeom>
            <a:avLst/>
            <a:gdLst>
              <a:gd name="T0" fmla="*/ 2147483647 w 136"/>
              <a:gd name="T1" fmla="*/ 2147483647 h 86"/>
              <a:gd name="T2" fmla="*/ 2147483647 w 136"/>
              <a:gd name="T3" fmla="*/ 2147483647 h 86"/>
              <a:gd name="T4" fmla="*/ 2147483647 w 136"/>
              <a:gd name="T5" fmla="*/ 0 h 86"/>
              <a:gd name="T6" fmla="*/ 0 w 136"/>
              <a:gd name="T7" fmla="*/ 2147483647 h 86"/>
              <a:gd name="T8" fmla="*/ 2147483647 w 136"/>
              <a:gd name="T9" fmla="*/ 2147483647 h 86"/>
              <a:gd name="T10" fmla="*/ 0 60000 65536"/>
              <a:gd name="T11" fmla="*/ 0 60000 65536"/>
              <a:gd name="T12" fmla="*/ 0 60000 65536"/>
              <a:gd name="T13" fmla="*/ 0 60000 65536"/>
              <a:gd name="T14" fmla="*/ 0 60000 65536"/>
              <a:gd name="T15" fmla="*/ 0 w 136"/>
              <a:gd name="T16" fmla="*/ 0 h 86"/>
              <a:gd name="T17" fmla="*/ 136 w 136"/>
              <a:gd name="T18" fmla="*/ 86 h 86"/>
            </a:gdLst>
            <a:ahLst/>
            <a:cxnLst>
              <a:cxn ang="T10">
                <a:pos x="T0" y="T1"/>
              </a:cxn>
              <a:cxn ang="T11">
                <a:pos x="T2" y="T3"/>
              </a:cxn>
              <a:cxn ang="T12">
                <a:pos x="T4" y="T5"/>
              </a:cxn>
              <a:cxn ang="T13">
                <a:pos x="T6" y="T7"/>
              </a:cxn>
              <a:cxn ang="T14">
                <a:pos x="T8" y="T9"/>
              </a:cxn>
            </a:cxnLst>
            <a:rect l="T15" t="T16" r="T17" b="T18"/>
            <a:pathLst>
              <a:path w="136" h="86">
                <a:moveTo>
                  <a:pt x="130" y="86"/>
                </a:moveTo>
                <a:lnTo>
                  <a:pt x="136" y="78"/>
                </a:lnTo>
                <a:lnTo>
                  <a:pt x="15" y="0"/>
                </a:lnTo>
                <a:lnTo>
                  <a:pt x="0" y="39"/>
                </a:lnTo>
                <a:lnTo>
                  <a:pt x="130" y="86"/>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6" name="Freeform 86"/>
          <p:cNvSpPr>
            <a:spLocks/>
          </p:cNvSpPr>
          <p:nvPr/>
        </p:nvSpPr>
        <p:spPr bwMode="auto">
          <a:xfrm>
            <a:off x="8467725" y="6435725"/>
            <a:ext cx="85725" cy="63500"/>
          </a:xfrm>
          <a:custGeom>
            <a:avLst/>
            <a:gdLst>
              <a:gd name="T0" fmla="*/ 0 w 107"/>
              <a:gd name="T1" fmla="*/ 0 h 102"/>
              <a:gd name="T2" fmla="*/ 2147483647 w 107"/>
              <a:gd name="T3" fmla="*/ 2147483647 h 102"/>
              <a:gd name="T4" fmla="*/ 2147483647 w 107"/>
              <a:gd name="T5" fmla="*/ 2147483647 h 102"/>
              <a:gd name="T6" fmla="*/ 0 w 107"/>
              <a:gd name="T7" fmla="*/ 0 h 102"/>
              <a:gd name="T8" fmla="*/ 0 60000 65536"/>
              <a:gd name="T9" fmla="*/ 0 60000 65536"/>
              <a:gd name="T10" fmla="*/ 0 60000 65536"/>
              <a:gd name="T11" fmla="*/ 0 60000 65536"/>
              <a:gd name="T12" fmla="*/ 0 w 107"/>
              <a:gd name="T13" fmla="*/ 0 h 102"/>
              <a:gd name="T14" fmla="*/ 107 w 107"/>
              <a:gd name="T15" fmla="*/ 102 h 102"/>
            </a:gdLst>
            <a:ahLst/>
            <a:cxnLst>
              <a:cxn ang="T8">
                <a:pos x="T0" y="T1"/>
              </a:cxn>
              <a:cxn ang="T9">
                <a:pos x="T2" y="T3"/>
              </a:cxn>
              <a:cxn ang="T10">
                <a:pos x="T4" y="T5"/>
              </a:cxn>
              <a:cxn ang="T11">
                <a:pos x="T6" y="T7"/>
              </a:cxn>
            </a:cxnLst>
            <a:rect l="T12" t="T13" r="T14" b="T15"/>
            <a:pathLst>
              <a:path w="107" h="102">
                <a:moveTo>
                  <a:pt x="0" y="0"/>
                </a:moveTo>
                <a:lnTo>
                  <a:pt x="107" y="102"/>
                </a:lnTo>
                <a:lnTo>
                  <a:pt x="34" y="74"/>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7" name="Freeform 87"/>
          <p:cNvSpPr>
            <a:spLocks/>
          </p:cNvSpPr>
          <p:nvPr/>
        </p:nvSpPr>
        <p:spPr bwMode="auto">
          <a:xfrm>
            <a:off x="8904288" y="6743700"/>
            <a:ext cx="88900" cy="55563"/>
          </a:xfrm>
          <a:custGeom>
            <a:avLst/>
            <a:gdLst>
              <a:gd name="T0" fmla="*/ 2147483647 w 112"/>
              <a:gd name="T1" fmla="*/ 2147483647 h 90"/>
              <a:gd name="T2" fmla="*/ 2147483647 w 112"/>
              <a:gd name="T3" fmla="*/ 2147483647 h 90"/>
              <a:gd name="T4" fmla="*/ 0 w 112"/>
              <a:gd name="T5" fmla="*/ 0 h 90"/>
              <a:gd name="T6" fmla="*/ 2147483647 w 112"/>
              <a:gd name="T7" fmla="*/ 2147483647 h 90"/>
              <a:gd name="T8" fmla="*/ 2147483647 w 112"/>
              <a:gd name="T9" fmla="*/ 2147483647 h 90"/>
              <a:gd name="T10" fmla="*/ 0 60000 65536"/>
              <a:gd name="T11" fmla="*/ 0 60000 65536"/>
              <a:gd name="T12" fmla="*/ 0 60000 65536"/>
              <a:gd name="T13" fmla="*/ 0 60000 65536"/>
              <a:gd name="T14" fmla="*/ 0 60000 65536"/>
              <a:gd name="T15" fmla="*/ 0 w 112"/>
              <a:gd name="T16" fmla="*/ 0 h 90"/>
              <a:gd name="T17" fmla="*/ 112 w 112"/>
              <a:gd name="T18" fmla="*/ 90 h 90"/>
            </a:gdLst>
            <a:ahLst/>
            <a:cxnLst>
              <a:cxn ang="T10">
                <a:pos x="T0" y="T1"/>
              </a:cxn>
              <a:cxn ang="T11">
                <a:pos x="T2" y="T3"/>
              </a:cxn>
              <a:cxn ang="T12">
                <a:pos x="T4" y="T5"/>
              </a:cxn>
              <a:cxn ang="T13">
                <a:pos x="T6" y="T7"/>
              </a:cxn>
              <a:cxn ang="T14">
                <a:pos x="T8" y="T9"/>
              </a:cxn>
            </a:cxnLst>
            <a:rect l="T15" t="T16" r="T17" b="T18"/>
            <a:pathLst>
              <a:path w="112" h="90">
                <a:moveTo>
                  <a:pt x="112" y="90"/>
                </a:moveTo>
                <a:lnTo>
                  <a:pt x="19" y="29"/>
                </a:lnTo>
                <a:lnTo>
                  <a:pt x="0" y="0"/>
                </a:lnTo>
                <a:lnTo>
                  <a:pt x="111" y="67"/>
                </a:lnTo>
                <a:lnTo>
                  <a:pt x="112" y="9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8" name="Freeform 88"/>
          <p:cNvSpPr>
            <a:spLocks/>
          </p:cNvSpPr>
          <p:nvPr/>
        </p:nvSpPr>
        <p:spPr bwMode="auto">
          <a:xfrm>
            <a:off x="8532813" y="6554788"/>
            <a:ext cx="53975" cy="44450"/>
          </a:xfrm>
          <a:custGeom>
            <a:avLst/>
            <a:gdLst>
              <a:gd name="T0" fmla="*/ 2147483647 w 62"/>
              <a:gd name="T1" fmla="*/ 2147483647 h 71"/>
              <a:gd name="T2" fmla="*/ 2147483647 w 62"/>
              <a:gd name="T3" fmla="*/ 0 h 71"/>
              <a:gd name="T4" fmla="*/ 0 w 62"/>
              <a:gd name="T5" fmla="*/ 2147483647 h 71"/>
              <a:gd name="T6" fmla="*/ 2147483647 w 62"/>
              <a:gd name="T7" fmla="*/ 2147483647 h 71"/>
              <a:gd name="T8" fmla="*/ 2147483647 w 62"/>
              <a:gd name="T9" fmla="*/ 2147483647 h 71"/>
              <a:gd name="T10" fmla="*/ 0 60000 65536"/>
              <a:gd name="T11" fmla="*/ 0 60000 65536"/>
              <a:gd name="T12" fmla="*/ 0 60000 65536"/>
              <a:gd name="T13" fmla="*/ 0 60000 65536"/>
              <a:gd name="T14" fmla="*/ 0 60000 65536"/>
              <a:gd name="T15" fmla="*/ 0 w 62"/>
              <a:gd name="T16" fmla="*/ 0 h 71"/>
              <a:gd name="T17" fmla="*/ 62 w 62"/>
              <a:gd name="T18" fmla="*/ 71 h 71"/>
            </a:gdLst>
            <a:ahLst/>
            <a:cxnLst>
              <a:cxn ang="T10">
                <a:pos x="T0" y="T1"/>
              </a:cxn>
              <a:cxn ang="T11">
                <a:pos x="T2" y="T3"/>
              </a:cxn>
              <a:cxn ang="T12">
                <a:pos x="T4" y="T5"/>
              </a:cxn>
              <a:cxn ang="T13">
                <a:pos x="T6" y="T7"/>
              </a:cxn>
              <a:cxn ang="T14">
                <a:pos x="T8" y="T9"/>
              </a:cxn>
            </a:cxnLst>
            <a:rect l="T15" t="T16" r="T17" b="T18"/>
            <a:pathLst>
              <a:path w="62" h="71">
                <a:moveTo>
                  <a:pt x="62" y="71"/>
                </a:moveTo>
                <a:lnTo>
                  <a:pt x="33" y="0"/>
                </a:lnTo>
                <a:lnTo>
                  <a:pt x="0" y="26"/>
                </a:lnTo>
                <a:lnTo>
                  <a:pt x="24" y="32"/>
                </a:lnTo>
                <a:lnTo>
                  <a:pt x="62" y="7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9" name="Freeform 89"/>
          <p:cNvSpPr>
            <a:spLocks/>
          </p:cNvSpPr>
          <p:nvPr/>
        </p:nvSpPr>
        <p:spPr bwMode="auto">
          <a:xfrm>
            <a:off x="8851900" y="6580188"/>
            <a:ext cx="52388" cy="109537"/>
          </a:xfrm>
          <a:custGeom>
            <a:avLst/>
            <a:gdLst>
              <a:gd name="T0" fmla="*/ 2147483647 w 67"/>
              <a:gd name="T1" fmla="*/ 0 h 176"/>
              <a:gd name="T2" fmla="*/ 2147483647 w 67"/>
              <a:gd name="T3" fmla="*/ 2147483647 h 176"/>
              <a:gd name="T4" fmla="*/ 0 w 67"/>
              <a:gd name="T5" fmla="*/ 2147483647 h 176"/>
              <a:gd name="T6" fmla="*/ 2147483647 w 67"/>
              <a:gd name="T7" fmla="*/ 0 h 176"/>
              <a:gd name="T8" fmla="*/ 0 60000 65536"/>
              <a:gd name="T9" fmla="*/ 0 60000 65536"/>
              <a:gd name="T10" fmla="*/ 0 60000 65536"/>
              <a:gd name="T11" fmla="*/ 0 60000 65536"/>
              <a:gd name="T12" fmla="*/ 0 w 67"/>
              <a:gd name="T13" fmla="*/ 0 h 176"/>
              <a:gd name="T14" fmla="*/ 67 w 67"/>
              <a:gd name="T15" fmla="*/ 176 h 176"/>
            </a:gdLst>
            <a:ahLst/>
            <a:cxnLst>
              <a:cxn ang="T8">
                <a:pos x="T0" y="T1"/>
              </a:cxn>
              <a:cxn ang="T9">
                <a:pos x="T2" y="T3"/>
              </a:cxn>
              <a:cxn ang="T10">
                <a:pos x="T4" y="T5"/>
              </a:cxn>
              <a:cxn ang="T11">
                <a:pos x="T6" y="T7"/>
              </a:cxn>
            </a:cxnLst>
            <a:rect l="T12" t="T13" r="T14" b="T15"/>
            <a:pathLst>
              <a:path w="67" h="176">
                <a:moveTo>
                  <a:pt x="2" y="0"/>
                </a:moveTo>
                <a:lnTo>
                  <a:pt x="67" y="176"/>
                </a:lnTo>
                <a:lnTo>
                  <a:pt x="0" y="35"/>
                </a:lnTo>
                <a:lnTo>
                  <a:pt x="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0" name="Freeform 90"/>
          <p:cNvSpPr>
            <a:spLocks/>
          </p:cNvSpPr>
          <p:nvPr/>
        </p:nvSpPr>
        <p:spPr bwMode="auto">
          <a:xfrm>
            <a:off x="8656638" y="6516688"/>
            <a:ext cx="119062" cy="85725"/>
          </a:xfrm>
          <a:custGeom>
            <a:avLst/>
            <a:gdLst>
              <a:gd name="T0" fmla="*/ 2147483647 w 149"/>
              <a:gd name="T1" fmla="*/ 2147483647 h 137"/>
              <a:gd name="T2" fmla="*/ 2147483647 w 149"/>
              <a:gd name="T3" fmla="*/ 2147483647 h 137"/>
              <a:gd name="T4" fmla="*/ 2147483647 w 149"/>
              <a:gd name="T5" fmla="*/ 2147483647 h 137"/>
              <a:gd name="T6" fmla="*/ 0 w 149"/>
              <a:gd name="T7" fmla="*/ 0 h 137"/>
              <a:gd name="T8" fmla="*/ 2147483647 w 149"/>
              <a:gd name="T9" fmla="*/ 2147483647 h 137"/>
              <a:gd name="T10" fmla="*/ 2147483647 w 149"/>
              <a:gd name="T11" fmla="*/ 2147483647 h 137"/>
              <a:gd name="T12" fmla="*/ 0 60000 65536"/>
              <a:gd name="T13" fmla="*/ 0 60000 65536"/>
              <a:gd name="T14" fmla="*/ 0 60000 65536"/>
              <a:gd name="T15" fmla="*/ 0 60000 65536"/>
              <a:gd name="T16" fmla="*/ 0 60000 65536"/>
              <a:gd name="T17" fmla="*/ 0 60000 65536"/>
              <a:gd name="T18" fmla="*/ 0 w 149"/>
              <a:gd name="T19" fmla="*/ 0 h 137"/>
              <a:gd name="T20" fmla="*/ 149 w 149"/>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49" h="137">
                <a:moveTo>
                  <a:pt x="139" y="134"/>
                </a:moveTo>
                <a:lnTo>
                  <a:pt x="149" y="137"/>
                </a:lnTo>
                <a:lnTo>
                  <a:pt x="74" y="68"/>
                </a:lnTo>
                <a:lnTo>
                  <a:pt x="0" y="0"/>
                </a:lnTo>
                <a:lnTo>
                  <a:pt x="69" y="67"/>
                </a:lnTo>
                <a:lnTo>
                  <a:pt x="139" y="134"/>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1" name="Freeform 91"/>
          <p:cNvSpPr>
            <a:spLocks/>
          </p:cNvSpPr>
          <p:nvPr/>
        </p:nvSpPr>
        <p:spPr bwMode="auto">
          <a:xfrm>
            <a:off x="5689600" y="2508250"/>
            <a:ext cx="279400" cy="361950"/>
          </a:xfrm>
          <a:custGeom>
            <a:avLst/>
            <a:gdLst>
              <a:gd name="T0" fmla="*/ 2147483647 w 346"/>
              <a:gd name="T1" fmla="*/ 2147483647 h 581"/>
              <a:gd name="T2" fmla="*/ 2147483647 w 346"/>
              <a:gd name="T3" fmla="*/ 2147483647 h 581"/>
              <a:gd name="T4" fmla="*/ 2147483647 w 346"/>
              <a:gd name="T5" fmla="*/ 2147483647 h 581"/>
              <a:gd name="T6" fmla="*/ 2147483647 w 346"/>
              <a:gd name="T7" fmla="*/ 2147483647 h 581"/>
              <a:gd name="T8" fmla="*/ 2147483647 w 346"/>
              <a:gd name="T9" fmla="*/ 2147483647 h 581"/>
              <a:gd name="T10" fmla="*/ 2147483647 w 346"/>
              <a:gd name="T11" fmla="*/ 2147483647 h 581"/>
              <a:gd name="T12" fmla="*/ 2147483647 w 346"/>
              <a:gd name="T13" fmla="*/ 2147483647 h 581"/>
              <a:gd name="T14" fmla="*/ 2147483647 w 346"/>
              <a:gd name="T15" fmla="*/ 2147483647 h 581"/>
              <a:gd name="T16" fmla="*/ 2147483647 w 346"/>
              <a:gd name="T17" fmla="*/ 2147483647 h 581"/>
              <a:gd name="T18" fmla="*/ 2147483647 w 346"/>
              <a:gd name="T19" fmla="*/ 2147483647 h 581"/>
              <a:gd name="T20" fmla="*/ 2147483647 w 346"/>
              <a:gd name="T21" fmla="*/ 2147483647 h 581"/>
              <a:gd name="T22" fmla="*/ 2147483647 w 346"/>
              <a:gd name="T23" fmla="*/ 2147483647 h 581"/>
              <a:gd name="T24" fmla="*/ 0 w 346"/>
              <a:gd name="T25" fmla="*/ 2147483647 h 581"/>
              <a:gd name="T26" fmla="*/ 2147483647 w 346"/>
              <a:gd name="T27" fmla="*/ 2147483647 h 581"/>
              <a:gd name="T28" fmla="*/ 2147483647 w 346"/>
              <a:gd name="T29" fmla="*/ 2147483647 h 581"/>
              <a:gd name="T30" fmla="*/ 2147483647 w 346"/>
              <a:gd name="T31" fmla="*/ 2147483647 h 581"/>
              <a:gd name="T32" fmla="*/ 2147483647 w 346"/>
              <a:gd name="T33" fmla="*/ 2147483647 h 581"/>
              <a:gd name="T34" fmla="*/ 2147483647 w 346"/>
              <a:gd name="T35" fmla="*/ 2147483647 h 581"/>
              <a:gd name="T36" fmla="*/ 2147483647 w 346"/>
              <a:gd name="T37" fmla="*/ 2147483647 h 581"/>
              <a:gd name="T38" fmla="*/ 2147483647 w 346"/>
              <a:gd name="T39" fmla="*/ 2147483647 h 581"/>
              <a:gd name="T40" fmla="*/ 2147483647 w 346"/>
              <a:gd name="T41" fmla="*/ 0 h 581"/>
              <a:gd name="T42" fmla="*/ 2147483647 w 346"/>
              <a:gd name="T43" fmla="*/ 2147483647 h 581"/>
              <a:gd name="T44" fmla="*/ 2147483647 w 346"/>
              <a:gd name="T45" fmla="*/ 2147483647 h 581"/>
              <a:gd name="T46" fmla="*/ 2147483647 w 346"/>
              <a:gd name="T47" fmla="*/ 2147483647 h 581"/>
              <a:gd name="T48" fmla="*/ 2147483647 w 346"/>
              <a:gd name="T49" fmla="*/ 2147483647 h 581"/>
              <a:gd name="T50" fmla="*/ 2147483647 w 346"/>
              <a:gd name="T51" fmla="*/ 2147483647 h 581"/>
              <a:gd name="T52" fmla="*/ 2147483647 w 346"/>
              <a:gd name="T53" fmla="*/ 2147483647 h 581"/>
              <a:gd name="T54" fmla="*/ 2147483647 w 346"/>
              <a:gd name="T55" fmla="*/ 2147483647 h 581"/>
              <a:gd name="T56" fmla="*/ 2147483647 w 346"/>
              <a:gd name="T57" fmla="*/ 2147483647 h 581"/>
              <a:gd name="T58" fmla="*/ 2147483647 w 346"/>
              <a:gd name="T59" fmla="*/ 2147483647 h 581"/>
              <a:gd name="T60" fmla="*/ 2147483647 w 346"/>
              <a:gd name="T61" fmla="*/ 2147483647 h 5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581"/>
              <a:gd name="T95" fmla="*/ 346 w 346"/>
              <a:gd name="T96" fmla="*/ 581 h 5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581">
                <a:moveTo>
                  <a:pt x="88" y="569"/>
                </a:moveTo>
                <a:lnTo>
                  <a:pt x="91" y="546"/>
                </a:lnTo>
                <a:lnTo>
                  <a:pt x="47" y="562"/>
                </a:lnTo>
                <a:lnTo>
                  <a:pt x="12" y="581"/>
                </a:lnTo>
                <a:lnTo>
                  <a:pt x="2" y="557"/>
                </a:lnTo>
                <a:lnTo>
                  <a:pt x="15" y="540"/>
                </a:lnTo>
                <a:lnTo>
                  <a:pt x="14" y="527"/>
                </a:lnTo>
                <a:lnTo>
                  <a:pt x="5" y="497"/>
                </a:lnTo>
                <a:lnTo>
                  <a:pt x="19" y="421"/>
                </a:lnTo>
                <a:lnTo>
                  <a:pt x="37" y="376"/>
                </a:lnTo>
                <a:lnTo>
                  <a:pt x="41" y="363"/>
                </a:lnTo>
                <a:lnTo>
                  <a:pt x="6" y="277"/>
                </a:lnTo>
                <a:lnTo>
                  <a:pt x="0" y="251"/>
                </a:lnTo>
                <a:lnTo>
                  <a:pt x="19" y="238"/>
                </a:lnTo>
                <a:lnTo>
                  <a:pt x="60" y="257"/>
                </a:lnTo>
                <a:lnTo>
                  <a:pt x="67" y="235"/>
                </a:lnTo>
                <a:lnTo>
                  <a:pt x="46" y="132"/>
                </a:lnTo>
                <a:lnTo>
                  <a:pt x="49" y="108"/>
                </a:lnTo>
                <a:lnTo>
                  <a:pt x="61" y="85"/>
                </a:lnTo>
                <a:lnTo>
                  <a:pt x="169" y="39"/>
                </a:lnTo>
                <a:lnTo>
                  <a:pt x="233" y="0"/>
                </a:lnTo>
                <a:lnTo>
                  <a:pt x="289" y="133"/>
                </a:lnTo>
                <a:lnTo>
                  <a:pt x="346" y="268"/>
                </a:lnTo>
                <a:lnTo>
                  <a:pt x="322" y="460"/>
                </a:lnTo>
                <a:lnTo>
                  <a:pt x="258" y="488"/>
                </a:lnTo>
                <a:lnTo>
                  <a:pt x="195" y="518"/>
                </a:lnTo>
                <a:lnTo>
                  <a:pt x="172" y="505"/>
                </a:lnTo>
                <a:lnTo>
                  <a:pt x="153" y="524"/>
                </a:lnTo>
                <a:lnTo>
                  <a:pt x="135" y="536"/>
                </a:lnTo>
                <a:lnTo>
                  <a:pt x="112" y="543"/>
                </a:lnTo>
                <a:lnTo>
                  <a:pt x="88" y="569"/>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812" name="Freeform 92"/>
          <p:cNvSpPr>
            <a:spLocks/>
          </p:cNvSpPr>
          <p:nvPr/>
        </p:nvSpPr>
        <p:spPr bwMode="auto">
          <a:xfrm>
            <a:off x="5100638" y="3673475"/>
            <a:ext cx="166687" cy="277813"/>
          </a:xfrm>
          <a:custGeom>
            <a:avLst/>
            <a:gdLst>
              <a:gd name="T0" fmla="*/ 2147483647 w 212"/>
              <a:gd name="T1" fmla="*/ 2147483647 h 445"/>
              <a:gd name="T2" fmla="*/ 0 w 212"/>
              <a:gd name="T3" fmla="*/ 2147483647 h 445"/>
              <a:gd name="T4" fmla="*/ 2147483647 w 212"/>
              <a:gd name="T5" fmla="*/ 2147483647 h 445"/>
              <a:gd name="T6" fmla="*/ 2147483647 w 212"/>
              <a:gd name="T7" fmla="*/ 2147483647 h 445"/>
              <a:gd name="T8" fmla="*/ 2147483647 w 212"/>
              <a:gd name="T9" fmla="*/ 0 h 445"/>
              <a:gd name="T10" fmla="*/ 2147483647 w 212"/>
              <a:gd name="T11" fmla="*/ 2147483647 h 445"/>
              <a:gd name="T12" fmla="*/ 2147483647 w 212"/>
              <a:gd name="T13" fmla="*/ 2147483647 h 445"/>
              <a:gd name="T14" fmla="*/ 2147483647 w 212"/>
              <a:gd name="T15" fmla="*/ 2147483647 h 445"/>
              <a:gd name="T16" fmla="*/ 2147483647 w 212"/>
              <a:gd name="T17" fmla="*/ 2147483647 h 445"/>
              <a:gd name="T18" fmla="*/ 2147483647 w 212"/>
              <a:gd name="T19" fmla="*/ 2147483647 h 4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2"/>
              <a:gd name="T31" fmla="*/ 0 h 445"/>
              <a:gd name="T32" fmla="*/ 212 w 212"/>
              <a:gd name="T33" fmla="*/ 445 h 4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2" h="445">
                <a:moveTo>
                  <a:pt x="69" y="445"/>
                </a:moveTo>
                <a:lnTo>
                  <a:pt x="0" y="334"/>
                </a:lnTo>
                <a:lnTo>
                  <a:pt x="13" y="179"/>
                </a:lnTo>
                <a:lnTo>
                  <a:pt x="78" y="89"/>
                </a:lnTo>
                <a:lnTo>
                  <a:pt x="144" y="0"/>
                </a:lnTo>
                <a:lnTo>
                  <a:pt x="212" y="26"/>
                </a:lnTo>
                <a:lnTo>
                  <a:pt x="176" y="131"/>
                </a:lnTo>
                <a:lnTo>
                  <a:pt x="141" y="235"/>
                </a:lnTo>
                <a:lnTo>
                  <a:pt x="105" y="340"/>
                </a:lnTo>
                <a:lnTo>
                  <a:pt x="69" y="445"/>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813" name="Freeform 93"/>
          <p:cNvSpPr>
            <a:spLocks/>
          </p:cNvSpPr>
          <p:nvPr/>
        </p:nvSpPr>
        <p:spPr bwMode="auto">
          <a:xfrm>
            <a:off x="4514850" y="3887788"/>
            <a:ext cx="20638" cy="42862"/>
          </a:xfrm>
          <a:custGeom>
            <a:avLst/>
            <a:gdLst>
              <a:gd name="T0" fmla="*/ 2147483647 w 25"/>
              <a:gd name="T1" fmla="*/ 0 h 15"/>
              <a:gd name="T2" fmla="*/ 2147483647 w 25"/>
              <a:gd name="T3" fmla="*/ 2147483647 h 15"/>
              <a:gd name="T4" fmla="*/ 0 w 25"/>
              <a:gd name="T5" fmla="*/ 2147483647 h 15"/>
              <a:gd name="T6" fmla="*/ 2147483647 w 25"/>
              <a:gd name="T7" fmla="*/ 0 h 15"/>
              <a:gd name="T8" fmla="*/ 0 60000 65536"/>
              <a:gd name="T9" fmla="*/ 0 60000 65536"/>
              <a:gd name="T10" fmla="*/ 0 60000 65536"/>
              <a:gd name="T11" fmla="*/ 0 60000 65536"/>
              <a:gd name="T12" fmla="*/ 0 w 25"/>
              <a:gd name="T13" fmla="*/ 0 h 15"/>
              <a:gd name="T14" fmla="*/ 25 w 25"/>
              <a:gd name="T15" fmla="*/ 15 h 15"/>
            </a:gdLst>
            <a:ahLst/>
            <a:cxnLst>
              <a:cxn ang="T8">
                <a:pos x="T0" y="T1"/>
              </a:cxn>
              <a:cxn ang="T9">
                <a:pos x="T2" y="T3"/>
              </a:cxn>
              <a:cxn ang="T10">
                <a:pos x="T4" y="T5"/>
              </a:cxn>
              <a:cxn ang="T11">
                <a:pos x="T6" y="T7"/>
              </a:cxn>
            </a:cxnLst>
            <a:rect l="T12" t="T13" r="T14" b="T15"/>
            <a:pathLst>
              <a:path w="25" h="15">
                <a:moveTo>
                  <a:pt x="25" y="0"/>
                </a:moveTo>
                <a:lnTo>
                  <a:pt x="14" y="15"/>
                </a:lnTo>
                <a:lnTo>
                  <a:pt x="0" y="12"/>
                </a:lnTo>
                <a:lnTo>
                  <a:pt x="25"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14" name="Freeform 94" descr="10%"/>
          <p:cNvSpPr>
            <a:spLocks/>
          </p:cNvSpPr>
          <p:nvPr/>
        </p:nvSpPr>
        <p:spPr bwMode="auto">
          <a:xfrm>
            <a:off x="3246438" y="3914775"/>
            <a:ext cx="663575" cy="735013"/>
          </a:xfrm>
          <a:custGeom>
            <a:avLst/>
            <a:gdLst>
              <a:gd name="T0" fmla="*/ 2147483647 w 827"/>
              <a:gd name="T1" fmla="*/ 2147483647 h 1179"/>
              <a:gd name="T2" fmla="*/ 2147483647 w 827"/>
              <a:gd name="T3" fmla="*/ 2147483647 h 1179"/>
              <a:gd name="T4" fmla="*/ 2147483647 w 827"/>
              <a:gd name="T5" fmla="*/ 2147483647 h 1179"/>
              <a:gd name="T6" fmla="*/ 2147483647 w 827"/>
              <a:gd name="T7" fmla="*/ 2147483647 h 1179"/>
              <a:gd name="T8" fmla="*/ 2147483647 w 827"/>
              <a:gd name="T9" fmla="*/ 2147483647 h 1179"/>
              <a:gd name="T10" fmla="*/ 2147483647 w 827"/>
              <a:gd name="T11" fmla="*/ 2147483647 h 1179"/>
              <a:gd name="T12" fmla="*/ 2147483647 w 827"/>
              <a:gd name="T13" fmla="*/ 0 h 1179"/>
              <a:gd name="T14" fmla="*/ 2147483647 w 827"/>
              <a:gd name="T15" fmla="*/ 2147483647 h 1179"/>
              <a:gd name="T16" fmla="*/ 2147483647 w 827"/>
              <a:gd name="T17" fmla="*/ 2147483647 h 1179"/>
              <a:gd name="T18" fmla="*/ 2147483647 w 827"/>
              <a:gd name="T19" fmla="*/ 2147483647 h 1179"/>
              <a:gd name="T20" fmla="*/ 2147483647 w 827"/>
              <a:gd name="T21" fmla="*/ 2147483647 h 1179"/>
              <a:gd name="T22" fmla="*/ 2147483647 w 827"/>
              <a:gd name="T23" fmla="*/ 2147483647 h 1179"/>
              <a:gd name="T24" fmla="*/ 0 w 827"/>
              <a:gd name="T25" fmla="*/ 2147483647 h 1179"/>
              <a:gd name="T26" fmla="*/ 2147483647 w 827"/>
              <a:gd name="T27" fmla="*/ 2147483647 h 1179"/>
              <a:gd name="T28" fmla="*/ 2147483647 w 827"/>
              <a:gd name="T29" fmla="*/ 2147483647 h 1179"/>
              <a:gd name="T30" fmla="*/ 2147483647 w 827"/>
              <a:gd name="T31" fmla="*/ 2147483647 h 1179"/>
              <a:gd name="T32" fmla="*/ 2147483647 w 827"/>
              <a:gd name="T33" fmla="*/ 2147483647 h 1179"/>
              <a:gd name="T34" fmla="*/ 2147483647 w 827"/>
              <a:gd name="T35" fmla="*/ 2147483647 h 1179"/>
              <a:gd name="T36" fmla="*/ 2147483647 w 827"/>
              <a:gd name="T37" fmla="*/ 2147483647 h 1179"/>
              <a:gd name="T38" fmla="*/ 2147483647 w 827"/>
              <a:gd name="T39" fmla="*/ 2147483647 h 1179"/>
              <a:gd name="T40" fmla="*/ 2147483647 w 827"/>
              <a:gd name="T41" fmla="*/ 2147483647 h 1179"/>
              <a:gd name="T42" fmla="*/ 2147483647 w 827"/>
              <a:gd name="T43" fmla="*/ 2147483647 h 1179"/>
              <a:gd name="T44" fmla="*/ 2147483647 w 827"/>
              <a:gd name="T45" fmla="*/ 2147483647 h 1179"/>
              <a:gd name="T46" fmla="*/ 2147483647 w 827"/>
              <a:gd name="T47" fmla="*/ 2147483647 h 1179"/>
              <a:gd name="T48" fmla="*/ 2147483647 w 827"/>
              <a:gd name="T49" fmla="*/ 2147483647 h 1179"/>
              <a:gd name="T50" fmla="*/ 2147483647 w 827"/>
              <a:gd name="T51" fmla="*/ 2147483647 h 1179"/>
              <a:gd name="T52" fmla="*/ 2147483647 w 827"/>
              <a:gd name="T53" fmla="*/ 2147483647 h 1179"/>
              <a:gd name="T54" fmla="*/ 2147483647 w 827"/>
              <a:gd name="T55" fmla="*/ 2147483647 h 1179"/>
              <a:gd name="T56" fmla="*/ 2147483647 w 827"/>
              <a:gd name="T57" fmla="*/ 2147483647 h 1179"/>
              <a:gd name="T58" fmla="*/ 2147483647 w 827"/>
              <a:gd name="T59" fmla="*/ 2147483647 h 1179"/>
              <a:gd name="T60" fmla="*/ 2147483647 w 827"/>
              <a:gd name="T61" fmla="*/ 2147483647 h 1179"/>
              <a:gd name="T62" fmla="*/ 2147483647 w 827"/>
              <a:gd name="T63" fmla="*/ 2147483647 h 1179"/>
              <a:gd name="T64" fmla="*/ 2147483647 w 827"/>
              <a:gd name="T65" fmla="*/ 2147483647 h 1179"/>
              <a:gd name="T66" fmla="*/ 2147483647 w 827"/>
              <a:gd name="T67" fmla="*/ 2147483647 h 1179"/>
              <a:gd name="T68" fmla="*/ 2147483647 w 827"/>
              <a:gd name="T69" fmla="*/ 2147483647 h 1179"/>
              <a:gd name="T70" fmla="*/ 2147483647 w 827"/>
              <a:gd name="T71" fmla="*/ 2147483647 h 1179"/>
              <a:gd name="T72" fmla="*/ 2147483647 w 827"/>
              <a:gd name="T73" fmla="*/ 2147483647 h 1179"/>
              <a:gd name="T74" fmla="*/ 2147483647 w 827"/>
              <a:gd name="T75" fmla="*/ 2147483647 h 1179"/>
              <a:gd name="T76" fmla="*/ 2147483647 w 827"/>
              <a:gd name="T77" fmla="*/ 2147483647 h 1179"/>
              <a:gd name="T78" fmla="*/ 2147483647 w 827"/>
              <a:gd name="T79" fmla="*/ 2147483647 h 1179"/>
              <a:gd name="T80" fmla="*/ 2147483647 w 827"/>
              <a:gd name="T81" fmla="*/ 2147483647 h 1179"/>
              <a:gd name="T82" fmla="*/ 2147483647 w 827"/>
              <a:gd name="T83" fmla="*/ 2147483647 h 1179"/>
              <a:gd name="T84" fmla="*/ 2147483647 w 827"/>
              <a:gd name="T85" fmla="*/ 2147483647 h 11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7"/>
              <a:gd name="T130" fmla="*/ 0 h 1179"/>
              <a:gd name="T131" fmla="*/ 827 w 827"/>
              <a:gd name="T132" fmla="*/ 1179 h 11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7" h="1179">
                <a:moveTo>
                  <a:pt x="539" y="301"/>
                </a:moveTo>
                <a:lnTo>
                  <a:pt x="512" y="262"/>
                </a:lnTo>
                <a:lnTo>
                  <a:pt x="460" y="202"/>
                </a:lnTo>
                <a:lnTo>
                  <a:pt x="395" y="230"/>
                </a:lnTo>
                <a:lnTo>
                  <a:pt x="329" y="154"/>
                </a:lnTo>
                <a:lnTo>
                  <a:pt x="322" y="93"/>
                </a:lnTo>
                <a:lnTo>
                  <a:pt x="249" y="0"/>
                </a:lnTo>
                <a:lnTo>
                  <a:pt x="194" y="6"/>
                </a:lnTo>
                <a:lnTo>
                  <a:pt x="187" y="167"/>
                </a:lnTo>
                <a:lnTo>
                  <a:pt x="143" y="141"/>
                </a:lnTo>
                <a:lnTo>
                  <a:pt x="131" y="116"/>
                </a:lnTo>
                <a:lnTo>
                  <a:pt x="57" y="214"/>
                </a:lnTo>
                <a:lnTo>
                  <a:pt x="0" y="285"/>
                </a:lnTo>
                <a:lnTo>
                  <a:pt x="37" y="301"/>
                </a:lnTo>
                <a:lnTo>
                  <a:pt x="37" y="386"/>
                </a:lnTo>
                <a:lnTo>
                  <a:pt x="125" y="390"/>
                </a:lnTo>
                <a:lnTo>
                  <a:pt x="108" y="533"/>
                </a:lnTo>
                <a:lnTo>
                  <a:pt x="91" y="675"/>
                </a:lnTo>
                <a:lnTo>
                  <a:pt x="208" y="592"/>
                </a:lnTo>
                <a:lnTo>
                  <a:pt x="274" y="620"/>
                </a:lnTo>
                <a:lnTo>
                  <a:pt x="328" y="597"/>
                </a:lnTo>
                <a:lnTo>
                  <a:pt x="391" y="557"/>
                </a:lnTo>
                <a:lnTo>
                  <a:pt x="511" y="678"/>
                </a:lnTo>
                <a:lnTo>
                  <a:pt x="515" y="780"/>
                </a:lnTo>
                <a:lnTo>
                  <a:pt x="589" y="926"/>
                </a:lnTo>
                <a:lnTo>
                  <a:pt x="600" y="1045"/>
                </a:lnTo>
                <a:lnTo>
                  <a:pt x="556" y="1121"/>
                </a:lnTo>
                <a:lnTo>
                  <a:pt x="646" y="1179"/>
                </a:lnTo>
                <a:lnTo>
                  <a:pt x="650" y="1137"/>
                </a:lnTo>
                <a:lnTo>
                  <a:pt x="697" y="1102"/>
                </a:lnTo>
                <a:lnTo>
                  <a:pt x="739" y="1121"/>
                </a:lnTo>
                <a:lnTo>
                  <a:pt x="827" y="1073"/>
                </a:lnTo>
                <a:lnTo>
                  <a:pt x="826" y="961"/>
                </a:lnTo>
                <a:lnTo>
                  <a:pt x="799" y="912"/>
                </a:lnTo>
                <a:lnTo>
                  <a:pt x="808" y="882"/>
                </a:lnTo>
                <a:lnTo>
                  <a:pt x="723" y="796"/>
                </a:lnTo>
                <a:lnTo>
                  <a:pt x="686" y="715"/>
                </a:lnTo>
                <a:lnTo>
                  <a:pt x="630" y="623"/>
                </a:lnTo>
                <a:lnTo>
                  <a:pt x="574" y="530"/>
                </a:lnTo>
                <a:lnTo>
                  <a:pt x="445" y="416"/>
                </a:lnTo>
                <a:lnTo>
                  <a:pt x="473" y="377"/>
                </a:lnTo>
                <a:lnTo>
                  <a:pt x="543" y="355"/>
                </a:lnTo>
                <a:lnTo>
                  <a:pt x="539" y="301"/>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5" name="Freeform 95"/>
          <p:cNvSpPr>
            <a:spLocks/>
          </p:cNvSpPr>
          <p:nvPr/>
        </p:nvSpPr>
        <p:spPr bwMode="auto">
          <a:xfrm>
            <a:off x="4497388" y="5427663"/>
            <a:ext cx="88900" cy="79375"/>
          </a:xfrm>
          <a:custGeom>
            <a:avLst/>
            <a:gdLst>
              <a:gd name="T0" fmla="*/ 2147483647 w 110"/>
              <a:gd name="T1" fmla="*/ 2147483647 h 126"/>
              <a:gd name="T2" fmla="*/ 0 w 110"/>
              <a:gd name="T3" fmla="*/ 2147483647 h 126"/>
              <a:gd name="T4" fmla="*/ 2147483647 w 110"/>
              <a:gd name="T5" fmla="*/ 0 h 126"/>
              <a:gd name="T6" fmla="*/ 2147483647 w 110"/>
              <a:gd name="T7" fmla="*/ 2147483647 h 126"/>
              <a:gd name="T8" fmla="*/ 2147483647 w 110"/>
              <a:gd name="T9" fmla="*/ 2147483647 h 126"/>
              <a:gd name="T10" fmla="*/ 2147483647 w 110"/>
              <a:gd name="T11" fmla="*/ 2147483647 h 126"/>
              <a:gd name="T12" fmla="*/ 0 60000 65536"/>
              <a:gd name="T13" fmla="*/ 0 60000 65536"/>
              <a:gd name="T14" fmla="*/ 0 60000 65536"/>
              <a:gd name="T15" fmla="*/ 0 60000 65536"/>
              <a:gd name="T16" fmla="*/ 0 60000 65536"/>
              <a:gd name="T17" fmla="*/ 0 60000 65536"/>
              <a:gd name="T18" fmla="*/ 0 w 110"/>
              <a:gd name="T19" fmla="*/ 0 h 126"/>
              <a:gd name="T20" fmla="*/ 110 w 110"/>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0" h="126">
                <a:moveTo>
                  <a:pt x="59" y="126"/>
                </a:moveTo>
                <a:lnTo>
                  <a:pt x="0" y="51"/>
                </a:lnTo>
                <a:lnTo>
                  <a:pt x="110" y="0"/>
                </a:lnTo>
                <a:lnTo>
                  <a:pt x="108" y="9"/>
                </a:lnTo>
                <a:lnTo>
                  <a:pt x="87" y="72"/>
                </a:lnTo>
                <a:lnTo>
                  <a:pt x="59" y="126"/>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6" name="Freeform 96" descr="10%"/>
          <p:cNvSpPr>
            <a:spLocks/>
          </p:cNvSpPr>
          <p:nvPr/>
        </p:nvSpPr>
        <p:spPr bwMode="auto">
          <a:xfrm>
            <a:off x="3422650" y="4583113"/>
            <a:ext cx="487363" cy="371475"/>
          </a:xfrm>
          <a:custGeom>
            <a:avLst/>
            <a:gdLst>
              <a:gd name="T0" fmla="*/ 2147483647 w 606"/>
              <a:gd name="T1" fmla="*/ 2147483647 h 595"/>
              <a:gd name="T2" fmla="*/ 2147483647 w 606"/>
              <a:gd name="T3" fmla="*/ 2147483647 h 595"/>
              <a:gd name="T4" fmla="*/ 2147483647 w 606"/>
              <a:gd name="T5" fmla="*/ 2147483647 h 595"/>
              <a:gd name="T6" fmla="*/ 2147483647 w 606"/>
              <a:gd name="T7" fmla="*/ 2147483647 h 595"/>
              <a:gd name="T8" fmla="*/ 2147483647 w 606"/>
              <a:gd name="T9" fmla="*/ 2147483647 h 595"/>
              <a:gd name="T10" fmla="*/ 2147483647 w 606"/>
              <a:gd name="T11" fmla="*/ 2147483647 h 595"/>
              <a:gd name="T12" fmla="*/ 2147483647 w 606"/>
              <a:gd name="T13" fmla="*/ 2147483647 h 595"/>
              <a:gd name="T14" fmla="*/ 2147483647 w 606"/>
              <a:gd name="T15" fmla="*/ 2147483647 h 595"/>
              <a:gd name="T16" fmla="*/ 2147483647 w 606"/>
              <a:gd name="T17" fmla="*/ 2147483647 h 595"/>
              <a:gd name="T18" fmla="*/ 2147483647 w 606"/>
              <a:gd name="T19" fmla="*/ 2147483647 h 595"/>
              <a:gd name="T20" fmla="*/ 2147483647 w 606"/>
              <a:gd name="T21" fmla="*/ 2147483647 h 595"/>
              <a:gd name="T22" fmla="*/ 2147483647 w 606"/>
              <a:gd name="T23" fmla="*/ 2147483647 h 595"/>
              <a:gd name="T24" fmla="*/ 0 w 606"/>
              <a:gd name="T25" fmla="*/ 2147483647 h 595"/>
              <a:gd name="T26" fmla="*/ 2147483647 w 606"/>
              <a:gd name="T27" fmla="*/ 2147483647 h 595"/>
              <a:gd name="T28" fmla="*/ 2147483647 w 606"/>
              <a:gd name="T29" fmla="*/ 2147483647 h 595"/>
              <a:gd name="T30" fmla="*/ 2147483647 w 606"/>
              <a:gd name="T31" fmla="*/ 2147483647 h 595"/>
              <a:gd name="T32" fmla="*/ 2147483647 w 606"/>
              <a:gd name="T33" fmla="*/ 2147483647 h 595"/>
              <a:gd name="T34" fmla="*/ 2147483647 w 606"/>
              <a:gd name="T35" fmla="*/ 2147483647 h 595"/>
              <a:gd name="T36" fmla="*/ 2147483647 w 606"/>
              <a:gd name="T37" fmla="*/ 2147483647 h 595"/>
              <a:gd name="T38" fmla="*/ 2147483647 w 606"/>
              <a:gd name="T39" fmla="*/ 2147483647 h 595"/>
              <a:gd name="T40" fmla="*/ 2147483647 w 606"/>
              <a:gd name="T41" fmla="*/ 0 h 595"/>
              <a:gd name="T42" fmla="*/ 2147483647 w 606"/>
              <a:gd name="T43" fmla="*/ 2147483647 h 595"/>
              <a:gd name="T44" fmla="*/ 2147483647 w 606"/>
              <a:gd name="T45" fmla="*/ 2147483647 h 595"/>
              <a:gd name="T46" fmla="*/ 2147483647 w 606"/>
              <a:gd name="T47" fmla="*/ 2147483647 h 595"/>
              <a:gd name="T48" fmla="*/ 2147483647 w 606"/>
              <a:gd name="T49" fmla="*/ 2147483647 h 595"/>
              <a:gd name="T50" fmla="*/ 2147483647 w 606"/>
              <a:gd name="T51" fmla="*/ 2147483647 h 5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6"/>
              <a:gd name="T79" fmla="*/ 0 h 595"/>
              <a:gd name="T80" fmla="*/ 606 w 606"/>
              <a:gd name="T81" fmla="*/ 595 h 5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6" h="595">
                <a:moveTo>
                  <a:pt x="401" y="438"/>
                </a:moveTo>
                <a:lnTo>
                  <a:pt x="423" y="543"/>
                </a:lnTo>
                <a:lnTo>
                  <a:pt x="340" y="528"/>
                </a:lnTo>
                <a:lnTo>
                  <a:pt x="304" y="547"/>
                </a:lnTo>
                <a:lnTo>
                  <a:pt x="231" y="595"/>
                </a:lnTo>
                <a:lnTo>
                  <a:pt x="160" y="576"/>
                </a:lnTo>
                <a:lnTo>
                  <a:pt x="130" y="554"/>
                </a:lnTo>
                <a:lnTo>
                  <a:pt x="122" y="496"/>
                </a:lnTo>
                <a:lnTo>
                  <a:pt x="80" y="528"/>
                </a:lnTo>
                <a:lnTo>
                  <a:pt x="62" y="435"/>
                </a:lnTo>
                <a:lnTo>
                  <a:pt x="58" y="426"/>
                </a:lnTo>
                <a:lnTo>
                  <a:pt x="29" y="312"/>
                </a:lnTo>
                <a:lnTo>
                  <a:pt x="0" y="196"/>
                </a:lnTo>
                <a:lnTo>
                  <a:pt x="90" y="55"/>
                </a:lnTo>
                <a:lnTo>
                  <a:pt x="212" y="51"/>
                </a:lnTo>
                <a:lnTo>
                  <a:pt x="335" y="48"/>
                </a:lnTo>
                <a:lnTo>
                  <a:pt x="425" y="106"/>
                </a:lnTo>
                <a:lnTo>
                  <a:pt x="429" y="64"/>
                </a:lnTo>
                <a:lnTo>
                  <a:pt x="476" y="29"/>
                </a:lnTo>
                <a:lnTo>
                  <a:pt x="518" y="48"/>
                </a:lnTo>
                <a:lnTo>
                  <a:pt x="606" y="0"/>
                </a:lnTo>
                <a:lnTo>
                  <a:pt x="593" y="125"/>
                </a:lnTo>
                <a:lnTo>
                  <a:pt x="588" y="232"/>
                </a:lnTo>
                <a:lnTo>
                  <a:pt x="583" y="340"/>
                </a:lnTo>
                <a:lnTo>
                  <a:pt x="468" y="400"/>
                </a:lnTo>
                <a:lnTo>
                  <a:pt x="401" y="438"/>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7" name="Freeform 97"/>
          <p:cNvSpPr>
            <a:spLocks/>
          </p:cNvSpPr>
          <p:nvPr/>
        </p:nvSpPr>
        <p:spPr bwMode="auto">
          <a:xfrm>
            <a:off x="8609013" y="5227638"/>
            <a:ext cx="20637" cy="42862"/>
          </a:xfrm>
          <a:custGeom>
            <a:avLst/>
            <a:gdLst>
              <a:gd name="T0" fmla="*/ 2147483647 w 24"/>
              <a:gd name="T1" fmla="*/ 0 h 25"/>
              <a:gd name="T2" fmla="*/ 2147483647 w 24"/>
              <a:gd name="T3" fmla="*/ 2147483647 h 25"/>
              <a:gd name="T4" fmla="*/ 0 w 24"/>
              <a:gd name="T5" fmla="*/ 2147483647 h 25"/>
              <a:gd name="T6" fmla="*/ 2147483647 w 24"/>
              <a:gd name="T7" fmla="*/ 2147483647 h 25"/>
              <a:gd name="T8" fmla="*/ 2147483647 w 24"/>
              <a:gd name="T9" fmla="*/ 2147483647 h 25"/>
              <a:gd name="T10" fmla="*/ 2147483647 w 24"/>
              <a:gd name="T11" fmla="*/ 2147483647 h 25"/>
              <a:gd name="T12" fmla="*/ 2147483647 w 24"/>
              <a:gd name="T13" fmla="*/ 2147483647 h 25"/>
              <a:gd name="T14" fmla="*/ 2147483647 w 24"/>
              <a:gd name="T15" fmla="*/ 2147483647 h 25"/>
              <a:gd name="T16" fmla="*/ 2147483647 w 24"/>
              <a:gd name="T17" fmla="*/ 2147483647 h 25"/>
              <a:gd name="T18" fmla="*/ 2147483647 w 24"/>
              <a:gd name="T19" fmla="*/ 2147483647 h 25"/>
              <a:gd name="T20" fmla="*/ 2147483647 w 24"/>
              <a:gd name="T21" fmla="*/ 2147483647 h 25"/>
              <a:gd name="T22" fmla="*/ 2147483647 w 24"/>
              <a:gd name="T23" fmla="*/ 2147483647 h 25"/>
              <a:gd name="T24" fmla="*/ 2147483647 w 24"/>
              <a:gd name="T25" fmla="*/ 2147483647 h 25"/>
              <a:gd name="T26" fmla="*/ 2147483647 w 24"/>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5"/>
              <a:gd name="T44" fmla="*/ 24 w 24"/>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5">
                <a:moveTo>
                  <a:pt x="7" y="0"/>
                </a:moveTo>
                <a:lnTo>
                  <a:pt x="7" y="2"/>
                </a:lnTo>
                <a:lnTo>
                  <a:pt x="0" y="7"/>
                </a:lnTo>
                <a:lnTo>
                  <a:pt x="5" y="16"/>
                </a:lnTo>
                <a:lnTo>
                  <a:pt x="7" y="21"/>
                </a:lnTo>
                <a:lnTo>
                  <a:pt x="13" y="25"/>
                </a:lnTo>
                <a:lnTo>
                  <a:pt x="21" y="23"/>
                </a:lnTo>
                <a:lnTo>
                  <a:pt x="22" y="16"/>
                </a:lnTo>
                <a:lnTo>
                  <a:pt x="22" y="14"/>
                </a:lnTo>
                <a:lnTo>
                  <a:pt x="24" y="11"/>
                </a:lnTo>
                <a:lnTo>
                  <a:pt x="22" y="6"/>
                </a:lnTo>
                <a:lnTo>
                  <a:pt x="21" y="4"/>
                </a:lnTo>
                <a:lnTo>
                  <a:pt x="18" y="2"/>
                </a:lnTo>
                <a:lnTo>
                  <a:pt x="7"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18" name="Freeform 98"/>
          <p:cNvSpPr>
            <a:spLocks/>
          </p:cNvSpPr>
          <p:nvPr/>
        </p:nvSpPr>
        <p:spPr bwMode="auto">
          <a:xfrm>
            <a:off x="9063038" y="5357813"/>
            <a:ext cx="9525" cy="42862"/>
          </a:xfrm>
          <a:custGeom>
            <a:avLst/>
            <a:gdLst>
              <a:gd name="T0" fmla="*/ 2147483647 w 15"/>
              <a:gd name="T1" fmla="*/ 2147483647 h 14"/>
              <a:gd name="T2" fmla="*/ 2147483647 w 15"/>
              <a:gd name="T3" fmla="*/ 2147483647 h 14"/>
              <a:gd name="T4" fmla="*/ 0 w 15"/>
              <a:gd name="T5" fmla="*/ 2147483647 h 14"/>
              <a:gd name="T6" fmla="*/ 2147483647 w 15"/>
              <a:gd name="T7" fmla="*/ 2147483647 h 14"/>
              <a:gd name="T8" fmla="*/ 2147483647 w 15"/>
              <a:gd name="T9" fmla="*/ 0 h 14"/>
              <a:gd name="T10" fmla="*/ 2147483647 w 15"/>
              <a:gd name="T11" fmla="*/ 2147483647 h 14"/>
              <a:gd name="T12" fmla="*/ 2147483647 w 15"/>
              <a:gd name="T13" fmla="*/ 2147483647 h 14"/>
              <a:gd name="T14" fmla="*/ 0 60000 65536"/>
              <a:gd name="T15" fmla="*/ 0 60000 65536"/>
              <a:gd name="T16" fmla="*/ 0 60000 65536"/>
              <a:gd name="T17" fmla="*/ 0 60000 65536"/>
              <a:gd name="T18" fmla="*/ 0 60000 65536"/>
              <a:gd name="T19" fmla="*/ 0 60000 65536"/>
              <a:gd name="T20" fmla="*/ 0 60000 65536"/>
              <a:gd name="T21" fmla="*/ 0 w 15"/>
              <a:gd name="T22" fmla="*/ 0 h 14"/>
              <a:gd name="T23" fmla="*/ 15 w 15"/>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4">
                <a:moveTo>
                  <a:pt x="12" y="14"/>
                </a:moveTo>
                <a:lnTo>
                  <a:pt x="7" y="12"/>
                </a:lnTo>
                <a:lnTo>
                  <a:pt x="0" y="11"/>
                </a:lnTo>
                <a:lnTo>
                  <a:pt x="2" y="7"/>
                </a:lnTo>
                <a:lnTo>
                  <a:pt x="11" y="0"/>
                </a:lnTo>
                <a:lnTo>
                  <a:pt x="15" y="5"/>
                </a:lnTo>
                <a:lnTo>
                  <a:pt x="12" y="14"/>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9" name="Freeform 99"/>
          <p:cNvSpPr>
            <a:spLocks/>
          </p:cNvSpPr>
          <p:nvPr/>
        </p:nvSpPr>
        <p:spPr bwMode="auto">
          <a:xfrm>
            <a:off x="6738938" y="4999038"/>
            <a:ext cx="14287" cy="42862"/>
          </a:xfrm>
          <a:custGeom>
            <a:avLst/>
            <a:gdLst>
              <a:gd name="T0" fmla="*/ 2147483647 w 18"/>
              <a:gd name="T1" fmla="*/ 2147483647 h 24"/>
              <a:gd name="T2" fmla="*/ 2147483647 w 18"/>
              <a:gd name="T3" fmla="*/ 2147483647 h 24"/>
              <a:gd name="T4" fmla="*/ 0 w 18"/>
              <a:gd name="T5" fmla="*/ 2147483647 h 24"/>
              <a:gd name="T6" fmla="*/ 2147483647 w 18"/>
              <a:gd name="T7" fmla="*/ 2147483647 h 24"/>
              <a:gd name="T8" fmla="*/ 2147483647 w 18"/>
              <a:gd name="T9" fmla="*/ 2147483647 h 24"/>
              <a:gd name="T10" fmla="*/ 2147483647 w 18"/>
              <a:gd name="T11" fmla="*/ 2147483647 h 24"/>
              <a:gd name="T12" fmla="*/ 2147483647 w 18"/>
              <a:gd name="T13" fmla="*/ 0 h 24"/>
              <a:gd name="T14" fmla="*/ 2147483647 w 18"/>
              <a:gd name="T15" fmla="*/ 2147483647 h 24"/>
              <a:gd name="T16" fmla="*/ 2147483647 w 18"/>
              <a:gd name="T17" fmla="*/ 2147483647 h 24"/>
              <a:gd name="T18" fmla="*/ 2147483647 w 18"/>
              <a:gd name="T19" fmla="*/ 2147483647 h 24"/>
              <a:gd name="T20" fmla="*/ 2147483647 w 18"/>
              <a:gd name="T21" fmla="*/ 2147483647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1" y="12"/>
                </a:moveTo>
                <a:lnTo>
                  <a:pt x="9" y="9"/>
                </a:lnTo>
                <a:lnTo>
                  <a:pt x="0" y="24"/>
                </a:lnTo>
                <a:lnTo>
                  <a:pt x="4" y="11"/>
                </a:lnTo>
                <a:lnTo>
                  <a:pt x="9" y="2"/>
                </a:lnTo>
                <a:lnTo>
                  <a:pt x="10" y="5"/>
                </a:lnTo>
                <a:lnTo>
                  <a:pt x="15" y="0"/>
                </a:lnTo>
                <a:lnTo>
                  <a:pt x="14" y="8"/>
                </a:lnTo>
                <a:lnTo>
                  <a:pt x="18" y="8"/>
                </a:lnTo>
                <a:lnTo>
                  <a:pt x="16" y="9"/>
                </a:lnTo>
                <a:lnTo>
                  <a:pt x="11" y="12"/>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0" name="Freeform 100"/>
          <p:cNvSpPr>
            <a:spLocks/>
          </p:cNvSpPr>
          <p:nvPr/>
        </p:nvSpPr>
        <p:spPr bwMode="auto">
          <a:xfrm>
            <a:off x="8001000" y="5180013"/>
            <a:ext cx="4763" cy="42862"/>
          </a:xfrm>
          <a:custGeom>
            <a:avLst/>
            <a:gdLst>
              <a:gd name="T0" fmla="*/ 2147483647 w 8"/>
              <a:gd name="T1" fmla="*/ 2147483647 h 8"/>
              <a:gd name="T2" fmla="*/ 2147483647 w 8"/>
              <a:gd name="T3" fmla="*/ 2147483647 h 8"/>
              <a:gd name="T4" fmla="*/ 0 w 8"/>
              <a:gd name="T5" fmla="*/ 2147483647 h 8"/>
              <a:gd name="T6" fmla="*/ 2147483647 w 8"/>
              <a:gd name="T7" fmla="*/ 2147483647 h 8"/>
              <a:gd name="T8" fmla="*/ 2147483647 w 8"/>
              <a:gd name="T9" fmla="*/ 2147483647 h 8"/>
              <a:gd name="T10" fmla="*/ 2147483647 w 8"/>
              <a:gd name="T11" fmla="*/ 0 h 8"/>
              <a:gd name="T12" fmla="*/ 2147483647 w 8"/>
              <a:gd name="T13" fmla="*/ 2147483647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8" y="4"/>
                </a:moveTo>
                <a:lnTo>
                  <a:pt x="7" y="8"/>
                </a:lnTo>
                <a:lnTo>
                  <a:pt x="0" y="6"/>
                </a:lnTo>
                <a:lnTo>
                  <a:pt x="4" y="2"/>
                </a:lnTo>
                <a:lnTo>
                  <a:pt x="3" y="2"/>
                </a:lnTo>
                <a:lnTo>
                  <a:pt x="5" y="0"/>
                </a:lnTo>
                <a:lnTo>
                  <a:pt x="8" y="4"/>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1" name="Freeform 101"/>
          <p:cNvSpPr>
            <a:spLocks/>
          </p:cNvSpPr>
          <p:nvPr/>
        </p:nvSpPr>
        <p:spPr bwMode="auto">
          <a:xfrm>
            <a:off x="8024813" y="5170488"/>
            <a:ext cx="9525" cy="42862"/>
          </a:xfrm>
          <a:custGeom>
            <a:avLst/>
            <a:gdLst>
              <a:gd name="T0" fmla="*/ 2147483647 w 8"/>
              <a:gd name="T1" fmla="*/ 0 h 6"/>
              <a:gd name="T2" fmla="*/ 2147483647 w 8"/>
              <a:gd name="T3" fmla="*/ 2147483647 h 6"/>
              <a:gd name="T4" fmla="*/ 0 w 8"/>
              <a:gd name="T5" fmla="*/ 2147483647 h 6"/>
              <a:gd name="T6" fmla="*/ 2147483647 w 8"/>
              <a:gd name="T7" fmla="*/ 2147483647 h 6"/>
              <a:gd name="T8" fmla="*/ 214748364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4" y="0"/>
                </a:moveTo>
                <a:lnTo>
                  <a:pt x="1" y="4"/>
                </a:lnTo>
                <a:lnTo>
                  <a:pt x="0" y="6"/>
                </a:lnTo>
                <a:lnTo>
                  <a:pt x="8" y="3"/>
                </a:lnTo>
                <a:lnTo>
                  <a:pt x="4"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2" name="Freeform 102"/>
          <p:cNvSpPr>
            <a:spLocks/>
          </p:cNvSpPr>
          <p:nvPr/>
        </p:nvSpPr>
        <p:spPr bwMode="auto">
          <a:xfrm>
            <a:off x="7348538" y="4665663"/>
            <a:ext cx="28575" cy="42862"/>
          </a:xfrm>
          <a:custGeom>
            <a:avLst/>
            <a:gdLst>
              <a:gd name="T0" fmla="*/ 2147483647 w 33"/>
              <a:gd name="T1" fmla="*/ 2147483647 h 48"/>
              <a:gd name="T2" fmla="*/ 0 w 33"/>
              <a:gd name="T3" fmla="*/ 2147483647 h 48"/>
              <a:gd name="T4" fmla="*/ 2147483647 w 33"/>
              <a:gd name="T5" fmla="*/ 0 h 48"/>
              <a:gd name="T6" fmla="*/ 2147483647 w 33"/>
              <a:gd name="T7" fmla="*/ 2147483647 h 48"/>
              <a:gd name="T8" fmla="*/ 2147483647 w 33"/>
              <a:gd name="T9" fmla="*/ 2147483647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 y="48"/>
                </a:moveTo>
                <a:lnTo>
                  <a:pt x="0" y="23"/>
                </a:lnTo>
                <a:lnTo>
                  <a:pt x="27" y="0"/>
                </a:lnTo>
                <a:lnTo>
                  <a:pt x="33" y="1"/>
                </a:lnTo>
                <a:lnTo>
                  <a:pt x="3" y="48"/>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3" name="Freeform 103"/>
          <p:cNvSpPr>
            <a:spLocks/>
          </p:cNvSpPr>
          <p:nvPr/>
        </p:nvSpPr>
        <p:spPr bwMode="auto">
          <a:xfrm>
            <a:off x="7443788" y="4505325"/>
            <a:ext cx="11112" cy="42863"/>
          </a:xfrm>
          <a:custGeom>
            <a:avLst/>
            <a:gdLst>
              <a:gd name="T0" fmla="*/ 2147483647 w 14"/>
              <a:gd name="T1" fmla="*/ 0 h 22"/>
              <a:gd name="T2" fmla="*/ 2147483647 w 14"/>
              <a:gd name="T3" fmla="*/ 2147483647 h 22"/>
              <a:gd name="T4" fmla="*/ 0 w 14"/>
              <a:gd name="T5" fmla="*/ 2147483647 h 22"/>
              <a:gd name="T6" fmla="*/ 0 w 14"/>
              <a:gd name="T7" fmla="*/ 2147483647 h 22"/>
              <a:gd name="T8" fmla="*/ 2147483647 w 14"/>
              <a:gd name="T9" fmla="*/ 2147483647 h 22"/>
              <a:gd name="T10" fmla="*/ 2147483647 w 14"/>
              <a:gd name="T11" fmla="*/ 2147483647 h 22"/>
              <a:gd name="T12" fmla="*/ 2147483647 w 14"/>
              <a:gd name="T13" fmla="*/ 2147483647 h 22"/>
              <a:gd name="T14" fmla="*/ 2147483647 w 14"/>
              <a:gd name="T15" fmla="*/ 2147483647 h 22"/>
              <a:gd name="T16" fmla="*/ 2147483647 w 1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2"/>
              <a:gd name="T29" fmla="*/ 14 w 14"/>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2">
                <a:moveTo>
                  <a:pt x="14" y="0"/>
                </a:moveTo>
                <a:lnTo>
                  <a:pt x="9" y="2"/>
                </a:lnTo>
                <a:lnTo>
                  <a:pt x="0" y="9"/>
                </a:lnTo>
                <a:lnTo>
                  <a:pt x="0" y="22"/>
                </a:lnTo>
                <a:lnTo>
                  <a:pt x="6" y="22"/>
                </a:lnTo>
                <a:lnTo>
                  <a:pt x="6" y="16"/>
                </a:lnTo>
                <a:lnTo>
                  <a:pt x="10" y="13"/>
                </a:lnTo>
                <a:lnTo>
                  <a:pt x="10" y="8"/>
                </a:lnTo>
                <a:lnTo>
                  <a:pt x="14"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4" name="Freeform 104"/>
          <p:cNvSpPr>
            <a:spLocks/>
          </p:cNvSpPr>
          <p:nvPr/>
        </p:nvSpPr>
        <p:spPr bwMode="auto">
          <a:xfrm>
            <a:off x="7435850" y="4522788"/>
            <a:ext cx="6350" cy="42862"/>
          </a:xfrm>
          <a:custGeom>
            <a:avLst/>
            <a:gdLst>
              <a:gd name="T0" fmla="*/ 2147483647 w 8"/>
              <a:gd name="T1" fmla="*/ 0 h 24"/>
              <a:gd name="T2" fmla="*/ 0 w 8"/>
              <a:gd name="T3" fmla="*/ 2147483647 h 24"/>
              <a:gd name="T4" fmla="*/ 0 w 8"/>
              <a:gd name="T5" fmla="*/ 2147483647 h 24"/>
              <a:gd name="T6" fmla="*/ 2147483647 w 8"/>
              <a:gd name="T7" fmla="*/ 2147483647 h 24"/>
              <a:gd name="T8" fmla="*/ 2147483647 w 8"/>
              <a:gd name="T9" fmla="*/ 2147483647 h 24"/>
              <a:gd name="T10" fmla="*/ 2147483647 w 8"/>
              <a:gd name="T11" fmla="*/ 0 h 24"/>
              <a:gd name="T12" fmla="*/ 0 60000 65536"/>
              <a:gd name="T13" fmla="*/ 0 60000 65536"/>
              <a:gd name="T14" fmla="*/ 0 60000 65536"/>
              <a:gd name="T15" fmla="*/ 0 60000 65536"/>
              <a:gd name="T16" fmla="*/ 0 60000 65536"/>
              <a:gd name="T17" fmla="*/ 0 60000 65536"/>
              <a:gd name="T18" fmla="*/ 0 w 8"/>
              <a:gd name="T19" fmla="*/ 0 h 24"/>
              <a:gd name="T20" fmla="*/ 8 w 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8" h="24">
                <a:moveTo>
                  <a:pt x="7" y="0"/>
                </a:moveTo>
                <a:lnTo>
                  <a:pt x="0" y="7"/>
                </a:lnTo>
                <a:lnTo>
                  <a:pt x="0" y="13"/>
                </a:lnTo>
                <a:lnTo>
                  <a:pt x="3" y="24"/>
                </a:lnTo>
                <a:lnTo>
                  <a:pt x="8" y="19"/>
                </a:lnTo>
                <a:lnTo>
                  <a:pt x="7"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5" name="Freeform 105"/>
          <p:cNvSpPr>
            <a:spLocks/>
          </p:cNvSpPr>
          <p:nvPr/>
        </p:nvSpPr>
        <p:spPr bwMode="auto">
          <a:xfrm>
            <a:off x="7391400" y="4591050"/>
            <a:ext cx="15875" cy="42863"/>
          </a:xfrm>
          <a:custGeom>
            <a:avLst/>
            <a:gdLst>
              <a:gd name="T0" fmla="*/ 2147483647 w 19"/>
              <a:gd name="T1" fmla="*/ 2147483647 h 12"/>
              <a:gd name="T2" fmla="*/ 2147483647 w 19"/>
              <a:gd name="T3" fmla="*/ 2147483647 h 12"/>
              <a:gd name="T4" fmla="*/ 0 w 19"/>
              <a:gd name="T5" fmla="*/ 2147483647 h 12"/>
              <a:gd name="T6" fmla="*/ 2147483647 w 19"/>
              <a:gd name="T7" fmla="*/ 0 h 12"/>
              <a:gd name="T8" fmla="*/ 2147483647 w 19"/>
              <a:gd name="T9" fmla="*/ 2147483647 h 12"/>
              <a:gd name="T10" fmla="*/ 2147483647 w 19"/>
              <a:gd name="T11" fmla="*/ 2147483647 h 12"/>
              <a:gd name="T12" fmla="*/ 0 60000 65536"/>
              <a:gd name="T13" fmla="*/ 0 60000 65536"/>
              <a:gd name="T14" fmla="*/ 0 60000 65536"/>
              <a:gd name="T15" fmla="*/ 0 60000 65536"/>
              <a:gd name="T16" fmla="*/ 0 60000 65536"/>
              <a:gd name="T17" fmla="*/ 0 60000 65536"/>
              <a:gd name="T18" fmla="*/ 0 w 19"/>
              <a:gd name="T19" fmla="*/ 0 h 12"/>
              <a:gd name="T20" fmla="*/ 19 w 1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9" h="12">
                <a:moveTo>
                  <a:pt x="9" y="12"/>
                </a:moveTo>
                <a:lnTo>
                  <a:pt x="8" y="10"/>
                </a:lnTo>
                <a:lnTo>
                  <a:pt x="0" y="9"/>
                </a:lnTo>
                <a:lnTo>
                  <a:pt x="18" y="0"/>
                </a:lnTo>
                <a:lnTo>
                  <a:pt x="19" y="4"/>
                </a:lnTo>
                <a:lnTo>
                  <a:pt x="9" y="12"/>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6" name="Freeform 106"/>
          <p:cNvSpPr>
            <a:spLocks/>
          </p:cNvSpPr>
          <p:nvPr/>
        </p:nvSpPr>
        <p:spPr bwMode="auto">
          <a:xfrm>
            <a:off x="7442200" y="4249738"/>
            <a:ext cx="9525" cy="42862"/>
          </a:xfrm>
          <a:custGeom>
            <a:avLst/>
            <a:gdLst>
              <a:gd name="T0" fmla="*/ 2147483647 w 14"/>
              <a:gd name="T1" fmla="*/ 2147483647 h 17"/>
              <a:gd name="T2" fmla="*/ 2147483647 w 14"/>
              <a:gd name="T3" fmla="*/ 2147483647 h 17"/>
              <a:gd name="T4" fmla="*/ 0 w 14"/>
              <a:gd name="T5" fmla="*/ 2147483647 h 17"/>
              <a:gd name="T6" fmla="*/ 2147483647 w 14"/>
              <a:gd name="T7" fmla="*/ 2147483647 h 17"/>
              <a:gd name="T8" fmla="*/ 2147483647 w 14"/>
              <a:gd name="T9" fmla="*/ 0 h 17"/>
              <a:gd name="T10" fmla="*/ 2147483647 w 14"/>
              <a:gd name="T11" fmla="*/ 2147483647 h 17"/>
              <a:gd name="T12" fmla="*/ 0 60000 65536"/>
              <a:gd name="T13" fmla="*/ 0 60000 65536"/>
              <a:gd name="T14" fmla="*/ 0 60000 65536"/>
              <a:gd name="T15" fmla="*/ 0 60000 65536"/>
              <a:gd name="T16" fmla="*/ 0 60000 65536"/>
              <a:gd name="T17" fmla="*/ 0 60000 65536"/>
              <a:gd name="T18" fmla="*/ 0 w 14"/>
              <a:gd name="T19" fmla="*/ 0 h 17"/>
              <a:gd name="T20" fmla="*/ 14 w 1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 h="17">
                <a:moveTo>
                  <a:pt x="14" y="5"/>
                </a:moveTo>
                <a:lnTo>
                  <a:pt x="5" y="13"/>
                </a:lnTo>
                <a:lnTo>
                  <a:pt x="0" y="17"/>
                </a:lnTo>
                <a:lnTo>
                  <a:pt x="7" y="4"/>
                </a:lnTo>
                <a:lnTo>
                  <a:pt x="9" y="0"/>
                </a:lnTo>
                <a:lnTo>
                  <a:pt x="14" y="5"/>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7" name="Freeform 107"/>
          <p:cNvSpPr>
            <a:spLocks/>
          </p:cNvSpPr>
          <p:nvPr/>
        </p:nvSpPr>
        <p:spPr bwMode="auto">
          <a:xfrm>
            <a:off x="7435850" y="4191000"/>
            <a:ext cx="4763" cy="42863"/>
          </a:xfrm>
          <a:custGeom>
            <a:avLst/>
            <a:gdLst>
              <a:gd name="T0" fmla="*/ 2147483647 w 7"/>
              <a:gd name="T1" fmla="*/ 2147483647 h 11"/>
              <a:gd name="T2" fmla="*/ 2147483647 w 7"/>
              <a:gd name="T3" fmla="*/ 0 h 11"/>
              <a:gd name="T4" fmla="*/ 2147483647 w 7"/>
              <a:gd name="T5" fmla="*/ 0 h 11"/>
              <a:gd name="T6" fmla="*/ 0 w 7"/>
              <a:gd name="T7" fmla="*/ 2147483647 h 11"/>
              <a:gd name="T8" fmla="*/ 2147483647 w 7"/>
              <a:gd name="T9" fmla="*/ 2147483647 h 11"/>
              <a:gd name="T10" fmla="*/ 0 60000 65536"/>
              <a:gd name="T11" fmla="*/ 0 60000 65536"/>
              <a:gd name="T12" fmla="*/ 0 60000 65536"/>
              <a:gd name="T13" fmla="*/ 0 60000 65536"/>
              <a:gd name="T14" fmla="*/ 0 60000 65536"/>
              <a:gd name="T15" fmla="*/ 0 w 7"/>
              <a:gd name="T16" fmla="*/ 0 h 11"/>
              <a:gd name="T17" fmla="*/ 7 w 7"/>
              <a:gd name="T18" fmla="*/ 11 h 11"/>
            </a:gdLst>
            <a:ahLst/>
            <a:cxnLst>
              <a:cxn ang="T10">
                <a:pos x="T0" y="T1"/>
              </a:cxn>
              <a:cxn ang="T11">
                <a:pos x="T2" y="T3"/>
              </a:cxn>
              <a:cxn ang="T12">
                <a:pos x="T4" y="T5"/>
              </a:cxn>
              <a:cxn ang="T13">
                <a:pos x="T6" y="T7"/>
              </a:cxn>
              <a:cxn ang="T14">
                <a:pos x="T8" y="T9"/>
              </a:cxn>
            </a:cxnLst>
            <a:rect l="T15" t="T16" r="T17" b="T18"/>
            <a:pathLst>
              <a:path w="7" h="11">
                <a:moveTo>
                  <a:pt x="7" y="10"/>
                </a:moveTo>
                <a:lnTo>
                  <a:pt x="3" y="0"/>
                </a:lnTo>
                <a:lnTo>
                  <a:pt x="2" y="0"/>
                </a:lnTo>
                <a:lnTo>
                  <a:pt x="0" y="11"/>
                </a:lnTo>
                <a:lnTo>
                  <a:pt x="7" y="1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8" name="Freeform 108"/>
          <p:cNvSpPr>
            <a:spLocks/>
          </p:cNvSpPr>
          <p:nvPr/>
        </p:nvSpPr>
        <p:spPr bwMode="auto">
          <a:xfrm>
            <a:off x="7435850" y="4397375"/>
            <a:ext cx="7938" cy="42863"/>
          </a:xfrm>
          <a:custGeom>
            <a:avLst/>
            <a:gdLst>
              <a:gd name="T0" fmla="*/ 2147483647 w 10"/>
              <a:gd name="T1" fmla="*/ 0 h 4"/>
              <a:gd name="T2" fmla="*/ 2147483647 w 10"/>
              <a:gd name="T3" fmla="*/ 2147483647 h 4"/>
              <a:gd name="T4" fmla="*/ 2147483647 w 10"/>
              <a:gd name="T5" fmla="*/ 2147483647 h 4"/>
              <a:gd name="T6" fmla="*/ 0 w 10"/>
              <a:gd name="T7" fmla="*/ 0 h 4"/>
              <a:gd name="T8" fmla="*/ 2147483647 w 10"/>
              <a:gd name="T9" fmla="*/ 0 h 4"/>
              <a:gd name="T10" fmla="*/ 0 60000 65536"/>
              <a:gd name="T11" fmla="*/ 0 60000 65536"/>
              <a:gd name="T12" fmla="*/ 0 60000 65536"/>
              <a:gd name="T13" fmla="*/ 0 60000 65536"/>
              <a:gd name="T14" fmla="*/ 0 60000 65536"/>
              <a:gd name="T15" fmla="*/ 0 w 10"/>
              <a:gd name="T16" fmla="*/ 0 h 4"/>
              <a:gd name="T17" fmla="*/ 10 w 10"/>
              <a:gd name="T18" fmla="*/ 4 h 4"/>
            </a:gdLst>
            <a:ahLst/>
            <a:cxnLst>
              <a:cxn ang="T10">
                <a:pos x="T0" y="T1"/>
              </a:cxn>
              <a:cxn ang="T11">
                <a:pos x="T2" y="T3"/>
              </a:cxn>
              <a:cxn ang="T12">
                <a:pos x="T4" y="T5"/>
              </a:cxn>
              <a:cxn ang="T13">
                <a:pos x="T6" y="T7"/>
              </a:cxn>
              <a:cxn ang="T14">
                <a:pos x="T8" y="T9"/>
              </a:cxn>
            </a:cxnLst>
            <a:rect l="T15" t="T16" r="T17" b="T18"/>
            <a:pathLst>
              <a:path w="10" h="4">
                <a:moveTo>
                  <a:pt x="7" y="0"/>
                </a:moveTo>
                <a:lnTo>
                  <a:pt x="10" y="2"/>
                </a:lnTo>
                <a:lnTo>
                  <a:pt x="4" y="4"/>
                </a:lnTo>
                <a:lnTo>
                  <a:pt x="0" y="0"/>
                </a:lnTo>
                <a:lnTo>
                  <a:pt x="7"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9" name="Freeform 109"/>
          <p:cNvSpPr>
            <a:spLocks/>
          </p:cNvSpPr>
          <p:nvPr/>
        </p:nvSpPr>
        <p:spPr bwMode="auto">
          <a:xfrm>
            <a:off x="2527300" y="3379788"/>
            <a:ext cx="822325" cy="1598612"/>
          </a:xfrm>
          <a:custGeom>
            <a:avLst/>
            <a:gdLst>
              <a:gd name="T0" fmla="*/ 2147483647 w 1026"/>
              <a:gd name="T1" fmla="*/ 2147483647 h 2562"/>
              <a:gd name="T2" fmla="*/ 2147483647 w 1026"/>
              <a:gd name="T3" fmla="*/ 2147483647 h 2562"/>
              <a:gd name="T4" fmla="*/ 2147483647 w 1026"/>
              <a:gd name="T5" fmla="*/ 2147483647 h 2562"/>
              <a:gd name="T6" fmla="*/ 2147483647 w 1026"/>
              <a:gd name="T7" fmla="*/ 2147483647 h 2562"/>
              <a:gd name="T8" fmla="*/ 2147483647 w 1026"/>
              <a:gd name="T9" fmla="*/ 0 h 2562"/>
              <a:gd name="T10" fmla="*/ 2147483647 w 1026"/>
              <a:gd name="T11" fmla="*/ 2147483647 h 2562"/>
              <a:gd name="T12" fmla="*/ 2147483647 w 1026"/>
              <a:gd name="T13" fmla="*/ 2147483647 h 2562"/>
              <a:gd name="T14" fmla="*/ 2147483647 w 1026"/>
              <a:gd name="T15" fmla="*/ 2147483647 h 2562"/>
              <a:gd name="T16" fmla="*/ 2147483647 w 1026"/>
              <a:gd name="T17" fmla="*/ 2147483647 h 2562"/>
              <a:gd name="T18" fmla="*/ 2147483647 w 1026"/>
              <a:gd name="T19" fmla="*/ 2147483647 h 2562"/>
              <a:gd name="T20" fmla="*/ 2147483647 w 1026"/>
              <a:gd name="T21" fmla="*/ 2147483647 h 2562"/>
              <a:gd name="T22" fmla="*/ 2147483647 w 1026"/>
              <a:gd name="T23" fmla="*/ 2147483647 h 2562"/>
              <a:gd name="T24" fmla="*/ 0 w 1026"/>
              <a:gd name="T25" fmla="*/ 2147483647 h 2562"/>
              <a:gd name="T26" fmla="*/ 2147483647 w 1026"/>
              <a:gd name="T27" fmla="*/ 2147483647 h 2562"/>
              <a:gd name="T28" fmla="*/ 2147483647 w 1026"/>
              <a:gd name="T29" fmla="*/ 2147483647 h 2562"/>
              <a:gd name="T30" fmla="*/ 2147483647 w 1026"/>
              <a:gd name="T31" fmla="*/ 2147483647 h 2562"/>
              <a:gd name="T32" fmla="*/ 2147483647 w 1026"/>
              <a:gd name="T33" fmla="*/ 2147483647 h 2562"/>
              <a:gd name="T34" fmla="*/ 2147483647 w 1026"/>
              <a:gd name="T35" fmla="*/ 2147483647 h 2562"/>
              <a:gd name="T36" fmla="*/ 2147483647 w 1026"/>
              <a:gd name="T37" fmla="*/ 2147483647 h 2562"/>
              <a:gd name="T38" fmla="*/ 2147483647 w 1026"/>
              <a:gd name="T39" fmla="*/ 2147483647 h 2562"/>
              <a:gd name="T40" fmla="*/ 2147483647 w 1026"/>
              <a:gd name="T41" fmla="*/ 2147483647 h 2562"/>
              <a:gd name="T42" fmla="*/ 2147483647 w 1026"/>
              <a:gd name="T43" fmla="*/ 2147483647 h 2562"/>
              <a:gd name="T44" fmla="*/ 2147483647 w 1026"/>
              <a:gd name="T45" fmla="*/ 2147483647 h 2562"/>
              <a:gd name="T46" fmla="*/ 2147483647 w 1026"/>
              <a:gd name="T47" fmla="*/ 2147483647 h 2562"/>
              <a:gd name="T48" fmla="*/ 2147483647 w 1026"/>
              <a:gd name="T49" fmla="*/ 2147483647 h 2562"/>
              <a:gd name="T50" fmla="*/ 2147483647 w 1026"/>
              <a:gd name="T51" fmla="*/ 2147483647 h 2562"/>
              <a:gd name="T52" fmla="*/ 2147483647 w 1026"/>
              <a:gd name="T53" fmla="*/ 2147483647 h 2562"/>
              <a:gd name="T54" fmla="*/ 2147483647 w 1026"/>
              <a:gd name="T55" fmla="*/ 2147483647 h 2562"/>
              <a:gd name="T56" fmla="*/ 2147483647 w 1026"/>
              <a:gd name="T57" fmla="*/ 2147483647 h 2562"/>
              <a:gd name="T58" fmla="*/ 2147483647 w 1026"/>
              <a:gd name="T59" fmla="*/ 2147483647 h 2562"/>
              <a:gd name="T60" fmla="*/ 2147483647 w 1026"/>
              <a:gd name="T61" fmla="*/ 2147483647 h 2562"/>
              <a:gd name="T62" fmla="*/ 2147483647 w 1026"/>
              <a:gd name="T63" fmla="*/ 2147483647 h 2562"/>
              <a:gd name="T64" fmla="*/ 2147483647 w 1026"/>
              <a:gd name="T65" fmla="*/ 2147483647 h 2562"/>
              <a:gd name="T66" fmla="*/ 2147483647 w 1026"/>
              <a:gd name="T67" fmla="*/ 2147483647 h 2562"/>
              <a:gd name="T68" fmla="*/ 2147483647 w 1026"/>
              <a:gd name="T69" fmla="*/ 2147483647 h 2562"/>
              <a:gd name="T70" fmla="*/ 2147483647 w 1026"/>
              <a:gd name="T71" fmla="*/ 2147483647 h 2562"/>
              <a:gd name="T72" fmla="*/ 2147483647 w 1026"/>
              <a:gd name="T73" fmla="*/ 2147483647 h 2562"/>
              <a:gd name="T74" fmla="*/ 2147483647 w 1026"/>
              <a:gd name="T75" fmla="*/ 2147483647 h 2562"/>
              <a:gd name="T76" fmla="*/ 2147483647 w 1026"/>
              <a:gd name="T77" fmla="*/ 2147483647 h 2562"/>
              <a:gd name="T78" fmla="*/ 2147483647 w 1026"/>
              <a:gd name="T79" fmla="*/ 2147483647 h 2562"/>
              <a:gd name="T80" fmla="*/ 2147483647 w 1026"/>
              <a:gd name="T81" fmla="*/ 2147483647 h 2562"/>
              <a:gd name="T82" fmla="*/ 2147483647 w 1026"/>
              <a:gd name="T83" fmla="*/ 2147483647 h 2562"/>
              <a:gd name="T84" fmla="*/ 2147483647 w 1026"/>
              <a:gd name="T85" fmla="*/ 2147483647 h 2562"/>
              <a:gd name="T86" fmla="*/ 2147483647 w 1026"/>
              <a:gd name="T87" fmla="*/ 2147483647 h 25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6"/>
              <a:gd name="T133" fmla="*/ 0 h 2562"/>
              <a:gd name="T134" fmla="*/ 1026 w 1026"/>
              <a:gd name="T135" fmla="*/ 2562 h 25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6" h="2562">
                <a:moveTo>
                  <a:pt x="768" y="617"/>
                </a:moveTo>
                <a:lnTo>
                  <a:pt x="641" y="633"/>
                </a:lnTo>
                <a:lnTo>
                  <a:pt x="652" y="573"/>
                </a:lnTo>
                <a:lnTo>
                  <a:pt x="657" y="518"/>
                </a:lnTo>
                <a:lnTo>
                  <a:pt x="737" y="418"/>
                </a:lnTo>
                <a:lnTo>
                  <a:pt x="773" y="355"/>
                </a:lnTo>
                <a:lnTo>
                  <a:pt x="782" y="243"/>
                </a:lnTo>
                <a:lnTo>
                  <a:pt x="791" y="132"/>
                </a:lnTo>
                <a:lnTo>
                  <a:pt x="750" y="105"/>
                </a:lnTo>
                <a:lnTo>
                  <a:pt x="685" y="0"/>
                </a:lnTo>
                <a:lnTo>
                  <a:pt x="657" y="47"/>
                </a:lnTo>
                <a:lnTo>
                  <a:pt x="621" y="112"/>
                </a:lnTo>
                <a:lnTo>
                  <a:pt x="597" y="153"/>
                </a:lnTo>
                <a:lnTo>
                  <a:pt x="607" y="198"/>
                </a:lnTo>
                <a:lnTo>
                  <a:pt x="528" y="176"/>
                </a:lnTo>
                <a:lnTo>
                  <a:pt x="382" y="297"/>
                </a:lnTo>
                <a:lnTo>
                  <a:pt x="343" y="416"/>
                </a:lnTo>
                <a:lnTo>
                  <a:pt x="324" y="476"/>
                </a:lnTo>
                <a:lnTo>
                  <a:pt x="234" y="645"/>
                </a:lnTo>
                <a:lnTo>
                  <a:pt x="160" y="645"/>
                </a:lnTo>
                <a:lnTo>
                  <a:pt x="132" y="764"/>
                </a:lnTo>
                <a:lnTo>
                  <a:pt x="100" y="911"/>
                </a:lnTo>
                <a:lnTo>
                  <a:pt x="59" y="910"/>
                </a:lnTo>
                <a:lnTo>
                  <a:pt x="54" y="914"/>
                </a:lnTo>
                <a:lnTo>
                  <a:pt x="43" y="997"/>
                </a:lnTo>
                <a:lnTo>
                  <a:pt x="0" y="1026"/>
                </a:lnTo>
                <a:lnTo>
                  <a:pt x="51" y="1151"/>
                </a:lnTo>
                <a:lnTo>
                  <a:pt x="57" y="1160"/>
                </a:lnTo>
                <a:lnTo>
                  <a:pt x="87" y="1128"/>
                </a:lnTo>
                <a:lnTo>
                  <a:pt x="95" y="1211"/>
                </a:lnTo>
                <a:lnTo>
                  <a:pt x="105" y="1214"/>
                </a:lnTo>
                <a:lnTo>
                  <a:pt x="155" y="1208"/>
                </a:lnTo>
                <a:lnTo>
                  <a:pt x="183" y="1265"/>
                </a:lnTo>
                <a:lnTo>
                  <a:pt x="147" y="1284"/>
                </a:lnTo>
                <a:lnTo>
                  <a:pt x="169" y="1339"/>
                </a:lnTo>
                <a:lnTo>
                  <a:pt x="197" y="1288"/>
                </a:lnTo>
                <a:lnTo>
                  <a:pt x="220" y="1397"/>
                </a:lnTo>
                <a:lnTo>
                  <a:pt x="243" y="1505"/>
                </a:lnTo>
                <a:lnTo>
                  <a:pt x="216" y="1624"/>
                </a:lnTo>
                <a:lnTo>
                  <a:pt x="189" y="1742"/>
                </a:lnTo>
                <a:lnTo>
                  <a:pt x="246" y="1673"/>
                </a:lnTo>
                <a:lnTo>
                  <a:pt x="250" y="1747"/>
                </a:lnTo>
                <a:lnTo>
                  <a:pt x="263" y="1768"/>
                </a:lnTo>
                <a:lnTo>
                  <a:pt x="294" y="1761"/>
                </a:lnTo>
                <a:lnTo>
                  <a:pt x="319" y="1750"/>
                </a:lnTo>
                <a:lnTo>
                  <a:pt x="317" y="1766"/>
                </a:lnTo>
                <a:lnTo>
                  <a:pt x="408" y="1699"/>
                </a:lnTo>
                <a:lnTo>
                  <a:pt x="430" y="1657"/>
                </a:lnTo>
                <a:lnTo>
                  <a:pt x="458" y="1677"/>
                </a:lnTo>
                <a:lnTo>
                  <a:pt x="511" y="1566"/>
                </a:lnTo>
                <a:lnTo>
                  <a:pt x="545" y="1632"/>
                </a:lnTo>
                <a:lnTo>
                  <a:pt x="588" y="1680"/>
                </a:lnTo>
                <a:lnTo>
                  <a:pt x="606" y="1875"/>
                </a:lnTo>
                <a:lnTo>
                  <a:pt x="627" y="2070"/>
                </a:lnTo>
                <a:lnTo>
                  <a:pt x="636" y="2035"/>
                </a:lnTo>
                <a:lnTo>
                  <a:pt x="658" y="2136"/>
                </a:lnTo>
                <a:lnTo>
                  <a:pt x="680" y="2237"/>
                </a:lnTo>
                <a:lnTo>
                  <a:pt x="689" y="2341"/>
                </a:lnTo>
                <a:lnTo>
                  <a:pt x="675" y="2454"/>
                </a:lnTo>
                <a:lnTo>
                  <a:pt x="658" y="2562"/>
                </a:lnTo>
                <a:lnTo>
                  <a:pt x="686" y="2534"/>
                </a:lnTo>
                <a:lnTo>
                  <a:pt x="736" y="2445"/>
                </a:lnTo>
                <a:lnTo>
                  <a:pt x="785" y="2355"/>
                </a:lnTo>
                <a:lnTo>
                  <a:pt x="769" y="2220"/>
                </a:lnTo>
                <a:lnTo>
                  <a:pt x="754" y="2100"/>
                </a:lnTo>
                <a:lnTo>
                  <a:pt x="705" y="2013"/>
                </a:lnTo>
                <a:lnTo>
                  <a:pt x="655" y="1926"/>
                </a:lnTo>
                <a:lnTo>
                  <a:pt x="667" y="1847"/>
                </a:lnTo>
                <a:lnTo>
                  <a:pt x="690" y="1786"/>
                </a:lnTo>
                <a:lnTo>
                  <a:pt x="734" y="1703"/>
                </a:lnTo>
                <a:lnTo>
                  <a:pt x="706" y="1694"/>
                </a:lnTo>
                <a:lnTo>
                  <a:pt x="638" y="1543"/>
                </a:lnTo>
                <a:lnTo>
                  <a:pt x="570" y="1393"/>
                </a:lnTo>
                <a:lnTo>
                  <a:pt x="599" y="1395"/>
                </a:lnTo>
                <a:lnTo>
                  <a:pt x="652" y="1242"/>
                </a:lnTo>
                <a:lnTo>
                  <a:pt x="768" y="1218"/>
                </a:lnTo>
                <a:lnTo>
                  <a:pt x="830" y="1156"/>
                </a:lnTo>
                <a:lnTo>
                  <a:pt x="895" y="1141"/>
                </a:lnTo>
                <a:lnTo>
                  <a:pt x="952" y="1070"/>
                </a:lnTo>
                <a:lnTo>
                  <a:pt x="1026" y="972"/>
                </a:lnTo>
                <a:lnTo>
                  <a:pt x="997" y="956"/>
                </a:lnTo>
                <a:lnTo>
                  <a:pt x="908" y="981"/>
                </a:lnTo>
                <a:lnTo>
                  <a:pt x="870" y="903"/>
                </a:lnTo>
                <a:lnTo>
                  <a:pt x="812" y="875"/>
                </a:lnTo>
                <a:lnTo>
                  <a:pt x="849" y="761"/>
                </a:lnTo>
                <a:lnTo>
                  <a:pt x="780" y="726"/>
                </a:lnTo>
                <a:lnTo>
                  <a:pt x="771" y="633"/>
                </a:lnTo>
                <a:lnTo>
                  <a:pt x="768" y="617"/>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830" name="Freeform 110" descr="10%"/>
          <p:cNvSpPr>
            <a:spLocks/>
          </p:cNvSpPr>
          <p:nvPr/>
        </p:nvSpPr>
        <p:spPr bwMode="auto">
          <a:xfrm>
            <a:off x="1298575" y="5006975"/>
            <a:ext cx="195263" cy="333375"/>
          </a:xfrm>
          <a:custGeom>
            <a:avLst/>
            <a:gdLst>
              <a:gd name="T0" fmla="*/ 2147483647 w 245"/>
              <a:gd name="T1" fmla="*/ 2147483647 h 536"/>
              <a:gd name="T2" fmla="*/ 2147483647 w 245"/>
              <a:gd name="T3" fmla="*/ 2147483647 h 536"/>
              <a:gd name="T4" fmla="*/ 2147483647 w 245"/>
              <a:gd name="T5" fmla="*/ 2147483647 h 536"/>
              <a:gd name="T6" fmla="*/ 2147483647 w 245"/>
              <a:gd name="T7" fmla="*/ 2147483647 h 536"/>
              <a:gd name="T8" fmla="*/ 2147483647 w 245"/>
              <a:gd name="T9" fmla="*/ 2147483647 h 536"/>
              <a:gd name="T10" fmla="*/ 2147483647 w 245"/>
              <a:gd name="T11" fmla="*/ 2147483647 h 536"/>
              <a:gd name="T12" fmla="*/ 2147483647 w 245"/>
              <a:gd name="T13" fmla="*/ 2147483647 h 536"/>
              <a:gd name="T14" fmla="*/ 2147483647 w 245"/>
              <a:gd name="T15" fmla="*/ 2147483647 h 536"/>
              <a:gd name="T16" fmla="*/ 0 w 245"/>
              <a:gd name="T17" fmla="*/ 2147483647 h 536"/>
              <a:gd name="T18" fmla="*/ 2147483647 w 245"/>
              <a:gd name="T19" fmla="*/ 2147483647 h 536"/>
              <a:gd name="T20" fmla="*/ 2147483647 w 245"/>
              <a:gd name="T21" fmla="*/ 2147483647 h 536"/>
              <a:gd name="T22" fmla="*/ 2147483647 w 245"/>
              <a:gd name="T23" fmla="*/ 2147483647 h 536"/>
              <a:gd name="T24" fmla="*/ 2147483647 w 245"/>
              <a:gd name="T25" fmla="*/ 2147483647 h 536"/>
              <a:gd name="T26" fmla="*/ 2147483647 w 245"/>
              <a:gd name="T27" fmla="*/ 0 h 536"/>
              <a:gd name="T28" fmla="*/ 2147483647 w 245"/>
              <a:gd name="T29" fmla="*/ 2147483647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5"/>
              <a:gd name="T46" fmla="*/ 0 h 536"/>
              <a:gd name="T47" fmla="*/ 245 w 245"/>
              <a:gd name="T48" fmla="*/ 536 h 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5" h="536">
                <a:moveTo>
                  <a:pt x="75" y="20"/>
                </a:moveTo>
                <a:lnTo>
                  <a:pt x="117" y="92"/>
                </a:lnTo>
                <a:lnTo>
                  <a:pt x="167" y="178"/>
                </a:lnTo>
                <a:lnTo>
                  <a:pt x="206" y="286"/>
                </a:lnTo>
                <a:lnTo>
                  <a:pt x="245" y="392"/>
                </a:lnTo>
                <a:lnTo>
                  <a:pt x="176" y="504"/>
                </a:lnTo>
                <a:lnTo>
                  <a:pt x="60" y="536"/>
                </a:lnTo>
                <a:lnTo>
                  <a:pt x="8" y="356"/>
                </a:lnTo>
                <a:lnTo>
                  <a:pt x="0" y="225"/>
                </a:lnTo>
                <a:lnTo>
                  <a:pt x="10" y="235"/>
                </a:lnTo>
                <a:lnTo>
                  <a:pt x="33" y="135"/>
                </a:lnTo>
                <a:lnTo>
                  <a:pt x="55" y="37"/>
                </a:lnTo>
                <a:lnTo>
                  <a:pt x="64" y="29"/>
                </a:lnTo>
                <a:lnTo>
                  <a:pt x="36" y="0"/>
                </a:lnTo>
                <a:lnTo>
                  <a:pt x="75" y="20"/>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31" name="Freeform 111"/>
          <p:cNvSpPr>
            <a:spLocks/>
          </p:cNvSpPr>
          <p:nvPr/>
        </p:nvSpPr>
        <p:spPr bwMode="auto">
          <a:xfrm>
            <a:off x="2986088" y="4092575"/>
            <a:ext cx="741362" cy="1265238"/>
          </a:xfrm>
          <a:custGeom>
            <a:avLst/>
            <a:gdLst>
              <a:gd name="T0" fmla="*/ 2147483647 w 925"/>
              <a:gd name="T1" fmla="*/ 2147483647 h 2028"/>
              <a:gd name="T2" fmla="*/ 2147483647 w 925"/>
              <a:gd name="T3" fmla="*/ 2147483647 h 2028"/>
              <a:gd name="T4" fmla="*/ 2147483647 w 925"/>
              <a:gd name="T5" fmla="*/ 2147483647 h 2028"/>
              <a:gd name="T6" fmla="*/ 2147483647 w 925"/>
              <a:gd name="T7" fmla="*/ 2147483647 h 2028"/>
              <a:gd name="T8" fmla="*/ 2147483647 w 925"/>
              <a:gd name="T9" fmla="*/ 2147483647 h 2028"/>
              <a:gd name="T10" fmla="*/ 2147483647 w 925"/>
              <a:gd name="T11" fmla="*/ 2147483647 h 2028"/>
              <a:gd name="T12" fmla="*/ 2147483647 w 925"/>
              <a:gd name="T13" fmla="*/ 2147483647 h 2028"/>
              <a:gd name="T14" fmla="*/ 2147483647 w 925"/>
              <a:gd name="T15" fmla="*/ 2147483647 h 2028"/>
              <a:gd name="T16" fmla="*/ 2147483647 w 925"/>
              <a:gd name="T17" fmla="*/ 2147483647 h 2028"/>
              <a:gd name="T18" fmla="*/ 2147483647 w 925"/>
              <a:gd name="T19" fmla="*/ 2147483647 h 2028"/>
              <a:gd name="T20" fmla="*/ 2147483647 w 925"/>
              <a:gd name="T21" fmla="*/ 2147483647 h 2028"/>
              <a:gd name="T22" fmla="*/ 2147483647 w 925"/>
              <a:gd name="T23" fmla="*/ 2147483647 h 2028"/>
              <a:gd name="T24" fmla="*/ 2147483647 w 925"/>
              <a:gd name="T25" fmla="*/ 2147483647 h 2028"/>
              <a:gd name="T26" fmla="*/ 2147483647 w 925"/>
              <a:gd name="T27" fmla="*/ 2147483647 h 2028"/>
              <a:gd name="T28" fmla="*/ 2147483647 w 925"/>
              <a:gd name="T29" fmla="*/ 0 h 2028"/>
              <a:gd name="T30" fmla="*/ 2147483647 w 925"/>
              <a:gd name="T31" fmla="*/ 2147483647 h 2028"/>
              <a:gd name="T32" fmla="*/ 2147483647 w 925"/>
              <a:gd name="T33" fmla="*/ 2147483647 h 2028"/>
              <a:gd name="T34" fmla="*/ 2147483647 w 925"/>
              <a:gd name="T35" fmla="*/ 2147483647 h 2028"/>
              <a:gd name="T36" fmla="*/ 2147483647 w 925"/>
              <a:gd name="T37" fmla="*/ 2147483647 h 2028"/>
              <a:gd name="T38" fmla="*/ 2147483647 w 925"/>
              <a:gd name="T39" fmla="*/ 2147483647 h 2028"/>
              <a:gd name="T40" fmla="*/ 2147483647 w 925"/>
              <a:gd name="T41" fmla="*/ 2147483647 h 2028"/>
              <a:gd name="T42" fmla="*/ 2147483647 w 925"/>
              <a:gd name="T43" fmla="*/ 2147483647 h 2028"/>
              <a:gd name="T44" fmla="*/ 2147483647 w 925"/>
              <a:gd name="T45" fmla="*/ 2147483647 h 2028"/>
              <a:gd name="T46" fmla="*/ 2147483647 w 925"/>
              <a:gd name="T47" fmla="*/ 2147483647 h 2028"/>
              <a:gd name="T48" fmla="*/ 2147483647 w 925"/>
              <a:gd name="T49" fmla="*/ 2147483647 h 2028"/>
              <a:gd name="T50" fmla="*/ 2147483647 w 925"/>
              <a:gd name="T51" fmla="*/ 2147483647 h 2028"/>
              <a:gd name="T52" fmla="*/ 2147483647 w 925"/>
              <a:gd name="T53" fmla="*/ 2147483647 h 2028"/>
              <a:gd name="T54" fmla="*/ 2147483647 w 925"/>
              <a:gd name="T55" fmla="*/ 2147483647 h 2028"/>
              <a:gd name="T56" fmla="*/ 2147483647 w 925"/>
              <a:gd name="T57" fmla="*/ 2147483647 h 2028"/>
              <a:gd name="T58" fmla="*/ 2147483647 w 925"/>
              <a:gd name="T59" fmla="*/ 2147483647 h 2028"/>
              <a:gd name="T60" fmla="*/ 2147483647 w 925"/>
              <a:gd name="T61" fmla="*/ 2147483647 h 2028"/>
              <a:gd name="T62" fmla="*/ 2147483647 w 925"/>
              <a:gd name="T63" fmla="*/ 2147483647 h 2028"/>
              <a:gd name="T64" fmla="*/ 2147483647 w 925"/>
              <a:gd name="T65" fmla="*/ 2147483647 h 20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5"/>
              <a:gd name="T100" fmla="*/ 0 h 2028"/>
              <a:gd name="T101" fmla="*/ 925 w 925"/>
              <a:gd name="T102" fmla="*/ 2028 h 20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5" h="2028">
                <a:moveTo>
                  <a:pt x="184" y="1553"/>
                </a:moveTo>
                <a:lnTo>
                  <a:pt x="161" y="1444"/>
                </a:lnTo>
                <a:lnTo>
                  <a:pt x="201" y="1321"/>
                </a:lnTo>
                <a:lnTo>
                  <a:pt x="241" y="1200"/>
                </a:lnTo>
                <a:lnTo>
                  <a:pt x="259" y="1088"/>
                </a:lnTo>
                <a:lnTo>
                  <a:pt x="275" y="975"/>
                </a:lnTo>
                <a:lnTo>
                  <a:pt x="380" y="959"/>
                </a:lnTo>
                <a:lnTo>
                  <a:pt x="375" y="1057"/>
                </a:lnTo>
                <a:lnTo>
                  <a:pt x="461" y="1073"/>
                </a:lnTo>
                <a:lnTo>
                  <a:pt x="567" y="1156"/>
                </a:lnTo>
                <a:lnTo>
                  <a:pt x="604" y="1214"/>
                </a:lnTo>
                <a:lnTo>
                  <a:pt x="575" y="1100"/>
                </a:lnTo>
                <a:lnTo>
                  <a:pt x="546" y="984"/>
                </a:lnTo>
                <a:lnTo>
                  <a:pt x="636" y="843"/>
                </a:lnTo>
                <a:lnTo>
                  <a:pt x="758" y="839"/>
                </a:lnTo>
                <a:lnTo>
                  <a:pt x="881" y="836"/>
                </a:lnTo>
                <a:lnTo>
                  <a:pt x="925" y="760"/>
                </a:lnTo>
                <a:lnTo>
                  <a:pt x="914" y="641"/>
                </a:lnTo>
                <a:lnTo>
                  <a:pt x="840" y="495"/>
                </a:lnTo>
                <a:lnTo>
                  <a:pt x="836" y="393"/>
                </a:lnTo>
                <a:lnTo>
                  <a:pt x="716" y="272"/>
                </a:lnTo>
                <a:lnTo>
                  <a:pt x="653" y="312"/>
                </a:lnTo>
                <a:lnTo>
                  <a:pt x="599" y="335"/>
                </a:lnTo>
                <a:lnTo>
                  <a:pt x="533" y="307"/>
                </a:lnTo>
                <a:lnTo>
                  <a:pt x="416" y="390"/>
                </a:lnTo>
                <a:lnTo>
                  <a:pt x="433" y="248"/>
                </a:lnTo>
                <a:lnTo>
                  <a:pt x="450" y="105"/>
                </a:lnTo>
                <a:lnTo>
                  <a:pt x="362" y="101"/>
                </a:lnTo>
                <a:lnTo>
                  <a:pt x="362" y="16"/>
                </a:lnTo>
                <a:lnTo>
                  <a:pt x="325" y="0"/>
                </a:lnTo>
                <a:lnTo>
                  <a:pt x="260" y="15"/>
                </a:lnTo>
                <a:lnTo>
                  <a:pt x="198" y="77"/>
                </a:lnTo>
                <a:lnTo>
                  <a:pt x="82" y="101"/>
                </a:lnTo>
                <a:lnTo>
                  <a:pt x="29" y="254"/>
                </a:lnTo>
                <a:lnTo>
                  <a:pt x="0" y="252"/>
                </a:lnTo>
                <a:lnTo>
                  <a:pt x="68" y="402"/>
                </a:lnTo>
                <a:lnTo>
                  <a:pt x="136" y="553"/>
                </a:lnTo>
                <a:lnTo>
                  <a:pt x="164" y="562"/>
                </a:lnTo>
                <a:lnTo>
                  <a:pt x="120" y="645"/>
                </a:lnTo>
                <a:lnTo>
                  <a:pt x="97" y="706"/>
                </a:lnTo>
                <a:lnTo>
                  <a:pt x="85" y="785"/>
                </a:lnTo>
                <a:lnTo>
                  <a:pt x="135" y="872"/>
                </a:lnTo>
                <a:lnTo>
                  <a:pt x="184" y="959"/>
                </a:lnTo>
                <a:lnTo>
                  <a:pt x="199" y="1079"/>
                </a:lnTo>
                <a:lnTo>
                  <a:pt x="215" y="1214"/>
                </a:lnTo>
                <a:lnTo>
                  <a:pt x="166" y="1304"/>
                </a:lnTo>
                <a:lnTo>
                  <a:pt x="116" y="1393"/>
                </a:lnTo>
                <a:lnTo>
                  <a:pt x="108" y="1418"/>
                </a:lnTo>
                <a:lnTo>
                  <a:pt x="82" y="1554"/>
                </a:lnTo>
                <a:lnTo>
                  <a:pt x="55" y="1690"/>
                </a:lnTo>
                <a:lnTo>
                  <a:pt x="77" y="1673"/>
                </a:lnTo>
                <a:lnTo>
                  <a:pt x="133" y="1747"/>
                </a:lnTo>
                <a:lnTo>
                  <a:pt x="190" y="1823"/>
                </a:lnTo>
                <a:lnTo>
                  <a:pt x="214" y="1855"/>
                </a:lnTo>
                <a:lnTo>
                  <a:pt x="265" y="1941"/>
                </a:lnTo>
                <a:lnTo>
                  <a:pt x="273" y="1919"/>
                </a:lnTo>
                <a:lnTo>
                  <a:pt x="359" y="1966"/>
                </a:lnTo>
                <a:lnTo>
                  <a:pt x="362" y="2028"/>
                </a:lnTo>
                <a:lnTo>
                  <a:pt x="442" y="2024"/>
                </a:lnTo>
                <a:lnTo>
                  <a:pt x="493" y="1966"/>
                </a:lnTo>
                <a:lnTo>
                  <a:pt x="433" y="1882"/>
                </a:lnTo>
                <a:lnTo>
                  <a:pt x="351" y="1866"/>
                </a:lnTo>
                <a:lnTo>
                  <a:pt x="293" y="1790"/>
                </a:lnTo>
                <a:lnTo>
                  <a:pt x="272" y="1691"/>
                </a:lnTo>
                <a:lnTo>
                  <a:pt x="244" y="1559"/>
                </a:lnTo>
                <a:lnTo>
                  <a:pt x="184" y="1553"/>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832" name="Freeform 112"/>
          <p:cNvSpPr>
            <a:spLocks/>
          </p:cNvSpPr>
          <p:nvPr/>
        </p:nvSpPr>
        <p:spPr bwMode="auto">
          <a:xfrm>
            <a:off x="3443288" y="3840163"/>
            <a:ext cx="628650" cy="1263650"/>
          </a:xfrm>
          <a:custGeom>
            <a:avLst/>
            <a:gdLst>
              <a:gd name="T0" fmla="*/ 2147483647 w 785"/>
              <a:gd name="T1" fmla="*/ 2147483647 h 2025"/>
              <a:gd name="T2" fmla="*/ 2147483647 w 785"/>
              <a:gd name="T3" fmla="*/ 2147483647 h 2025"/>
              <a:gd name="T4" fmla="*/ 2147483647 w 785"/>
              <a:gd name="T5" fmla="*/ 2147483647 h 2025"/>
              <a:gd name="T6" fmla="*/ 2147483647 w 785"/>
              <a:gd name="T7" fmla="*/ 2147483647 h 2025"/>
              <a:gd name="T8" fmla="*/ 2147483647 w 785"/>
              <a:gd name="T9" fmla="*/ 2147483647 h 2025"/>
              <a:gd name="T10" fmla="*/ 2147483647 w 785"/>
              <a:gd name="T11" fmla="*/ 2147483647 h 2025"/>
              <a:gd name="T12" fmla="*/ 2147483647 w 785"/>
              <a:gd name="T13" fmla="*/ 2147483647 h 2025"/>
              <a:gd name="T14" fmla="*/ 2147483647 w 785"/>
              <a:gd name="T15" fmla="*/ 2147483647 h 2025"/>
              <a:gd name="T16" fmla="*/ 2147483647 w 785"/>
              <a:gd name="T17" fmla="*/ 2147483647 h 2025"/>
              <a:gd name="T18" fmla="*/ 2147483647 w 785"/>
              <a:gd name="T19" fmla="*/ 2147483647 h 2025"/>
              <a:gd name="T20" fmla="*/ 2147483647 w 785"/>
              <a:gd name="T21" fmla="*/ 2147483647 h 2025"/>
              <a:gd name="T22" fmla="*/ 2147483647 w 785"/>
              <a:gd name="T23" fmla="*/ 2147483647 h 2025"/>
              <a:gd name="T24" fmla="*/ 2147483647 w 785"/>
              <a:gd name="T25" fmla="*/ 2147483647 h 2025"/>
              <a:gd name="T26" fmla="*/ 2147483647 w 785"/>
              <a:gd name="T27" fmla="*/ 2147483647 h 2025"/>
              <a:gd name="T28" fmla="*/ 2147483647 w 785"/>
              <a:gd name="T29" fmla="*/ 2147483647 h 2025"/>
              <a:gd name="T30" fmla="*/ 2147483647 w 785"/>
              <a:gd name="T31" fmla="*/ 2147483647 h 2025"/>
              <a:gd name="T32" fmla="*/ 2147483647 w 785"/>
              <a:gd name="T33" fmla="*/ 2147483647 h 2025"/>
              <a:gd name="T34" fmla="*/ 2147483647 w 785"/>
              <a:gd name="T35" fmla="*/ 2147483647 h 2025"/>
              <a:gd name="T36" fmla="*/ 2147483647 w 785"/>
              <a:gd name="T37" fmla="*/ 2147483647 h 2025"/>
              <a:gd name="T38" fmla="*/ 2147483647 w 785"/>
              <a:gd name="T39" fmla="*/ 2147483647 h 2025"/>
              <a:gd name="T40" fmla="*/ 2147483647 w 785"/>
              <a:gd name="T41" fmla="*/ 2147483647 h 2025"/>
              <a:gd name="T42" fmla="*/ 2147483647 w 785"/>
              <a:gd name="T43" fmla="*/ 2147483647 h 2025"/>
              <a:gd name="T44" fmla="*/ 2147483647 w 785"/>
              <a:gd name="T45" fmla="*/ 2147483647 h 2025"/>
              <a:gd name="T46" fmla="*/ 2147483647 w 785"/>
              <a:gd name="T47" fmla="*/ 2147483647 h 2025"/>
              <a:gd name="T48" fmla="*/ 2147483647 w 785"/>
              <a:gd name="T49" fmla="*/ 2147483647 h 2025"/>
              <a:gd name="T50" fmla="*/ 2147483647 w 785"/>
              <a:gd name="T51" fmla="*/ 2147483647 h 2025"/>
              <a:gd name="T52" fmla="*/ 2147483647 w 785"/>
              <a:gd name="T53" fmla="*/ 2147483647 h 2025"/>
              <a:gd name="T54" fmla="*/ 2147483647 w 785"/>
              <a:gd name="T55" fmla="*/ 2147483647 h 2025"/>
              <a:gd name="T56" fmla="*/ 2147483647 w 785"/>
              <a:gd name="T57" fmla="*/ 2147483647 h 2025"/>
              <a:gd name="T58" fmla="*/ 2147483647 w 785"/>
              <a:gd name="T59" fmla="*/ 2147483647 h 2025"/>
              <a:gd name="T60" fmla="*/ 2147483647 w 785"/>
              <a:gd name="T61" fmla="*/ 2147483647 h 2025"/>
              <a:gd name="T62" fmla="*/ 2147483647 w 785"/>
              <a:gd name="T63" fmla="*/ 2147483647 h 2025"/>
              <a:gd name="T64" fmla="*/ 2147483647 w 785"/>
              <a:gd name="T65" fmla="*/ 2147483647 h 2025"/>
              <a:gd name="T66" fmla="*/ 2147483647 w 785"/>
              <a:gd name="T67" fmla="*/ 2147483647 h 20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5"/>
              <a:gd name="T103" fmla="*/ 0 h 2025"/>
              <a:gd name="T104" fmla="*/ 785 w 785"/>
              <a:gd name="T105" fmla="*/ 2025 h 20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5" h="2025">
                <a:moveTo>
                  <a:pt x="290" y="419"/>
                </a:moveTo>
                <a:lnTo>
                  <a:pt x="263" y="380"/>
                </a:lnTo>
                <a:lnTo>
                  <a:pt x="211" y="320"/>
                </a:lnTo>
                <a:lnTo>
                  <a:pt x="146" y="348"/>
                </a:lnTo>
                <a:lnTo>
                  <a:pt x="80" y="272"/>
                </a:lnTo>
                <a:lnTo>
                  <a:pt x="73" y="211"/>
                </a:lnTo>
                <a:lnTo>
                  <a:pt x="0" y="118"/>
                </a:lnTo>
                <a:lnTo>
                  <a:pt x="34" y="86"/>
                </a:lnTo>
                <a:lnTo>
                  <a:pt x="93" y="106"/>
                </a:lnTo>
                <a:lnTo>
                  <a:pt x="122" y="86"/>
                </a:lnTo>
                <a:lnTo>
                  <a:pt x="168" y="83"/>
                </a:lnTo>
                <a:lnTo>
                  <a:pt x="196" y="90"/>
                </a:lnTo>
                <a:lnTo>
                  <a:pt x="219" y="79"/>
                </a:lnTo>
                <a:lnTo>
                  <a:pt x="257" y="79"/>
                </a:lnTo>
                <a:lnTo>
                  <a:pt x="342" y="0"/>
                </a:lnTo>
                <a:lnTo>
                  <a:pt x="390" y="7"/>
                </a:lnTo>
                <a:lnTo>
                  <a:pt x="518" y="55"/>
                </a:lnTo>
                <a:lnTo>
                  <a:pt x="516" y="147"/>
                </a:lnTo>
                <a:lnTo>
                  <a:pt x="558" y="188"/>
                </a:lnTo>
                <a:lnTo>
                  <a:pt x="662" y="237"/>
                </a:lnTo>
                <a:lnTo>
                  <a:pt x="588" y="288"/>
                </a:lnTo>
                <a:lnTo>
                  <a:pt x="519" y="323"/>
                </a:lnTo>
                <a:lnTo>
                  <a:pt x="517" y="336"/>
                </a:lnTo>
                <a:lnTo>
                  <a:pt x="449" y="453"/>
                </a:lnTo>
                <a:lnTo>
                  <a:pt x="383" y="581"/>
                </a:lnTo>
                <a:lnTo>
                  <a:pt x="446" y="700"/>
                </a:lnTo>
                <a:lnTo>
                  <a:pt x="462" y="767"/>
                </a:lnTo>
                <a:lnTo>
                  <a:pt x="522" y="844"/>
                </a:lnTo>
                <a:lnTo>
                  <a:pt x="581" y="921"/>
                </a:lnTo>
                <a:lnTo>
                  <a:pt x="662" y="1004"/>
                </a:lnTo>
                <a:lnTo>
                  <a:pt x="727" y="1093"/>
                </a:lnTo>
                <a:lnTo>
                  <a:pt x="755" y="1282"/>
                </a:lnTo>
                <a:lnTo>
                  <a:pt x="785" y="1470"/>
                </a:lnTo>
                <a:lnTo>
                  <a:pt x="768" y="1517"/>
                </a:lnTo>
                <a:lnTo>
                  <a:pt x="763" y="1568"/>
                </a:lnTo>
                <a:lnTo>
                  <a:pt x="741" y="1624"/>
                </a:lnTo>
                <a:lnTo>
                  <a:pt x="649" y="1700"/>
                </a:lnTo>
                <a:lnTo>
                  <a:pt x="559" y="1775"/>
                </a:lnTo>
                <a:lnTo>
                  <a:pt x="480" y="1757"/>
                </a:lnTo>
                <a:lnTo>
                  <a:pt x="476" y="1792"/>
                </a:lnTo>
                <a:lnTo>
                  <a:pt x="472" y="1833"/>
                </a:lnTo>
                <a:lnTo>
                  <a:pt x="447" y="1849"/>
                </a:lnTo>
                <a:lnTo>
                  <a:pt x="444" y="1903"/>
                </a:lnTo>
                <a:lnTo>
                  <a:pt x="402" y="1907"/>
                </a:lnTo>
                <a:lnTo>
                  <a:pt x="303" y="2007"/>
                </a:lnTo>
                <a:lnTo>
                  <a:pt x="247" y="2025"/>
                </a:lnTo>
                <a:lnTo>
                  <a:pt x="268" y="1856"/>
                </a:lnTo>
                <a:lnTo>
                  <a:pt x="203" y="1786"/>
                </a:lnTo>
                <a:lnTo>
                  <a:pt x="276" y="1738"/>
                </a:lnTo>
                <a:lnTo>
                  <a:pt x="312" y="1719"/>
                </a:lnTo>
                <a:lnTo>
                  <a:pt x="395" y="1734"/>
                </a:lnTo>
                <a:lnTo>
                  <a:pt x="373" y="1629"/>
                </a:lnTo>
                <a:lnTo>
                  <a:pt x="440" y="1591"/>
                </a:lnTo>
                <a:lnTo>
                  <a:pt x="555" y="1531"/>
                </a:lnTo>
                <a:lnTo>
                  <a:pt x="560" y="1423"/>
                </a:lnTo>
                <a:lnTo>
                  <a:pt x="565" y="1316"/>
                </a:lnTo>
                <a:lnTo>
                  <a:pt x="578" y="1191"/>
                </a:lnTo>
                <a:lnTo>
                  <a:pt x="577" y="1079"/>
                </a:lnTo>
                <a:lnTo>
                  <a:pt x="550" y="1030"/>
                </a:lnTo>
                <a:lnTo>
                  <a:pt x="559" y="1000"/>
                </a:lnTo>
                <a:lnTo>
                  <a:pt x="474" y="914"/>
                </a:lnTo>
                <a:lnTo>
                  <a:pt x="437" y="833"/>
                </a:lnTo>
                <a:lnTo>
                  <a:pt x="381" y="741"/>
                </a:lnTo>
                <a:lnTo>
                  <a:pt x="325" y="648"/>
                </a:lnTo>
                <a:lnTo>
                  <a:pt x="196" y="534"/>
                </a:lnTo>
                <a:lnTo>
                  <a:pt x="224" y="495"/>
                </a:lnTo>
                <a:lnTo>
                  <a:pt x="294" y="473"/>
                </a:lnTo>
                <a:lnTo>
                  <a:pt x="290" y="419"/>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833" name="Freeform 114" descr="10%"/>
          <p:cNvSpPr>
            <a:spLocks/>
          </p:cNvSpPr>
          <p:nvPr/>
        </p:nvSpPr>
        <p:spPr bwMode="auto">
          <a:xfrm>
            <a:off x="-71438" y="1339850"/>
            <a:ext cx="2603501" cy="935038"/>
          </a:xfrm>
          <a:custGeom>
            <a:avLst/>
            <a:gdLst>
              <a:gd name="T0" fmla="*/ 0 w 3244"/>
              <a:gd name="T1" fmla="*/ 2147483647 h 1499"/>
              <a:gd name="T2" fmla="*/ 2147483647 w 3244"/>
              <a:gd name="T3" fmla="*/ 2147483647 h 1499"/>
              <a:gd name="T4" fmla="*/ 2147483647 w 3244"/>
              <a:gd name="T5" fmla="*/ 2147483647 h 1499"/>
              <a:gd name="T6" fmla="*/ 2147483647 w 3244"/>
              <a:gd name="T7" fmla="*/ 2147483647 h 1499"/>
              <a:gd name="T8" fmla="*/ 2147483647 w 3244"/>
              <a:gd name="T9" fmla="*/ 2147483647 h 1499"/>
              <a:gd name="T10" fmla="*/ 2147483647 w 3244"/>
              <a:gd name="T11" fmla="*/ 2147483647 h 1499"/>
              <a:gd name="T12" fmla="*/ 2147483647 w 3244"/>
              <a:gd name="T13" fmla="*/ 2147483647 h 1499"/>
              <a:gd name="T14" fmla="*/ 2147483647 w 3244"/>
              <a:gd name="T15" fmla="*/ 2147483647 h 1499"/>
              <a:gd name="T16" fmla="*/ 2147483647 w 3244"/>
              <a:gd name="T17" fmla="*/ 0 h 1499"/>
              <a:gd name="T18" fmla="*/ 2147483647 w 3244"/>
              <a:gd name="T19" fmla="*/ 0 h 1499"/>
              <a:gd name="T20" fmla="*/ 2147483647 w 3244"/>
              <a:gd name="T21" fmla="*/ 2147483647 h 1499"/>
              <a:gd name="T22" fmla="*/ 2147483647 w 3244"/>
              <a:gd name="T23" fmla="*/ 2147483647 h 1499"/>
              <a:gd name="T24" fmla="*/ 2147483647 w 3244"/>
              <a:gd name="T25" fmla="*/ 2147483647 h 1499"/>
              <a:gd name="T26" fmla="*/ 2147483647 w 3244"/>
              <a:gd name="T27" fmla="*/ 2147483647 h 1499"/>
              <a:gd name="T28" fmla="*/ 2147483647 w 3244"/>
              <a:gd name="T29" fmla="*/ 2147483647 h 1499"/>
              <a:gd name="T30" fmla="*/ 2147483647 w 3244"/>
              <a:gd name="T31" fmla="*/ 2147483647 h 1499"/>
              <a:gd name="T32" fmla="*/ 2147483647 w 3244"/>
              <a:gd name="T33" fmla="*/ 2147483647 h 1499"/>
              <a:gd name="T34" fmla="*/ 2147483647 w 3244"/>
              <a:gd name="T35" fmla="*/ 2147483647 h 1499"/>
              <a:gd name="T36" fmla="*/ 2147483647 w 3244"/>
              <a:gd name="T37" fmla="*/ 2147483647 h 1499"/>
              <a:gd name="T38" fmla="*/ 2147483647 w 3244"/>
              <a:gd name="T39" fmla="*/ 2147483647 h 1499"/>
              <a:gd name="T40" fmla="*/ 2147483647 w 3244"/>
              <a:gd name="T41" fmla="*/ 2147483647 h 1499"/>
              <a:gd name="T42" fmla="*/ 2147483647 w 3244"/>
              <a:gd name="T43" fmla="*/ 2147483647 h 1499"/>
              <a:gd name="T44" fmla="*/ 2147483647 w 3244"/>
              <a:gd name="T45" fmla="*/ 2147483647 h 1499"/>
              <a:gd name="T46" fmla="*/ 2147483647 w 3244"/>
              <a:gd name="T47" fmla="*/ 2147483647 h 1499"/>
              <a:gd name="T48" fmla="*/ 2147483647 w 3244"/>
              <a:gd name="T49" fmla="*/ 2147483647 h 1499"/>
              <a:gd name="T50" fmla="*/ 2147483647 w 3244"/>
              <a:gd name="T51" fmla="*/ 2147483647 h 1499"/>
              <a:gd name="T52" fmla="*/ 2147483647 w 3244"/>
              <a:gd name="T53" fmla="*/ 2147483647 h 1499"/>
              <a:gd name="T54" fmla="*/ 2147483647 w 3244"/>
              <a:gd name="T55" fmla="*/ 2147483647 h 1499"/>
              <a:gd name="T56" fmla="*/ 2147483647 w 3244"/>
              <a:gd name="T57" fmla="*/ 2147483647 h 1499"/>
              <a:gd name="T58" fmla="*/ 2147483647 w 3244"/>
              <a:gd name="T59" fmla="*/ 2147483647 h 1499"/>
              <a:gd name="T60" fmla="*/ 2147483647 w 3244"/>
              <a:gd name="T61" fmla="*/ 2147483647 h 1499"/>
              <a:gd name="T62" fmla="*/ 2147483647 w 3244"/>
              <a:gd name="T63" fmla="*/ 2147483647 h 1499"/>
              <a:gd name="T64" fmla="*/ 2147483647 w 3244"/>
              <a:gd name="T65" fmla="*/ 2147483647 h 1499"/>
              <a:gd name="T66" fmla="*/ 2147483647 w 3244"/>
              <a:gd name="T67" fmla="*/ 2147483647 h 1499"/>
              <a:gd name="T68" fmla="*/ 2147483647 w 3244"/>
              <a:gd name="T69" fmla="*/ 2147483647 h 1499"/>
              <a:gd name="T70" fmla="*/ 2147483647 w 3244"/>
              <a:gd name="T71" fmla="*/ 2147483647 h 1499"/>
              <a:gd name="T72" fmla="*/ 2147483647 w 3244"/>
              <a:gd name="T73" fmla="*/ 2147483647 h 1499"/>
              <a:gd name="T74" fmla="*/ 2147483647 w 3244"/>
              <a:gd name="T75" fmla="*/ 2147483647 h 1499"/>
              <a:gd name="T76" fmla="*/ 2147483647 w 3244"/>
              <a:gd name="T77" fmla="*/ 2147483647 h 1499"/>
              <a:gd name="T78" fmla="*/ 2147483647 w 3244"/>
              <a:gd name="T79" fmla="*/ 2147483647 h 1499"/>
              <a:gd name="T80" fmla="*/ 2147483647 w 3244"/>
              <a:gd name="T81" fmla="*/ 2147483647 h 1499"/>
              <a:gd name="T82" fmla="*/ 2147483647 w 3244"/>
              <a:gd name="T83" fmla="*/ 2147483647 h 1499"/>
              <a:gd name="T84" fmla="*/ 2147483647 w 3244"/>
              <a:gd name="T85" fmla="*/ 2147483647 h 1499"/>
              <a:gd name="T86" fmla="*/ 2147483647 w 3244"/>
              <a:gd name="T87" fmla="*/ 2147483647 h 1499"/>
              <a:gd name="T88" fmla="*/ 2147483647 w 3244"/>
              <a:gd name="T89" fmla="*/ 2147483647 h 1499"/>
              <a:gd name="T90" fmla="*/ 2147483647 w 3244"/>
              <a:gd name="T91" fmla="*/ 2147483647 h 1499"/>
              <a:gd name="T92" fmla="*/ 2147483647 w 3244"/>
              <a:gd name="T93" fmla="*/ 2147483647 h 1499"/>
              <a:gd name="T94" fmla="*/ 2147483647 w 3244"/>
              <a:gd name="T95" fmla="*/ 2147483647 h 1499"/>
              <a:gd name="T96" fmla="*/ 2147483647 w 3244"/>
              <a:gd name="T97" fmla="*/ 2147483647 h 1499"/>
              <a:gd name="T98" fmla="*/ 2147483647 w 3244"/>
              <a:gd name="T99" fmla="*/ 2147483647 h 1499"/>
              <a:gd name="T100" fmla="*/ 2147483647 w 3244"/>
              <a:gd name="T101" fmla="*/ 2147483647 h 1499"/>
              <a:gd name="T102" fmla="*/ 2147483647 w 3244"/>
              <a:gd name="T103" fmla="*/ 2147483647 h 1499"/>
              <a:gd name="T104" fmla="*/ 2147483647 w 3244"/>
              <a:gd name="T105" fmla="*/ 2147483647 h 1499"/>
              <a:gd name="T106" fmla="*/ 2147483647 w 3244"/>
              <a:gd name="T107" fmla="*/ 2147483647 h 1499"/>
              <a:gd name="T108" fmla="*/ 2147483647 w 3244"/>
              <a:gd name="T109" fmla="*/ 2147483647 h 1499"/>
              <a:gd name="T110" fmla="*/ 2147483647 w 3244"/>
              <a:gd name="T111" fmla="*/ 2147483647 h 1499"/>
              <a:gd name="T112" fmla="*/ 2147483647 w 3244"/>
              <a:gd name="T113" fmla="*/ 2147483647 h 1499"/>
              <a:gd name="T114" fmla="*/ 0 w 3244"/>
              <a:gd name="T115" fmla="*/ 2147483647 h 1499"/>
              <a:gd name="T116" fmla="*/ 0 w 3244"/>
              <a:gd name="T117" fmla="*/ 2147483647 h 14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44"/>
              <a:gd name="T178" fmla="*/ 0 h 1499"/>
              <a:gd name="T179" fmla="*/ 3244 w 3244"/>
              <a:gd name="T180" fmla="*/ 1499 h 14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44" h="1499">
                <a:moveTo>
                  <a:pt x="0" y="79"/>
                </a:moveTo>
                <a:lnTo>
                  <a:pt x="21" y="95"/>
                </a:lnTo>
                <a:lnTo>
                  <a:pt x="108" y="161"/>
                </a:lnTo>
                <a:lnTo>
                  <a:pt x="270" y="151"/>
                </a:lnTo>
                <a:lnTo>
                  <a:pt x="471" y="148"/>
                </a:lnTo>
                <a:lnTo>
                  <a:pt x="646" y="181"/>
                </a:lnTo>
                <a:lnTo>
                  <a:pt x="693" y="142"/>
                </a:lnTo>
                <a:lnTo>
                  <a:pt x="689" y="7"/>
                </a:lnTo>
                <a:lnTo>
                  <a:pt x="697" y="0"/>
                </a:lnTo>
                <a:lnTo>
                  <a:pt x="2546" y="0"/>
                </a:lnTo>
                <a:lnTo>
                  <a:pt x="2598" y="83"/>
                </a:lnTo>
                <a:lnTo>
                  <a:pt x="2662" y="183"/>
                </a:lnTo>
                <a:lnTo>
                  <a:pt x="2710" y="151"/>
                </a:lnTo>
                <a:lnTo>
                  <a:pt x="2765" y="179"/>
                </a:lnTo>
                <a:lnTo>
                  <a:pt x="2912" y="157"/>
                </a:lnTo>
                <a:lnTo>
                  <a:pt x="2982" y="247"/>
                </a:lnTo>
                <a:lnTo>
                  <a:pt x="3054" y="337"/>
                </a:lnTo>
                <a:lnTo>
                  <a:pt x="3214" y="305"/>
                </a:lnTo>
                <a:lnTo>
                  <a:pt x="3244" y="434"/>
                </a:lnTo>
                <a:lnTo>
                  <a:pt x="3141" y="527"/>
                </a:lnTo>
                <a:lnTo>
                  <a:pt x="3070" y="563"/>
                </a:lnTo>
                <a:lnTo>
                  <a:pt x="3024" y="711"/>
                </a:lnTo>
                <a:lnTo>
                  <a:pt x="2919" y="722"/>
                </a:lnTo>
                <a:lnTo>
                  <a:pt x="2773" y="691"/>
                </a:lnTo>
                <a:lnTo>
                  <a:pt x="2709" y="806"/>
                </a:lnTo>
                <a:lnTo>
                  <a:pt x="2645" y="923"/>
                </a:lnTo>
                <a:lnTo>
                  <a:pt x="2653" y="973"/>
                </a:lnTo>
                <a:lnTo>
                  <a:pt x="2518" y="960"/>
                </a:lnTo>
                <a:lnTo>
                  <a:pt x="2364" y="1009"/>
                </a:lnTo>
                <a:lnTo>
                  <a:pt x="2409" y="1047"/>
                </a:lnTo>
                <a:lnTo>
                  <a:pt x="2398" y="1148"/>
                </a:lnTo>
                <a:lnTo>
                  <a:pt x="2388" y="1249"/>
                </a:lnTo>
                <a:lnTo>
                  <a:pt x="2372" y="1275"/>
                </a:lnTo>
                <a:lnTo>
                  <a:pt x="2330" y="1304"/>
                </a:lnTo>
                <a:lnTo>
                  <a:pt x="2245" y="1214"/>
                </a:lnTo>
                <a:lnTo>
                  <a:pt x="2098" y="1230"/>
                </a:lnTo>
                <a:lnTo>
                  <a:pt x="1951" y="1246"/>
                </a:lnTo>
                <a:lnTo>
                  <a:pt x="1796" y="1249"/>
                </a:lnTo>
                <a:lnTo>
                  <a:pt x="1705" y="1235"/>
                </a:lnTo>
                <a:lnTo>
                  <a:pt x="1603" y="1316"/>
                </a:lnTo>
                <a:lnTo>
                  <a:pt x="1501" y="1298"/>
                </a:lnTo>
                <a:lnTo>
                  <a:pt x="1399" y="1281"/>
                </a:lnTo>
                <a:lnTo>
                  <a:pt x="1293" y="1343"/>
                </a:lnTo>
                <a:lnTo>
                  <a:pt x="1149" y="1421"/>
                </a:lnTo>
                <a:lnTo>
                  <a:pt x="1003" y="1499"/>
                </a:lnTo>
                <a:lnTo>
                  <a:pt x="931" y="1443"/>
                </a:lnTo>
                <a:lnTo>
                  <a:pt x="861" y="1388"/>
                </a:lnTo>
                <a:lnTo>
                  <a:pt x="916" y="1277"/>
                </a:lnTo>
                <a:lnTo>
                  <a:pt x="851" y="1188"/>
                </a:lnTo>
                <a:lnTo>
                  <a:pt x="744" y="1180"/>
                </a:lnTo>
                <a:lnTo>
                  <a:pt x="637" y="1173"/>
                </a:lnTo>
                <a:lnTo>
                  <a:pt x="530" y="1165"/>
                </a:lnTo>
                <a:lnTo>
                  <a:pt x="423" y="1158"/>
                </a:lnTo>
                <a:lnTo>
                  <a:pt x="395" y="1020"/>
                </a:lnTo>
                <a:lnTo>
                  <a:pt x="303" y="945"/>
                </a:lnTo>
                <a:lnTo>
                  <a:pt x="212" y="870"/>
                </a:lnTo>
                <a:lnTo>
                  <a:pt x="49" y="921"/>
                </a:lnTo>
                <a:lnTo>
                  <a:pt x="0" y="935"/>
                </a:lnTo>
                <a:lnTo>
                  <a:pt x="0" y="79"/>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34" name="Freeform 116" descr="10%"/>
          <p:cNvSpPr>
            <a:spLocks/>
          </p:cNvSpPr>
          <p:nvPr/>
        </p:nvSpPr>
        <p:spPr bwMode="auto">
          <a:xfrm>
            <a:off x="566738" y="2243138"/>
            <a:ext cx="661987" cy="423862"/>
          </a:xfrm>
          <a:custGeom>
            <a:avLst/>
            <a:gdLst>
              <a:gd name="T0" fmla="*/ 2147483647 w 824"/>
              <a:gd name="T1" fmla="*/ 2147483647 h 683"/>
              <a:gd name="T2" fmla="*/ 2147483647 w 824"/>
              <a:gd name="T3" fmla="*/ 2147483647 h 683"/>
              <a:gd name="T4" fmla="*/ 2147483647 w 824"/>
              <a:gd name="T5" fmla="*/ 2147483647 h 683"/>
              <a:gd name="T6" fmla="*/ 2147483647 w 824"/>
              <a:gd name="T7" fmla="*/ 2147483647 h 683"/>
              <a:gd name="T8" fmla="*/ 2147483647 w 824"/>
              <a:gd name="T9" fmla="*/ 2147483647 h 683"/>
              <a:gd name="T10" fmla="*/ 2147483647 w 824"/>
              <a:gd name="T11" fmla="*/ 2147483647 h 683"/>
              <a:gd name="T12" fmla="*/ 2147483647 w 824"/>
              <a:gd name="T13" fmla="*/ 2147483647 h 683"/>
              <a:gd name="T14" fmla="*/ 2147483647 w 824"/>
              <a:gd name="T15" fmla="*/ 2147483647 h 683"/>
              <a:gd name="T16" fmla="*/ 2147483647 w 824"/>
              <a:gd name="T17" fmla="*/ 2147483647 h 683"/>
              <a:gd name="T18" fmla="*/ 2147483647 w 824"/>
              <a:gd name="T19" fmla="*/ 2147483647 h 683"/>
              <a:gd name="T20" fmla="*/ 2147483647 w 824"/>
              <a:gd name="T21" fmla="*/ 2147483647 h 683"/>
              <a:gd name="T22" fmla="*/ 2147483647 w 824"/>
              <a:gd name="T23" fmla="*/ 2147483647 h 683"/>
              <a:gd name="T24" fmla="*/ 0 w 824"/>
              <a:gd name="T25" fmla="*/ 2147483647 h 683"/>
              <a:gd name="T26" fmla="*/ 2147483647 w 824"/>
              <a:gd name="T27" fmla="*/ 2147483647 h 683"/>
              <a:gd name="T28" fmla="*/ 2147483647 w 824"/>
              <a:gd name="T29" fmla="*/ 2147483647 h 683"/>
              <a:gd name="T30" fmla="*/ 2147483647 w 824"/>
              <a:gd name="T31" fmla="*/ 2147483647 h 683"/>
              <a:gd name="T32" fmla="*/ 2147483647 w 824"/>
              <a:gd name="T33" fmla="*/ 2147483647 h 683"/>
              <a:gd name="T34" fmla="*/ 2147483647 w 824"/>
              <a:gd name="T35" fmla="*/ 2147483647 h 683"/>
              <a:gd name="T36" fmla="*/ 2147483647 w 824"/>
              <a:gd name="T37" fmla="*/ 2147483647 h 683"/>
              <a:gd name="T38" fmla="*/ 2147483647 w 824"/>
              <a:gd name="T39" fmla="*/ 2147483647 h 683"/>
              <a:gd name="T40" fmla="*/ 2147483647 w 824"/>
              <a:gd name="T41" fmla="*/ 0 h 683"/>
              <a:gd name="T42" fmla="*/ 2147483647 w 824"/>
              <a:gd name="T43" fmla="*/ 2147483647 h 683"/>
              <a:gd name="T44" fmla="*/ 2147483647 w 824"/>
              <a:gd name="T45" fmla="*/ 2147483647 h 683"/>
              <a:gd name="T46" fmla="*/ 2147483647 w 824"/>
              <a:gd name="T47" fmla="*/ 2147483647 h 683"/>
              <a:gd name="T48" fmla="*/ 2147483647 w 824"/>
              <a:gd name="T49" fmla="*/ 2147483647 h 683"/>
              <a:gd name="T50" fmla="*/ 2147483647 w 824"/>
              <a:gd name="T51" fmla="*/ 2147483647 h 683"/>
              <a:gd name="T52" fmla="*/ 2147483647 w 824"/>
              <a:gd name="T53" fmla="*/ 2147483647 h 683"/>
              <a:gd name="T54" fmla="*/ 2147483647 w 824"/>
              <a:gd name="T55" fmla="*/ 2147483647 h 683"/>
              <a:gd name="T56" fmla="*/ 2147483647 w 824"/>
              <a:gd name="T57" fmla="*/ 2147483647 h 683"/>
              <a:gd name="T58" fmla="*/ 2147483647 w 824"/>
              <a:gd name="T59" fmla="*/ 2147483647 h 683"/>
              <a:gd name="T60" fmla="*/ 2147483647 w 824"/>
              <a:gd name="T61" fmla="*/ 2147483647 h 683"/>
              <a:gd name="T62" fmla="*/ 2147483647 w 824"/>
              <a:gd name="T63" fmla="*/ 2147483647 h 683"/>
              <a:gd name="T64" fmla="*/ 2147483647 w 824"/>
              <a:gd name="T65" fmla="*/ 2147483647 h 683"/>
              <a:gd name="T66" fmla="*/ 2147483647 w 824"/>
              <a:gd name="T67" fmla="*/ 2147483647 h 683"/>
              <a:gd name="T68" fmla="*/ 2147483647 w 824"/>
              <a:gd name="T69" fmla="*/ 2147483647 h 6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4"/>
              <a:gd name="T106" fmla="*/ 0 h 683"/>
              <a:gd name="T107" fmla="*/ 824 w 824"/>
              <a:gd name="T108" fmla="*/ 683 h 6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4" h="683">
                <a:moveTo>
                  <a:pt x="672" y="604"/>
                </a:moveTo>
                <a:lnTo>
                  <a:pt x="587" y="608"/>
                </a:lnTo>
                <a:lnTo>
                  <a:pt x="414" y="683"/>
                </a:lnTo>
                <a:lnTo>
                  <a:pt x="447" y="518"/>
                </a:lnTo>
                <a:lnTo>
                  <a:pt x="421" y="513"/>
                </a:lnTo>
                <a:lnTo>
                  <a:pt x="416" y="456"/>
                </a:lnTo>
                <a:lnTo>
                  <a:pt x="353" y="476"/>
                </a:lnTo>
                <a:lnTo>
                  <a:pt x="300" y="559"/>
                </a:lnTo>
                <a:lnTo>
                  <a:pt x="197" y="601"/>
                </a:lnTo>
                <a:lnTo>
                  <a:pt x="161" y="626"/>
                </a:lnTo>
                <a:lnTo>
                  <a:pt x="85" y="629"/>
                </a:lnTo>
                <a:lnTo>
                  <a:pt x="24" y="641"/>
                </a:lnTo>
                <a:lnTo>
                  <a:pt x="0" y="616"/>
                </a:lnTo>
                <a:lnTo>
                  <a:pt x="68" y="527"/>
                </a:lnTo>
                <a:lnTo>
                  <a:pt x="136" y="437"/>
                </a:lnTo>
                <a:lnTo>
                  <a:pt x="132" y="383"/>
                </a:lnTo>
                <a:lnTo>
                  <a:pt x="79" y="336"/>
                </a:lnTo>
                <a:lnTo>
                  <a:pt x="57" y="280"/>
                </a:lnTo>
                <a:lnTo>
                  <a:pt x="226" y="176"/>
                </a:lnTo>
                <a:lnTo>
                  <a:pt x="396" y="73"/>
                </a:lnTo>
                <a:lnTo>
                  <a:pt x="518" y="0"/>
                </a:lnTo>
                <a:lnTo>
                  <a:pt x="661" y="11"/>
                </a:lnTo>
                <a:lnTo>
                  <a:pt x="731" y="91"/>
                </a:lnTo>
                <a:lnTo>
                  <a:pt x="570" y="137"/>
                </a:lnTo>
                <a:lnTo>
                  <a:pt x="410" y="184"/>
                </a:lnTo>
                <a:lnTo>
                  <a:pt x="370" y="274"/>
                </a:lnTo>
                <a:lnTo>
                  <a:pt x="546" y="298"/>
                </a:lnTo>
                <a:lnTo>
                  <a:pt x="723" y="324"/>
                </a:lnTo>
                <a:lnTo>
                  <a:pt x="728" y="437"/>
                </a:lnTo>
                <a:lnTo>
                  <a:pt x="824" y="446"/>
                </a:lnTo>
                <a:lnTo>
                  <a:pt x="818" y="606"/>
                </a:lnTo>
                <a:lnTo>
                  <a:pt x="797" y="617"/>
                </a:lnTo>
                <a:lnTo>
                  <a:pt x="795" y="617"/>
                </a:lnTo>
                <a:lnTo>
                  <a:pt x="706" y="606"/>
                </a:lnTo>
                <a:lnTo>
                  <a:pt x="672" y="604"/>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35" name="Freeform 117"/>
          <p:cNvSpPr>
            <a:spLocks/>
          </p:cNvSpPr>
          <p:nvPr/>
        </p:nvSpPr>
        <p:spPr bwMode="auto">
          <a:xfrm>
            <a:off x="2598738" y="1365250"/>
            <a:ext cx="2592387" cy="890588"/>
          </a:xfrm>
          <a:custGeom>
            <a:avLst/>
            <a:gdLst>
              <a:gd name="T0" fmla="*/ 2147483647 w 3229"/>
              <a:gd name="T1" fmla="*/ 2147483647 h 1427"/>
              <a:gd name="T2" fmla="*/ 2147483647 w 3229"/>
              <a:gd name="T3" fmla="*/ 2147483647 h 1427"/>
              <a:gd name="T4" fmla="*/ 2147483647 w 3229"/>
              <a:gd name="T5" fmla="*/ 2147483647 h 1427"/>
              <a:gd name="T6" fmla="*/ 2147483647 w 3229"/>
              <a:gd name="T7" fmla="*/ 2147483647 h 1427"/>
              <a:gd name="T8" fmla="*/ 2147483647 w 3229"/>
              <a:gd name="T9" fmla="*/ 2147483647 h 1427"/>
              <a:gd name="T10" fmla="*/ 2147483647 w 3229"/>
              <a:gd name="T11" fmla="*/ 2147483647 h 1427"/>
              <a:gd name="T12" fmla="*/ 2147483647 w 3229"/>
              <a:gd name="T13" fmla="*/ 2147483647 h 1427"/>
              <a:gd name="T14" fmla="*/ 2147483647 w 3229"/>
              <a:gd name="T15" fmla="*/ 2147483647 h 1427"/>
              <a:gd name="T16" fmla="*/ 2147483647 w 3229"/>
              <a:gd name="T17" fmla="*/ 2147483647 h 1427"/>
              <a:gd name="T18" fmla="*/ 0 w 3229"/>
              <a:gd name="T19" fmla="*/ 2147483647 h 1427"/>
              <a:gd name="T20" fmla="*/ 2147483647 w 3229"/>
              <a:gd name="T21" fmla="*/ 2147483647 h 1427"/>
              <a:gd name="T22" fmla="*/ 2147483647 w 3229"/>
              <a:gd name="T23" fmla="*/ 2147483647 h 1427"/>
              <a:gd name="T24" fmla="*/ 2147483647 w 3229"/>
              <a:gd name="T25" fmla="*/ 2147483647 h 1427"/>
              <a:gd name="T26" fmla="*/ 2147483647 w 3229"/>
              <a:gd name="T27" fmla="*/ 2147483647 h 1427"/>
              <a:gd name="T28" fmla="*/ 2147483647 w 3229"/>
              <a:gd name="T29" fmla="*/ 2147483647 h 1427"/>
              <a:gd name="T30" fmla="*/ 2147483647 w 3229"/>
              <a:gd name="T31" fmla="*/ 0 h 1427"/>
              <a:gd name="T32" fmla="*/ 2147483647 w 3229"/>
              <a:gd name="T33" fmla="*/ 2147483647 h 1427"/>
              <a:gd name="T34" fmla="*/ 2147483647 w 3229"/>
              <a:gd name="T35" fmla="*/ 2147483647 h 1427"/>
              <a:gd name="T36" fmla="*/ 2147483647 w 3229"/>
              <a:gd name="T37" fmla="*/ 2147483647 h 1427"/>
              <a:gd name="T38" fmla="*/ 2147483647 w 3229"/>
              <a:gd name="T39" fmla="*/ 2147483647 h 1427"/>
              <a:gd name="T40" fmla="*/ 2147483647 w 3229"/>
              <a:gd name="T41" fmla="*/ 2147483647 h 1427"/>
              <a:gd name="T42" fmla="*/ 2147483647 w 3229"/>
              <a:gd name="T43" fmla="*/ 2147483647 h 1427"/>
              <a:gd name="T44" fmla="*/ 2147483647 w 3229"/>
              <a:gd name="T45" fmla="*/ 2147483647 h 1427"/>
              <a:gd name="T46" fmla="*/ 2147483647 w 3229"/>
              <a:gd name="T47" fmla="*/ 2147483647 h 1427"/>
              <a:gd name="T48" fmla="*/ 2147483647 w 3229"/>
              <a:gd name="T49" fmla="*/ 2147483647 h 1427"/>
              <a:gd name="T50" fmla="*/ 2147483647 w 3229"/>
              <a:gd name="T51" fmla="*/ 2147483647 h 1427"/>
              <a:gd name="T52" fmla="*/ 2147483647 w 3229"/>
              <a:gd name="T53" fmla="*/ 2147483647 h 1427"/>
              <a:gd name="T54" fmla="*/ 2147483647 w 3229"/>
              <a:gd name="T55" fmla="*/ 2147483647 h 1427"/>
              <a:gd name="T56" fmla="*/ 2147483647 w 3229"/>
              <a:gd name="T57" fmla="*/ 2147483647 h 1427"/>
              <a:gd name="T58" fmla="*/ 2147483647 w 3229"/>
              <a:gd name="T59" fmla="*/ 2147483647 h 1427"/>
              <a:gd name="T60" fmla="*/ 2147483647 w 3229"/>
              <a:gd name="T61" fmla="*/ 2147483647 h 1427"/>
              <a:gd name="T62" fmla="*/ 2147483647 w 3229"/>
              <a:gd name="T63" fmla="*/ 2147483647 h 1427"/>
              <a:gd name="T64" fmla="*/ 2147483647 w 3229"/>
              <a:gd name="T65" fmla="*/ 2147483647 h 1427"/>
              <a:gd name="T66" fmla="*/ 2147483647 w 3229"/>
              <a:gd name="T67" fmla="*/ 2147483647 h 1427"/>
              <a:gd name="T68" fmla="*/ 2147483647 w 3229"/>
              <a:gd name="T69" fmla="*/ 2147483647 h 14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29"/>
              <a:gd name="T106" fmla="*/ 0 h 1427"/>
              <a:gd name="T107" fmla="*/ 3229 w 3229"/>
              <a:gd name="T108" fmla="*/ 1427 h 14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29" h="1427">
                <a:moveTo>
                  <a:pt x="1536" y="1388"/>
                </a:moveTo>
                <a:lnTo>
                  <a:pt x="1420" y="1361"/>
                </a:lnTo>
                <a:lnTo>
                  <a:pt x="1304" y="1334"/>
                </a:lnTo>
                <a:lnTo>
                  <a:pt x="1284" y="1298"/>
                </a:lnTo>
                <a:lnTo>
                  <a:pt x="1142" y="1289"/>
                </a:lnTo>
                <a:lnTo>
                  <a:pt x="999" y="1279"/>
                </a:lnTo>
                <a:lnTo>
                  <a:pt x="856" y="1271"/>
                </a:lnTo>
                <a:lnTo>
                  <a:pt x="714" y="1262"/>
                </a:lnTo>
                <a:lnTo>
                  <a:pt x="679" y="1155"/>
                </a:lnTo>
                <a:lnTo>
                  <a:pt x="645" y="1051"/>
                </a:lnTo>
                <a:lnTo>
                  <a:pt x="522" y="1000"/>
                </a:lnTo>
                <a:lnTo>
                  <a:pt x="401" y="950"/>
                </a:lnTo>
                <a:lnTo>
                  <a:pt x="291" y="928"/>
                </a:lnTo>
                <a:lnTo>
                  <a:pt x="181" y="907"/>
                </a:lnTo>
                <a:lnTo>
                  <a:pt x="214" y="795"/>
                </a:lnTo>
                <a:lnTo>
                  <a:pt x="248" y="685"/>
                </a:lnTo>
                <a:lnTo>
                  <a:pt x="169" y="569"/>
                </a:lnTo>
                <a:lnTo>
                  <a:pt x="99" y="551"/>
                </a:lnTo>
                <a:lnTo>
                  <a:pt x="10" y="454"/>
                </a:lnTo>
                <a:lnTo>
                  <a:pt x="0" y="404"/>
                </a:lnTo>
                <a:lnTo>
                  <a:pt x="3" y="384"/>
                </a:lnTo>
                <a:lnTo>
                  <a:pt x="85" y="340"/>
                </a:lnTo>
                <a:lnTo>
                  <a:pt x="205" y="298"/>
                </a:lnTo>
                <a:lnTo>
                  <a:pt x="354" y="233"/>
                </a:lnTo>
                <a:lnTo>
                  <a:pt x="503" y="170"/>
                </a:lnTo>
                <a:lnTo>
                  <a:pt x="697" y="195"/>
                </a:lnTo>
                <a:lnTo>
                  <a:pt x="697" y="242"/>
                </a:lnTo>
                <a:lnTo>
                  <a:pt x="831" y="268"/>
                </a:lnTo>
                <a:lnTo>
                  <a:pt x="965" y="298"/>
                </a:lnTo>
                <a:lnTo>
                  <a:pt x="1093" y="231"/>
                </a:lnTo>
                <a:lnTo>
                  <a:pt x="1068" y="137"/>
                </a:lnTo>
                <a:lnTo>
                  <a:pt x="1200" y="0"/>
                </a:lnTo>
                <a:lnTo>
                  <a:pt x="1344" y="40"/>
                </a:lnTo>
                <a:lnTo>
                  <a:pt x="1490" y="82"/>
                </a:lnTo>
                <a:lnTo>
                  <a:pt x="1505" y="160"/>
                </a:lnTo>
                <a:lnTo>
                  <a:pt x="1599" y="243"/>
                </a:lnTo>
                <a:lnTo>
                  <a:pt x="1803" y="208"/>
                </a:lnTo>
                <a:lnTo>
                  <a:pt x="1923" y="240"/>
                </a:lnTo>
                <a:lnTo>
                  <a:pt x="2043" y="272"/>
                </a:lnTo>
                <a:lnTo>
                  <a:pt x="2064" y="322"/>
                </a:lnTo>
                <a:lnTo>
                  <a:pt x="2242" y="381"/>
                </a:lnTo>
                <a:lnTo>
                  <a:pt x="2378" y="357"/>
                </a:lnTo>
                <a:lnTo>
                  <a:pt x="2514" y="333"/>
                </a:lnTo>
                <a:lnTo>
                  <a:pt x="2698" y="236"/>
                </a:lnTo>
                <a:lnTo>
                  <a:pt x="2856" y="283"/>
                </a:lnTo>
                <a:lnTo>
                  <a:pt x="2947" y="293"/>
                </a:lnTo>
                <a:lnTo>
                  <a:pt x="2894" y="399"/>
                </a:lnTo>
                <a:lnTo>
                  <a:pt x="2839" y="505"/>
                </a:lnTo>
                <a:lnTo>
                  <a:pt x="2802" y="517"/>
                </a:lnTo>
                <a:lnTo>
                  <a:pt x="2857" y="571"/>
                </a:lnTo>
                <a:lnTo>
                  <a:pt x="2967" y="569"/>
                </a:lnTo>
                <a:lnTo>
                  <a:pt x="2990" y="591"/>
                </a:lnTo>
                <a:lnTo>
                  <a:pt x="3080" y="537"/>
                </a:lnTo>
                <a:lnTo>
                  <a:pt x="3229" y="662"/>
                </a:lnTo>
                <a:lnTo>
                  <a:pt x="3210" y="735"/>
                </a:lnTo>
                <a:lnTo>
                  <a:pt x="3032" y="729"/>
                </a:lnTo>
                <a:lnTo>
                  <a:pt x="2871" y="795"/>
                </a:lnTo>
                <a:lnTo>
                  <a:pt x="2789" y="888"/>
                </a:lnTo>
                <a:lnTo>
                  <a:pt x="2657" y="920"/>
                </a:lnTo>
                <a:lnTo>
                  <a:pt x="2523" y="979"/>
                </a:lnTo>
                <a:lnTo>
                  <a:pt x="2398" y="936"/>
                </a:lnTo>
                <a:lnTo>
                  <a:pt x="2338" y="1061"/>
                </a:lnTo>
                <a:lnTo>
                  <a:pt x="2370" y="1133"/>
                </a:lnTo>
                <a:lnTo>
                  <a:pt x="2224" y="1217"/>
                </a:lnTo>
                <a:lnTo>
                  <a:pt x="2077" y="1303"/>
                </a:lnTo>
                <a:lnTo>
                  <a:pt x="1945" y="1313"/>
                </a:lnTo>
                <a:lnTo>
                  <a:pt x="1812" y="1323"/>
                </a:lnTo>
                <a:lnTo>
                  <a:pt x="1704" y="1375"/>
                </a:lnTo>
                <a:lnTo>
                  <a:pt x="1597" y="1427"/>
                </a:lnTo>
                <a:lnTo>
                  <a:pt x="1536" y="1388"/>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836" name="Freeform 118" descr="10%"/>
          <p:cNvSpPr>
            <a:spLocks/>
          </p:cNvSpPr>
          <p:nvPr/>
        </p:nvSpPr>
        <p:spPr bwMode="auto">
          <a:xfrm>
            <a:off x="5535613" y="2132013"/>
            <a:ext cx="550862" cy="444500"/>
          </a:xfrm>
          <a:custGeom>
            <a:avLst/>
            <a:gdLst>
              <a:gd name="T0" fmla="*/ 2147483647 w 685"/>
              <a:gd name="T1" fmla="*/ 2147483647 h 711"/>
              <a:gd name="T2" fmla="*/ 2147483647 w 685"/>
              <a:gd name="T3" fmla="*/ 2147483647 h 711"/>
              <a:gd name="T4" fmla="*/ 0 w 685"/>
              <a:gd name="T5" fmla="*/ 2147483647 h 711"/>
              <a:gd name="T6" fmla="*/ 2147483647 w 685"/>
              <a:gd name="T7" fmla="*/ 2147483647 h 711"/>
              <a:gd name="T8" fmla="*/ 2147483647 w 685"/>
              <a:gd name="T9" fmla="*/ 2147483647 h 711"/>
              <a:gd name="T10" fmla="*/ 2147483647 w 685"/>
              <a:gd name="T11" fmla="*/ 2147483647 h 711"/>
              <a:gd name="T12" fmla="*/ 2147483647 w 685"/>
              <a:gd name="T13" fmla="*/ 2147483647 h 711"/>
              <a:gd name="T14" fmla="*/ 2147483647 w 685"/>
              <a:gd name="T15" fmla="*/ 2147483647 h 711"/>
              <a:gd name="T16" fmla="*/ 2147483647 w 685"/>
              <a:gd name="T17" fmla="*/ 2147483647 h 711"/>
              <a:gd name="T18" fmla="*/ 2147483647 w 685"/>
              <a:gd name="T19" fmla="*/ 2147483647 h 711"/>
              <a:gd name="T20" fmla="*/ 2147483647 w 685"/>
              <a:gd name="T21" fmla="*/ 0 h 711"/>
              <a:gd name="T22" fmla="*/ 2147483647 w 685"/>
              <a:gd name="T23" fmla="*/ 2147483647 h 711"/>
              <a:gd name="T24" fmla="*/ 2147483647 w 685"/>
              <a:gd name="T25" fmla="*/ 2147483647 h 711"/>
              <a:gd name="T26" fmla="*/ 2147483647 w 685"/>
              <a:gd name="T27" fmla="*/ 2147483647 h 711"/>
              <a:gd name="T28" fmla="*/ 2147483647 w 685"/>
              <a:gd name="T29" fmla="*/ 2147483647 h 711"/>
              <a:gd name="T30" fmla="*/ 2147483647 w 685"/>
              <a:gd name="T31" fmla="*/ 2147483647 h 711"/>
              <a:gd name="T32" fmla="*/ 2147483647 w 685"/>
              <a:gd name="T33" fmla="*/ 2147483647 h 711"/>
              <a:gd name="T34" fmla="*/ 2147483647 w 685"/>
              <a:gd name="T35" fmla="*/ 2147483647 h 711"/>
              <a:gd name="T36" fmla="*/ 2147483647 w 685"/>
              <a:gd name="T37" fmla="*/ 2147483647 h 711"/>
              <a:gd name="T38" fmla="*/ 2147483647 w 685"/>
              <a:gd name="T39" fmla="*/ 2147483647 h 711"/>
              <a:gd name="T40" fmla="*/ 2147483647 w 685"/>
              <a:gd name="T41" fmla="*/ 2147483647 h 711"/>
              <a:gd name="T42" fmla="*/ 2147483647 w 685"/>
              <a:gd name="T43" fmla="*/ 2147483647 h 711"/>
              <a:gd name="T44" fmla="*/ 2147483647 w 685"/>
              <a:gd name="T45" fmla="*/ 2147483647 h 711"/>
              <a:gd name="T46" fmla="*/ 2147483647 w 685"/>
              <a:gd name="T47" fmla="*/ 2147483647 h 711"/>
              <a:gd name="T48" fmla="*/ 2147483647 w 685"/>
              <a:gd name="T49" fmla="*/ 2147483647 h 711"/>
              <a:gd name="T50" fmla="*/ 2147483647 w 685"/>
              <a:gd name="T51" fmla="*/ 2147483647 h 711"/>
              <a:gd name="T52" fmla="*/ 2147483647 w 685"/>
              <a:gd name="T53" fmla="*/ 2147483647 h 711"/>
              <a:gd name="T54" fmla="*/ 2147483647 w 685"/>
              <a:gd name="T55" fmla="*/ 2147483647 h 711"/>
              <a:gd name="T56" fmla="*/ 2147483647 w 685"/>
              <a:gd name="T57" fmla="*/ 2147483647 h 711"/>
              <a:gd name="T58" fmla="*/ 2147483647 w 685"/>
              <a:gd name="T59" fmla="*/ 2147483647 h 7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5"/>
              <a:gd name="T91" fmla="*/ 0 h 711"/>
              <a:gd name="T92" fmla="*/ 685 w 685"/>
              <a:gd name="T93" fmla="*/ 711 h 7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5" h="711">
                <a:moveTo>
                  <a:pt x="95" y="476"/>
                </a:moveTo>
                <a:lnTo>
                  <a:pt x="33" y="460"/>
                </a:lnTo>
                <a:lnTo>
                  <a:pt x="0" y="394"/>
                </a:lnTo>
                <a:lnTo>
                  <a:pt x="107" y="322"/>
                </a:lnTo>
                <a:lnTo>
                  <a:pt x="240" y="202"/>
                </a:lnTo>
                <a:lnTo>
                  <a:pt x="298" y="176"/>
                </a:lnTo>
                <a:lnTo>
                  <a:pt x="404" y="218"/>
                </a:lnTo>
                <a:lnTo>
                  <a:pt x="404" y="144"/>
                </a:lnTo>
                <a:lnTo>
                  <a:pt x="447" y="133"/>
                </a:lnTo>
                <a:lnTo>
                  <a:pt x="553" y="74"/>
                </a:lnTo>
                <a:lnTo>
                  <a:pt x="597" y="0"/>
                </a:lnTo>
                <a:lnTo>
                  <a:pt x="675" y="76"/>
                </a:lnTo>
                <a:lnTo>
                  <a:pt x="685" y="94"/>
                </a:lnTo>
                <a:lnTo>
                  <a:pt x="586" y="167"/>
                </a:lnTo>
                <a:lnTo>
                  <a:pt x="551" y="301"/>
                </a:lnTo>
                <a:lnTo>
                  <a:pt x="447" y="382"/>
                </a:lnTo>
                <a:lnTo>
                  <a:pt x="342" y="464"/>
                </a:lnTo>
                <a:lnTo>
                  <a:pt x="336" y="529"/>
                </a:lnTo>
                <a:lnTo>
                  <a:pt x="424" y="601"/>
                </a:lnTo>
                <a:lnTo>
                  <a:pt x="360" y="640"/>
                </a:lnTo>
                <a:lnTo>
                  <a:pt x="252" y="686"/>
                </a:lnTo>
                <a:lnTo>
                  <a:pt x="240" y="709"/>
                </a:lnTo>
                <a:lnTo>
                  <a:pt x="144" y="693"/>
                </a:lnTo>
                <a:lnTo>
                  <a:pt x="103" y="711"/>
                </a:lnTo>
                <a:lnTo>
                  <a:pt x="68" y="682"/>
                </a:lnTo>
                <a:lnTo>
                  <a:pt x="38" y="660"/>
                </a:lnTo>
                <a:lnTo>
                  <a:pt x="96" y="593"/>
                </a:lnTo>
                <a:lnTo>
                  <a:pt x="113" y="586"/>
                </a:lnTo>
                <a:lnTo>
                  <a:pt x="81" y="557"/>
                </a:lnTo>
                <a:lnTo>
                  <a:pt x="95" y="476"/>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37" name="Freeform 119" descr="10%"/>
          <p:cNvSpPr>
            <a:spLocks/>
          </p:cNvSpPr>
          <p:nvPr/>
        </p:nvSpPr>
        <p:spPr bwMode="auto">
          <a:xfrm>
            <a:off x="-71438" y="1882775"/>
            <a:ext cx="1054101" cy="742950"/>
          </a:xfrm>
          <a:custGeom>
            <a:avLst/>
            <a:gdLst>
              <a:gd name="T0" fmla="*/ 2147483647 w 1312"/>
              <a:gd name="T1" fmla="*/ 2147483647 h 1192"/>
              <a:gd name="T2" fmla="*/ 2147483647 w 1312"/>
              <a:gd name="T3" fmla="*/ 2147483647 h 1192"/>
              <a:gd name="T4" fmla="*/ 2147483647 w 1312"/>
              <a:gd name="T5" fmla="*/ 2147483647 h 1192"/>
              <a:gd name="T6" fmla="*/ 2147483647 w 1312"/>
              <a:gd name="T7" fmla="*/ 2147483647 h 1192"/>
              <a:gd name="T8" fmla="*/ 2147483647 w 1312"/>
              <a:gd name="T9" fmla="*/ 2147483647 h 1192"/>
              <a:gd name="T10" fmla="*/ 2147483647 w 1312"/>
              <a:gd name="T11" fmla="*/ 2147483647 h 1192"/>
              <a:gd name="T12" fmla="*/ 2147483647 w 1312"/>
              <a:gd name="T13" fmla="*/ 2147483647 h 1192"/>
              <a:gd name="T14" fmla="*/ 0 w 1312"/>
              <a:gd name="T15" fmla="*/ 2147483647 h 1192"/>
              <a:gd name="T16" fmla="*/ 0 w 1312"/>
              <a:gd name="T17" fmla="*/ 2147483647 h 1192"/>
              <a:gd name="T18" fmla="*/ 2147483647 w 1312"/>
              <a:gd name="T19" fmla="*/ 2147483647 h 1192"/>
              <a:gd name="T20" fmla="*/ 2147483647 w 1312"/>
              <a:gd name="T21" fmla="*/ 0 h 1192"/>
              <a:gd name="T22" fmla="*/ 2147483647 w 1312"/>
              <a:gd name="T23" fmla="*/ 2147483647 h 1192"/>
              <a:gd name="T24" fmla="*/ 2147483647 w 1312"/>
              <a:gd name="T25" fmla="*/ 2147483647 h 1192"/>
              <a:gd name="T26" fmla="*/ 2147483647 w 1312"/>
              <a:gd name="T27" fmla="*/ 2147483647 h 1192"/>
              <a:gd name="T28" fmla="*/ 2147483647 w 1312"/>
              <a:gd name="T29" fmla="*/ 2147483647 h 1192"/>
              <a:gd name="T30" fmla="*/ 2147483647 w 1312"/>
              <a:gd name="T31" fmla="*/ 2147483647 h 1192"/>
              <a:gd name="T32" fmla="*/ 2147483647 w 1312"/>
              <a:gd name="T33" fmla="*/ 2147483647 h 1192"/>
              <a:gd name="T34" fmla="*/ 2147483647 w 1312"/>
              <a:gd name="T35" fmla="*/ 2147483647 h 1192"/>
              <a:gd name="T36" fmla="*/ 2147483647 w 1312"/>
              <a:gd name="T37" fmla="*/ 2147483647 h 1192"/>
              <a:gd name="T38" fmla="*/ 2147483647 w 1312"/>
              <a:gd name="T39" fmla="*/ 2147483647 h 1192"/>
              <a:gd name="T40" fmla="*/ 2147483647 w 1312"/>
              <a:gd name="T41" fmla="*/ 2147483647 h 1192"/>
              <a:gd name="T42" fmla="*/ 2147483647 w 1312"/>
              <a:gd name="T43" fmla="*/ 2147483647 h 1192"/>
              <a:gd name="T44" fmla="*/ 2147483647 w 1312"/>
              <a:gd name="T45" fmla="*/ 2147483647 h 1192"/>
              <a:gd name="T46" fmla="*/ 2147483647 w 1312"/>
              <a:gd name="T47" fmla="*/ 2147483647 h 1192"/>
              <a:gd name="T48" fmla="*/ 2147483647 w 1312"/>
              <a:gd name="T49" fmla="*/ 2147483647 h 1192"/>
              <a:gd name="T50" fmla="*/ 2147483647 w 1312"/>
              <a:gd name="T51" fmla="*/ 2147483647 h 1192"/>
              <a:gd name="T52" fmla="*/ 2147483647 w 1312"/>
              <a:gd name="T53" fmla="*/ 2147483647 h 1192"/>
              <a:gd name="T54" fmla="*/ 2147483647 w 1312"/>
              <a:gd name="T55" fmla="*/ 2147483647 h 1192"/>
              <a:gd name="T56" fmla="*/ 2147483647 w 1312"/>
              <a:gd name="T57" fmla="*/ 2147483647 h 1192"/>
              <a:gd name="T58" fmla="*/ 2147483647 w 1312"/>
              <a:gd name="T59" fmla="*/ 2147483647 h 1192"/>
              <a:gd name="T60" fmla="*/ 2147483647 w 1312"/>
              <a:gd name="T61" fmla="*/ 2147483647 h 1192"/>
              <a:gd name="T62" fmla="*/ 2147483647 w 1312"/>
              <a:gd name="T63" fmla="*/ 2147483647 h 1192"/>
              <a:gd name="T64" fmla="*/ 2147483647 w 1312"/>
              <a:gd name="T65" fmla="*/ 2147483647 h 1192"/>
              <a:gd name="T66" fmla="*/ 2147483647 w 1312"/>
              <a:gd name="T67" fmla="*/ 2147483647 h 1192"/>
              <a:gd name="T68" fmla="*/ 2147483647 w 1312"/>
              <a:gd name="T69" fmla="*/ 2147483647 h 1192"/>
              <a:gd name="T70" fmla="*/ 2147483647 w 1312"/>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12"/>
              <a:gd name="T109" fmla="*/ 0 h 1192"/>
              <a:gd name="T110" fmla="*/ 1312 w 1312"/>
              <a:gd name="T111" fmla="*/ 1192 h 1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12" h="1192">
                <a:moveTo>
                  <a:pt x="588" y="1020"/>
                </a:moveTo>
                <a:lnTo>
                  <a:pt x="464" y="896"/>
                </a:lnTo>
                <a:lnTo>
                  <a:pt x="341" y="772"/>
                </a:lnTo>
                <a:lnTo>
                  <a:pt x="279" y="724"/>
                </a:lnTo>
                <a:lnTo>
                  <a:pt x="167" y="663"/>
                </a:lnTo>
                <a:lnTo>
                  <a:pt x="164" y="522"/>
                </a:lnTo>
                <a:lnTo>
                  <a:pt x="84" y="422"/>
                </a:lnTo>
                <a:lnTo>
                  <a:pt x="0" y="478"/>
                </a:lnTo>
                <a:lnTo>
                  <a:pt x="0" y="65"/>
                </a:lnTo>
                <a:lnTo>
                  <a:pt x="49" y="51"/>
                </a:lnTo>
                <a:lnTo>
                  <a:pt x="212" y="0"/>
                </a:lnTo>
                <a:lnTo>
                  <a:pt x="303" y="75"/>
                </a:lnTo>
                <a:lnTo>
                  <a:pt x="395" y="150"/>
                </a:lnTo>
                <a:lnTo>
                  <a:pt x="423" y="288"/>
                </a:lnTo>
                <a:lnTo>
                  <a:pt x="530" y="295"/>
                </a:lnTo>
                <a:lnTo>
                  <a:pt x="637" y="303"/>
                </a:lnTo>
                <a:lnTo>
                  <a:pt x="744" y="310"/>
                </a:lnTo>
                <a:lnTo>
                  <a:pt x="851" y="318"/>
                </a:lnTo>
                <a:lnTo>
                  <a:pt x="916" y="407"/>
                </a:lnTo>
                <a:lnTo>
                  <a:pt x="861" y="518"/>
                </a:lnTo>
                <a:lnTo>
                  <a:pt x="931" y="573"/>
                </a:lnTo>
                <a:lnTo>
                  <a:pt x="1003" y="629"/>
                </a:lnTo>
                <a:lnTo>
                  <a:pt x="1149" y="551"/>
                </a:lnTo>
                <a:lnTo>
                  <a:pt x="1293" y="473"/>
                </a:lnTo>
                <a:lnTo>
                  <a:pt x="1312" y="576"/>
                </a:lnTo>
                <a:lnTo>
                  <a:pt x="1190" y="649"/>
                </a:lnTo>
                <a:lnTo>
                  <a:pt x="1020" y="752"/>
                </a:lnTo>
                <a:lnTo>
                  <a:pt x="851" y="856"/>
                </a:lnTo>
                <a:lnTo>
                  <a:pt x="873" y="912"/>
                </a:lnTo>
                <a:lnTo>
                  <a:pt x="926" y="959"/>
                </a:lnTo>
                <a:lnTo>
                  <a:pt x="930" y="1013"/>
                </a:lnTo>
                <a:lnTo>
                  <a:pt x="862" y="1103"/>
                </a:lnTo>
                <a:lnTo>
                  <a:pt x="794" y="1192"/>
                </a:lnTo>
                <a:lnTo>
                  <a:pt x="694" y="1173"/>
                </a:lnTo>
                <a:lnTo>
                  <a:pt x="594" y="1154"/>
                </a:lnTo>
                <a:lnTo>
                  <a:pt x="588" y="1020"/>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38" name="Freeform 120" descr="10%"/>
          <p:cNvSpPr>
            <a:spLocks/>
          </p:cNvSpPr>
          <p:nvPr/>
        </p:nvSpPr>
        <p:spPr bwMode="auto">
          <a:xfrm>
            <a:off x="-71438" y="1339850"/>
            <a:ext cx="8385176" cy="850900"/>
          </a:xfrm>
          <a:custGeom>
            <a:avLst/>
            <a:gdLst>
              <a:gd name="T0" fmla="*/ 0 w 10445"/>
              <a:gd name="T1" fmla="*/ 2147483647 h 1365"/>
              <a:gd name="T2" fmla="*/ 2147483647 w 10445"/>
              <a:gd name="T3" fmla="*/ 2147483647 h 1365"/>
              <a:gd name="T4" fmla="*/ 2147483647 w 10445"/>
              <a:gd name="T5" fmla="*/ 2147483647 h 1365"/>
              <a:gd name="T6" fmla="*/ 2147483647 w 10445"/>
              <a:gd name="T7" fmla="*/ 2147483647 h 1365"/>
              <a:gd name="T8" fmla="*/ 2147483647 w 10445"/>
              <a:gd name="T9" fmla="*/ 0 h 1365"/>
              <a:gd name="T10" fmla="*/ 2147483647 w 10445"/>
              <a:gd name="T11" fmla="*/ 2147483647 h 1365"/>
              <a:gd name="T12" fmla="*/ 2147483647 w 10445"/>
              <a:gd name="T13" fmla="*/ 2147483647 h 1365"/>
              <a:gd name="T14" fmla="*/ 2147483647 w 10445"/>
              <a:gd name="T15" fmla="*/ 2147483647 h 1365"/>
              <a:gd name="T16" fmla="*/ 2147483647 w 10445"/>
              <a:gd name="T17" fmla="*/ 2147483647 h 1365"/>
              <a:gd name="T18" fmla="*/ 2147483647 w 10445"/>
              <a:gd name="T19" fmla="*/ 2147483647 h 1365"/>
              <a:gd name="T20" fmla="*/ 2147483647 w 10445"/>
              <a:gd name="T21" fmla="*/ 2147483647 h 1365"/>
              <a:gd name="T22" fmla="*/ 2147483647 w 10445"/>
              <a:gd name="T23" fmla="*/ 2147483647 h 1365"/>
              <a:gd name="T24" fmla="*/ 2147483647 w 10445"/>
              <a:gd name="T25" fmla="*/ 2147483647 h 1365"/>
              <a:gd name="T26" fmla="*/ 2147483647 w 10445"/>
              <a:gd name="T27" fmla="*/ 2147483647 h 1365"/>
              <a:gd name="T28" fmla="*/ 2147483647 w 10445"/>
              <a:gd name="T29" fmla="*/ 2147483647 h 1365"/>
              <a:gd name="T30" fmla="*/ 2147483647 w 10445"/>
              <a:gd name="T31" fmla="*/ 2147483647 h 1365"/>
              <a:gd name="T32" fmla="*/ 2147483647 w 10445"/>
              <a:gd name="T33" fmla="*/ 2147483647 h 1365"/>
              <a:gd name="T34" fmla="*/ 2147483647 w 10445"/>
              <a:gd name="T35" fmla="*/ 2147483647 h 1365"/>
              <a:gd name="T36" fmla="*/ 2147483647 w 10445"/>
              <a:gd name="T37" fmla="*/ 2147483647 h 1365"/>
              <a:gd name="T38" fmla="*/ 2147483647 w 10445"/>
              <a:gd name="T39" fmla="*/ 2147483647 h 1365"/>
              <a:gd name="T40" fmla="*/ 2147483647 w 10445"/>
              <a:gd name="T41" fmla="*/ 2147483647 h 1365"/>
              <a:gd name="T42" fmla="*/ 2147483647 w 10445"/>
              <a:gd name="T43" fmla="*/ 2147483647 h 1365"/>
              <a:gd name="T44" fmla="*/ 2147483647 w 10445"/>
              <a:gd name="T45" fmla="*/ 2147483647 h 1365"/>
              <a:gd name="T46" fmla="*/ 2147483647 w 10445"/>
              <a:gd name="T47" fmla="*/ 2147483647 h 1365"/>
              <a:gd name="T48" fmla="*/ 2147483647 w 10445"/>
              <a:gd name="T49" fmla="*/ 2147483647 h 1365"/>
              <a:gd name="T50" fmla="*/ 2147483647 w 10445"/>
              <a:gd name="T51" fmla="*/ 0 h 1365"/>
              <a:gd name="T52" fmla="*/ 2147483647 w 10445"/>
              <a:gd name="T53" fmla="*/ 2147483647 h 1365"/>
              <a:gd name="T54" fmla="*/ 2147483647 w 10445"/>
              <a:gd name="T55" fmla="*/ 2147483647 h 1365"/>
              <a:gd name="T56" fmla="*/ 2147483647 w 10445"/>
              <a:gd name="T57" fmla="*/ 2147483647 h 1365"/>
              <a:gd name="T58" fmla="*/ 2147483647 w 10445"/>
              <a:gd name="T59" fmla="*/ 2147483647 h 1365"/>
              <a:gd name="T60" fmla="*/ 2147483647 w 10445"/>
              <a:gd name="T61" fmla="*/ 2147483647 h 1365"/>
              <a:gd name="T62" fmla="*/ 2147483647 w 10445"/>
              <a:gd name="T63" fmla="*/ 2147483647 h 1365"/>
              <a:gd name="T64" fmla="*/ 2147483647 w 10445"/>
              <a:gd name="T65" fmla="*/ 2147483647 h 1365"/>
              <a:gd name="T66" fmla="*/ 2147483647 w 10445"/>
              <a:gd name="T67" fmla="*/ 2147483647 h 1365"/>
              <a:gd name="T68" fmla="*/ 2147483647 w 10445"/>
              <a:gd name="T69" fmla="*/ 2147483647 h 1365"/>
              <a:gd name="T70" fmla="*/ 2147483647 w 10445"/>
              <a:gd name="T71" fmla="*/ 2147483647 h 1365"/>
              <a:gd name="T72" fmla="*/ 2147483647 w 10445"/>
              <a:gd name="T73" fmla="*/ 2147483647 h 1365"/>
              <a:gd name="T74" fmla="*/ 2147483647 w 10445"/>
              <a:gd name="T75" fmla="*/ 2147483647 h 1365"/>
              <a:gd name="T76" fmla="*/ 2147483647 w 10445"/>
              <a:gd name="T77" fmla="*/ 2147483647 h 1365"/>
              <a:gd name="T78" fmla="*/ 2147483647 w 10445"/>
              <a:gd name="T79" fmla="*/ 2147483647 h 1365"/>
              <a:gd name="T80" fmla="*/ 2147483647 w 10445"/>
              <a:gd name="T81" fmla="*/ 2147483647 h 1365"/>
              <a:gd name="T82" fmla="*/ 2147483647 w 10445"/>
              <a:gd name="T83" fmla="*/ 2147483647 h 1365"/>
              <a:gd name="T84" fmla="*/ 2147483647 w 10445"/>
              <a:gd name="T85" fmla="*/ 2147483647 h 1365"/>
              <a:gd name="T86" fmla="*/ 2147483647 w 10445"/>
              <a:gd name="T87" fmla="*/ 2147483647 h 1365"/>
              <a:gd name="T88" fmla="*/ 2147483647 w 10445"/>
              <a:gd name="T89" fmla="*/ 2147483647 h 1365"/>
              <a:gd name="T90" fmla="*/ 2147483647 w 10445"/>
              <a:gd name="T91" fmla="*/ 0 h 1365"/>
              <a:gd name="T92" fmla="*/ 2147483647 w 10445"/>
              <a:gd name="T93" fmla="*/ 2147483647 h 1365"/>
              <a:gd name="T94" fmla="*/ 2147483647 w 10445"/>
              <a:gd name="T95" fmla="*/ 0 h 13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45"/>
              <a:gd name="T145" fmla="*/ 0 h 1365"/>
              <a:gd name="T146" fmla="*/ 10445 w 10445"/>
              <a:gd name="T147" fmla="*/ 1365 h 13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45" h="1365">
                <a:moveTo>
                  <a:pt x="0" y="0"/>
                </a:moveTo>
                <a:lnTo>
                  <a:pt x="0" y="79"/>
                </a:lnTo>
                <a:lnTo>
                  <a:pt x="21" y="95"/>
                </a:lnTo>
                <a:lnTo>
                  <a:pt x="108" y="161"/>
                </a:lnTo>
                <a:lnTo>
                  <a:pt x="270" y="151"/>
                </a:lnTo>
                <a:lnTo>
                  <a:pt x="471" y="148"/>
                </a:lnTo>
                <a:lnTo>
                  <a:pt x="646" y="181"/>
                </a:lnTo>
                <a:lnTo>
                  <a:pt x="693" y="142"/>
                </a:lnTo>
                <a:lnTo>
                  <a:pt x="689" y="7"/>
                </a:lnTo>
                <a:lnTo>
                  <a:pt x="697" y="0"/>
                </a:lnTo>
                <a:lnTo>
                  <a:pt x="2546" y="0"/>
                </a:lnTo>
                <a:lnTo>
                  <a:pt x="2598" y="83"/>
                </a:lnTo>
                <a:lnTo>
                  <a:pt x="2662" y="183"/>
                </a:lnTo>
                <a:lnTo>
                  <a:pt x="2710" y="151"/>
                </a:lnTo>
                <a:lnTo>
                  <a:pt x="2765" y="179"/>
                </a:lnTo>
                <a:lnTo>
                  <a:pt x="2912" y="157"/>
                </a:lnTo>
                <a:lnTo>
                  <a:pt x="2982" y="247"/>
                </a:lnTo>
                <a:lnTo>
                  <a:pt x="3054" y="337"/>
                </a:lnTo>
                <a:lnTo>
                  <a:pt x="3214" y="305"/>
                </a:lnTo>
                <a:lnTo>
                  <a:pt x="3244" y="434"/>
                </a:lnTo>
                <a:lnTo>
                  <a:pt x="3330" y="426"/>
                </a:lnTo>
                <a:lnTo>
                  <a:pt x="3412" y="382"/>
                </a:lnTo>
                <a:lnTo>
                  <a:pt x="3532" y="340"/>
                </a:lnTo>
                <a:lnTo>
                  <a:pt x="3681" y="275"/>
                </a:lnTo>
                <a:lnTo>
                  <a:pt x="3830" y="212"/>
                </a:lnTo>
                <a:lnTo>
                  <a:pt x="4024" y="237"/>
                </a:lnTo>
                <a:lnTo>
                  <a:pt x="4024" y="284"/>
                </a:lnTo>
                <a:lnTo>
                  <a:pt x="4158" y="310"/>
                </a:lnTo>
                <a:lnTo>
                  <a:pt x="4292" y="340"/>
                </a:lnTo>
                <a:lnTo>
                  <a:pt x="4420" y="273"/>
                </a:lnTo>
                <a:lnTo>
                  <a:pt x="4395" y="179"/>
                </a:lnTo>
                <a:lnTo>
                  <a:pt x="4527" y="42"/>
                </a:lnTo>
                <a:lnTo>
                  <a:pt x="4671" y="82"/>
                </a:lnTo>
                <a:lnTo>
                  <a:pt x="4817" y="124"/>
                </a:lnTo>
                <a:lnTo>
                  <a:pt x="4832" y="202"/>
                </a:lnTo>
                <a:lnTo>
                  <a:pt x="4926" y="285"/>
                </a:lnTo>
                <a:lnTo>
                  <a:pt x="5130" y="250"/>
                </a:lnTo>
                <a:lnTo>
                  <a:pt x="5250" y="282"/>
                </a:lnTo>
                <a:lnTo>
                  <a:pt x="5370" y="314"/>
                </a:lnTo>
                <a:lnTo>
                  <a:pt x="5391" y="364"/>
                </a:lnTo>
                <a:lnTo>
                  <a:pt x="5569" y="423"/>
                </a:lnTo>
                <a:lnTo>
                  <a:pt x="5705" y="399"/>
                </a:lnTo>
                <a:lnTo>
                  <a:pt x="5841" y="375"/>
                </a:lnTo>
                <a:lnTo>
                  <a:pt x="6025" y="278"/>
                </a:lnTo>
                <a:lnTo>
                  <a:pt x="6183" y="325"/>
                </a:lnTo>
                <a:lnTo>
                  <a:pt x="6274" y="335"/>
                </a:lnTo>
                <a:lnTo>
                  <a:pt x="6406" y="367"/>
                </a:lnTo>
                <a:lnTo>
                  <a:pt x="6545" y="277"/>
                </a:lnTo>
                <a:lnTo>
                  <a:pt x="6587" y="179"/>
                </a:lnTo>
                <a:lnTo>
                  <a:pt x="6712" y="15"/>
                </a:lnTo>
                <a:lnTo>
                  <a:pt x="6701" y="0"/>
                </a:lnTo>
                <a:lnTo>
                  <a:pt x="7257" y="0"/>
                </a:lnTo>
                <a:lnTo>
                  <a:pt x="7271" y="42"/>
                </a:lnTo>
                <a:lnTo>
                  <a:pt x="7304" y="136"/>
                </a:lnTo>
                <a:lnTo>
                  <a:pt x="7337" y="230"/>
                </a:lnTo>
                <a:lnTo>
                  <a:pt x="7372" y="324"/>
                </a:lnTo>
                <a:lnTo>
                  <a:pt x="7451" y="375"/>
                </a:lnTo>
                <a:lnTo>
                  <a:pt x="7604" y="427"/>
                </a:lnTo>
                <a:lnTo>
                  <a:pt x="7681" y="476"/>
                </a:lnTo>
                <a:lnTo>
                  <a:pt x="7714" y="625"/>
                </a:lnTo>
                <a:lnTo>
                  <a:pt x="7888" y="602"/>
                </a:lnTo>
                <a:lnTo>
                  <a:pt x="8088" y="543"/>
                </a:lnTo>
                <a:lnTo>
                  <a:pt x="8074" y="661"/>
                </a:lnTo>
                <a:lnTo>
                  <a:pt x="7988" y="822"/>
                </a:lnTo>
                <a:lnTo>
                  <a:pt x="7901" y="985"/>
                </a:lnTo>
                <a:lnTo>
                  <a:pt x="7779" y="962"/>
                </a:lnTo>
                <a:lnTo>
                  <a:pt x="7716" y="1032"/>
                </a:lnTo>
                <a:lnTo>
                  <a:pt x="7716" y="1156"/>
                </a:lnTo>
                <a:lnTo>
                  <a:pt x="7717" y="1278"/>
                </a:lnTo>
                <a:lnTo>
                  <a:pt x="7655" y="1310"/>
                </a:lnTo>
                <a:lnTo>
                  <a:pt x="7661" y="1347"/>
                </a:lnTo>
                <a:lnTo>
                  <a:pt x="7671" y="1365"/>
                </a:lnTo>
                <a:lnTo>
                  <a:pt x="7679" y="1321"/>
                </a:lnTo>
                <a:lnTo>
                  <a:pt x="7697" y="1321"/>
                </a:lnTo>
                <a:lnTo>
                  <a:pt x="7801" y="1239"/>
                </a:lnTo>
                <a:lnTo>
                  <a:pt x="7841" y="1227"/>
                </a:lnTo>
                <a:lnTo>
                  <a:pt x="7843" y="1288"/>
                </a:lnTo>
                <a:lnTo>
                  <a:pt x="7916" y="1294"/>
                </a:lnTo>
                <a:lnTo>
                  <a:pt x="8066" y="1246"/>
                </a:lnTo>
                <a:lnTo>
                  <a:pt x="8159" y="1152"/>
                </a:lnTo>
                <a:lnTo>
                  <a:pt x="8251" y="1058"/>
                </a:lnTo>
                <a:lnTo>
                  <a:pt x="8348" y="929"/>
                </a:lnTo>
                <a:lnTo>
                  <a:pt x="8443" y="800"/>
                </a:lnTo>
                <a:lnTo>
                  <a:pt x="8539" y="672"/>
                </a:lnTo>
                <a:lnTo>
                  <a:pt x="8632" y="543"/>
                </a:lnTo>
                <a:lnTo>
                  <a:pt x="8658" y="429"/>
                </a:lnTo>
                <a:lnTo>
                  <a:pt x="8682" y="314"/>
                </a:lnTo>
                <a:lnTo>
                  <a:pt x="8675" y="241"/>
                </a:lnTo>
                <a:lnTo>
                  <a:pt x="8715" y="152"/>
                </a:lnTo>
                <a:lnTo>
                  <a:pt x="8754" y="62"/>
                </a:lnTo>
                <a:lnTo>
                  <a:pt x="8752" y="0"/>
                </a:lnTo>
                <a:lnTo>
                  <a:pt x="10252" y="0"/>
                </a:lnTo>
                <a:lnTo>
                  <a:pt x="10266" y="43"/>
                </a:lnTo>
                <a:lnTo>
                  <a:pt x="10312" y="181"/>
                </a:lnTo>
                <a:lnTo>
                  <a:pt x="10417" y="95"/>
                </a:lnTo>
                <a:lnTo>
                  <a:pt x="10445" y="0"/>
                </a:lnTo>
                <a:lnTo>
                  <a:pt x="0" y="0"/>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39" name="Freeform 121" descr="10%"/>
          <p:cNvSpPr>
            <a:spLocks/>
          </p:cNvSpPr>
          <p:nvPr/>
        </p:nvSpPr>
        <p:spPr bwMode="auto">
          <a:xfrm>
            <a:off x="7000875" y="1339850"/>
            <a:ext cx="250825" cy="531813"/>
          </a:xfrm>
          <a:custGeom>
            <a:avLst/>
            <a:gdLst>
              <a:gd name="T0" fmla="*/ 2147483647 w 314"/>
              <a:gd name="T1" fmla="*/ 2147483647 h 853"/>
              <a:gd name="T2" fmla="*/ 2147483647 w 314"/>
              <a:gd name="T3" fmla="*/ 2147483647 h 853"/>
              <a:gd name="T4" fmla="*/ 2147483647 w 314"/>
              <a:gd name="T5" fmla="*/ 2147483647 h 853"/>
              <a:gd name="T6" fmla="*/ 2147483647 w 314"/>
              <a:gd name="T7" fmla="*/ 2147483647 h 853"/>
              <a:gd name="T8" fmla="*/ 2147483647 w 314"/>
              <a:gd name="T9" fmla="*/ 2147483647 h 853"/>
              <a:gd name="T10" fmla="*/ 2147483647 w 314"/>
              <a:gd name="T11" fmla="*/ 0 h 853"/>
              <a:gd name="T12" fmla="*/ 0 w 314"/>
              <a:gd name="T13" fmla="*/ 0 h 853"/>
              <a:gd name="T14" fmla="*/ 2147483647 w 314"/>
              <a:gd name="T15" fmla="*/ 2147483647 h 853"/>
              <a:gd name="T16" fmla="*/ 2147483647 w 314"/>
              <a:gd name="T17" fmla="*/ 2147483647 h 853"/>
              <a:gd name="T18" fmla="*/ 2147483647 w 314"/>
              <a:gd name="T19" fmla="*/ 2147483647 h 853"/>
              <a:gd name="T20" fmla="*/ 2147483647 w 314"/>
              <a:gd name="T21" fmla="*/ 2147483647 h 853"/>
              <a:gd name="T22" fmla="*/ 2147483647 w 314"/>
              <a:gd name="T23" fmla="*/ 2147483647 h 853"/>
              <a:gd name="T24" fmla="*/ 2147483647 w 314"/>
              <a:gd name="T25" fmla="*/ 2147483647 h 853"/>
              <a:gd name="T26" fmla="*/ 2147483647 w 314"/>
              <a:gd name="T27" fmla="*/ 2147483647 h 853"/>
              <a:gd name="T28" fmla="*/ 2147483647 w 314"/>
              <a:gd name="T29" fmla="*/ 2147483647 h 853"/>
              <a:gd name="T30" fmla="*/ 2147483647 w 314"/>
              <a:gd name="T31" fmla="*/ 2147483647 h 853"/>
              <a:gd name="T32" fmla="*/ 2147483647 w 314"/>
              <a:gd name="T33" fmla="*/ 2147483647 h 853"/>
              <a:gd name="T34" fmla="*/ 2147483647 w 314"/>
              <a:gd name="T35" fmla="*/ 2147483647 h 853"/>
              <a:gd name="T36" fmla="*/ 2147483647 w 314"/>
              <a:gd name="T37" fmla="*/ 2147483647 h 853"/>
              <a:gd name="T38" fmla="*/ 2147483647 w 314"/>
              <a:gd name="T39" fmla="*/ 2147483647 h 853"/>
              <a:gd name="T40" fmla="*/ 2147483647 w 314"/>
              <a:gd name="T41" fmla="*/ 2147483647 h 853"/>
              <a:gd name="T42" fmla="*/ 2147483647 w 314"/>
              <a:gd name="T43" fmla="*/ 2147483647 h 853"/>
              <a:gd name="T44" fmla="*/ 2147483647 w 314"/>
              <a:gd name="T45" fmla="*/ 2147483647 h 853"/>
              <a:gd name="T46" fmla="*/ 2147483647 w 314"/>
              <a:gd name="T47" fmla="*/ 2147483647 h 8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4"/>
              <a:gd name="T73" fmla="*/ 0 h 853"/>
              <a:gd name="T74" fmla="*/ 314 w 314"/>
              <a:gd name="T75" fmla="*/ 853 h 8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4" h="853">
                <a:moveTo>
                  <a:pt x="314" y="497"/>
                </a:moveTo>
                <a:lnTo>
                  <a:pt x="268" y="379"/>
                </a:lnTo>
                <a:lnTo>
                  <a:pt x="222" y="262"/>
                </a:lnTo>
                <a:lnTo>
                  <a:pt x="175" y="146"/>
                </a:lnTo>
                <a:lnTo>
                  <a:pt x="130" y="31"/>
                </a:lnTo>
                <a:lnTo>
                  <a:pt x="134" y="0"/>
                </a:lnTo>
                <a:lnTo>
                  <a:pt x="0" y="0"/>
                </a:lnTo>
                <a:lnTo>
                  <a:pt x="12" y="103"/>
                </a:lnTo>
                <a:lnTo>
                  <a:pt x="32" y="210"/>
                </a:lnTo>
                <a:lnTo>
                  <a:pt x="26" y="345"/>
                </a:lnTo>
                <a:lnTo>
                  <a:pt x="17" y="482"/>
                </a:lnTo>
                <a:lnTo>
                  <a:pt x="32" y="595"/>
                </a:lnTo>
                <a:lnTo>
                  <a:pt x="47" y="708"/>
                </a:lnTo>
                <a:lnTo>
                  <a:pt x="38" y="851"/>
                </a:lnTo>
                <a:lnTo>
                  <a:pt x="65" y="851"/>
                </a:lnTo>
                <a:lnTo>
                  <a:pt x="116" y="754"/>
                </a:lnTo>
                <a:lnTo>
                  <a:pt x="184" y="804"/>
                </a:lnTo>
                <a:lnTo>
                  <a:pt x="194" y="853"/>
                </a:lnTo>
                <a:lnTo>
                  <a:pt x="182" y="749"/>
                </a:lnTo>
                <a:lnTo>
                  <a:pt x="91" y="583"/>
                </a:lnTo>
                <a:lnTo>
                  <a:pt x="158" y="411"/>
                </a:lnTo>
                <a:lnTo>
                  <a:pt x="199" y="407"/>
                </a:lnTo>
                <a:lnTo>
                  <a:pt x="289" y="460"/>
                </a:lnTo>
                <a:lnTo>
                  <a:pt x="314" y="497"/>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0" name="Freeform 122"/>
          <p:cNvSpPr>
            <a:spLocks/>
          </p:cNvSpPr>
          <p:nvPr/>
        </p:nvSpPr>
        <p:spPr bwMode="auto">
          <a:xfrm>
            <a:off x="8094663" y="1477963"/>
            <a:ext cx="69850" cy="52387"/>
          </a:xfrm>
          <a:custGeom>
            <a:avLst/>
            <a:gdLst>
              <a:gd name="T0" fmla="*/ 2147483647 w 85"/>
              <a:gd name="T1" fmla="*/ 2147483647 h 83"/>
              <a:gd name="T2" fmla="*/ 0 w 85"/>
              <a:gd name="T3" fmla="*/ 2147483647 h 83"/>
              <a:gd name="T4" fmla="*/ 2147483647 w 85"/>
              <a:gd name="T5" fmla="*/ 0 h 83"/>
              <a:gd name="T6" fmla="*/ 2147483647 w 85"/>
              <a:gd name="T7" fmla="*/ 2147483647 h 83"/>
              <a:gd name="T8" fmla="*/ 0 60000 65536"/>
              <a:gd name="T9" fmla="*/ 0 60000 65536"/>
              <a:gd name="T10" fmla="*/ 0 60000 65536"/>
              <a:gd name="T11" fmla="*/ 0 60000 65536"/>
              <a:gd name="T12" fmla="*/ 0 w 85"/>
              <a:gd name="T13" fmla="*/ 0 h 83"/>
              <a:gd name="T14" fmla="*/ 85 w 85"/>
              <a:gd name="T15" fmla="*/ 83 h 83"/>
            </a:gdLst>
            <a:ahLst/>
            <a:cxnLst>
              <a:cxn ang="T8">
                <a:pos x="T0" y="T1"/>
              </a:cxn>
              <a:cxn ang="T9">
                <a:pos x="T2" y="T3"/>
              </a:cxn>
              <a:cxn ang="T10">
                <a:pos x="T4" y="T5"/>
              </a:cxn>
              <a:cxn ang="T11">
                <a:pos x="T6" y="T7"/>
              </a:cxn>
            </a:cxnLst>
            <a:rect l="T12" t="T13" r="T14" b="T15"/>
            <a:pathLst>
              <a:path w="85" h="83">
                <a:moveTo>
                  <a:pt x="85" y="10"/>
                </a:moveTo>
                <a:lnTo>
                  <a:pt x="0" y="83"/>
                </a:lnTo>
                <a:lnTo>
                  <a:pt x="56" y="0"/>
                </a:lnTo>
                <a:lnTo>
                  <a:pt x="85" y="1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1" name="Freeform 123" descr="10%"/>
          <p:cNvSpPr>
            <a:spLocks/>
          </p:cNvSpPr>
          <p:nvPr/>
        </p:nvSpPr>
        <p:spPr bwMode="auto">
          <a:xfrm>
            <a:off x="1512888" y="3214688"/>
            <a:ext cx="704850" cy="344487"/>
          </a:xfrm>
          <a:custGeom>
            <a:avLst/>
            <a:gdLst>
              <a:gd name="T0" fmla="*/ 2147483647 w 882"/>
              <a:gd name="T1" fmla="*/ 2147483647 h 553"/>
              <a:gd name="T2" fmla="*/ 2147483647 w 882"/>
              <a:gd name="T3" fmla="*/ 2147483647 h 553"/>
              <a:gd name="T4" fmla="*/ 2147483647 w 882"/>
              <a:gd name="T5" fmla="*/ 2147483647 h 553"/>
              <a:gd name="T6" fmla="*/ 2147483647 w 882"/>
              <a:gd name="T7" fmla="*/ 2147483647 h 553"/>
              <a:gd name="T8" fmla="*/ 0 w 882"/>
              <a:gd name="T9" fmla="*/ 2147483647 h 553"/>
              <a:gd name="T10" fmla="*/ 2147483647 w 882"/>
              <a:gd name="T11" fmla="*/ 2147483647 h 553"/>
              <a:gd name="T12" fmla="*/ 2147483647 w 882"/>
              <a:gd name="T13" fmla="*/ 2147483647 h 553"/>
              <a:gd name="T14" fmla="*/ 2147483647 w 882"/>
              <a:gd name="T15" fmla="*/ 2147483647 h 553"/>
              <a:gd name="T16" fmla="*/ 2147483647 w 882"/>
              <a:gd name="T17" fmla="*/ 0 h 553"/>
              <a:gd name="T18" fmla="*/ 2147483647 w 882"/>
              <a:gd name="T19" fmla="*/ 2147483647 h 553"/>
              <a:gd name="T20" fmla="*/ 2147483647 w 882"/>
              <a:gd name="T21" fmla="*/ 2147483647 h 553"/>
              <a:gd name="T22" fmla="*/ 2147483647 w 882"/>
              <a:gd name="T23" fmla="*/ 2147483647 h 553"/>
              <a:gd name="T24" fmla="*/ 2147483647 w 882"/>
              <a:gd name="T25" fmla="*/ 2147483647 h 553"/>
              <a:gd name="T26" fmla="*/ 2147483647 w 882"/>
              <a:gd name="T27" fmla="*/ 2147483647 h 553"/>
              <a:gd name="T28" fmla="*/ 2147483647 w 882"/>
              <a:gd name="T29" fmla="*/ 2147483647 h 553"/>
              <a:gd name="T30" fmla="*/ 2147483647 w 882"/>
              <a:gd name="T31" fmla="*/ 2147483647 h 553"/>
              <a:gd name="T32" fmla="*/ 2147483647 w 882"/>
              <a:gd name="T33" fmla="*/ 2147483647 h 553"/>
              <a:gd name="T34" fmla="*/ 2147483647 w 882"/>
              <a:gd name="T35" fmla="*/ 2147483647 h 553"/>
              <a:gd name="T36" fmla="*/ 2147483647 w 882"/>
              <a:gd name="T37" fmla="*/ 2147483647 h 553"/>
              <a:gd name="T38" fmla="*/ 2147483647 w 882"/>
              <a:gd name="T39" fmla="*/ 2147483647 h 553"/>
              <a:gd name="T40" fmla="*/ 2147483647 w 882"/>
              <a:gd name="T41" fmla="*/ 2147483647 h 553"/>
              <a:gd name="T42" fmla="*/ 2147483647 w 882"/>
              <a:gd name="T43" fmla="*/ 2147483647 h 553"/>
              <a:gd name="T44" fmla="*/ 2147483647 w 882"/>
              <a:gd name="T45" fmla="*/ 2147483647 h 5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2"/>
              <a:gd name="T70" fmla="*/ 0 h 553"/>
              <a:gd name="T71" fmla="*/ 882 w 882"/>
              <a:gd name="T72" fmla="*/ 553 h 5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2" h="553">
                <a:moveTo>
                  <a:pt x="479" y="440"/>
                </a:moveTo>
                <a:lnTo>
                  <a:pt x="342" y="414"/>
                </a:lnTo>
                <a:lnTo>
                  <a:pt x="237" y="389"/>
                </a:lnTo>
                <a:lnTo>
                  <a:pt x="119" y="312"/>
                </a:lnTo>
                <a:lnTo>
                  <a:pt x="0" y="236"/>
                </a:lnTo>
                <a:lnTo>
                  <a:pt x="19" y="150"/>
                </a:lnTo>
                <a:lnTo>
                  <a:pt x="120" y="35"/>
                </a:lnTo>
                <a:lnTo>
                  <a:pt x="124" y="47"/>
                </a:lnTo>
                <a:lnTo>
                  <a:pt x="190" y="0"/>
                </a:lnTo>
                <a:lnTo>
                  <a:pt x="261" y="58"/>
                </a:lnTo>
                <a:lnTo>
                  <a:pt x="373" y="179"/>
                </a:lnTo>
                <a:lnTo>
                  <a:pt x="423" y="160"/>
                </a:lnTo>
                <a:lnTo>
                  <a:pt x="449" y="205"/>
                </a:lnTo>
                <a:lnTo>
                  <a:pt x="539" y="253"/>
                </a:lnTo>
                <a:lnTo>
                  <a:pt x="547" y="281"/>
                </a:lnTo>
                <a:lnTo>
                  <a:pt x="650" y="332"/>
                </a:lnTo>
                <a:lnTo>
                  <a:pt x="747" y="346"/>
                </a:lnTo>
                <a:lnTo>
                  <a:pt x="882" y="361"/>
                </a:lnTo>
                <a:lnTo>
                  <a:pt x="859" y="553"/>
                </a:lnTo>
                <a:lnTo>
                  <a:pt x="733" y="546"/>
                </a:lnTo>
                <a:lnTo>
                  <a:pt x="591" y="527"/>
                </a:lnTo>
                <a:lnTo>
                  <a:pt x="515" y="502"/>
                </a:lnTo>
                <a:lnTo>
                  <a:pt x="479" y="440"/>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2" name="Freeform 124" descr="10%"/>
          <p:cNvSpPr>
            <a:spLocks/>
          </p:cNvSpPr>
          <p:nvPr/>
        </p:nvSpPr>
        <p:spPr bwMode="auto">
          <a:xfrm>
            <a:off x="-71438" y="2643188"/>
            <a:ext cx="1489076" cy="1152525"/>
          </a:xfrm>
          <a:custGeom>
            <a:avLst/>
            <a:gdLst>
              <a:gd name="T0" fmla="*/ 2147483647 w 1856"/>
              <a:gd name="T1" fmla="*/ 2147483647 h 1845"/>
              <a:gd name="T2" fmla="*/ 2147483647 w 1856"/>
              <a:gd name="T3" fmla="*/ 2147483647 h 1845"/>
              <a:gd name="T4" fmla="*/ 2147483647 w 1856"/>
              <a:gd name="T5" fmla="*/ 2147483647 h 1845"/>
              <a:gd name="T6" fmla="*/ 2147483647 w 1856"/>
              <a:gd name="T7" fmla="*/ 2147483647 h 1845"/>
              <a:gd name="T8" fmla="*/ 2147483647 w 1856"/>
              <a:gd name="T9" fmla="*/ 2147483647 h 1845"/>
              <a:gd name="T10" fmla="*/ 2147483647 w 1856"/>
              <a:gd name="T11" fmla="*/ 2147483647 h 1845"/>
              <a:gd name="T12" fmla="*/ 2147483647 w 1856"/>
              <a:gd name="T13" fmla="*/ 2147483647 h 1845"/>
              <a:gd name="T14" fmla="*/ 2147483647 w 1856"/>
              <a:gd name="T15" fmla="*/ 2147483647 h 1845"/>
              <a:gd name="T16" fmla="*/ 2147483647 w 1856"/>
              <a:gd name="T17" fmla="*/ 2147483647 h 1845"/>
              <a:gd name="T18" fmla="*/ 2147483647 w 1856"/>
              <a:gd name="T19" fmla="*/ 2147483647 h 1845"/>
              <a:gd name="T20" fmla="*/ 2147483647 w 1856"/>
              <a:gd name="T21" fmla="*/ 2147483647 h 1845"/>
              <a:gd name="T22" fmla="*/ 2147483647 w 1856"/>
              <a:gd name="T23" fmla="*/ 2147483647 h 1845"/>
              <a:gd name="T24" fmla="*/ 2147483647 w 1856"/>
              <a:gd name="T25" fmla="*/ 2147483647 h 1845"/>
              <a:gd name="T26" fmla="*/ 2147483647 w 1856"/>
              <a:gd name="T27" fmla="*/ 2147483647 h 1845"/>
              <a:gd name="T28" fmla="*/ 2147483647 w 1856"/>
              <a:gd name="T29" fmla="*/ 2147483647 h 1845"/>
              <a:gd name="T30" fmla="*/ 2147483647 w 1856"/>
              <a:gd name="T31" fmla="*/ 2147483647 h 1845"/>
              <a:gd name="T32" fmla="*/ 2147483647 w 1856"/>
              <a:gd name="T33" fmla="*/ 2147483647 h 1845"/>
              <a:gd name="T34" fmla="*/ 2147483647 w 1856"/>
              <a:gd name="T35" fmla="*/ 2147483647 h 1845"/>
              <a:gd name="T36" fmla="*/ 2147483647 w 1856"/>
              <a:gd name="T37" fmla="*/ 2147483647 h 1845"/>
              <a:gd name="T38" fmla="*/ 2147483647 w 1856"/>
              <a:gd name="T39" fmla="*/ 2147483647 h 1845"/>
              <a:gd name="T40" fmla="*/ 2147483647 w 1856"/>
              <a:gd name="T41" fmla="*/ 2147483647 h 1845"/>
              <a:gd name="T42" fmla="*/ 2147483647 w 1856"/>
              <a:gd name="T43" fmla="*/ 2147483647 h 1845"/>
              <a:gd name="T44" fmla="*/ 2147483647 w 1856"/>
              <a:gd name="T45" fmla="*/ 2147483647 h 1845"/>
              <a:gd name="T46" fmla="*/ 2147483647 w 1856"/>
              <a:gd name="T47" fmla="*/ 2147483647 h 1845"/>
              <a:gd name="T48" fmla="*/ 2147483647 w 1856"/>
              <a:gd name="T49" fmla="*/ 2147483647 h 1845"/>
              <a:gd name="T50" fmla="*/ 2147483647 w 1856"/>
              <a:gd name="T51" fmla="*/ 2147483647 h 1845"/>
              <a:gd name="T52" fmla="*/ 2147483647 w 1856"/>
              <a:gd name="T53" fmla="*/ 2147483647 h 1845"/>
              <a:gd name="T54" fmla="*/ 0 w 1856"/>
              <a:gd name="T55" fmla="*/ 2147483647 h 1845"/>
              <a:gd name="T56" fmla="*/ 2147483647 w 1856"/>
              <a:gd name="T57" fmla="*/ 2147483647 h 1845"/>
              <a:gd name="T58" fmla="*/ 2147483647 w 1856"/>
              <a:gd name="T59" fmla="*/ 2147483647 h 1845"/>
              <a:gd name="T60" fmla="*/ 0 w 1856"/>
              <a:gd name="T61" fmla="*/ 2147483647 h 1845"/>
              <a:gd name="T62" fmla="*/ 2147483647 w 1856"/>
              <a:gd name="T63" fmla="*/ 2147483647 h 1845"/>
              <a:gd name="T64" fmla="*/ 2147483647 w 1856"/>
              <a:gd name="T65" fmla="*/ 2147483647 h 18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6"/>
              <a:gd name="T100" fmla="*/ 0 h 1845"/>
              <a:gd name="T101" fmla="*/ 1856 w 1856"/>
              <a:gd name="T102" fmla="*/ 1845 h 18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6" h="1845">
                <a:moveTo>
                  <a:pt x="350" y="1612"/>
                </a:moveTo>
                <a:lnTo>
                  <a:pt x="376" y="1682"/>
                </a:lnTo>
                <a:lnTo>
                  <a:pt x="411" y="1702"/>
                </a:lnTo>
                <a:lnTo>
                  <a:pt x="456" y="1809"/>
                </a:lnTo>
                <a:lnTo>
                  <a:pt x="531" y="1845"/>
                </a:lnTo>
                <a:lnTo>
                  <a:pt x="596" y="1819"/>
                </a:lnTo>
                <a:lnTo>
                  <a:pt x="601" y="1769"/>
                </a:lnTo>
                <a:lnTo>
                  <a:pt x="698" y="1774"/>
                </a:lnTo>
                <a:lnTo>
                  <a:pt x="813" y="1755"/>
                </a:lnTo>
                <a:lnTo>
                  <a:pt x="853" y="1762"/>
                </a:lnTo>
                <a:lnTo>
                  <a:pt x="842" y="1579"/>
                </a:lnTo>
                <a:lnTo>
                  <a:pt x="799" y="1577"/>
                </a:lnTo>
                <a:lnTo>
                  <a:pt x="801" y="1481"/>
                </a:lnTo>
                <a:lnTo>
                  <a:pt x="732" y="1430"/>
                </a:lnTo>
                <a:lnTo>
                  <a:pt x="843" y="1264"/>
                </a:lnTo>
                <a:lnTo>
                  <a:pt x="884" y="1276"/>
                </a:lnTo>
                <a:lnTo>
                  <a:pt x="994" y="1273"/>
                </a:lnTo>
                <a:lnTo>
                  <a:pt x="1102" y="1156"/>
                </a:lnTo>
                <a:lnTo>
                  <a:pt x="1209" y="1039"/>
                </a:lnTo>
                <a:lnTo>
                  <a:pt x="1299" y="934"/>
                </a:lnTo>
                <a:lnTo>
                  <a:pt x="1381" y="842"/>
                </a:lnTo>
                <a:lnTo>
                  <a:pt x="1399" y="737"/>
                </a:lnTo>
                <a:lnTo>
                  <a:pt x="1497" y="679"/>
                </a:lnTo>
                <a:lnTo>
                  <a:pt x="1463" y="637"/>
                </a:lnTo>
                <a:lnTo>
                  <a:pt x="1438" y="586"/>
                </a:lnTo>
                <a:lnTo>
                  <a:pt x="1401" y="554"/>
                </a:lnTo>
                <a:lnTo>
                  <a:pt x="1403" y="480"/>
                </a:lnTo>
                <a:lnTo>
                  <a:pt x="1421" y="438"/>
                </a:lnTo>
                <a:lnTo>
                  <a:pt x="1391" y="375"/>
                </a:lnTo>
                <a:lnTo>
                  <a:pt x="1410" y="328"/>
                </a:lnTo>
                <a:lnTo>
                  <a:pt x="1565" y="352"/>
                </a:lnTo>
                <a:lnTo>
                  <a:pt x="1706" y="312"/>
                </a:lnTo>
                <a:lnTo>
                  <a:pt x="1856" y="213"/>
                </a:lnTo>
                <a:lnTo>
                  <a:pt x="1728" y="170"/>
                </a:lnTo>
                <a:lnTo>
                  <a:pt x="1665" y="128"/>
                </a:lnTo>
                <a:lnTo>
                  <a:pt x="1658" y="38"/>
                </a:lnTo>
                <a:lnTo>
                  <a:pt x="1545" y="0"/>
                </a:lnTo>
                <a:lnTo>
                  <a:pt x="1399" y="31"/>
                </a:lnTo>
                <a:lnTo>
                  <a:pt x="1254" y="62"/>
                </a:lnTo>
                <a:lnTo>
                  <a:pt x="1154" y="148"/>
                </a:lnTo>
                <a:lnTo>
                  <a:pt x="1158" y="266"/>
                </a:lnTo>
                <a:lnTo>
                  <a:pt x="1085" y="368"/>
                </a:lnTo>
                <a:lnTo>
                  <a:pt x="1042" y="429"/>
                </a:lnTo>
                <a:lnTo>
                  <a:pt x="943" y="436"/>
                </a:lnTo>
                <a:lnTo>
                  <a:pt x="976" y="515"/>
                </a:lnTo>
                <a:lnTo>
                  <a:pt x="857" y="593"/>
                </a:lnTo>
                <a:lnTo>
                  <a:pt x="787" y="749"/>
                </a:lnTo>
                <a:lnTo>
                  <a:pt x="681" y="742"/>
                </a:lnTo>
                <a:lnTo>
                  <a:pt x="637" y="781"/>
                </a:lnTo>
                <a:lnTo>
                  <a:pt x="511" y="828"/>
                </a:lnTo>
                <a:lnTo>
                  <a:pt x="447" y="937"/>
                </a:lnTo>
                <a:lnTo>
                  <a:pt x="429" y="999"/>
                </a:lnTo>
                <a:lnTo>
                  <a:pt x="299" y="1028"/>
                </a:lnTo>
                <a:lnTo>
                  <a:pt x="169" y="1058"/>
                </a:lnTo>
                <a:lnTo>
                  <a:pt x="0" y="1062"/>
                </a:lnTo>
                <a:lnTo>
                  <a:pt x="0" y="1223"/>
                </a:lnTo>
                <a:lnTo>
                  <a:pt x="6" y="1227"/>
                </a:lnTo>
                <a:lnTo>
                  <a:pt x="1" y="1366"/>
                </a:lnTo>
                <a:lnTo>
                  <a:pt x="33" y="1384"/>
                </a:lnTo>
                <a:lnTo>
                  <a:pt x="15" y="1448"/>
                </a:lnTo>
                <a:lnTo>
                  <a:pt x="0" y="1453"/>
                </a:lnTo>
                <a:lnTo>
                  <a:pt x="0" y="1640"/>
                </a:lnTo>
                <a:lnTo>
                  <a:pt x="19" y="1640"/>
                </a:lnTo>
                <a:lnTo>
                  <a:pt x="109" y="1633"/>
                </a:lnTo>
                <a:lnTo>
                  <a:pt x="232" y="1622"/>
                </a:lnTo>
                <a:lnTo>
                  <a:pt x="350" y="1612"/>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3" name="Freeform 125" descr="10%"/>
          <p:cNvSpPr>
            <a:spLocks/>
          </p:cNvSpPr>
          <p:nvPr/>
        </p:nvSpPr>
        <p:spPr bwMode="auto">
          <a:xfrm>
            <a:off x="-71438" y="2525713"/>
            <a:ext cx="1274763" cy="779462"/>
          </a:xfrm>
          <a:custGeom>
            <a:avLst/>
            <a:gdLst>
              <a:gd name="T0" fmla="*/ 0 w 1589"/>
              <a:gd name="T1" fmla="*/ 2147483647 h 1251"/>
              <a:gd name="T2" fmla="*/ 2147483647 w 1589"/>
              <a:gd name="T3" fmla="*/ 2147483647 h 1251"/>
              <a:gd name="T4" fmla="*/ 2147483647 w 1589"/>
              <a:gd name="T5" fmla="*/ 2147483647 h 1251"/>
              <a:gd name="T6" fmla="*/ 2147483647 w 1589"/>
              <a:gd name="T7" fmla="*/ 2147483647 h 1251"/>
              <a:gd name="T8" fmla="*/ 2147483647 w 1589"/>
              <a:gd name="T9" fmla="*/ 2147483647 h 1251"/>
              <a:gd name="T10" fmla="*/ 2147483647 w 1589"/>
              <a:gd name="T11" fmla="*/ 2147483647 h 1251"/>
              <a:gd name="T12" fmla="*/ 2147483647 w 1589"/>
              <a:gd name="T13" fmla="*/ 2147483647 h 1251"/>
              <a:gd name="T14" fmla="*/ 2147483647 w 1589"/>
              <a:gd name="T15" fmla="*/ 2147483647 h 1251"/>
              <a:gd name="T16" fmla="*/ 2147483647 w 1589"/>
              <a:gd name="T17" fmla="*/ 2147483647 h 1251"/>
              <a:gd name="T18" fmla="*/ 2147483647 w 1589"/>
              <a:gd name="T19" fmla="*/ 2147483647 h 1251"/>
              <a:gd name="T20" fmla="*/ 2147483647 w 1589"/>
              <a:gd name="T21" fmla="*/ 2147483647 h 1251"/>
              <a:gd name="T22" fmla="*/ 2147483647 w 1589"/>
              <a:gd name="T23" fmla="*/ 2147483647 h 1251"/>
              <a:gd name="T24" fmla="*/ 2147483647 w 1589"/>
              <a:gd name="T25" fmla="*/ 2147483647 h 1251"/>
              <a:gd name="T26" fmla="*/ 2147483647 w 1589"/>
              <a:gd name="T27" fmla="*/ 2147483647 h 1251"/>
              <a:gd name="T28" fmla="*/ 2147483647 w 1589"/>
              <a:gd name="T29" fmla="*/ 2147483647 h 1251"/>
              <a:gd name="T30" fmla="*/ 2147483647 w 1589"/>
              <a:gd name="T31" fmla="*/ 2147483647 h 1251"/>
              <a:gd name="T32" fmla="*/ 2147483647 w 1589"/>
              <a:gd name="T33" fmla="*/ 2147483647 h 1251"/>
              <a:gd name="T34" fmla="*/ 2147483647 w 1589"/>
              <a:gd name="T35" fmla="*/ 2147483647 h 1251"/>
              <a:gd name="T36" fmla="*/ 2147483647 w 1589"/>
              <a:gd name="T37" fmla="*/ 2147483647 h 1251"/>
              <a:gd name="T38" fmla="*/ 2147483647 w 1589"/>
              <a:gd name="T39" fmla="*/ 2147483647 h 1251"/>
              <a:gd name="T40" fmla="*/ 2147483647 w 1589"/>
              <a:gd name="T41" fmla="*/ 2147483647 h 1251"/>
              <a:gd name="T42" fmla="*/ 2147483647 w 1589"/>
              <a:gd name="T43" fmla="*/ 2147483647 h 1251"/>
              <a:gd name="T44" fmla="*/ 2147483647 w 1589"/>
              <a:gd name="T45" fmla="*/ 2147483647 h 1251"/>
              <a:gd name="T46" fmla="*/ 2147483647 w 1589"/>
              <a:gd name="T47" fmla="*/ 2147483647 h 1251"/>
              <a:gd name="T48" fmla="*/ 2147483647 w 1589"/>
              <a:gd name="T49" fmla="*/ 2147483647 h 1251"/>
              <a:gd name="T50" fmla="*/ 2147483647 w 1589"/>
              <a:gd name="T51" fmla="*/ 2147483647 h 1251"/>
              <a:gd name="T52" fmla="*/ 2147483647 w 1589"/>
              <a:gd name="T53" fmla="*/ 2147483647 h 1251"/>
              <a:gd name="T54" fmla="*/ 2147483647 w 1589"/>
              <a:gd name="T55" fmla="*/ 2147483647 h 1251"/>
              <a:gd name="T56" fmla="*/ 2147483647 w 1589"/>
              <a:gd name="T57" fmla="*/ 0 h 1251"/>
              <a:gd name="T58" fmla="*/ 2147483647 w 1589"/>
              <a:gd name="T59" fmla="*/ 2147483647 h 1251"/>
              <a:gd name="T60" fmla="*/ 2147483647 w 1589"/>
              <a:gd name="T61" fmla="*/ 2147483647 h 1251"/>
              <a:gd name="T62" fmla="*/ 2147483647 w 1589"/>
              <a:gd name="T63" fmla="*/ 2147483647 h 1251"/>
              <a:gd name="T64" fmla="*/ 2147483647 w 1589"/>
              <a:gd name="T65" fmla="*/ 2147483647 h 1251"/>
              <a:gd name="T66" fmla="*/ 2147483647 w 1589"/>
              <a:gd name="T67" fmla="*/ 2147483647 h 1251"/>
              <a:gd name="T68" fmla="*/ 2147483647 w 1589"/>
              <a:gd name="T69" fmla="*/ 2147483647 h 1251"/>
              <a:gd name="T70" fmla="*/ 2147483647 w 1589"/>
              <a:gd name="T71" fmla="*/ 2147483647 h 1251"/>
              <a:gd name="T72" fmla="*/ 2147483647 w 1589"/>
              <a:gd name="T73" fmla="*/ 2147483647 h 1251"/>
              <a:gd name="T74" fmla="*/ 2147483647 w 1589"/>
              <a:gd name="T75" fmla="*/ 2147483647 h 1251"/>
              <a:gd name="T76" fmla="*/ 2147483647 w 1589"/>
              <a:gd name="T77" fmla="*/ 2147483647 h 1251"/>
              <a:gd name="T78" fmla="*/ 2147483647 w 1589"/>
              <a:gd name="T79" fmla="*/ 2147483647 h 1251"/>
              <a:gd name="T80" fmla="*/ 2147483647 w 1589"/>
              <a:gd name="T81" fmla="*/ 2147483647 h 1251"/>
              <a:gd name="T82" fmla="*/ 2147483647 w 1589"/>
              <a:gd name="T83" fmla="*/ 2147483647 h 1251"/>
              <a:gd name="T84" fmla="*/ 2147483647 w 1589"/>
              <a:gd name="T85" fmla="*/ 2147483647 h 1251"/>
              <a:gd name="T86" fmla="*/ 2147483647 w 1589"/>
              <a:gd name="T87" fmla="*/ 2147483647 h 1251"/>
              <a:gd name="T88" fmla="*/ 2147483647 w 1589"/>
              <a:gd name="T89" fmla="*/ 2147483647 h 1251"/>
              <a:gd name="T90" fmla="*/ 0 w 1589"/>
              <a:gd name="T91" fmla="*/ 2147483647 h 1251"/>
              <a:gd name="T92" fmla="*/ 0 w 1589"/>
              <a:gd name="T93" fmla="*/ 2147483647 h 12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89"/>
              <a:gd name="T142" fmla="*/ 0 h 1251"/>
              <a:gd name="T143" fmla="*/ 1589 w 1589"/>
              <a:gd name="T144" fmla="*/ 1251 h 12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89" h="1251">
                <a:moveTo>
                  <a:pt x="0" y="1251"/>
                </a:moveTo>
                <a:lnTo>
                  <a:pt x="169" y="1247"/>
                </a:lnTo>
                <a:lnTo>
                  <a:pt x="299" y="1217"/>
                </a:lnTo>
                <a:lnTo>
                  <a:pt x="429" y="1188"/>
                </a:lnTo>
                <a:lnTo>
                  <a:pt x="447" y="1126"/>
                </a:lnTo>
                <a:lnTo>
                  <a:pt x="511" y="1017"/>
                </a:lnTo>
                <a:lnTo>
                  <a:pt x="637" y="970"/>
                </a:lnTo>
                <a:lnTo>
                  <a:pt x="681" y="931"/>
                </a:lnTo>
                <a:lnTo>
                  <a:pt x="787" y="938"/>
                </a:lnTo>
                <a:lnTo>
                  <a:pt x="857" y="782"/>
                </a:lnTo>
                <a:lnTo>
                  <a:pt x="976" y="704"/>
                </a:lnTo>
                <a:lnTo>
                  <a:pt x="943" y="625"/>
                </a:lnTo>
                <a:lnTo>
                  <a:pt x="1042" y="618"/>
                </a:lnTo>
                <a:lnTo>
                  <a:pt x="1085" y="557"/>
                </a:lnTo>
                <a:lnTo>
                  <a:pt x="1158" y="455"/>
                </a:lnTo>
                <a:lnTo>
                  <a:pt x="1154" y="337"/>
                </a:lnTo>
                <a:lnTo>
                  <a:pt x="1254" y="251"/>
                </a:lnTo>
                <a:lnTo>
                  <a:pt x="1399" y="220"/>
                </a:lnTo>
                <a:lnTo>
                  <a:pt x="1545" y="189"/>
                </a:lnTo>
                <a:lnTo>
                  <a:pt x="1556" y="160"/>
                </a:lnTo>
                <a:lnTo>
                  <a:pt x="1587" y="161"/>
                </a:lnTo>
                <a:lnTo>
                  <a:pt x="1589" y="161"/>
                </a:lnTo>
                <a:lnTo>
                  <a:pt x="1500" y="150"/>
                </a:lnTo>
                <a:lnTo>
                  <a:pt x="1466" y="148"/>
                </a:lnTo>
                <a:lnTo>
                  <a:pt x="1381" y="152"/>
                </a:lnTo>
                <a:lnTo>
                  <a:pt x="1208" y="227"/>
                </a:lnTo>
                <a:lnTo>
                  <a:pt x="1241" y="62"/>
                </a:lnTo>
                <a:lnTo>
                  <a:pt x="1215" y="57"/>
                </a:lnTo>
                <a:lnTo>
                  <a:pt x="1210" y="0"/>
                </a:lnTo>
                <a:lnTo>
                  <a:pt x="1147" y="20"/>
                </a:lnTo>
                <a:lnTo>
                  <a:pt x="1094" y="103"/>
                </a:lnTo>
                <a:lnTo>
                  <a:pt x="991" y="145"/>
                </a:lnTo>
                <a:lnTo>
                  <a:pt x="955" y="170"/>
                </a:lnTo>
                <a:lnTo>
                  <a:pt x="879" y="173"/>
                </a:lnTo>
                <a:lnTo>
                  <a:pt x="818" y="185"/>
                </a:lnTo>
                <a:lnTo>
                  <a:pt x="794" y="160"/>
                </a:lnTo>
                <a:lnTo>
                  <a:pt x="694" y="141"/>
                </a:lnTo>
                <a:lnTo>
                  <a:pt x="594" y="122"/>
                </a:lnTo>
                <a:lnTo>
                  <a:pt x="535" y="161"/>
                </a:lnTo>
                <a:lnTo>
                  <a:pt x="478" y="203"/>
                </a:lnTo>
                <a:lnTo>
                  <a:pt x="385" y="309"/>
                </a:lnTo>
                <a:lnTo>
                  <a:pt x="257" y="365"/>
                </a:lnTo>
                <a:lnTo>
                  <a:pt x="191" y="436"/>
                </a:lnTo>
                <a:lnTo>
                  <a:pt x="132" y="426"/>
                </a:lnTo>
                <a:lnTo>
                  <a:pt x="47" y="388"/>
                </a:lnTo>
                <a:lnTo>
                  <a:pt x="0" y="469"/>
                </a:lnTo>
                <a:lnTo>
                  <a:pt x="0" y="1251"/>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4" name="Freeform 126"/>
          <p:cNvSpPr>
            <a:spLocks/>
          </p:cNvSpPr>
          <p:nvPr/>
        </p:nvSpPr>
        <p:spPr bwMode="auto">
          <a:xfrm>
            <a:off x="-71438" y="2670175"/>
            <a:ext cx="57150" cy="879475"/>
          </a:xfrm>
          <a:custGeom>
            <a:avLst/>
            <a:gdLst>
              <a:gd name="T0" fmla="*/ 0 w 70"/>
              <a:gd name="T1" fmla="*/ 0 h 1411"/>
              <a:gd name="T2" fmla="*/ 2147483647 w 70"/>
              <a:gd name="T3" fmla="*/ 2147483647 h 1411"/>
              <a:gd name="T4" fmla="*/ 2147483647 w 70"/>
              <a:gd name="T5" fmla="*/ 2147483647 h 1411"/>
              <a:gd name="T6" fmla="*/ 0 w 70"/>
              <a:gd name="T7" fmla="*/ 2147483647 h 1411"/>
              <a:gd name="T8" fmla="*/ 0 w 70"/>
              <a:gd name="T9" fmla="*/ 2147483647 h 1411"/>
              <a:gd name="T10" fmla="*/ 2147483647 w 70"/>
              <a:gd name="T11" fmla="*/ 2147483647 h 1411"/>
              <a:gd name="T12" fmla="*/ 2147483647 w 70"/>
              <a:gd name="T13" fmla="*/ 2147483647 h 1411"/>
              <a:gd name="T14" fmla="*/ 2147483647 w 70"/>
              <a:gd name="T15" fmla="*/ 2147483647 h 1411"/>
              <a:gd name="T16" fmla="*/ 2147483647 w 70"/>
              <a:gd name="T17" fmla="*/ 2147483647 h 1411"/>
              <a:gd name="T18" fmla="*/ 0 w 70"/>
              <a:gd name="T19" fmla="*/ 2147483647 h 1411"/>
              <a:gd name="T20" fmla="*/ 0 w 70"/>
              <a:gd name="T21" fmla="*/ 0 h 1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11"/>
              <a:gd name="T35" fmla="*/ 70 w 70"/>
              <a:gd name="T36" fmla="*/ 1411 h 1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11">
                <a:moveTo>
                  <a:pt x="0" y="0"/>
                </a:moveTo>
                <a:lnTo>
                  <a:pt x="70" y="12"/>
                </a:lnTo>
                <a:lnTo>
                  <a:pt x="47" y="157"/>
                </a:lnTo>
                <a:lnTo>
                  <a:pt x="0" y="238"/>
                </a:lnTo>
                <a:lnTo>
                  <a:pt x="0" y="1181"/>
                </a:lnTo>
                <a:lnTo>
                  <a:pt x="6" y="1185"/>
                </a:lnTo>
                <a:lnTo>
                  <a:pt x="1" y="1324"/>
                </a:lnTo>
                <a:lnTo>
                  <a:pt x="33" y="1342"/>
                </a:lnTo>
                <a:lnTo>
                  <a:pt x="15" y="1406"/>
                </a:lnTo>
                <a:lnTo>
                  <a:pt x="0" y="141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5" name="Freeform 127" descr="10%"/>
          <p:cNvSpPr>
            <a:spLocks/>
          </p:cNvSpPr>
          <p:nvPr/>
        </p:nvSpPr>
        <p:spPr bwMode="auto">
          <a:xfrm>
            <a:off x="-71438" y="2144713"/>
            <a:ext cx="477838" cy="654050"/>
          </a:xfrm>
          <a:custGeom>
            <a:avLst/>
            <a:gdLst>
              <a:gd name="T0" fmla="*/ 2147483647 w 594"/>
              <a:gd name="T1" fmla="*/ 2147483647 h 1046"/>
              <a:gd name="T2" fmla="*/ 2147483647 w 594"/>
              <a:gd name="T3" fmla="*/ 2147483647 h 1046"/>
              <a:gd name="T4" fmla="*/ 2147483647 w 594"/>
              <a:gd name="T5" fmla="*/ 2147483647 h 1046"/>
              <a:gd name="T6" fmla="*/ 2147483647 w 594"/>
              <a:gd name="T7" fmla="*/ 2147483647 h 1046"/>
              <a:gd name="T8" fmla="*/ 2147483647 w 594"/>
              <a:gd name="T9" fmla="*/ 2147483647 h 1046"/>
              <a:gd name="T10" fmla="*/ 2147483647 w 594"/>
              <a:gd name="T11" fmla="*/ 2147483647 h 1046"/>
              <a:gd name="T12" fmla="*/ 2147483647 w 594"/>
              <a:gd name="T13" fmla="*/ 2147483647 h 1046"/>
              <a:gd name="T14" fmla="*/ 0 w 594"/>
              <a:gd name="T15" fmla="*/ 2147483647 h 1046"/>
              <a:gd name="T16" fmla="*/ 0 w 594"/>
              <a:gd name="T17" fmla="*/ 2147483647 h 1046"/>
              <a:gd name="T18" fmla="*/ 2147483647 w 594"/>
              <a:gd name="T19" fmla="*/ 0 h 1046"/>
              <a:gd name="T20" fmla="*/ 2147483647 w 594"/>
              <a:gd name="T21" fmla="*/ 2147483647 h 1046"/>
              <a:gd name="T22" fmla="*/ 2147483647 w 594"/>
              <a:gd name="T23" fmla="*/ 2147483647 h 1046"/>
              <a:gd name="T24" fmla="*/ 2147483647 w 594"/>
              <a:gd name="T25" fmla="*/ 2147483647 h 1046"/>
              <a:gd name="T26" fmla="*/ 2147483647 w 594"/>
              <a:gd name="T27" fmla="*/ 2147483647 h 1046"/>
              <a:gd name="T28" fmla="*/ 2147483647 w 594"/>
              <a:gd name="T29" fmla="*/ 2147483647 h 1046"/>
              <a:gd name="T30" fmla="*/ 2147483647 w 594"/>
              <a:gd name="T31" fmla="*/ 2147483647 h 1046"/>
              <a:gd name="T32" fmla="*/ 2147483647 w 594"/>
              <a:gd name="T33" fmla="*/ 2147483647 h 1046"/>
              <a:gd name="T34" fmla="*/ 2147483647 w 594"/>
              <a:gd name="T35" fmla="*/ 2147483647 h 1046"/>
              <a:gd name="T36" fmla="*/ 2147483647 w 594"/>
              <a:gd name="T37" fmla="*/ 2147483647 h 10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4"/>
              <a:gd name="T58" fmla="*/ 0 h 1046"/>
              <a:gd name="T59" fmla="*/ 594 w 594"/>
              <a:gd name="T60" fmla="*/ 1046 h 10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4" h="1046">
                <a:moveTo>
                  <a:pt x="478" y="813"/>
                </a:moveTo>
                <a:lnTo>
                  <a:pt x="385" y="919"/>
                </a:lnTo>
                <a:lnTo>
                  <a:pt x="257" y="975"/>
                </a:lnTo>
                <a:lnTo>
                  <a:pt x="191" y="1046"/>
                </a:lnTo>
                <a:lnTo>
                  <a:pt x="132" y="1036"/>
                </a:lnTo>
                <a:lnTo>
                  <a:pt x="47" y="998"/>
                </a:lnTo>
                <a:lnTo>
                  <a:pt x="70" y="853"/>
                </a:lnTo>
                <a:lnTo>
                  <a:pt x="0" y="841"/>
                </a:lnTo>
                <a:lnTo>
                  <a:pt x="0" y="56"/>
                </a:lnTo>
                <a:lnTo>
                  <a:pt x="84" y="0"/>
                </a:lnTo>
                <a:lnTo>
                  <a:pt x="164" y="100"/>
                </a:lnTo>
                <a:lnTo>
                  <a:pt x="167" y="241"/>
                </a:lnTo>
                <a:lnTo>
                  <a:pt x="279" y="302"/>
                </a:lnTo>
                <a:lnTo>
                  <a:pt x="341" y="350"/>
                </a:lnTo>
                <a:lnTo>
                  <a:pt x="464" y="474"/>
                </a:lnTo>
                <a:lnTo>
                  <a:pt x="588" y="598"/>
                </a:lnTo>
                <a:lnTo>
                  <a:pt x="594" y="732"/>
                </a:lnTo>
                <a:lnTo>
                  <a:pt x="535" y="771"/>
                </a:lnTo>
                <a:lnTo>
                  <a:pt x="478" y="813"/>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6" name="Freeform 128" descr="10%"/>
          <p:cNvSpPr>
            <a:spLocks/>
          </p:cNvSpPr>
          <p:nvPr/>
        </p:nvSpPr>
        <p:spPr bwMode="auto">
          <a:xfrm>
            <a:off x="862013" y="2097088"/>
            <a:ext cx="938212" cy="346075"/>
          </a:xfrm>
          <a:custGeom>
            <a:avLst/>
            <a:gdLst>
              <a:gd name="T0" fmla="*/ 2147483647 w 1166"/>
              <a:gd name="T1" fmla="*/ 2147483647 h 556"/>
              <a:gd name="T2" fmla="*/ 2147483647 w 1166"/>
              <a:gd name="T3" fmla="*/ 2147483647 h 556"/>
              <a:gd name="T4" fmla="*/ 2147483647 w 1166"/>
              <a:gd name="T5" fmla="*/ 2147483647 h 556"/>
              <a:gd name="T6" fmla="*/ 2147483647 w 1166"/>
              <a:gd name="T7" fmla="*/ 2147483647 h 556"/>
              <a:gd name="T8" fmla="*/ 2147483647 w 1166"/>
              <a:gd name="T9" fmla="*/ 2147483647 h 556"/>
              <a:gd name="T10" fmla="*/ 2147483647 w 1166"/>
              <a:gd name="T11" fmla="*/ 2147483647 h 556"/>
              <a:gd name="T12" fmla="*/ 2147483647 w 1166"/>
              <a:gd name="T13" fmla="*/ 2147483647 h 556"/>
              <a:gd name="T14" fmla="*/ 2147483647 w 1166"/>
              <a:gd name="T15" fmla="*/ 2147483647 h 556"/>
              <a:gd name="T16" fmla="*/ 2147483647 w 1166"/>
              <a:gd name="T17" fmla="*/ 2147483647 h 556"/>
              <a:gd name="T18" fmla="*/ 2147483647 w 1166"/>
              <a:gd name="T19" fmla="*/ 2147483647 h 556"/>
              <a:gd name="T20" fmla="*/ 2147483647 w 1166"/>
              <a:gd name="T21" fmla="*/ 2147483647 h 556"/>
              <a:gd name="T22" fmla="*/ 2147483647 w 1166"/>
              <a:gd name="T23" fmla="*/ 0 h 556"/>
              <a:gd name="T24" fmla="*/ 2147483647 w 1166"/>
              <a:gd name="T25" fmla="*/ 2147483647 h 556"/>
              <a:gd name="T26" fmla="*/ 2147483647 w 1166"/>
              <a:gd name="T27" fmla="*/ 2147483647 h 556"/>
              <a:gd name="T28" fmla="*/ 2147483647 w 1166"/>
              <a:gd name="T29" fmla="*/ 2147483647 h 556"/>
              <a:gd name="T30" fmla="*/ 2147483647 w 1166"/>
              <a:gd name="T31" fmla="*/ 2147483647 h 556"/>
              <a:gd name="T32" fmla="*/ 2147483647 w 1166"/>
              <a:gd name="T33" fmla="*/ 2147483647 h 556"/>
              <a:gd name="T34" fmla="*/ 2147483647 w 1166"/>
              <a:gd name="T35" fmla="*/ 2147483647 h 556"/>
              <a:gd name="T36" fmla="*/ 2147483647 w 1166"/>
              <a:gd name="T37" fmla="*/ 2147483647 h 556"/>
              <a:gd name="T38" fmla="*/ 2147483647 w 1166"/>
              <a:gd name="T39" fmla="*/ 2147483647 h 556"/>
              <a:gd name="T40" fmla="*/ 2147483647 w 1166"/>
              <a:gd name="T41" fmla="*/ 2147483647 h 556"/>
              <a:gd name="T42" fmla="*/ 2147483647 w 1166"/>
              <a:gd name="T43" fmla="*/ 2147483647 h 556"/>
              <a:gd name="T44" fmla="*/ 2147483647 w 1166"/>
              <a:gd name="T45" fmla="*/ 2147483647 h 556"/>
              <a:gd name="T46" fmla="*/ 0 w 1166"/>
              <a:gd name="T47" fmla="*/ 2147483647 h 556"/>
              <a:gd name="T48" fmla="*/ 2147483647 w 1166"/>
              <a:gd name="T49" fmla="*/ 2147483647 h 556"/>
              <a:gd name="T50" fmla="*/ 2147483647 w 1166"/>
              <a:gd name="T51" fmla="*/ 2147483647 h 556"/>
              <a:gd name="T52" fmla="*/ 2147483647 w 1166"/>
              <a:gd name="T53" fmla="*/ 2147483647 h 5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66"/>
              <a:gd name="T82" fmla="*/ 0 h 556"/>
              <a:gd name="T83" fmla="*/ 1166 w 1166"/>
              <a:gd name="T84" fmla="*/ 556 h 5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66" h="556">
                <a:moveTo>
                  <a:pt x="361" y="323"/>
                </a:moveTo>
                <a:lnTo>
                  <a:pt x="291" y="243"/>
                </a:lnTo>
                <a:lnTo>
                  <a:pt x="148" y="232"/>
                </a:lnTo>
                <a:lnTo>
                  <a:pt x="129" y="129"/>
                </a:lnTo>
                <a:lnTo>
                  <a:pt x="235" y="67"/>
                </a:lnTo>
                <a:lnTo>
                  <a:pt x="337" y="84"/>
                </a:lnTo>
                <a:lnTo>
                  <a:pt x="439" y="102"/>
                </a:lnTo>
                <a:lnTo>
                  <a:pt x="541" y="21"/>
                </a:lnTo>
                <a:lnTo>
                  <a:pt x="632" y="35"/>
                </a:lnTo>
                <a:lnTo>
                  <a:pt x="787" y="32"/>
                </a:lnTo>
                <a:lnTo>
                  <a:pt x="934" y="16"/>
                </a:lnTo>
                <a:lnTo>
                  <a:pt x="1081" y="0"/>
                </a:lnTo>
                <a:lnTo>
                  <a:pt x="1166" y="90"/>
                </a:lnTo>
                <a:lnTo>
                  <a:pt x="1159" y="155"/>
                </a:lnTo>
                <a:lnTo>
                  <a:pt x="1034" y="225"/>
                </a:lnTo>
                <a:lnTo>
                  <a:pt x="910" y="295"/>
                </a:lnTo>
                <a:lnTo>
                  <a:pt x="780" y="326"/>
                </a:lnTo>
                <a:lnTo>
                  <a:pt x="658" y="412"/>
                </a:lnTo>
                <a:lnTo>
                  <a:pt x="603" y="399"/>
                </a:lnTo>
                <a:lnTo>
                  <a:pt x="550" y="401"/>
                </a:lnTo>
                <a:lnTo>
                  <a:pt x="444" y="451"/>
                </a:lnTo>
                <a:lnTo>
                  <a:pt x="353" y="556"/>
                </a:lnTo>
                <a:lnTo>
                  <a:pt x="176" y="530"/>
                </a:lnTo>
                <a:lnTo>
                  <a:pt x="0" y="506"/>
                </a:lnTo>
                <a:lnTo>
                  <a:pt x="40" y="416"/>
                </a:lnTo>
                <a:lnTo>
                  <a:pt x="200" y="369"/>
                </a:lnTo>
                <a:lnTo>
                  <a:pt x="361" y="323"/>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7" name="Freeform 129" descr="10%"/>
          <p:cNvSpPr>
            <a:spLocks/>
          </p:cNvSpPr>
          <p:nvPr/>
        </p:nvSpPr>
        <p:spPr bwMode="auto">
          <a:xfrm>
            <a:off x="2281238" y="3409950"/>
            <a:ext cx="285750" cy="120650"/>
          </a:xfrm>
          <a:custGeom>
            <a:avLst/>
            <a:gdLst>
              <a:gd name="T0" fmla="*/ 2147483647 w 355"/>
              <a:gd name="T1" fmla="*/ 2147483647 h 193"/>
              <a:gd name="T2" fmla="*/ 2147483647 w 355"/>
              <a:gd name="T3" fmla="*/ 0 h 193"/>
              <a:gd name="T4" fmla="*/ 0 w 355"/>
              <a:gd name="T5" fmla="*/ 2147483647 h 193"/>
              <a:gd name="T6" fmla="*/ 2147483647 w 355"/>
              <a:gd name="T7" fmla="*/ 2147483647 h 193"/>
              <a:gd name="T8" fmla="*/ 2147483647 w 355"/>
              <a:gd name="T9" fmla="*/ 2147483647 h 193"/>
              <a:gd name="T10" fmla="*/ 2147483647 w 355"/>
              <a:gd name="T11" fmla="*/ 2147483647 h 193"/>
              <a:gd name="T12" fmla="*/ 2147483647 w 355"/>
              <a:gd name="T13" fmla="*/ 2147483647 h 193"/>
              <a:gd name="T14" fmla="*/ 2147483647 w 355"/>
              <a:gd name="T15" fmla="*/ 2147483647 h 193"/>
              <a:gd name="T16" fmla="*/ 2147483647 w 355"/>
              <a:gd name="T17" fmla="*/ 2147483647 h 193"/>
              <a:gd name="T18" fmla="*/ 2147483647 w 355"/>
              <a:gd name="T19" fmla="*/ 214748364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5"/>
              <a:gd name="T31" fmla="*/ 0 h 193"/>
              <a:gd name="T32" fmla="*/ 355 w 355"/>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5" h="193">
                <a:moveTo>
                  <a:pt x="269" y="18"/>
                </a:moveTo>
                <a:lnTo>
                  <a:pt x="111" y="0"/>
                </a:lnTo>
                <a:lnTo>
                  <a:pt x="0" y="123"/>
                </a:lnTo>
                <a:lnTo>
                  <a:pt x="1" y="178"/>
                </a:lnTo>
                <a:lnTo>
                  <a:pt x="135" y="193"/>
                </a:lnTo>
                <a:lnTo>
                  <a:pt x="246" y="185"/>
                </a:lnTo>
                <a:lnTo>
                  <a:pt x="355" y="176"/>
                </a:lnTo>
                <a:lnTo>
                  <a:pt x="334" y="104"/>
                </a:lnTo>
                <a:lnTo>
                  <a:pt x="313" y="60"/>
                </a:lnTo>
                <a:lnTo>
                  <a:pt x="269" y="18"/>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8" name="Freeform 130" descr="10%"/>
          <p:cNvSpPr>
            <a:spLocks/>
          </p:cNvSpPr>
          <p:nvPr/>
        </p:nvSpPr>
        <p:spPr bwMode="auto">
          <a:xfrm>
            <a:off x="2178050" y="3552825"/>
            <a:ext cx="392113" cy="493713"/>
          </a:xfrm>
          <a:custGeom>
            <a:avLst/>
            <a:gdLst>
              <a:gd name="T0" fmla="*/ 2147483647 w 489"/>
              <a:gd name="T1" fmla="*/ 2147483647 h 789"/>
              <a:gd name="T2" fmla="*/ 2147483647 w 489"/>
              <a:gd name="T3" fmla="*/ 2147483647 h 789"/>
              <a:gd name="T4" fmla="*/ 2147483647 w 489"/>
              <a:gd name="T5" fmla="*/ 2147483647 h 789"/>
              <a:gd name="T6" fmla="*/ 2147483647 w 489"/>
              <a:gd name="T7" fmla="*/ 2147483647 h 789"/>
              <a:gd name="T8" fmla="*/ 2147483647 w 489"/>
              <a:gd name="T9" fmla="*/ 2147483647 h 789"/>
              <a:gd name="T10" fmla="*/ 2147483647 w 489"/>
              <a:gd name="T11" fmla="*/ 2147483647 h 789"/>
              <a:gd name="T12" fmla="*/ 2147483647 w 489"/>
              <a:gd name="T13" fmla="*/ 2147483647 h 789"/>
              <a:gd name="T14" fmla="*/ 0 w 489"/>
              <a:gd name="T15" fmla="*/ 2147483647 h 789"/>
              <a:gd name="T16" fmla="*/ 2147483647 w 489"/>
              <a:gd name="T17" fmla="*/ 2147483647 h 789"/>
              <a:gd name="T18" fmla="*/ 2147483647 w 489"/>
              <a:gd name="T19" fmla="*/ 2147483647 h 789"/>
              <a:gd name="T20" fmla="*/ 2147483647 w 489"/>
              <a:gd name="T21" fmla="*/ 2147483647 h 789"/>
              <a:gd name="T22" fmla="*/ 2147483647 w 489"/>
              <a:gd name="T23" fmla="*/ 0 h 789"/>
              <a:gd name="T24" fmla="*/ 2147483647 w 489"/>
              <a:gd name="T25" fmla="*/ 2147483647 h 789"/>
              <a:gd name="T26" fmla="*/ 2147483647 w 489"/>
              <a:gd name="T27" fmla="*/ 2147483647 h 789"/>
              <a:gd name="T28" fmla="*/ 2147483647 w 489"/>
              <a:gd name="T29" fmla="*/ 2147483647 h 789"/>
              <a:gd name="T30" fmla="*/ 2147483647 w 489"/>
              <a:gd name="T31" fmla="*/ 2147483647 h 789"/>
              <a:gd name="T32" fmla="*/ 2147483647 w 489"/>
              <a:gd name="T33" fmla="*/ 2147483647 h 789"/>
              <a:gd name="T34" fmla="*/ 2147483647 w 489"/>
              <a:gd name="T35" fmla="*/ 2147483647 h 789"/>
              <a:gd name="T36" fmla="*/ 2147483647 w 489"/>
              <a:gd name="T37" fmla="*/ 2147483647 h 789"/>
              <a:gd name="T38" fmla="*/ 2147483647 w 489"/>
              <a:gd name="T39" fmla="*/ 2147483647 h 789"/>
              <a:gd name="T40" fmla="*/ 2147483647 w 489"/>
              <a:gd name="T41" fmla="*/ 2147483647 h 789"/>
              <a:gd name="T42" fmla="*/ 2147483647 w 489"/>
              <a:gd name="T43" fmla="*/ 2147483647 h 789"/>
              <a:gd name="T44" fmla="*/ 2147483647 w 489"/>
              <a:gd name="T45" fmla="*/ 2147483647 h 789"/>
              <a:gd name="T46" fmla="*/ 2147483647 w 489"/>
              <a:gd name="T47" fmla="*/ 2147483647 h 789"/>
              <a:gd name="T48" fmla="*/ 2147483647 w 489"/>
              <a:gd name="T49" fmla="*/ 2147483647 h 789"/>
              <a:gd name="T50" fmla="*/ 2147483647 w 489"/>
              <a:gd name="T51" fmla="*/ 2147483647 h 789"/>
              <a:gd name="T52" fmla="*/ 2147483647 w 489"/>
              <a:gd name="T53" fmla="*/ 2147483647 h 789"/>
              <a:gd name="T54" fmla="*/ 2147483647 w 489"/>
              <a:gd name="T55" fmla="*/ 2147483647 h 789"/>
              <a:gd name="T56" fmla="*/ 2147483647 w 489"/>
              <a:gd name="T57" fmla="*/ 2147483647 h 789"/>
              <a:gd name="T58" fmla="*/ 2147483647 w 489"/>
              <a:gd name="T59" fmla="*/ 2147483647 h 789"/>
              <a:gd name="T60" fmla="*/ 2147483647 w 489"/>
              <a:gd name="T61" fmla="*/ 2147483647 h 789"/>
              <a:gd name="T62" fmla="*/ 2147483647 w 489"/>
              <a:gd name="T63" fmla="*/ 2147483647 h 789"/>
              <a:gd name="T64" fmla="*/ 2147483647 w 489"/>
              <a:gd name="T65" fmla="*/ 2147483647 h 789"/>
              <a:gd name="T66" fmla="*/ 2147483647 w 489"/>
              <a:gd name="T67" fmla="*/ 2147483647 h 789"/>
              <a:gd name="T68" fmla="*/ 2147483647 w 489"/>
              <a:gd name="T69" fmla="*/ 2147483647 h 789"/>
              <a:gd name="T70" fmla="*/ 2147483647 w 489"/>
              <a:gd name="T71" fmla="*/ 2147483647 h 789"/>
              <a:gd name="T72" fmla="*/ 2147483647 w 489"/>
              <a:gd name="T73" fmla="*/ 2147483647 h 789"/>
              <a:gd name="T74" fmla="*/ 2147483647 w 489"/>
              <a:gd name="T75" fmla="*/ 2147483647 h 789"/>
              <a:gd name="T76" fmla="*/ 2147483647 w 489"/>
              <a:gd name="T77" fmla="*/ 2147483647 h 789"/>
              <a:gd name="T78" fmla="*/ 2147483647 w 489"/>
              <a:gd name="T79" fmla="*/ 2147483647 h 789"/>
              <a:gd name="T80" fmla="*/ 2147483647 w 489"/>
              <a:gd name="T81" fmla="*/ 2147483647 h 789"/>
              <a:gd name="T82" fmla="*/ 2147483647 w 489"/>
              <a:gd name="T83" fmla="*/ 2147483647 h 789"/>
              <a:gd name="T84" fmla="*/ 2147483647 w 489"/>
              <a:gd name="T85" fmla="*/ 2147483647 h 7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9"/>
              <a:gd name="T130" fmla="*/ 0 h 789"/>
              <a:gd name="T131" fmla="*/ 489 w 489"/>
              <a:gd name="T132" fmla="*/ 789 h 7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9" h="789">
                <a:moveTo>
                  <a:pt x="117" y="658"/>
                </a:moveTo>
                <a:lnTo>
                  <a:pt x="108" y="668"/>
                </a:lnTo>
                <a:lnTo>
                  <a:pt x="87" y="632"/>
                </a:lnTo>
                <a:lnTo>
                  <a:pt x="84" y="643"/>
                </a:lnTo>
                <a:lnTo>
                  <a:pt x="74" y="537"/>
                </a:lnTo>
                <a:lnTo>
                  <a:pt x="62" y="430"/>
                </a:lnTo>
                <a:lnTo>
                  <a:pt x="69" y="351"/>
                </a:lnTo>
                <a:lnTo>
                  <a:pt x="0" y="272"/>
                </a:lnTo>
                <a:lnTo>
                  <a:pt x="41" y="217"/>
                </a:lnTo>
                <a:lnTo>
                  <a:pt x="96" y="191"/>
                </a:lnTo>
                <a:lnTo>
                  <a:pt x="33" y="103"/>
                </a:lnTo>
                <a:lnTo>
                  <a:pt x="64" y="0"/>
                </a:lnTo>
                <a:lnTo>
                  <a:pt x="129" y="35"/>
                </a:lnTo>
                <a:lnTo>
                  <a:pt x="157" y="74"/>
                </a:lnTo>
                <a:lnTo>
                  <a:pt x="192" y="51"/>
                </a:lnTo>
                <a:lnTo>
                  <a:pt x="204" y="166"/>
                </a:lnTo>
                <a:lnTo>
                  <a:pt x="322" y="178"/>
                </a:lnTo>
                <a:lnTo>
                  <a:pt x="442" y="191"/>
                </a:lnTo>
                <a:lnTo>
                  <a:pt x="489" y="237"/>
                </a:lnTo>
                <a:lnTo>
                  <a:pt x="456" y="295"/>
                </a:lnTo>
                <a:lnTo>
                  <a:pt x="361" y="355"/>
                </a:lnTo>
                <a:lnTo>
                  <a:pt x="361" y="467"/>
                </a:lnTo>
                <a:lnTo>
                  <a:pt x="377" y="495"/>
                </a:lnTo>
                <a:lnTo>
                  <a:pt x="450" y="393"/>
                </a:lnTo>
                <a:lnTo>
                  <a:pt x="469" y="515"/>
                </a:lnTo>
                <a:lnTo>
                  <a:pt x="488" y="636"/>
                </a:lnTo>
                <a:lnTo>
                  <a:pt x="477" y="719"/>
                </a:lnTo>
                <a:lnTo>
                  <a:pt x="434" y="748"/>
                </a:lnTo>
                <a:lnTo>
                  <a:pt x="443" y="789"/>
                </a:lnTo>
                <a:lnTo>
                  <a:pt x="404" y="658"/>
                </a:lnTo>
                <a:lnTo>
                  <a:pt x="363" y="525"/>
                </a:lnTo>
                <a:lnTo>
                  <a:pt x="294" y="511"/>
                </a:lnTo>
                <a:lnTo>
                  <a:pt x="270" y="430"/>
                </a:lnTo>
                <a:lnTo>
                  <a:pt x="175" y="361"/>
                </a:lnTo>
                <a:lnTo>
                  <a:pt x="136" y="362"/>
                </a:lnTo>
                <a:lnTo>
                  <a:pt x="245" y="441"/>
                </a:lnTo>
                <a:lnTo>
                  <a:pt x="261" y="521"/>
                </a:lnTo>
                <a:lnTo>
                  <a:pt x="261" y="558"/>
                </a:lnTo>
                <a:lnTo>
                  <a:pt x="211" y="662"/>
                </a:lnTo>
                <a:lnTo>
                  <a:pt x="201" y="625"/>
                </a:lnTo>
                <a:lnTo>
                  <a:pt x="175" y="629"/>
                </a:lnTo>
                <a:lnTo>
                  <a:pt x="145" y="655"/>
                </a:lnTo>
                <a:lnTo>
                  <a:pt x="117" y="658"/>
                </a:lnTo>
                <a:close/>
              </a:path>
            </a:pathLst>
          </a:custGeom>
          <a:solidFill>
            <a:srgbClr val="00B050"/>
          </a:solidFill>
          <a:ln w="1651">
            <a:solidFill>
              <a:srgbClr val="000000"/>
            </a:solidFill>
            <a:prstDash val="solid"/>
            <a:round/>
            <a:headEnd/>
            <a:tailEnd/>
          </a:ln>
        </p:spPr>
        <p:txBody>
          <a:bodyPr/>
          <a:lstStyle/>
          <a:p>
            <a:endParaRPr lang="ja-JP" altLang="en-US"/>
          </a:p>
        </p:txBody>
      </p:sp>
      <p:sp>
        <p:nvSpPr>
          <p:cNvPr id="30849" name="Text Box 131"/>
          <p:cNvSpPr txBox="1">
            <a:spLocks noChangeArrowheads="1"/>
          </p:cNvSpPr>
          <p:nvPr/>
        </p:nvSpPr>
        <p:spPr bwMode="auto">
          <a:xfrm>
            <a:off x="574675" y="3454400"/>
            <a:ext cx="1651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500" u="sng">
                <a:solidFill>
                  <a:srgbClr val="0066CC"/>
                </a:solidFill>
                <a:ea typeface="ＭＳ 明朝" pitchFamily="17" charset="-128"/>
              </a:rPr>
              <a:t>India (Feb. 2001)</a:t>
            </a:r>
            <a:endParaRPr lang="en-US" altLang="ja-JP" sz="1600">
              <a:solidFill>
                <a:srgbClr val="0066CC"/>
              </a:solidFill>
            </a:endParaRPr>
          </a:p>
          <a:p>
            <a:pPr eaLnBrk="1" hangingPunct="1">
              <a:spcBef>
                <a:spcPct val="0"/>
              </a:spcBef>
              <a:buClrTx/>
              <a:buFontTx/>
              <a:buNone/>
            </a:pPr>
            <a:r>
              <a:rPr lang="ja-JP" altLang="en-US" sz="1400">
                <a:solidFill>
                  <a:srgbClr val="0066CC"/>
                </a:solidFill>
              </a:rPr>
              <a:t>（</a:t>
            </a:r>
            <a:r>
              <a:rPr lang="en-US" altLang="ja-JP" sz="1400">
                <a:solidFill>
                  <a:srgbClr val="0066CC"/>
                </a:solidFill>
              </a:rPr>
              <a:t>NIELIT)</a:t>
            </a:r>
          </a:p>
        </p:txBody>
      </p:sp>
      <p:sp>
        <p:nvSpPr>
          <p:cNvPr id="30850" name="Text Box 133"/>
          <p:cNvSpPr txBox="1">
            <a:spLocks noChangeArrowheads="1"/>
          </p:cNvSpPr>
          <p:nvPr/>
        </p:nvSpPr>
        <p:spPr bwMode="auto">
          <a:xfrm>
            <a:off x="2212975" y="5811838"/>
            <a:ext cx="228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u="sng">
                <a:solidFill>
                  <a:srgbClr val="0066CC"/>
                </a:solidFill>
              </a:rPr>
              <a:t>Singapore</a:t>
            </a:r>
            <a:r>
              <a:rPr lang="ja-JP" altLang="en-US" sz="1400" u="sng">
                <a:solidFill>
                  <a:srgbClr val="0066CC"/>
                </a:solidFill>
              </a:rPr>
              <a:t>（</a:t>
            </a:r>
            <a:r>
              <a:rPr lang="en-US" altLang="ja-JP" sz="1400" u="sng">
                <a:solidFill>
                  <a:srgbClr val="0066CC"/>
                </a:solidFill>
              </a:rPr>
              <a:t>Aug 2001</a:t>
            </a:r>
            <a:r>
              <a:rPr lang="ja-JP" altLang="en-US" sz="1400" u="sng">
                <a:solidFill>
                  <a:srgbClr val="0066CC"/>
                </a:solidFill>
              </a:rPr>
              <a:t>）</a:t>
            </a:r>
            <a:endParaRPr lang="ja-JP" altLang="en-US" sz="1400">
              <a:solidFill>
                <a:srgbClr val="0066CC"/>
              </a:solidFill>
            </a:endParaRPr>
          </a:p>
          <a:p>
            <a:pPr eaLnBrk="1" hangingPunct="1">
              <a:spcBef>
                <a:spcPct val="0"/>
              </a:spcBef>
              <a:buClrTx/>
              <a:buFontTx/>
              <a:buNone/>
            </a:pPr>
            <a:r>
              <a:rPr lang="ja-JP" altLang="en-US" sz="1400">
                <a:solidFill>
                  <a:srgbClr val="0066CC"/>
                </a:solidFill>
              </a:rPr>
              <a:t>（</a:t>
            </a:r>
            <a:r>
              <a:rPr lang="en-US" altLang="ja-JP" sz="1400">
                <a:solidFill>
                  <a:srgbClr val="0066CC"/>
                </a:solidFill>
              </a:rPr>
              <a:t>SCS</a:t>
            </a:r>
            <a:r>
              <a:rPr lang="ja-JP" altLang="en-US" sz="1400">
                <a:solidFill>
                  <a:srgbClr val="0066CC"/>
                </a:solidFill>
              </a:rPr>
              <a:t>）</a:t>
            </a:r>
            <a:endParaRPr lang="ja-JP" altLang="en-US" sz="1200">
              <a:solidFill>
                <a:srgbClr val="0066CC"/>
              </a:solidFill>
            </a:endParaRPr>
          </a:p>
        </p:txBody>
      </p:sp>
      <p:sp>
        <p:nvSpPr>
          <p:cNvPr id="30851" name="Text Box 134"/>
          <p:cNvSpPr txBox="1">
            <a:spLocks noChangeArrowheads="1"/>
          </p:cNvSpPr>
          <p:nvPr/>
        </p:nvSpPr>
        <p:spPr bwMode="auto">
          <a:xfrm>
            <a:off x="5086350" y="1952625"/>
            <a:ext cx="16922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500" u="sng">
                <a:solidFill>
                  <a:srgbClr val="0066CC"/>
                </a:solidFill>
                <a:ea typeface="ＭＳ 明朝" pitchFamily="17" charset="-128"/>
              </a:rPr>
              <a:t>Korea</a:t>
            </a:r>
            <a:r>
              <a:rPr lang="en-US" altLang="ja-JP" sz="1500" u="sng">
                <a:solidFill>
                  <a:srgbClr val="0066CC"/>
                </a:solidFill>
                <a:latin typeface="Times New Roman" pitchFamily="18" charset="0"/>
                <a:ea typeface="ＭＳ 明朝" pitchFamily="17" charset="-128"/>
              </a:rPr>
              <a:t> (</a:t>
            </a:r>
            <a:r>
              <a:rPr lang="en-US" altLang="ja-JP" sz="1400" u="sng">
                <a:solidFill>
                  <a:srgbClr val="0066CC"/>
                </a:solidFill>
                <a:ea typeface="ＭＳ 明朝" pitchFamily="17" charset="-128"/>
              </a:rPr>
              <a:t>Dec. 2001</a:t>
            </a:r>
            <a:r>
              <a:rPr lang="en-US" altLang="ja-JP" sz="1500" u="sng">
                <a:solidFill>
                  <a:srgbClr val="0066CC"/>
                </a:solidFill>
                <a:latin typeface="Times New Roman" pitchFamily="18" charset="0"/>
                <a:ea typeface="ＭＳ 明朝" pitchFamily="17" charset="-128"/>
              </a:rPr>
              <a:t>)</a:t>
            </a:r>
            <a:endParaRPr lang="en-US" altLang="ja-JP" sz="1600">
              <a:solidFill>
                <a:srgbClr val="0066CC"/>
              </a:solidFill>
              <a:latin typeface="Times New Roman" pitchFamily="18" charset="0"/>
            </a:endParaRPr>
          </a:p>
          <a:p>
            <a:pPr eaLnBrk="1" hangingPunct="1">
              <a:spcBef>
                <a:spcPct val="0"/>
              </a:spcBef>
              <a:buClrTx/>
              <a:buFontTx/>
              <a:buNone/>
            </a:pPr>
            <a:r>
              <a:rPr lang="ja-JP" altLang="en-US" sz="1400">
                <a:solidFill>
                  <a:srgbClr val="0066CC"/>
                </a:solidFill>
                <a:latin typeface="Times New Roman" pitchFamily="18" charset="0"/>
              </a:rPr>
              <a:t>（</a:t>
            </a:r>
            <a:r>
              <a:rPr lang="en-US" altLang="ja-JP" sz="1400">
                <a:solidFill>
                  <a:srgbClr val="0066CC"/>
                </a:solidFill>
                <a:ea typeface="ＭＳ 明朝" pitchFamily="17" charset="-128"/>
              </a:rPr>
              <a:t>HRD Korea</a:t>
            </a:r>
            <a:r>
              <a:rPr lang="en-US" altLang="ja-JP" sz="1400">
                <a:solidFill>
                  <a:srgbClr val="0066CC"/>
                </a:solidFill>
                <a:latin typeface="Times New Roman" pitchFamily="18" charset="0"/>
              </a:rPr>
              <a:t> </a:t>
            </a:r>
            <a:r>
              <a:rPr lang="ja-JP" altLang="en-US" sz="1400">
                <a:solidFill>
                  <a:srgbClr val="0066CC"/>
                </a:solidFill>
                <a:latin typeface="Times New Roman" pitchFamily="18" charset="0"/>
              </a:rPr>
              <a:t>）</a:t>
            </a:r>
          </a:p>
        </p:txBody>
      </p:sp>
      <p:sp>
        <p:nvSpPr>
          <p:cNvPr id="30852" name="Oval 136"/>
          <p:cNvSpPr>
            <a:spLocks noChangeArrowheads="1"/>
          </p:cNvSpPr>
          <p:nvPr/>
        </p:nvSpPr>
        <p:spPr bwMode="auto">
          <a:xfrm>
            <a:off x="3571875" y="5730875"/>
            <a:ext cx="76200" cy="60325"/>
          </a:xfrm>
          <a:prstGeom prst="ellipse">
            <a:avLst/>
          </a:prstGeom>
          <a:solidFill>
            <a:srgbClr val="CCFFFF"/>
          </a:solidFill>
          <a:ln w="9525">
            <a:solidFill>
              <a:schemeClr val="tx1"/>
            </a:solidFill>
            <a:round/>
            <a:headEnd/>
            <a:tailEnd/>
          </a:ln>
        </p:spPr>
        <p:txBody>
          <a:bodyPr wrap="none" anchor="ct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endParaRPr lang="ja-JP" altLang="en-US" sz="1800"/>
          </a:p>
        </p:txBody>
      </p:sp>
      <p:sp>
        <p:nvSpPr>
          <p:cNvPr id="30853" name="Text Box 137"/>
          <p:cNvSpPr txBox="1">
            <a:spLocks noChangeArrowheads="1"/>
          </p:cNvSpPr>
          <p:nvPr/>
        </p:nvSpPr>
        <p:spPr bwMode="auto">
          <a:xfrm>
            <a:off x="5372100" y="4365625"/>
            <a:ext cx="218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u="sng">
                <a:solidFill>
                  <a:srgbClr val="FF0000"/>
                </a:solidFill>
              </a:rPr>
              <a:t>Philippines </a:t>
            </a:r>
            <a:r>
              <a:rPr lang="ja-JP" altLang="en-US" sz="1400" u="sng">
                <a:solidFill>
                  <a:srgbClr val="FF0000"/>
                </a:solidFill>
              </a:rPr>
              <a:t>（</a:t>
            </a:r>
            <a:r>
              <a:rPr lang="en-US" altLang="ja-JP" sz="1400" u="sng">
                <a:solidFill>
                  <a:srgbClr val="FF0000"/>
                </a:solidFill>
              </a:rPr>
              <a:t>Apr. 2002</a:t>
            </a:r>
            <a:r>
              <a:rPr lang="ja-JP" altLang="en-US" sz="1400" u="sng">
                <a:solidFill>
                  <a:srgbClr val="FF0000"/>
                </a:solidFill>
              </a:rPr>
              <a:t>）</a:t>
            </a:r>
            <a:endParaRPr lang="ja-JP" altLang="en-US" sz="1400">
              <a:solidFill>
                <a:srgbClr val="FF0000"/>
              </a:solidFill>
            </a:endParaRPr>
          </a:p>
          <a:p>
            <a:pPr eaLnBrk="1" hangingPunct="1">
              <a:spcBef>
                <a:spcPct val="0"/>
              </a:spcBef>
              <a:buClrTx/>
              <a:buFontTx/>
              <a:buNone/>
            </a:pPr>
            <a:r>
              <a:rPr lang="ja-JP" altLang="en-US" sz="1400">
                <a:solidFill>
                  <a:srgbClr val="FF0000"/>
                </a:solidFill>
              </a:rPr>
              <a:t>（</a:t>
            </a:r>
            <a:r>
              <a:rPr lang="en-US" altLang="ja-JP" sz="1400">
                <a:solidFill>
                  <a:srgbClr val="FF0000"/>
                </a:solidFill>
              </a:rPr>
              <a:t>PhilNITS Foundation</a:t>
            </a:r>
            <a:r>
              <a:rPr lang="en-US" altLang="ja-JP" sz="1400">
                <a:solidFill>
                  <a:srgbClr val="FF0000"/>
                </a:solidFill>
                <a:latin typeface="Times New Roman" pitchFamily="18" charset="0"/>
              </a:rPr>
              <a:t>)</a:t>
            </a:r>
          </a:p>
        </p:txBody>
      </p:sp>
      <p:sp>
        <p:nvSpPr>
          <p:cNvPr id="30854" name="Text Box 138"/>
          <p:cNvSpPr txBox="1">
            <a:spLocks noChangeArrowheads="1"/>
          </p:cNvSpPr>
          <p:nvPr/>
        </p:nvSpPr>
        <p:spPr bwMode="auto">
          <a:xfrm>
            <a:off x="1874838" y="4476750"/>
            <a:ext cx="2112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u="sng">
                <a:solidFill>
                  <a:srgbClr val="FF0000"/>
                </a:solidFill>
              </a:rPr>
              <a:t>Thailand </a:t>
            </a:r>
            <a:r>
              <a:rPr lang="ja-JP" altLang="en-US" sz="1400" u="sng">
                <a:solidFill>
                  <a:srgbClr val="FF0000"/>
                </a:solidFill>
              </a:rPr>
              <a:t>（</a:t>
            </a:r>
            <a:r>
              <a:rPr lang="en-US" altLang="ja-JP" sz="1400" u="sng">
                <a:solidFill>
                  <a:srgbClr val="FF0000"/>
                </a:solidFill>
              </a:rPr>
              <a:t>Jun. 2002)</a:t>
            </a:r>
            <a:endParaRPr lang="en-US" altLang="ja-JP" sz="1400">
              <a:solidFill>
                <a:srgbClr val="FF0000"/>
              </a:solidFill>
            </a:endParaRPr>
          </a:p>
          <a:p>
            <a:pPr eaLnBrk="1" hangingPunct="1">
              <a:spcBef>
                <a:spcPct val="0"/>
              </a:spcBef>
              <a:buClrTx/>
              <a:buFontTx/>
              <a:buNone/>
            </a:pPr>
            <a:r>
              <a:rPr lang="ja-JP" altLang="en-US" sz="1400">
                <a:solidFill>
                  <a:srgbClr val="FF0000"/>
                </a:solidFill>
              </a:rPr>
              <a:t>（</a:t>
            </a:r>
            <a:r>
              <a:rPr lang="en-US" altLang="ja-JP" sz="1400">
                <a:solidFill>
                  <a:srgbClr val="FF0000"/>
                </a:solidFill>
              </a:rPr>
              <a:t>NECTEC)</a:t>
            </a:r>
          </a:p>
        </p:txBody>
      </p:sp>
      <p:sp>
        <p:nvSpPr>
          <p:cNvPr id="30855" name="Text Box 139"/>
          <p:cNvSpPr txBox="1">
            <a:spLocks noChangeArrowheads="1"/>
          </p:cNvSpPr>
          <p:nvPr/>
        </p:nvSpPr>
        <p:spPr bwMode="auto">
          <a:xfrm>
            <a:off x="5346700" y="3406775"/>
            <a:ext cx="2439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500" u="sng">
                <a:solidFill>
                  <a:srgbClr val="0066CC"/>
                </a:solidFill>
                <a:ea typeface="ＭＳ 明朝" pitchFamily="17" charset="-128"/>
              </a:rPr>
              <a:t>Chinese Taipei</a:t>
            </a:r>
            <a:r>
              <a:rPr lang="en-US" altLang="ja-JP" sz="1500" u="sng">
                <a:solidFill>
                  <a:srgbClr val="0066CC"/>
                </a:solidFill>
                <a:latin typeface="Times New Roman" pitchFamily="18" charset="0"/>
                <a:ea typeface="ＭＳ 明朝" pitchFamily="17" charset="-128"/>
              </a:rPr>
              <a:t> (</a:t>
            </a:r>
            <a:r>
              <a:rPr lang="en-US" altLang="ja-JP" sz="1400" u="sng">
                <a:solidFill>
                  <a:srgbClr val="0066CC"/>
                </a:solidFill>
                <a:ea typeface="ＭＳ 明朝" pitchFamily="17" charset="-128"/>
              </a:rPr>
              <a:t>Dec. 2003</a:t>
            </a:r>
            <a:r>
              <a:rPr lang="en-US" altLang="ja-JP" sz="1500" u="sng">
                <a:solidFill>
                  <a:srgbClr val="0066CC"/>
                </a:solidFill>
                <a:latin typeface="Times New Roman" pitchFamily="18" charset="0"/>
                <a:ea typeface="ＭＳ 明朝" pitchFamily="17" charset="-128"/>
              </a:rPr>
              <a:t>)</a:t>
            </a:r>
            <a:endParaRPr lang="en-US" altLang="ja-JP" sz="1600">
              <a:solidFill>
                <a:srgbClr val="0066CC"/>
              </a:solidFill>
              <a:latin typeface="Times New Roman" pitchFamily="18" charset="0"/>
            </a:endParaRPr>
          </a:p>
          <a:p>
            <a:pPr eaLnBrk="1" hangingPunct="1">
              <a:spcBef>
                <a:spcPct val="0"/>
              </a:spcBef>
              <a:buClrTx/>
              <a:buFontTx/>
              <a:buNone/>
            </a:pPr>
            <a:r>
              <a:rPr lang="ja-JP" altLang="en-US" sz="1400">
                <a:solidFill>
                  <a:srgbClr val="0066CC"/>
                </a:solidFill>
                <a:latin typeface="Times New Roman" pitchFamily="18" charset="0"/>
              </a:rPr>
              <a:t>（</a:t>
            </a:r>
            <a:r>
              <a:rPr lang="en-US" altLang="ja-JP" sz="1400">
                <a:solidFill>
                  <a:srgbClr val="0066CC"/>
                </a:solidFill>
                <a:ea typeface="ＭＳ 明朝" pitchFamily="17" charset="-128"/>
              </a:rPr>
              <a:t>III &amp; CSF</a:t>
            </a:r>
            <a:r>
              <a:rPr lang="en-US" altLang="ja-JP" sz="1400">
                <a:solidFill>
                  <a:srgbClr val="0066CC"/>
                </a:solidFill>
                <a:latin typeface="Times New Roman" pitchFamily="18" charset="0"/>
              </a:rPr>
              <a:t> </a:t>
            </a:r>
            <a:r>
              <a:rPr lang="ja-JP" altLang="en-US" sz="1400">
                <a:solidFill>
                  <a:srgbClr val="0066CC"/>
                </a:solidFill>
                <a:latin typeface="Times New Roman" pitchFamily="18" charset="0"/>
              </a:rPr>
              <a:t>）</a:t>
            </a:r>
          </a:p>
        </p:txBody>
      </p:sp>
      <p:sp>
        <p:nvSpPr>
          <p:cNvPr id="30856" name="Text Box 141"/>
          <p:cNvSpPr txBox="1">
            <a:spLocks noChangeArrowheads="1"/>
          </p:cNvSpPr>
          <p:nvPr/>
        </p:nvSpPr>
        <p:spPr bwMode="auto">
          <a:xfrm>
            <a:off x="228600" y="384175"/>
            <a:ext cx="7870825" cy="39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marL="457200" lvl="1" indent="0" eaLnBrk="1" hangingPunct="1">
              <a:lnSpc>
                <a:spcPts val="2500"/>
              </a:lnSpc>
              <a:spcBef>
                <a:spcPct val="0"/>
              </a:spcBef>
              <a:buClrTx/>
              <a:buNone/>
            </a:pPr>
            <a:r>
              <a:rPr lang="en-US" altLang="ja-JP" sz="2000" b="1" i="1" u="sng" dirty="0">
                <a:solidFill>
                  <a:srgbClr val="FF0000"/>
                </a:solidFill>
                <a:ea typeface="ＭＳ 明朝" pitchFamily="17" charset="-128"/>
              </a:rPr>
              <a:t>Preferential Immigration Treatment into Japan</a:t>
            </a:r>
          </a:p>
        </p:txBody>
      </p:sp>
      <p:sp>
        <p:nvSpPr>
          <p:cNvPr id="30857" name="Text Box 142"/>
          <p:cNvSpPr txBox="1">
            <a:spLocks noChangeArrowheads="1"/>
          </p:cNvSpPr>
          <p:nvPr/>
        </p:nvSpPr>
        <p:spPr bwMode="auto">
          <a:xfrm>
            <a:off x="3783013" y="4171950"/>
            <a:ext cx="1970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u="sng">
                <a:solidFill>
                  <a:srgbClr val="FF0000"/>
                </a:solidFill>
              </a:rPr>
              <a:t>Vietnam</a:t>
            </a:r>
            <a:r>
              <a:rPr lang="ja-JP" altLang="en-US" sz="1400" u="sng">
                <a:solidFill>
                  <a:srgbClr val="FF0000"/>
                </a:solidFill>
              </a:rPr>
              <a:t>（</a:t>
            </a:r>
            <a:r>
              <a:rPr lang="en-US" altLang="ja-JP" sz="1400" u="sng">
                <a:solidFill>
                  <a:srgbClr val="FF0000"/>
                </a:solidFill>
              </a:rPr>
              <a:t>Jul. 2002</a:t>
            </a:r>
            <a:r>
              <a:rPr lang="ja-JP" altLang="en-US" sz="1400" u="sng">
                <a:solidFill>
                  <a:srgbClr val="FF0000"/>
                </a:solidFill>
              </a:rPr>
              <a:t>）</a:t>
            </a:r>
            <a:endParaRPr lang="ja-JP" altLang="en-US" sz="1400">
              <a:solidFill>
                <a:srgbClr val="FF0000"/>
              </a:solidFill>
            </a:endParaRPr>
          </a:p>
          <a:p>
            <a:pPr eaLnBrk="1" hangingPunct="1">
              <a:spcBef>
                <a:spcPct val="0"/>
              </a:spcBef>
              <a:buClrTx/>
              <a:buFontTx/>
              <a:buNone/>
            </a:pPr>
            <a:r>
              <a:rPr lang="en-US" altLang="ja-JP" sz="1400">
                <a:solidFill>
                  <a:srgbClr val="FF0000"/>
                </a:solidFill>
                <a:latin typeface="Times New Roman" pitchFamily="18" charset="0"/>
              </a:rPr>
              <a:t>(</a:t>
            </a:r>
            <a:r>
              <a:rPr lang="en-US" altLang="ja-JP" sz="1400">
                <a:solidFill>
                  <a:srgbClr val="FF0000"/>
                </a:solidFill>
              </a:rPr>
              <a:t>VITEC</a:t>
            </a:r>
            <a:r>
              <a:rPr lang="en-US" altLang="ja-JP" sz="1400">
                <a:solidFill>
                  <a:srgbClr val="FF0000"/>
                </a:solidFill>
                <a:latin typeface="Times New Roman" pitchFamily="18" charset="0"/>
              </a:rPr>
              <a:t>)</a:t>
            </a:r>
          </a:p>
        </p:txBody>
      </p:sp>
      <p:sp>
        <p:nvSpPr>
          <p:cNvPr id="30858" name="Text Box 144"/>
          <p:cNvSpPr txBox="1">
            <a:spLocks noChangeArrowheads="1"/>
          </p:cNvSpPr>
          <p:nvPr/>
        </p:nvSpPr>
        <p:spPr bwMode="auto">
          <a:xfrm>
            <a:off x="885825" y="2274888"/>
            <a:ext cx="44243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00" tIns="36000" rIns="36000" bIns="0">
            <a:spAutoFit/>
          </a:bodyPr>
          <a:lstStyle>
            <a:lvl1pPr marL="4572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ct val="80000"/>
              </a:lnSpc>
              <a:spcBef>
                <a:spcPct val="50000"/>
              </a:spcBef>
              <a:buClrTx/>
              <a:buFont typeface="Wingdings" pitchFamily="2" charset="2"/>
              <a:buNone/>
            </a:pPr>
            <a:r>
              <a:rPr lang="en-US" altLang="ja-JP" sz="1400" u="sng">
                <a:solidFill>
                  <a:srgbClr val="0066CC"/>
                </a:solidFill>
                <a:ea typeface="平成明朝体W3(GT)" pitchFamily="17" charset="-128"/>
              </a:rPr>
              <a:t>China (Jan. 2002)</a:t>
            </a:r>
            <a:endParaRPr lang="en-US" altLang="ja-JP" sz="1400">
              <a:solidFill>
                <a:srgbClr val="0066CC"/>
              </a:solidFill>
              <a:ea typeface="平成明朝体W3(GT)" pitchFamily="17" charset="-128"/>
            </a:endParaRPr>
          </a:p>
          <a:p>
            <a:pPr eaLnBrk="1" hangingPunct="1">
              <a:lnSpc>
                <a:spcPct val="80000"/>
              </a:lnSpc>
              <a:spcBef>
                <a:spcPct val="50000"/>
              </a:spcBef>
              <a:buClrTx/>
              <a:buFont typeface="Wingdings" pitchFamily="2" charset="2"/>
              <a:buNone/>
            </a:pPr>
            <a:r>
              <a:rPr lang="ja-JP" altLang="en-US" sz="1400">
                <a:solidFill>
                  <a:srgbClr val="0066CC"/>
                </a:solidFill>
                <a:ea typeface="平成明朝体W3(GT)" pitchFamily="17" charset="-128"/>
              </a:rPr>
              <a:t>（</a:t>
            </a:r>
            <a:r>
              <a:rPr lang="en-US" altLang="ja-JP" sz="1400">
                <a:solidFill>
                  <a:srgbClr val="0066CC"/>
                </a:solidFill>
                <a:ea typeface="平成明朝体W3(GT)" pitchFamily="17" charset="-128"/>
              </a:rPr>
              <a:t>EIEC </a:t>
            </a:r>
            <a:r>
              <a:rPr lang="ja-JP" altLang="en-US" sz="1400">
                <a:ea typeface="平成明朝体W3(GT)" pitchFamily="17" charset="-128"/>
              </a:rPr>
              <a:t>）</a:t>
            </a:r>
          </a:p>
        </p:txBody>
      </p:sp>
      <p:sp>
        <p:nvSpPr>
          <p:cNvPr id="30859" name="Text Box 145"/>
          <p:cNvSpPr txBox="1">
            <a:spLocks noChangeArrowheads="1"/>
          </p:cNvSpPr>
          <p:nvPr/>
        </p:nvSpPr>
        <p:spPr bwMode="auto">
          <a:xfrm>
            <a:off x="2646363" y="3635375"/>
            <a:ext cx="2138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u="sng">
                <a:solidFill>
                  <a:srgbClr val="FF0000"/>
                </a:solidFill>
              </a:rPr>
              <a:t>Myanmar</a:t>
            </a:r>
            <a:r>
              <a:rPr lang="ja-JP" altLang="en-US" sz="1400" u="sng">
                <a:solidFill>
                  <a:srgbClr val="FF0000"/>
                </a:solidFill>
              </a:rPr>
              <a:t>（</a:t>
            </a:r>
            <a:r>
              <a:rPr lang="en-US" altLang="ja-JP" sz="1400" u="sng">
                <a:solidFill>
                  <a:srgbClr val="FF0000"/>
                </a:solidFill>
              </a:rPr>
              <a:t>Nov. 2002</a:t>
            </a:r>
            <a:r>
              <a:rPr lang="ja-JP" altLang="en-US" sz="1400" u="sng">
                <a:solidFill>
                  <a:srgbClr val="FF0000"/>
                </a:solidFill>
              </a:rPr>
              <a:t>）</a:t>
            </a:r>
            <a:endParaRPr lang="ja-JP" altLang="en-US" sz="1400">
              <a:solidFill>
                <a:srgbClr val="FF0000"/>
              </a:solidFill>
            </a:endParaRPr>
          </a:p>
          <a:p>
            <a:pPr eaLnBrk="1" hangingPunct="1">
              <a:spcBef>
                <a:spcPct val="0"/>
              </a:spcBef>
              <a:buClrTx/>
              <a:buFontTx/>
              <a:buNone/>
            </a:pPr>
            <a:r>
              <a:rPr lang="en-US" altLang="ja-JP" sz="1400">
                <a:solidFill>
                  <a:srgbClr val="FF0000"/>
                </a:solidFill>
                <a:latin typeface="Times New Roman" pitchFamily="18" charset="0"/>
              </a:rPr>
              <a:t>(</a:t>
            </a:r>
            <a:r>
              <a:rPr lang="en-US" altLang="ja-JP" sz="1400">
                <a:solidFill>
                  <a:srgbClr val="FF0000"/>
                </a:solidFill>
              </a:rPr>
              <a:t>MCF</a:t>
            </a:r>
            <a:r>
              <a:rPr lang="en-US" altLang="ja-JP" sz="1400">
                <a:solidFill>
                  <a:srgbClr val="FF0000"/>
                </a:solidFill>
                <a:latin typeface="Times New Roman" pitchFamily="18" charset="0"/>
              </a:rPr>
              <a:t>)</a:t>
            </a:r>
          </a:p>
        </p:txBody>
      </p:sp>
      <p:sp>
        <p:nvSpPr>
          <p:cNvPr id="30860" name="Text Box 146"/>
          <p:cNvSpPr txBox="1">
            <a:spLocks noChangeArrowheads="1"/>
          </p:cNvSpPr>
          <p:nvPr/>
        </p:nvSpPr>
        <p:spPr bwMode="auto">
          <a:xfrm>
            <a:off x="2776538" y="5164138"/>
            <a:ext cx="2073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4572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 typeface="Wingdings" pitchFamily="2" charset="2"/>
              <a:buNone/>
            </a:pPr>
            <a:r>
              <a:rPr lang="en-US" altLang="ja-JP" sz="1400" u="sng">
                <a:solidFill>
                  <a:srgbClr val="FF0000"/>
                </a:solidFill>
                <a:ea typeface="平成明朝体W3(GT)" pitchFamily="17" charset="-128"/>
              </a:rPr>
              <a:t>Malaysia (Jan 2005)</a:t>
            </a:r>
          </a:p>
          <a:p>
            <a:pPr eaLnBrk="1" hangingPunct="1">
              <a:spcBef>
                <a:spcPct val="0"/>
              </a:spcBef>
              <a:buClrTx/>
              <a:buFont typeface="Wingdings" pitchFamily="2" charset="2"/>
              <a:buNone/>
            </a:pPr>
            <a:r>
              <a:rPr lang="en-US" altLang="ja-JP" sz="1400">
                <a:solidFill>
                  <a:srgbClr val="FF0000"/>
                </a:solidFill>
                <a:ea typeface="平成明朝体W3(GT)" pitchFamily="17" charset="-128"/>
              </a:rPr>
              <a:t>(METEOR)</a:t>
            </a:r>
          </a:p>
        </p:txBody>
      </p:sp>
      <p:sp>
        <p:nvSpPr>
          <p:cNvPr id="30861" name="Text Box 155"/>
          <p:cNvSpPr txBox="1">
            <a:spLocks noChangeArrowheads="1"/>
          </p:cNvSpPr>
          <p:nvPr/>
        </p:nvSpPr>
        <p:spPr bwMode="auto">
          <a:xfrm>
            <a:off x="2944813" y="1565275"/>
            <a:ext cx="20288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500" u="sng">
                <a:solidFill>
                  <a:srgbClr val="FF0000"/>
                </a:solidFill>
                <a:ea typeface="ＭＳ 明朝" pitchFamily="17" charset="-128"/>
              </a:rPr>
              <a:t>Mongolia (Aug. 2007)</a:t>
            </a:r>
            <a:endParaRPr lang="en-US" altLang="ja-JP" sz="1600">
              <a:solidFill>
                <a:srgbClr val="FF0000"/>
              </a:solidFill>
            </a:endParaRPr>
          </a:p>
          <a:p>
            <a:pPr eaLnBrk="1" hangingPunct="1">
              <a:spcBef>
                <a:spcPct val="0"/>
              </a:spcBef>
              <a:buClrTx/>
              <a:buFontTx/>
              <a:buNone/>
            </a:pPr>
            <a:r>
              <a:rPr lang="ja-JP" altLang="en-US" sz="1400">
                <a:solidFill>
                  <a:srgbClr val="FF0000"/>
                </a:solidFill>
              </a:rPr>
              <a:t>（</a:t>
            </a:r>
            <a:r>
              <a:rPr lang="en-US" altLang="ja-JP" sz="1400">
                <a:solidFill>
                  <a:srgbClr val="FF0000"/>
                </a:solidFill>
              </a:rPr>
              <a:t>NITP)</a:t>
            </a:r>
          </a:p>
        </p:txBody>
      </p:sp>
      <p:grpSp>
        <p:nvGrpSpPr>
          <p:cNvPr id="30862" name="Group 5"/>
          <p:cNvGrpSpPr>
            <a:grpSpLocks noChangeAspect="1"/>
          </p:cNvGrpSpPr>
          <p:nvPr/>
        </p:nvGrpSpPr>
        <p:grpSpPr bwMode="auto">
          <a:xfrm>
            <a:off x="6262688" y="5238750"/>
            <a:ext cx="2300287" cy="1057275"/>
            <a:chOff x="3744" y="0"/>
            <a:chExt cx="1570" cy="666"/>
          </a:xfrm>
        </p:grpSpPr>
        <p:sp useBgFill="1">
          <p:nvSpPr>
            <p:cNvPr id="30877" name="AutoShape 6"/>
            <p:cNvSpPr>
              <a:spLocks noChangeAspect="1" noChangeArrowheads="1" noTextEdit="1"/>
            </p:cNvSpPr>
            <p:nvPr/>
          </p:nvSpPr>
          <p:spPr bwMode="auto">
            <a:xfrm>
              <a:off x="3744" y="0"/>
              <a:ext cx="1570" cy="66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3087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 y="0"/>
              <a:ext cx="1572"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9" name="直線矢印コネクタ 148"/>
          <p:cNvCxnSpPr>
            <a:endCxn id="30853" idx="2"/>
          </p:cNvCxnSpPr>
          <p:nvPr/>
        </p:nvCxnSpPr>
        <p:spPr bwMode="auto">
          <a:xfrm rot="16200000" flipV="1">
            <a:off x="6192837" y="5160963"/>
            <a:ext cx="663575" cy="120650"/>
          </a:xfrm>
          <a:prstGeom prst="straightConnector1">
            <a:avLst/>
          </a:prstGeom>
          <a:ln>
            <a:solidFill>
              <a:srgbClr val="FF00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51" name="直線矢印コネクタ 150"/>
          <p:cNvCxnSpPr/>
          <p:nvPr/>
        </p:nvCxnSpPr>
        <p:spPr bwMode="auto">
          <a:xfrm rot="10800000">
            <a:off x="4667250" y="4429125"/>
            <a:ext cx="1838325" cy="1152525"/>
          </a:xfrm>
          <a:prstGeom prst="straightConnector1">
            <a:avLst/>
          </a:prstGeom>
          <a:ln>
            <a:solidFill>
              <a:srgbClr val="FF00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53" name="直線矢印コネクタ 152"/>
          <p:cNvCxnSpPr/>
          <p:nvPr/>
        </p:nvCxnSpPr>
        <p:spPr bwMode="auto">
          <a:xfrm rot="16200000" flipV="1">
            <a:off x="3603625" y="2636838"/>
            <a:ext cx="3648075" cy="2241550"/>
          </a:xfrm>
          <a:prstGeom prst="straightConnector1">
            <a:avLst/>
          </a:prstGeom>
          <a:ln>
            <a:solidFill>
              <a:srgbClr val="FF00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55" name="直線矢印コネクタ 154"/>
          <p:cNvCxnSpPr/>
          <p:nvPr/>
        </p:nvCxnSpPr>
        <p:spPr bwMode="auto">
          <a:xfrm rot="10800000">
            <a:off x="4545013" y="5514975"/>
            <a:ext cx="1960562" cy="219075"/>
          </a:xfrm>
          <a:prstGeom prst="straightConnector1">
            <a:avLst/>
          </a:prstGeom>
          <a:ln>
            <a:solidFill>
              <a:srgbClr val="FF00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57" name="直線矢印コネクタ 156"/>
          <p:cNvCxnSpPr/>
          <p:nvPr/>
        </p:nvCxnSpPr>
        <p:spPr bwMode="auto">
          <a:xfrm rot="10800000">
            <a:off x="3402013" y="4724400"/>
            <a:ext cx="3111500" cy="971550"/>
          </a:xfrm>
          <a:prstGeom prst="straightConnector1">
            <a:avLst/>
          </a:prstGeom>
          <a:ln>
            <a:solidFill>
              <a:srgbClr val="FF00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59" name="直線矢印コネクタ 158"/>
          <p:cNvCxnSpPr/>
          <p:nvPr/>
        </p:nvCxnSpPr>
        <p:spPr bwMode="auto">
          <a:xfrm rot="10800000">
            <a:off x="3595688" y="3924300"/>
            <a:ext cx="2952750" cy="1752600"/>
          </a:xfrm>
          <a:prstGeom prst="straightConnector1">
            <a:avLst/>
          </a:prstGeom>
          <a:ln>
            <a:solidFill>
              <a:srgbClr val="FF0000"/>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30869" name="フリーフォーム 159"/>
          <p:cNvSpPr>
            <a:spLocks/>
          </p:cNvSpPr>
          <p:nvPr/>
        </p:nvSpPr>
        <p:spPr bwMode="auto">
          <a:xfrm>
            <a:off x="6980238" y="2667000"/>
            <a:ext cx="1671637" cy="2667000"/>
          </a:xfrm>
          <a:custGeom>
            <a:avLst/>
            <a:gdLst>
              <a:gd name="T0" fmla="*/ 0 w 1811337"/>
              <a:gd name="T1" fmla="*/ 0 h 2667000"/>
              <a:gd name="T2" fmla="*/ 16 w 1811337"/>
              <a:gd name="T3" fmla="*/ 542925 h 2667000"/>
              <a:gd name="T4" fmla="*/ 11 w 1811337"/>
              <a:gd name="T5" fmla="*/ 2667000 h 2667000"/>
              <a:gd name="T6" fmla="*/ 0 60000 65536"/>
              <a:gd name="T7" fmla="*/ 0 60000 65536"/>
              <a:gd name="T8" fmla="*/ 0 60000 65536"/>
              <a:gd name="T9" fmla="*/ 0 w 1811337"/>
              <a:gd name="T10" fmla="*/ 0 h 2667000"/>
              <a:gd name="T11" fmla="*/ 1811337 w 1811337"/>
              <a:gd name="T12" fmla="*/ 2667000 h 2667000"/>
            </a:gdLst>
            <a:ahLst/>
            <a:cxnLst>
              <a:cxn ang="T6">
                <a:pos x="T0" y="T1"/>
              </a:cxn>
              <a:cxn ang="T7">
                <a:pos x="T2" y="T3"/>
              </a:cxn>
              <a:cxn ang="T8">
                <a:pos x="T4" y="T5"/>
              </a:cxn>
            </a:cxnLst>
            <a:rect l="T9" t="T10" r="T11" b="T12"/>
            <a:pathLst>
              <a:path w="1811337" h="2667000">
                <a:moveTo>
                  <a:pt x="0" y="0"/>
                </a:moveTo>
                <a:cubicBezTo>
                  <a:pt x="723106" y="49212"/>
                  <a:pt x="1446213" y="98425"/>
                  <a:pt x="1628775" y="542925"/>
                </a:cubicBezTo>
                <a:cubicBezTo>
                  <a:pt x="1811337" y="987425"/>
                  <a:pt x="1453356" y="1827212"/>
                  <a:pt x="1095375" y="2667000"/>
                </a:cubicBezTo>
              </a:path>
            </a:pathLst>
          </a:custGeom>
          <a:noFill/>
          <a:ln w="9525" cap="flat" cmpd="sng" algn="ctr">
            <a:solidFill>
              <a:srgbClr val="FF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cxnSp>
        <p:nvCxnSpPr>
          <p:cNvPr id="30870" name="直線矢印コネクタ 161"/>
          <p:cNvCxnSpPr>
            <a:cxnSpLocks noChangeShapeType="1"/>
          </p:cNvCxnSpPr>
          <p:nvPr/>
        </p:nvCxnSpPr>
        <p:spPr bwMode="auto">
          <a:xfrm rot="10800000">
            <a:off x="6346825" y="2314575"/>
            <a:ext cx="395288" cy="266700"/>
          </a:xfrm>
          <a:prstGeom prst="straightConnector1">
            <a:avLst/>
          </a:prstGeom>
          <a:noFill/>
          <a:ln w="9525" algn="ctr">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0871" name="直線矢印コネクタ 163"/>
          <p:cNvCxnSpPr>
            <a:cxnSpLocks noChangeShapeType="1"/>
            <a:endCxn id="30855" idx="0"/>
          </p:cNvCxnSpPr>
          <p:nvPr/>
        </p:nvCxnSpPr>
        <p:spPr bwMode="auto">
          <a:xfrm flipH="1">
            <a:off x="6565900" y="2867025"/>
            <a:ext cx="282575" cy="539750"/>
          </a:xfrm>
          <a:prstGeom prst="straightConnector1">
            <a:avLst/>
          </a:prstGeom>
          <a:noFill/>
          <a:ln w="9525" algn="ctr">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0872" name="直線矢印コネクタ 166"/>
          <p:cNvCxnSpPr>
            <a:cxnSpLocks noChangeShapeType="1"/>
          </p:cNvCxnSpPr>
          <p:nvPr/>
        </p:nvCxnSpPr>
        <p:spPr bwMode="auto">
          <a:xfrm rot="10800000" flipV="1">
            <a:off x="3779838" y="2886075"/>
            <a:ext cx="2971800" cy="2924175"/>
          </a:xfrm>
          <a:prstGeom prst="straightConnector1">
            <a:avLst/>
          </a:prstGeom>
          <a:noFill/>
          <a:ln w="9525" algn="ctr">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0873" name="直線矢印コネクタ 168"/>
          <p:cNvCxnSpPr>
            <a:cxnSpLocks noChangeShapeType="1"/>
          </p:cNvCxnSpPr>
          <p:nvPr/>
        </p:nvCxnSpPr>
        <p:spPr bwMode="auto">
          <a:xfrm rot="10800000">
            <a:off x="2689225" y="2409825"/>
            <a:ext cx="3886200" cy="295275"/>
          </a:xfrm>
          <a:prstGeom prst="straightConnector1">
            <a:avLst/>
          </a:prstGeom>
          <a:noFill/>
          <a:ln w="9525" algn="ctr">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0874" name="直線矢印コネクタ 170"/>
          <p:cNvCxnSpPr>
            <a:cxnSpLocks noChangeShapeType="1"/>
          </p:cNvCxnSpPr>
          <p:nvPr/>
        </p:nvCxnSpPr>
        <p:spPr bwMode="auto">
          <a:xfrm rot="10800000" flipV="1">
            <a:off x="2073275" y="2847975"/>
            <a:ext cx="4071938" cy="733425"/>
          </a:xfrm>
          <a:prstGeom prst="straightConnector1">
            <a:avLst/>
          </a:prstGeom>
          <a:noFill/>
          <a:ln w="9525" algn="ctr">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58" name="直線矢印コネクタ 157"/>
          <p:cNvCxnSpPr>
            <a:stCxn id="30876" idx="0"/>
          </p:cNvCxnSpPr>
          <p:nvPr/>
        </p:nvCxnSpPr>
        <p:spPr bwMode="auto">
          <a:xfrm flipV="1">
            <a:off x="1378744" y="3937000"/>
            <a:ext cx="1053306" cy="1912938"/>
          </a:xfrm>
          <a:prstGeom prst="straightConnector1">
            <a:avLst/>
          </a:prstGeom>
          <a:ln w="19050">
            <a:solidFill>
              <a:srgbClr val="008000"/>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30876" name="Text Box 138"/>
          <p:cNvSpPr txBox="1">
            <a:spLocks noChangeArrowheads="1"/>
          </p:cNvSpPr>
          <p:nvPr/>
        </p:nvSpPr>
        <p:spPr bwMode="auto">
          <a:xfrm>
            <a:off x="544513" y="5849938"/>
            <a:ext cx="1668462" cy="523220"/>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b="1" i="1" dirty="0">
                <a:solidFill>
                  <a:srgbClr val="008000"/>
                </a:solidFill>
              </a:rPr>
              <a:t>Bangladesh</a:t>
            </a:r>
          </a:p>
          <a:p>
            <a:pPr eaLnBrk="1" hangingPunct="1">
              <a:spcBef>
                <a:spcPct val="0"/>
              </a:spcBef>
              <a:buClrTx/>
              <a:buFontTx/>
              <a:buNone/>
            </a:pPr>
            <a:r>
              <a:rPr lang="en-US" altLang="ja-JP" sz="1400" i="1" dirty="0">
                <a:solidFill>
                  <a:srgbClr val="008000"/>
                </a:solidFill>
              </a:rPr>
              <a:t>(New </a:t>
            </a:r>
            <a:r>
              <a:rPr lang="en-US" altLang="ja-JP" sz="1400" i="1" dirty="0" smtClean="0">
                <a:solidFill>
                  <a:srgbClr val="008000"/>
                </a:solidFill>
              </a:rPr>
              <a:t>Member)</a:t>
            </a:r>
            <a:endParaRPr lang="en-US" altLang="ja-JP" sz="1400" i="1" dirty="0">
              <a:solidFill>
                <a:srgbClr val="008000"/>
              </a:solidFill>
            </a:endParaRPr>
          </a:p>
        </p:txBody>
      </p:sp>
    </p:spTree>
    <p:extLst>
      <p:ext uri="{BB962C8B-B14F-4D97-AF65-F5344CB8AC3E}">
        <p14:creationId xmlns:p14="http://schemas.microsoft.com/office/powerpoint/2010/main" val="933638431"/>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6553200" y="6381750"/>
            <a:ext cx="2133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r" eaLnBrk="1" hangingPunct="1">
              <a:spcBef>
                <a:spcPct val="0"/>
              </a:spcBef>
              <a:buClrTx/>
              <a:buFontTx/>
              <a:buNone/>
            </a:pPr>
            <a:fld id="{D0B6C200-D01B-46CF-89FF-36A320EF1130}" type="slidenum">
              <a:rPr lang="en-US" altLang="ja-JP" sz="1400"/>
              <a:pPr algn="r" eaLnBrk="1" hangingPunct="1">
                <a:spcBef>
                  <a:spcPct val="0"/>
                </a:spcBef>
                <a:buClrTx/>
                <a:buFontTx/>
                <a:buNone/>
              </a:pPr>
              <a:t>31</a:t>
            </a:fld>
            <a:endParaRPr lang="en-US" altLang="ja-JP" sz="1400"/>
          </a:p>
        </p:txBody>
      </p:sp>
      <p:sp>
        <p:nvSpPr>
          <p:cNvPr id="56323" name="スライド番号プレースホルダ 3"/>
          <p:cNvSpPr txBox="1">
            <a:spLocks noGrp="1"/>
          </p:cNvSpPr>
          <p:nvPr/>
        </p:nvSpPr>
        <p:spPr bwMode="auto">
          <a:xfrm>
            <a:off x="6553200" y="6381750"/>
            <a:ext cx="2133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r" eaLnBrk="1" hangingPunct="1">
              <a:spcBef>
                <a:spcPct val="0"/>
              </a:spcBef>
              <a:buClrTx/>
              <a:buFontTx/>
              <a:buNone/>
            </a:pPr>
            <a:fld id="{7E406C58-0EFB-42C1-9D50-E0903F6E8095}" type="slidenum">
              <a:rPr lang="en-US" altLang="ja-JP" sz="1400"/>
              <a:pPr algn="r" eaLnBrk="1" hangingPunct="1">
                <a:spcBef>
                  <a:spcPct val="0"/>
                </a:spcBef>
                <a:buClrTx/>
                <a:buFontTx/>
                <a:buNone/>
              </a:pPr>
              <a:t>31</a:t>
            </a:fld>
            <a:endParaRPr lang="en-US" altLang="ja-JP" sz="1400"/>
          </a:p>
        </p:txBody>
      </p:sp>
      <p:sp>
        <p:nvSpPr>
          <p:cNvPr id="56324" name="正方形/長方形 2"/>
          <p:cNvSpPr>
            <a:spLocks noChangeArrowheads="1"/>
          </p:cNvSpPr>
          <p:nvPr/>
        </p:nvSpPr>
        <p:spPr bwMode="auto">
          <a:xfrm>
            <a:off x="2539726" y="1852613"/>
            <a:ext cx="44169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4000" b="1" dirty="0" smtClean="0">
                <a:solidFill>
                  <a:schemeClr val="accent2"/>
                </a:solidFill>
              </a:rPr>
              <a:t>To Be Continued!</a:t>
            </a:r>
            <a:endParaRPr lang="ja-JP" altLang="en-US" sz="4000" b="1" dirty="0">
              <a:solidFill>
                <a:schemeClr val="accent2"/>
              </a:solidFill>
            </a:endParaRPr>
          </a:p>
        </p:txBody>
      </p:sp>
      <p:sp>
        <p:nvSpPr>
          <p:cNvPr id="56325" name="正方形/長方形 13"/>
          <p:cNvSpPr>
            <a:spLocks noChangeArrowheads="1"/>
          </p:cNvSpPr>
          <p:nvPr/>
        </p:nvSpPr>
        <p:spPr bwMode="auto">
          <a:xfrm>
            <a:off x="947738" y="2997200"/>
            <a:ext cx="7532687"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2000" b="1">
                <a:solidFill>
                  <a:srgbClr val="0D0D0D"/>
                </a:solidFill>
              </a:rPr>
              <a:t>IPA (Information-Technology Promotion Agency, Japan</a:t>
            </a:r>
          </a:p>
          <a:p>
            <a:pPr algn="ctr" eaLnBrk="1" hangingPunct="1">
              <a:spcBef>
                <a:spcPct val="0"/>
              </a:spcBef>
              <a:buClrTx/>
              <a:buFontTx/>
              <a:buNone/>
            </a:pPr>
            <a:r>
              <a:rPr lang="en-US" altLang="ja-JP" sz="2000" b="1">
                <a:solidFill>
                  <a:srgbClr val="0D0D0D"/>
                </a:solidFill>
              </a:rPr>
              <a:t>IT Human Resource Development Headquarters</a:t>
            </a:r>
          </a:p>
          <a:p>
            <a:pPr algn="ctr" eaLnBrk="1" hangingPunct="1">
              <a:spcBef>
                <a:spcPct val="0"/>
              </a:spcBef>
              <a:buClrTx/>
              <a:buFontTx/>
              <a:buNone/>
            </a:pPr>
            <a:r>
              <a:rPr lang="en-US" altLang="ja-JP" sz="2000" b="1">
                <a:solidFill>
                  <a:srgbClr val="0D0D0D"/>
                </a:solidFill>
              </a:rPr>
              <a:t>Center for Human Resources Development Initiative</a:t>
            </a:r>
          </a:p>
          <a:p>
            <a:pPr algn="ctr" eaLnBrk="1" hangingPunct="1">
              <a:spcBef>
                <a:spcPct val="0"/>
              </a:spcBef>
              <a:buClrTx/>
              <a:buFontTx/>
              <a:buNone/>
            </a:pPr>
            <a:endParaRPr lang="en-US" altLang="ja-JP" sz="2000" b="1">
              <a:solidFill>
                <a:srgbClr val="0D0D0D"/>
              </a:solidFill>
            </a:endParaRPr>
          </a:p>
          <a:p>
            <a:pPr algn="ctr" eaLnBrk="1" hangingPunct="1">
              <a:spcBef>
                <a:spcPct val="0"/>
              </a:spcBef>
              <a:buClrTx/>
              <a:buFontTx/>
              <a:buNone/>
            </a:pPr>
            <a:r>
              <a:rPr lang="en-US" altLang="ja-JP" sz="2000" b="1">
                <a:solidFill>
                  <a:schemeClr val="accent2"/>
                </a:solidFill>
              </a:rPr>
              <a:t>ITPE(IT Professional Examination) by NSTDA</a:t>
            </a:r>
          </a:p>
          <a:p>
            <a:pPr algn="ctr" eaLnBrk="1" hangingPunct="1">
              <a:spcBef>
                <a:spcPct val="0"/>
              </a:spcBef>
              <a:buClrTx/>
              <a:buFontTx/>
              <a:buNone/>
            </a:pPr>
            <a:r>
              <a:rPr lang="en-US" altLang="ja-JP" sz="2000" b="1">
                <a:solidFill>
                  <a:schemeClr val="accent2"/>
                </a:solidFill>
              </a:rPr>
              <a:t>http://www.nstdaacademy.com/webnsa/index.php/sss</a:t>
            </a:r>
          </a:p>
          <a:p>
            <a:pPr algn="ctr" eaLnBrk="1" hangingPunct="1">
              <a:spcBef>
                <a:spcPct val="0"/>
              </a:spcBef>
              <a:buClrTx/>
              <a:buFontTx/>
              <a:buNone/>
            </a:pPr>
            <a:endParaRPr lang="en-US" altLang="ja-JP" sz="2000" b="1">
              <a:solidFill>
                <a:srgbClr val="222268"/>
              </a:solidFill>
            </a:endParaRPr>
          </a:p>
          <a:p>
            <a:pPr algn="ctr" eaLnBrk="1" hangingPunct="1">
              <a:spcBef>
                <a:spcPct val="0"/>
              </a:spcBef>
              <a:buClrTx/>
              <a:buFontTx/>
              <a:buNone/>
            </a:pPr>
            <a:r>
              <a:rPr lang="en-US" altLang="ja-JP" sz="2000" b="1">
                <a:solidFill>
                  <a:srgbClr val="222268"/>
                </a:solidFill>
              </a:rPr>
              <a:t>ITSS Documents(English Edition) Download</a:t>
            </a:r>
            <a:r>
              <a:rPr lang="ja-JP" altLang="en-US" sz="2000" b="1">
                <a:solidFill>
                  <a:srgbClr val="222268"/>
                </a:solidFill>
              </a:rPr>
              <a:t>　</a:t>
            </a:r>
            <a:r>
              <a:rPr lang="en-US" altLang="ja-JP" sz="2000" b="1">
                <a:solidFill>
                  <a:srgbClr val="222268"/>
                </a:solidFill>
              </a:rPr>
              <a:t>URL:</a:t>
            </a:r>
          </a:p>
          <a:p>
            <a:pPr algn="ctr" eaLnBrk="1" hangingPunct="1">
              <a:spcBef>
                <a:spcPct val="0"/>
              </a:spcBef>
              <a:buClrTx/>
              <a:buFontTx/>
              <a:buNone/>
            </a:pPr>
            <a:r>
              <a:rPr lang="en-US" altLang="ja-JP" sz="2000" b="1">
                <a:solidFill>
                  <a:srgbClr val="222268"/>
                </a:solidFill>
              </a:rPr>
              <a:t>http://www.ipa.go.jp/english/humandev/forth_download.html</a:t>
            </a:r>
            <a:endParaRPr lang="ja-JP" altLang="en-US" sz="2000" b="1">
              <a:solidFill>
                <a:srgbClr val="222268"/>
              </a:solidFill>
            </a:endParaRPr>
          </a:p>
        </p:txBody>
      </p:sp>
    </p:spTree>
    <p:extLst>
      <p:ext uri="{BB962C8B-B14F-4D97-AF65-F5344CB8AC3E}">
        <p14:creationId xmlns:p14="http://schemas.microsoft.com/office/powerpoint/2010/main" val="1299246505"/>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idx="4294967295"/>
          </p:nvPr>
        </p:nvSpPr>
        <p:spPr>
          <a:xfrm>
            <a:off x="0" y="136525"/>
            <a:ext cx="7127875" cy="555625"/>
          </a:xfrm>
        </p:spPr>
        <p:txBody>
          <a:bodyPr/>
          <a:lstStyle/>
          <a:p>
            <a:r>
              <a:rPr lang="en-US" altLang="ja-JP" sz="2800" smtClean="0"/>
              <a:t>Mission of IT HR Development HQ</a:t>
            </a:r>
            <a:endParaRPr lang="ja-JP" altLang="en-US" sz="2800" smtClean="0"/>
          </a:p>
        </p:txBody>
      </p:sp>
      <p:sp>
        <p:nvSpPr>
          <p:cNvPr id="5" name="円/楕円 4"/>
          <p:cNvSpPr/>
          <p:nvPr/>
        </p:nvSpPr>
        <p:spPr bwMode="auto">
          <a:xfrm>
            <a:off x="2048609" y="1876426"/>
            <a:ext cx="4563208" cy="4829175"/>
          </a:xfrm>
          <a:prstGeom prst="ellipse">
            <a:avLst/>
          </a:prstGeom>
          <a:gradFill flip="none" rotWithShape="1">
            <a:gsLst>
              <a:gs pos="0">
                <a:srgbClr val="CCFFFF">
                  <a:shade val="30000"/>
                  <a:satMod val="115000"/>
                </a:srgbClr>
              </a:gs>
              <a:gs pos="50000">
                <a:srgbClr val="CCFFFF">
                  <a:shade val="67500"/>
                  <a:satMod val="115000"/>
                </a:srgbClr>
              </a:gs>
              <a:gs pos="100000">
                <a:srgbClr val="CCFFFF">
                  <a:shade val="100000"/>
                  <a:satMod val="115000"/>
                </a:srgbClr>
              </a:gs>
            </a:gsLst>
            <a:path path="circle">
              <a:fillToRect l="50000" t="50000" r="50000" b="50000"/>
            </a:path>
            <a:tileRect/>
          </a:gradFill>
          <a:ln w="28575" cap="flat" cmpd="sng" algn="ctr">
            <a:solidFill>
              <a:schemeClr val="bg2">
                <a:lumMod val="60000"/>
                <a:lumOff val="40000"/>
              </a:schemeClr>
            </a:solidFill>
            <a:prstDash val="solid"/>
            <a:round/>
            <a:headEnd type="none" w="med" len="med"/>
            <a:tailEnd type="triangle" w="med" len="med"/>
          </a:ln>
          <a:effectLst/>
        </p:spPr>
        <p:txBody>
          <a:bodyPr/>
          <a:lstStyle/>
          <a:p>
            <a:pPr marL="342900" indent="-342900" algn="l">
              <a:spcBef>
                <a:spcPct val="20000"/>
              </a:spcBef>
              <a:buClr>
                <a:srgbClr val="0000FF"/>
              </a:buClr>
              <a:defRPr/>
            </a:pPr>
            <a:endParaRPr lang="ja-JP" altLang="en-US" i="0" dirty="0">
              <a:solidFill>
                <a:srgbClr val="000000"/>
              </a:solidFill>
              <a:latin typeface="Arial" charset="0"/>
            </a:endParaRPr>
          </a:p>
        </p:txBody>
      </p:sp>
      <p:sp>
        <p:nvSpPr>
          <p:cNvPr id="39944" name="円/楕円 5"/>
          <p:cNvSpPr>
            <a:spLocks noChangeArrowheads="1"/>
          </p:cNvSpPr>
          <p:nvPr/>
        </p:nvSpPr>
        <p:spPr bwMode="auto">
          <a:xfrm>
            <a:off x="2424113" y="2192338"/>
            <a:ext cx="3813175" cy="4197350"/>
          </a:xfrm>
          <a:prstGeom prst="ellipse">
            <a:avLst/>
          </a:prstGeom>
          <a:noFill/>
          <a:ln w="2857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l" eaLnBrk="1" hangingPunct="1">
              <a:spcBef>
                <a:spcPct val="20000"/>
              </a:spcBef>
              <a:buClr>
                <a:srgbClr val="0000FF"/>
              </a:buClr>
            </a:pPr>
            <a:endParaRPr lang="ja-JP" altLang="en-US" i="0">
              <a:solidFill>
                <a:srgbClr val="000000"/>
              </a:solidFill>
            </a:endParaRPr>
          </a:p>
        </p:txBody>
      </p:sp>
      <p:sp>
        <p:nvSpPr>
          <p:cNvPr id="39945" name="円/楕円 6"/>
          <p:cNvSpPr>
            <a:spLocks noChangeArrowheads="1"/>
          </p:cNvSpPr>
          <p:nvPr/>
        </p:nvSpPr>
        <p:spPr bwMode="auto">
          <a:xfrm>
            <a:off x="2641600" y="2468563"/>
            <a:ext cx="3376613" cy="3644900"/>
          </a:xfrm>
          <a:prstGeom prst="ellipse">
            <a:avLst/>
          </a:prstGeom>
          <a:noFill/>
          <a:ln w="2857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l" eaLnBrk="1" hangingPunct="1">
              <a:spcBef>
                <a:spcPct val="20000"/>
              </a:spcBef>
              <a:buClr>
                <a:srgbClr val="0000FF"/>
              </a:buClr>
            </a:pPr>
            <a:endParaRPr lang="ja-JP" altLang="en-US" i="0">
              <a:solidFill>
                <a:srgbClr val="000000"/>
              </a:solidFill>
            </a:endParaRPr>
          </a:p>
        </p:txBody>
      </p:sp>
      <p:sp>
        <p:nvSpPr>
          <p:cNvPr id="39946" name="円/楕円 17"/>
          <p:cNvSpPr>
            <a:spLocks noChangeArrowheads="1"/>
          </p:cNvSpPr>
          <p:nvPr/>
        </p:nvSpPr>
        <p:spPr bwMode="auto">
          <a:xfrm>
            <a:off x="2905125" y="2752725"/>
            <a:ext cx="2849563" cy="3076575"/>
          </a:xfrm>
          <a:prstGeom prst="ellipse">
            <a:avLst/>
          </a:prstGeom>
          <a:noFill/>
          <a:ln w="2857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l" eaLnBrk="1" hangingPunct="1">
              <a:spcBef>
                <a:spcPct val="20000"/>
              </a:spcBef>
              <a:buClr>
                <a:srgbClr val="0000FF"/>
              </a:buClr>
            </a:pPr>
            <a:endParaRPr lang="ja-JP" altLang="en-US" i="0">
              <a:solidFill>
                <a:srgbClr val="000000"/>
              </a:solidFill>
            </a:endParaRPr>
          </a:p>
        </p:txBody>
      </p:sp>
      <p:grpSp>
        <p:nvGrpSpPr>
          <p:cNvPr id="3" name="グループ化 2"/>
          <p:cNvGrpSpPr/>
          <p:nvPr/>
        </p:nvGrpSpPr>
        <p:grpSpPr>
          <a:xfrm>
            <a:off x="956505" y="2348881"/>
            <a:ext cx="2263183" cy="2134098"/>
            <a:chOff x="956505" y="2348881"/>
            <a:chExt cx="2263183" cy="2134098"/>
          </a:xfrm>
        </p:grpSpPr>
        <p:sp>
          <p:nvSpPr>
            <p:cNvPr id="12" name="円/楕円 11"/>
            <p:cNvSpPr/>
            <p:nvPr/>
          </p:nvSpPr>
          <p:spPr bwMode="auto">
            <a:xfrm>
              <a:off x="956505" y="2348881"/>
              <a:ext cx="2263183" cy="2134098"/>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19050" cap="flat" cmpd="sng" algn="ctr">
              <a:solidFill>
                <a:schemeClr val="bg2">
                  <a:lumMod val="60000"/>
                  <a:lumOff val="40000"/>
                </a:schemeClr>
              </a:solidFill>
              <a:prstDash val="solid"/>
              <a:round/>
              <a:headEnd type="none" w="med" len="med"/>
              <a:tailEnd type="triangle" w="med" len="med"/>
            </a:ln>
            <a:effectLst/>
          </p:spPr>
          <p:txBody>
            <a:bodyPr anchor="ctr"/>
            <a:lstStyle/>
            <a:p>
              <a:pPr marL="342900" indent="-342900">
                <a:spcBef>
                  <a:spcPct val="20000"/>
                </a:spcBef>
                <a:buClr>
                  <a:srgbClr val="0000FF"/>
                </a:buClr>
                <a:defRPr/>
              </a:pPr>
              <a:endParaRPr lang="en-US" altLang="ja-JP" sz="1600" i="0" dirty="0">
                <a:solidFill>
                  <a:srgbClr val="FF0000"/>
                </a:solidFill>
                <a:latin typeface="Arial" charset="0"/>
              </a:endParaRPr>
            </a:p>
          </p:txBody>
        </p:sp>
        <p:sp>
          <p:nvSpPr>
            <p:cNvPr id="39972" name="テキスト ボックス 12"/>
            <p:cNvSpPr txBox="1">
              <a:spLocks noChangeArrowheads="1"/>
            </p:cNvSpPr>
            <p:nvPr/>
          </p:nvSpPr>
          <p:spPr bwMode="auto">
            <a:xfrm>
              <a:off x="999071" y="2737594"/>
              <a:ext cx="2178050" cy="135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spcBef>
                  <a:spcPct val="20000"/>
                </a:spcBef>
                <a:buClr>
                  <a:srgbClr val="0000FF"/>
                </a:buClr>
              </a:pPr>
              <a:r>
                <a:rPr lang="en-US" altLang="ja-JP" b="1" i="0" dirty="0">
                  <a:solidFill>
                    <a:srgbClr val="FF0000"/>
                  </a:solidFill>
                </a:rPr>
                <a:t>Strengthen</a:t>
              </a:r>
            </a:p>
            <a:p>
              <a:pPr algn="ctr" eaLnBrk="1" hangingPunct="1">
                <a:spcBef>
                  <a:spcPct val="20000"/>
                </a:spcBef>
                <a:buClr>
                  <a:srgbClr val="0000FF"/>
                </a:buClr>
              </a:pPr>
              <a:r>
                <a:rPr lang="en-US" altLang="ja-JP" b="1" i="0" dirty="0">
                  <a:solidFill>
                    <a:srgbClr val="FF0000"/>
                  </a:solidFill>
                </a:rPr>
                <a:t>collaboration</a:t>
              </a:r>
            </a:p>
            <a:p>
              <a:pPr algn="ctr" eaLnBrk="1" hangingPunct="1">
                <a:spcBef>
                  <a:spcPct val="20000"/>
                </a:spcBef>
                <a:buClr>
                  <a:srgbClr val="0000FF"/>
                </a:buClr>
              </a:pPr>
              <a:r>
                <a:rPr lang="en-US" altLang="ja-JP" b="1" i="0" dirty="0">
                  <a:solidFill>
                    <a:srgbClr val="FF0000"/>
                  </a:solidFill>
                </a:rPr>
                <a:t>with</a:t>
              </a:r>
            </a:p>
            <a:p>
              <a:pPr algn="ctr" eaLnBrk="1" hangingPunct="1">
                <a:spcBef>
                  <a:spcPct val="20000"/>
                </a:spcBef>
                <a:buClr>
                  <a:srgbClr val="0000FF"/>
                </a:buClr>
              </a:pPr>
              <a:r>
                <a:rPr lang="en-US" altLang="ja-JP" b="1" i="0" dirty="0">
                  <a:solidFill>
                    <a:srgbClr val="FF0000"/>
                  </a:solidFill>
                </a:rPr>
                <a:t>Asian countries</a:t>
              </a:r>
            </a:p>
          </p:txBody>
        </p:sp>
      </p:grpSp>
      <p:grpSp>
        <p:nvGrpSpPr>
          <p:cNvPr id="39949" name="グループ化 5"/>
          <p:cNvGrpSpPr>
            <a:grpSpLocks/>
          </p:cNvGrpSpPr>
          <p:nvPr/>
        </p:nvGrpSpPr>
        <p:grpSpPr bwMode="auto">
          <a:xfrm>
            <a:off x="1504950" y="4919663"/>
            <a:ext cx="2179638" cy="1809750"/>
            <a:chOff x="1504950" y="4953001"/>
            <a:chExt cx="2179638" cy="1809750"/>
          </a:xfrm>
        </p:grpSpPr>
        <p:sp>
          <p:nvSpPr>
            <p:cNvPr id="14" name="円/楕円 13"/>
            <p:cNvSpPr/>
            <p:nvPr/>
          </p:nvSpPr>
          <p:spPr bwMode="auto">
            <a:xfrm>
              <a:off x="1705708" y="4953001"/>
              <a:ext cx="1872763" cy="1809750"/>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19050" cap="flat" cmpd="sng" algn="ctr">
              <a:solidFill>
                <a:schemeClr val="bg2">
                  <a:lumMod val="60000"/>
                  <a:lumOff val="40000"/>
                </a:schemeClr>
              </a:solidFill>
              <a:prstDash val="solid"/>
              <a:round/>
              <a:headEnd type="none" w="med" len="med"/>
              <a:tailEnd type="triangle" w="med" len="med"/>
            </a:ln>
            <a:effectLst/>
          </p:spPr>
          <p:txBody>
            <a:bodyPr anchor="ctr"/>
            <a:lstStyle/>
            <a:p>
              <a:pPr marL="342900" indent="-342900">
                <a:spcBef>
                  <a:spcPct val="20000"/>
                </a:spcBef>
                <a:buClr>
                  <a:srgbClr val="0000FF"/>
                </a:buClr>
                <a:defRPr/>
              </a:pPr>
              <a:endParaRPr lang="en-US" altLang="ja-JP" sz="1600" i="0" dirty="0">
                <a:solidFill>
                  <a:srgbClr val="FF0000"/>
                </a:solidFill>
                <a:latin typeface="Arial" charset="0"/>
              </a:endParaRPr>
            </a:p>
          </p:txBody>
        </p:sp>
        <p:sp>
          <p:nvSpPr>
            <p:cNvPr id="39968" name="テキスト ボックス 14"/>
            <p:cNvSpPr txBox="1">
              <a:spLocks noChangeArrowheads="1"/>
            </p:cNvSpPr>
            <p:nvPr/>
          </p:nvSpPr>
          <p:spPr bwMode="auto">
            <a:xfrm>
              <a:off x="1504950" y="5286375"/>
              <a:ext cx="2179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spcBef>
                  <a:spcPct val="20000"/>
                </a:spcBef>
                <a:buClr>
                  <a:srgbClr val="0000FF"/>
                </a:buClr>
              </a:pPr>
              <a:r>
                <a:rPr lang="en-US" altLang="ja-JP" sz="1600" i="0" dirty="0">
                  <a:solidFill>
                    <a:srgbClr val="002060"/>
                  </a:solidFill>
                </a:rPr>
                <a:t>Advance IT for</a:t>
              </a:r>
            </a:p>
            <a:p>
              <a:pPr algn="ctr" eaLnBrk="1" hangingPunct="1">
                <a:spcBef>
                  <a:spcPct val="20000"/>
                </a:spcBef>
                <a:buClr>
                  <a:srgbClr val="0000FF"/>
                </a:buClr>
              </a:pPr>
              <a:r>
                <a:rPr lang="en-US" altLang="ja-JP" sz="1600" i="0" dirty="0">
                  <a:solidFill>
                    <a:srgbClr val="002060"/>
                  </a:solidFill>
                </a:rPr>
                <a:t>SMEs and</a:t>
              </a:r>
            </a:p>
            <a:p>
              <a:pPr algn="ctr" eaLnBrk="1" hangingPunct="1">
                <a:spcBef>
                  <a:spcPct val="20000"/>
                </a:spcBef>
                <a:buClr>
                  <a:srgbClr val="0000FF"/>
                </a:buClr>
              </a:pPr>
              <a:r>
                <a:rPr lang="en-US" altLang="ja-JP" sz="1600" i="0" dirty="0">
                  <a:solidFill>
                    <a:srgbClr val="002060"/>
                  </a:solidFill>
                </a:rPr>
                <a:t>local</a:t>
              </a:r>
            </a:p>
            <a:p>
              <a:pPr algn="ctr" eaLnBrk="1" hangingPunct="1">
                <a:spcBef>
                  <a:spcPct val="20000"/>
                </a:spcBef>
                <a:buClr>
                  <a:srgbClr val="0000FF"/>
                </a:buClr>
              </a:pPr>
              <a:r>
                <a:rPr lang="en-US" altLang="ja-JP" sz="1600" i="0" dirty="0">
                  <a:solidFill>
                    <a:srgbClr val="002060"/>
                  </a:solidFill>
                </a:rPr>
                <a:t>communities</a:t>
              </a:r>
            </a:p>
          </p:txBody>
        </p:sp>
      </p:grpSp>
      <p:grpSp>
        <p:nvGrpSpPr>
          <p:cNvPr id="39950" name="グループ化 3"/>
          <p:cNvGrpSpPr>
            <a:grpSpLocks/>
          </p:cNvGrpSpPr>
          <p:nvPr/>
        </p:nvGrpSpPr>
        <p:grpSpPr bwMode="auto">
          <a:xfrm>
            <a:off x="5197475" y="4914900"/>
            <a:ext cx="2179638" cy="1819275"/>
            <a:chOff x="5197475" y="4886328"/>
            <a:chExt cx="2179638" cy="1819275"/>
          </a:xfrm>
        </p:grpSpPr>
        <p:sp>
          <p:nvSpPr>
            <p:cNvPr id="16" name="円/楕円 15"/>
            <p:cNvSpPr/>
            <p:nvPr/>
          </p:nvSpPr>
          <p:spPr bwMode="auto">
            <a:xfrm>
              <a:off x="5403257" y="4886328"/>
              <a:ext cx="1767256" cy="1819275"/>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19050" cap="flat" cmpd="sng" algn="ctr">
              <a:solidFill>
                <a:schemeClr val="bg2">
                  <a:lumMod val="60000"/>
                  <a:lumOff val="40000"/>
                </a:schemeClr>
              </a:solidFill>
              <a:prstDash val="solid"/>
              <a:round/>
              <a:headEnd type="none" w="med" len="med"/>
              <a:tailEnd type="triangle" w="med" len="med"/>
            </a:ln>
            <a:effectLst/>
          </p:spPr>
          <p:txBody>
            <a:bodyPr anchor="ctr"/>
            <a:lstStyle/>
            <a:p>
              <a:pPr marL="342900" indent="-342900">
                <a:spcBef>
                  <a:spcPct val="20000"/>
                </a:spcBef>
                <a:buClr>
                  <a:srgbClr val="0000FF"/>
                </a:buClr>
                <a:defRPr/>
              </a:pPr>
              <a:endParaRPr lang="en-US" altLang="ja-JP" sz="1600" i="0" dirty="0">
                <a:solidFill>
                  <a:srgbClr val="FF0000"/>
                </a:solidFill>
                <a:latin typeface="Arial" charset="0"/>
              </a:endParaRPr>
            </a:p>
          </p:txBody>
        </p:sp>
        <p:sp>
          <p:nvSpPr>
            <p:cNvPr id="39964" name="テキスト ボックス 16"/>
            <p:cNvSpPr txBox="1">
              <a:spLocks noChangeArrowheads="1"/>
            </p:cNvSpPr>
            <p:nvPr/>
          </p:nvSpPr>
          <p:spPr bwMode="auto">
            <a:xfrm>
              <a:off x="5197475" y="5035550"/>
              <a:ext cx="2179638"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spcBef>
                  <a:spcPct val="20000"/>
                </a:spcBef>
                <a:buClr>
                  <a:srgbClr val="0000FF"/>
                </a:buClr>
              </a:pPr>
              <a:r>
                <a:rPr lang="en-US" altLang="ja-JP" sz="1600" i="0" dirty="0">
                  <a:solidFill>
                    <a:srgbClr val="002060"/>
                  </a:solidFill>
                </a:rPr>
                <a:t>Exploratory</a:t>
              </a:r>
            </a:p>
            <a:p>
              <a:pPr algn="ctr" eaLnBrk="1" hangingPunct="1">
                <a:spcBef>
                  <a:spcPct val="20000"/>
                </a:spcBef>
                <a:buClr>
                  <a:srgbClr val="0000FF"/>
                </a:buClr>
              </a:pPr>
              <a:r>
                <a:rPr lang="en-US" altLang="ja-JP" sz="1600" i="0" dirty="0">
                  <a:solidFill>
                    <a:srgbClr val="002060"/>
                  </a:solidFill>
                </a:rPr>
                <a:t>IT Human</a:t>
              </a:r>
            </a:p>
            <a:p>
              <a:pPr algn="ctr" eaLnBrk="1" hangingPunct="1">
                <a:spcBef>
                  <a:spcPct val="20000"/>
                </a:spcBef>
                <a:buClr>
                  <a:srgbClr val="0000FF"/>
                </a:buClr>
              </a:pPr>
              <a:r>
                <a:rPr lang="en-US" altLang="ja-JP" sz="1600" i="0" dirty="0">
                  <a:solidFill>
                    <a:srgbClr val="002060"/>
                  </a:solidFill>
                </a:rPr>
                <a:t>Resource Project</a:t>
              </a:r>
            </a:p>
            <a:p>
              <a:pPr algn="ctr" eaLnBrk="1" hangingPunct="1">
                <a:spcBef>
                  <a:spcPct val="20000"/>
                </a:spcBef>
                <a:buClr>
                  <a:srgbClr val="0000FF"/>
                </a:buClr>
              </a:pPr>
              <a:r>
                <a:rPr lang="en-US" altLang="ja-JP" sz="1600" i="0" dirty="0">
                  <a:solidFill>
                    <a:srgbClr val="002060"/>
                  </a:solidFill>
                </a:rPr>
                <a:t>(the MITOH</a:t>
              </a:r>
            </a:p>
            <a:p>
              <a:pPr algn="ctr" eaLnBrk="1" hangingPunct="1">
                <a:spcBef>
                  <a:spcPct val="20000"/>
                </a:spcBef>
                <a:buClr>
                  <a:srgbClr val="0000FF"/>
                </a:buClr>
              </a:pPr>
              <a:r>
                <a:rPr lang="en-US" altLang="ja-JP" sz="1600" i="0" dirty="0">
                  <a:solidFill>
                    <a:srgbClr val="002060"/>
                  </a:solidFill>
                </a:rPr>
                <a:t>program)</a:t>
              </a:r>
            </a:p>
          </p:txBody>
        </p:sp>
      </p:grpSp>
      <p:grpSp>
        <p:nvGrpSpPr>
          <p:cNvPr id="6" name="グループ化 5"/>
          <p:cNvGrpSpPr/>
          <p:nvPr/>
        </p:nvGrpSpPr>
        <p:grpSpPr>
          <a:xfrm>
            <a:off x="3059113" y="620689"/>
            <a:ext cx="2603500" cy="2187932"/>
            <a:chOff x="3059113" y="620689"/>
            <a:chExt cx="2603500" cy="2187932"/>
          </a:xfrm>
        </p:grpSpPr>
        <p:sp>
          <p:nvSpPr>
            <p:cNvPr id="10" name="円/楕円 9"/>
            <p:cNvSpPr/>
            <p:nvPr/>
          </p:nvSpPr>
          <p:spPr bwMode="auto">
            <a:xfrm>
              <a:off x="3241653" y="620689"/>
              <a:ext cx="2238420" cy="2187932"/>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19050" cap="flat" cmpd="sng" algn="ctr">
              <a:solidFill>
                <a:schemeClr val="bg2">
                  <a:lumMod val="60000"/>
                  <a:lumOff val="40000"/>
                </a:schemeClr>
              </a:solidFill>
              <a:prstDash val="solid"/>
              <a:round/>
              <a:headEnd type="none" w="med" len="med"/>
              <a:tailEnd type="triangle" w="med" len="med"/>
            </a:ln>
            <a:effectLst/>
          </p:spPr>
          <p:txBody>
            <a:bodyPr anchor="ctr"/>
            <a:lstStyle/>
            <a:p>
              <a:pPr marL="342900" indent="-342900">
                <a:spcBef>
                  <a:spcPct val="20000"/>
                </a:spcBef>
                <a:buClr>
                  <a:srgbClr val="0000FF"/>
                </a:buClr>
                <a:defRPr/>
              </a:pPr>
              <a:endParaRPr lang="en-US" altLang="ja-JP" sz="1600" i="0" dirty="0">
                <a:solidFill>
                  <a:srgbClr val="FF0000"/>
                </a:solidFill>
                <a:latin typeface="Arial" charset="0"/>
              </a:endParaRPr>
            </a:p>
          </p:txBody>
        </p:sp>
        <p:sp>
          <p:nvSpPr>
            <p:cNvPr id="39960" name="テキスト ボックス 10"/>
            <p:cNvSpPr txBox="1">
              <a:spLocks noChangeArrowheads="1"/>
            </p:cNvSpPr>
            <p:nvPr/>
          </p:nvSpPr>
          <p:spPr bwMode="auto">
            <a:xfrm>
              <a:off x="3059113" y="870899"/>
              <a:ext cx="260350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spcBef>
                  <a:spcPct val="20000"/>
                </a:spcBef>
                <a:buClr>
                  <a:srgbClr val="0000FF"/>
                </a:buClr>
              </a:pPr>
              <a:r>
                <a:rPr lang="en-US" altLang="ja-JP" b="1" i="0" dirty="0">
                  <a:solidFill>
                    <a:srgbClr val="FF0000"/>
                  </a:solidFill>
                </a:rPr>
                <a:t>Implementation</a:t>
              </a:r>
            </a:p>
            <a:p>
              <a:pPr algn="ctr" eaLnBrk="1" hangingPunct="1">
                <a:spcBef>
                  <a:spcPct val="20000"/>
                </a:spcBef>
                <a:buClr>
                  <a:srgbClr val="0000FF"/>
                </a:buClr>
              </a:pPr>
              <a:r>
                <a:rPr lang="en-US" altLang="ja-JP" b="1" i="0" dirty="0">
                  <a:solidFill>
                    <a:srgbClr val="FF0000"/>
                  </a:solidFill>
                </a:rPr>
                <a:t>of </a:t>
              </a:r>
            </a:p>
            <a:p>
              <a:pPr algn="ctr" eaLnBrk="1" hangingPunct="1">
                <a:spcBef>
                  <a:spcPct val="20000"/>
                </a:spcBef>
                <a:buClr>
                  <a:srgbClr val="0000FF"/>
                </a:buClr>
              </a:pPr>
              <a:r>
                <a:rPr lang="en-US" altLang="ja-JP" b="1" i="0" dirty="0">
                  <a:solidFill>
                    <a:srgbClr val="FF0000"/>
                  </a:solidFill>
                </a:rPr>
                <a:t>IT Engineers</a:t>
              </a:r>
            </a:p>
            <a:p>
              <a:pPr algn="ctr" eaLnBrk="1" hangingPunct="1">
                <a:spcBef>
                  <a:spcPct val="20000"/>
                </a:spcBef>
                <a:buClr>
                  <a:srgbClr val="0000FF"/>
                </a:buClr>
              </a:pPr>
              <a:r>
                <a:rPr lang="en-US" altLang="ja-JP" b="1" i="0" dirty="0">
                  <a:solidFill>
                    <a:srgbClr val="FF0000"/>
                  </a:solidFill>
                </a:rPr>
                <a:t>Examination</a:t>
              </a:r>
            </a:p>
            <a:p>
              <a:pPr algn="ctr" eaLnBrk="1" hangingPunct="1">
                <a:spcBef>
                  <a:spcPct val="20000"/>
                </a:spcBef>
                <a:buClr>
                  <a:srgbClr val="0000FF"/>
                </a:buClr>
              </a:pPr>
              <a:r>
                <a:rPr lang="en-US" altLang="ja-JP" b="1" i="0" dirty="0">
                  <a:solidFill>
                    <a:srgbClr val="FF0000"/>
                  </a:solidFill>
                </a:rPr>
                <a:t>(ITEE)</a:t>
              </a:r>
            </a:p>
          </p:txBody>
        </p:sp>
      </p:grpSp>
      <p:grpSp>
        <p:nvGrpSpPr>
          <p:cNvPr id="4" name="グループ化 3"/>
          <p:cNvGrpSpPr/>
          <p:nvPr/>
        </p:nvGrpSpPr>
        <p:grpSpPr>
          <a:xfrm>
            <a:off x="5521325" y="2468563"/>
            <a:ext cx="2179638" cy="2032895"/>
            <a:chOff x="5521325" y="2468563"/>
            <a:chExt cx="2179638" cy="2032895"/>
          </a:xfrm>
        </p:grpSpPr>
        <p:sp>
          <p:nvSpPr>
            <p:cNvPr id="8" name="円/楕円 7"/>
            <p:cNvSpPr/>
            <p:nvPr/>
          </p:nvSpPr>
          <p:spPr bwMode="auto">
            <a:xfrm>
              <a:off x="5611232" y="2468563"/>
              <a:ext cx="1999824" cy="2032895"/>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19050" cap="flat" cmpd="sng" algn="ctr">
              <a:solidFill>
                <a:schemeClr val="bg2">
                  <a:lumMod val="60000"/>
                  <a:lumOff val="40000"/>
                </a:schemeClr>
              </a:solidFill>
              <a:prstDash val="solid"/>
              <a:round/>
              <a:headEnd type="none" w="med" len="med"/>
              <a:tailEnd type="triangle" w="med" len="med"/>
            </a:ln>
            <a:effectLst/>
          </p:spPr>
          <p:txBody>
            <a:bodyPr anchor="ctr"/>
            <a:lstStyle/>
            <a:p>
              <a:pPr marL="342900" indent="-342900">
                <a:spcBef>
                  <a:spcPct val="20000"/>
                </a:spcBef>
                <a:buClr>
                  <a:srgbClr val="0000FF"/>
                </a:buClr>
                <a:defRPr/>
              </a:pPr>
              <a:endParaRPr lang="en-US" altLang="ja-JP" sz="1600" i="0" dirty="0">
                <a:solidFill>
                  <a:srgbClr val="FF0000"/>
                </a:solidFill>
                <a:latin typeface="Arial" charset="0"/>
              </a:endParaRPr>
            </a:p>
          </p:txBody>
        </p:sp>
        <p:sp>
          <p:nvSpPr>
            <p:cNvPr id="39956" name="テキスト ボックス 8"/>
            <p:cNvSpPr txBox="1">
              <a:spLocks noChangeArrowheads="1"/>
            </p:cNvSpPr>
            <p:nvPr/>
          </p:nvSpPr>
          <p:spPr bwMode="auto">
            <a:xfrm>
              <a:off x="5521325" y="2669331"/>
              <a:ext cx="2179638" cy="163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spcBef>
                  <a:spcPct val="20000"/>
                </a:spcBef>
                <a:buClr>
                  <a:srgbClr val="0000FF"/>
                </a:buClr>
              </a:pPr>
              <a:r>
                <a:rPr lang="en-US" altLang="ja-JP" b="1" i="0" dirty="0">
                  <a:solidFill>
                    <a:srgbClr val="FF0000"/>
                  </a:solidFill>
                </a:rPr>
                <a:t>Operation of</a:t>
              </a:r>
            </a:p>
            <a:p>
              <a:pPr algn="ctr" eaLnBrk="1" hangingPunct="1">
                <a:spcBef>
                  <a:spcPct val="20000"/>
                </a:spcBef>
                <a:buClr>
                  <a:srgbClr val="0000FF"/>
                </a:buClr>
              </a:pPr>
              <a:r>
                <a:rPr lang="en-US" altLang="ja-JP" b="1" i="0" dirty="0">
                  <a:solidFill>
                    <a:srgbClr val="FF0000"/>
                  </a:solidFill>
                </a:rPr>
                <a:t>Skill Standards for</a:t>
              </a:r>
            </a:p>
            <a:p>
              <a:pPr algn="ctr" eaLnBrk="1" hangingPunct="1">
                <a:spcBef>
                  <a:spcPct val="20000"/>
                </a:spcBef>
                <a:buClr>
                  <a:srgbClr val="0000FF"/>
                </a:buClr>
              </a:pPr>
              <a:r>
                <a:rPr lang="en-US" altLang="ja-JP" b="1" i="0" dirty="0">
                  <a:solidFill>
                    <a:srgbClr val="FF0000"/>
                  </a:solidFill>
                </a:rPr>
                <a:t>IT Professionals</a:t>
              </a:r>
            </a:p>
            <a:p>
              <a:pPr algn="ctr" eaLnBrk="1" hangingPunct="1">
                <a:spcBef>
                  <a:spcPct val="20000"/>
                </a:spcBef>
                <a:buClr>
                  <a:srgbClr val="0000FF"/>
                </a:buClr>
              </a:pPr>
              <a:r>
                <a:rPr lang="en-US" altLang="ja-JP" b="1" i="0" dirty="0">
                  <a:solidFill>
                    <a:srgbClr val="FF0000"/>
                  </a:solidFill>
                </a:rPr>
                <a:t>(ITSS)</a:t>
              </a:r>
            </a:p>
          </p:txBody>
        </p:sp>
      </p:grpSp>
      <p:sp>
        <p:nvSpPr>
          <p:cNvPr id="23" name="テキスト ボックス 22"/>
          <p:cNvSpPr txBox="1"/>
          <p:nvPr/>
        </p:nvSpPr>
        <p:spPr>
          <a:xfrm>
            <a:off x="7092280" y="6565134"/>
            <a:ext cx="1872208" cy="253916"/>
          </a:xfrm>
          <a:prstGeom prst="rect">
            <a:avLst/>
          </a:prstGeom>
          <a:solidFill>
            <a:schemeClr val="bg1"/>
          </a:solidFill>
        </p:spPr>
        <p:txBody>
          <a:bodyPr wrap="square" rtlCol="0">
            <a:spAutoFit/>
          </a:bodyPr>
          <a:lstStyle/>
          <a:p>
            <a:endParaRPr kumimoji="1" lang="ja-JP" altLang="en-US" sz="1000" dirty="0"/>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448" y="3417473"/>
            <a:ext cx="1742504" cy="1747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453915"/>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ctrTitle"/>
          </p:nvPr>
        </p:nvSpPr>
        <p:spPr>
          <a:xfrm>
            <a:off x="1187450" y="1958975"/>
            <a:ext cx="7091363" cy="1325563"/>
          </a:xfrm>
        </p:spPr>
        <p:txBody>
          <a:bodyPr/>
          <a:lstStyle/>
          <a:p>
            <a:r>
              <a:rPr lang="en-US" altLang="ja-JP" dirty="0" smtClean="0"/>
              <a:t>Concept of Skill Standards</a:t>
            </a:r>
            <a:endParaRPr lang="ja-JP" altLang="en-US" dirty="0" smtClean="0"/>
          </a:p>
        </p:txBody>
      </p:sp>
      <p:sp>
        <p:nvSpPr>
          <p:cNvPr id="44035" name="サブタイトル 2"/>
          <p:cNvSpPr>
            <a:spLocks noGrp="1"/>
          </p:cNvSpPr>
          <p:nvPr>
            <p:ph type="subTitle" idx="1"/>
          </p:nvPr>
        </p:nvSpPr>
        <p:spPr/>
        <p:txBody>
          <a:bodyPr/>
          <a:lstStyle/>
          <a:p>
            <a:endParaRPr lang="ja-JP" altLang="en-US" smtClean="0"/>
          </a:p>
        </p:txBody>
      </p:sp>
    </p:spTree>
    <p:extLst>
      <p:ext uri="{BB962C8B-B14F-4D97-AF65-F5344CB8AC3E}">
        <p14:creationId xmlns:p14="http://schemas.microsoft.com/office/powerpoint/2010/main" val="3211756750"/>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角丸四角形 22"/>
          <p:cNvSpPr>
            <a:spLocks noChangeArrowheads="1"/>
          </p:cNvSpPr>
          <p:nvPr/>
        </p:nvSpPr>
        <p:spPr bwMode="auto">
          <a:xfrm>
            <a:off x="1824038" y="6029325"/>
            <a:ext cx="5248275" cy="790575"/>
          </a:xfrm>
          <a:prstGeom prst="roundRect">
            <a:avLst>
              <a:gd name="adj" fmla="val 16667"/>
            </a:avLst>
          </a:prstGeom>
          <a:gradFill rotWithShape="1">
            <a:gsLst>
              <a:gs pos="0">
                <a:srgbClr val="FFDE80"/>
              </a:gs>
              <a:gs pos="50000">
                <a:srgbClr val="FFE8B3"/>
              </a:gs>
              <a:gs pos="100000">
                <a:srgbClr val="FFF3DA"/>
              </a:gs>
            </a:gsLst>
            <a:lin ang="5400000" scaled="1"/>
          </a:gradFill>
          <a:ln w="3175" algn="ctr">
            <a:solidFill>
              <a:schemeClr val="tx1"/>
            </a:solidFill>
            <a:round/>
            <a:headEnd/>
            <a:tailEnd type="triangle" w="med" len="med"/>
          </a:ln>
        </p:spPr>
        <p:txBody>
          <a:bodyPr/>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buFontTx/>
              <a:buNone/>
            </a:pPr>
            <a:endParaRPr lang="ja-JP" altLang="en-US" sz="2400" b="1"/>
          </a:p>
        </p:txBody>
      </p:sp>
      <p:sp>
        <p:nvSpPr>
          <p:cNvPr id="20483" name="角丸四角形 21"/>
          <p:cNvSpPr>
            <a:spLocks noChangeArrowheads="1"/>
          </p:cNvSpPr>
          <p:nvPr/>
        </p:nvSpPr>
        <p:spPr bwMode="auto">
          <a:xfrm>
            <a:off x="255588" y="1028700"/>
            <a:ext cx="8632825" cy="4371975"/>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buFontTx/>
              <a:buNone/>
            </a:pPr>
            <a:endParaRPr lang="ja-JP" altLang="en-US" sz="2400" b="1"/>
          </a:p>
        </p:txBody>
      </p:sp>
      <p:sp>
        <p:nvSpPr>
          <p:cNvPr id="20484" name="タイトル 1"/>
          <p:cNvSpPr>
            <a:spLocks noGrp="1"/>
          </p:cNvSpPr>
          <p:nvPr>
            <p:ph type="title"/>
          </p:nvPr>
        </p:nvSpPr>
        <p:spPr>
          <a:xfrm>
            <a:off x="255588" y="46191"/>
            <a:ext cx="7127875" cy="718513"/>
          </a:xfrm>
        </p:spPr>
        <p:txBody>
          <a:bodyPr/>
          <a:lstStyle/>
          <a:p>
            <a:r>
              <a:rPr lang="en-US" altLang="ja-JP" sz="2400" dirty="0"/>
              <a:t>Japanese Industry Needs High Competence ICT professionals</a:t>
            </a:r>
            <a:endParaRPr lang="ja-JP" altLang="en-US" sz="2800" dirty="0" smtClean="0"/>
          </a:p>
        </p:txBody>
      </p:sp>
      <p:sp>
        <p:nvSpPr>
          <p:cNvPr id="2048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A366010F-B784-4B3E-B871-AF288C180819}" type="slidenum">
              <a:rPr lang="en-US" altLang="ja-JP" sz="1400" smtClean="0"/>
              <a:pPr eaLnBrk="1" hangingPunct="1">
                <a:spcBef>
                  <a:spcPct val="0"/>
                </a:spcBef>
                <a:buClrTx/>
                <a:buFontTx/>
                <a:buNone/>
              </a:pPr>
              <a:t>6</a:t>
            </a:fld>
            <a:endParaRPr lang="en-US" altLang="ja-JP" sz="1400" smtClean="0"/>
          </a:p>
        </p:txBody>
      </p:sp>
      <p:sp>
        <p:nvSpPr>
          <p:cNvPr id="5" name="円/楕円 4"/>
          <p:cNvSpPr/>
          <p:nvPr/>
        </p:nvSpPr>
        <p:spPr bwMode="auto">
          <a:xfrm>
            <a:off x="623888" y="1333500"/>
            <a:ext cx="2981325" cy="3181350"/>
          </a:xfrm>
          <a:prstGeom prst="ellipse">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3175" cap="flat" cmpd="sng" algn="ctr">
            <a:solidFill>
              <a:schemeClr val="tx1"/>
            </a:solidFill>
            <a:prstDash val="solid"/>
            <a:round/>
            <a:headEnd type="none" w="med" len="med"/>
            <a:tailEnd type="triangle" w="med" len="med"/>
          </a:ln>
          <a:effectLst/>
        </p:spPr>
        <p:txBody>
          <a:bodyPr anchor="ctr"/>
          <a:lstStyle/>
          <a:p>
            <a:pPr marL="342900" indent="-342900" algn="ctr">
              <a:spcBef>
                <a:spcPct val="20000"/>
              </a:spcBef>
              <a:buClr>
                <a:srgbClr val="0000FF"/>
              </a:buClr>
              <a:defRPr/>
            </a:pPr>
            <a:endParaRPr lang="ja-JP" altLang="en-US" dirty="0">
              <a:latin typeface="Arial" charset="0"/>
            </a:endParaRPr>
          </a:p>
        </p:txBody>
      </p:sp>
      <p:sp>
        <p:nvSpPr>
          <p:cNvPr id="20487" name="テキスト ボックス 6"/>
          <p:cNvSpPr txBox="1">
            <a:spLocks noChangeArrowheads="1"/>
          </p:cNvSpPr>
          <p:nvPr/>
        </p:nvSpPr>
        <p:spPr bwMode="auto">
          <a:xfrm>
            <a:off x="949325" y="1543050"/>
            <a:ext cx="235585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buFontTx/>
              <a:buNone/>
            </a:pPr>
            <a:r>
              <a:rPr lang="en-US" altLang="ja-JP" sz="1800">
                <a:solidFill>
                  <a:schemeClr val="bg1"/>
                </a:solidFill>
              </a:rPr>
              <a:t>HR development</a:t>
            </a:r>
          </a:p>
          <a:p>
            <a:pPr algn="ctr" eaLnBrk="1" hangingPunct="1">
              <a:buFontTx/>
              <a:buNone/>
            </a:pPr>
            <a:r>
              <a:rPr lang="en-US" altLang="ja-JP" sz="1800">
                <a:solidFill>
                  <a:schemeClr val="bg1"/>
                </a:solidFill>
              </a:rPr>
              <a:t>problems faced</a:t>
            </a:r>
          </a:p>
          <a:p>
            <a:pPr algn="ctr" eaLnBrk="1" hangingPunct="1">
              <a:buFontTx/>
              <a:buNone/>
            </a:pPr>
            <a:r>
              <a:rPr lang="en-US" altLang="ja-JP" sz="1800">
                <a:solidFill>
                  <a:schemeClr val="bg1"/>
                </a:solidFill>
              </a:rPr>
              <a:t>by companies </a:t>
            </a:r>
          </a:p>
        </p:txBody>
      </p:sp>
      <p:sp>
        <p:nvSpPr>
          <p:cNvPr id="20488" name="円/楕円 7"/>
          <p:cNvSpPr>
            <a:spLocks noChangeArrowheads="1"/>
          </p:cNvSpPr>
          <p:nvPr/>
        </p:nvSpPr>
        <p:spPr bwMode="auto">
          <a:xfrm>
            <a:off x="5399088" y="1323975"/>
            <a:ext cx="3121025" cy="3238500"/>
          </a:xfrm>
          <a:prstGeom prst="ellipse">
            <a:avLst/>
          </a:prstGeom>
          <a:gradFill rotWithShape="1">
            <a:gsLst>
              <a:gs pos="0">
                <a:srgbClr val="529A52"/>
              </a:gs>
              <a:gs pos="50000">
                <a:srgbClr val="79DD79"/>
              </a:gs>
              <a:gs pos="100000">
                <a:srgbClr val="91FF91"/>
              </a:gs>
            </a:gsLst>
            <a:lin ang="5400000" scaled="1"/>
          </a:gradFill>
          <a:ln w="3175" algn="ctr">
            <a:solidFill>
              <a:schemeClr val="tx1"/>
            </a:solidFill>
            <a:round/>
            <a:headEnd/>
            <a:tailEnd type="triangle" w="med" len="med"/>
          </a:ln>
        </p:spPr>
        <p:txBody>
          <a:bodyPr anchor="ctr"/>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buFontTx/>
              <a:buNone/>
            </a:pPr>
            <a:endParaRPr lang="en-US" altLang="ja-JP" sz="1600">
              <a:solidFill>
                <a:srgbClr val="FF0000"/>
              </a:solidFill>
            </a:endParaRPr>
          </a:p>
        </p:txBody>
      </p:sp>
      <p:sp>
        <p:nvSpPr>
          <p:cNvPr id="20489" name="テキスト ボックス 8"/>
          <p:cNvSpPr txBox="1">
            <a:spLocks noChangeArrowheads="1"/>
          </p:cNvSpPr>
          <p:nvPr/>
        </p:nvSpPr>
        <p:spPr bwMode="auto">
          <a:xfrm>
            <a:off x="5751513" y="1562100"/>
            <a:ext cx="24257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buFontTx/>
              <a:buNone/>
            </a:pPr>
            <a:r>
              <a:rPr lang="en-US" altLang="ja-JP" sz="1800">
                <a:solidFill>
                  <a:schemeClr val="bg1"/>
                </a:solidFill>
              </a:rPr>
              <a:t>Factor caused</a:t>
            </a:r>
          </a:p>
          <a:p>
            <a:pPr algn="ctr" eaLnBrk="1" hangingPunct="1">
              <a:buFontTx/>
              <a:buNone/>
            </a:pPr>
            <a:r>
              <a:rPr lang="en-US" altLang="ja-JP" sz="1800">
                <a:solidFill>
                  <a:schemeClr val="bg1"/>
                </a:solidFill>
              </a:rPr>
              <a:t>by change in business environment</a:t>
            </a:r>
          </a:p>
        </p:txBody>
      </p:sp>
      <p:sp>
        <p:nvSpPr>
          <p:cNvPr id="85004" name="テキスト ボックス 10"/>
          <p:cNvSpPr txBox="1">
            <a:spLocks noChangeArrowheads="1"/>
          </p:cNvSpPr>
          <p:nvPr/>
        </p:nvSpPr>
        <p:spPr bwMode="auto">
          <a:xfrm>
            <a:off x="298450" y="2814638"/>
            <a:ext cx="1768475" cy="12255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marL="342900" indent="-342900" algn="ctr">
              <a:spcBef>
                <a:spcPct val="20000"/>
              </a:spcBef>
              <a:buClr>
                <a:srgbClr val="0000FF"/>
              </a:buClr>
              <a:defRPr/>
            </a:pPr>
            <a:r>
              <a:rPr lang="en-US" altLang="ja-JP" sz="1600" dirty="0">
                <a:solidFill>
                  <a:srgbClr val="002060"/>
                </a:solidFill>
              </a:rPr>
              <a:t>Severe</a:t>
            </a:r>
          </a:p>
          <a:p>
            <a:pPr marL="342900" indent="-342900" algn="ctr">
              <a:spcBef>
                <a:spcPct val="20000"/>
              </a:spcBef>
              <a:buClr>
                <a:srgbClr val="0000FF"/>
              </a:buClr>
              <a:defRPr/>
            </a:pPr>
            <a:r>
              <a:rPr lang="en-US" altLang="ja-JP" sz="1600" dirty="0">
                <a:solidFill>
                  <a:srgbClr val="002060"/>
                </a:solidFill>
              </a:rPr>
              <a:t>shortage of </a:t>
            </a:r>
          </a:p>
          <a:p>
            <a:pPr marL="342900" indent="-342900" algn="ctr">
              <a:spcBef>
                <a:spcPct val="20000"/>
              </a:spcBef>
              <a:buClr>
                <a:srgbClr val="0000FF"/>
              </a:buClr>
              <a:defRPr/>
            </a:pPr>
            <a:r>
              <a:rPr lang="en-US" altLang="ja-JP" sz="1600" dirty="0">
                <a:solidFill>
                  <a:srgbClr val="002060"/>
                </a:solidFill>
              </a:rPr>
              <a:t>skilled </a:t>
            </a:r>
          </a:p>
          <a:p>
            <a:pPr marL="342900" indent="-342900" algn="ctr">
              <a:spcBef>
                <a:spcPct val="20000"/>
              </a:spcBef>
              <a:buClr>
                <a:srgbClr val="0000FF"/>
              </a:buClr>
              <a:defRPr/>
            </a:pPr>
            <a:r>
              <a:rPr lang="en-US" altLang="ja-JP" sz="1600" dirty="0">
                <a:solidFill>
                  <a:srgbClr val="FF0000"/>
                </a:solidFill>
              </a:rPr>
              <a:t>IT Professionals</a:t>
            </a:r>
          </a:p>
        </p:txBody>
      </p:sp>
      <p:sp>
        <p:nvSpPr>
          <p:cNvPr id="16" name="テキスト ボックス 10"/>
          <p:cNvSpPr txBox="1">
            <a:spLocks noChangeArrowheads="1"/>
          </p:cNvSpPr>
          <p:nvPr/>
        </p:nvSpPr>
        <p:spPr bwMode="auto">
          <a:xfrm>
            <a:off x="2268538" y="2814638"/>
            <a:ext cx="1871662" cy="12255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marL="342900" indent="-342900" algn="ctr">
              <a:spcBef>
                <a:spcPct val="20000"/>
              </a:spcBef>
              <a:buClr>
                <a:srgbClr val="0000FF"/>
              </a:buClr>
              <a:defRPr/>
            </a:pPr>
            <a:r>
              <a:rPr lang="en-US" altLang="ja-JP" sz="1600" dirty="0">
                <a:solidFill>
                  <a:srgbClr val="002060"/>
                </a:solidFill>
              </a:rPr>
              <a:t>Difficulty</a:t>
            </a:r>
          </a:p>
          <a:p>
            <a:pPr marL="342900" indent="-342900" algn="ctr">
              <a:spcBef>
                <a:spcPct val="20000"/>
              </a:spcBef>
              <a:buClr>
                <a:srgbClr val="0000FF"/>
              </a:buClr>
              <a:defRPr/>
            </a:pPr>
            <a:r>
              <a:rPr lang="en-US" altLang="ja-JP" sz="1600" dirty="0">
                <a:solidFill>
                  <a:srgbClr val="002060"/>
                </a:solidFill>
              </a:rPr>
              <a:t>in identifying </a:t>
            </a:r>
          </a:p>
          <a:p>
            <a:pPr marL="342900" indent="-342900" algn="ctr">
              <a:spcBef>
                <a:spcPct val="20000"/>
              </a:spcBef>
              <a:buClr>
                <a:srgbClr val="0000FF"/>
              </a:buClr>
              <a:defRPr/>
            </a:pPr>
            <a:r>
              <a:rPr lang="en-US" altLang="ja-JP" sz="1600" dirty="0">
                <a:solidFill>
                  <a:srgbClr val="002060"/>
                </a:solidFill>
              </a:rPr>
              <a:t>and training </a:t>
            </a:r>
          </a:p>
          <a:p>
            <a:pPr marL="342900" indent="-342900" algn="ctr">
              <a:spcBef>
                <a:spcPct val="20000"/>
              </a:spcBef>
              <a:buClr>
                <a:srgbClr val="0000FF"/>
              </a:buClr>
              <a:defRPr/>
            </a:pPr>
            <a:r>
              <a:rPr lang="en-US" altLang="ja-JP" sz="1600" dirty="0">
                <a:solidFill>
                  <a:srgbClr val="002060"/>
                </a:solidFill>
              </a:rPr>
              <a:t>Human Resources</a:t>
            </a:r>
          </a:p>
        </p:txBody>
      </p:sp>
      <p:sp>
        <p:nvSpPr>
          <p:cNvPr id="17" name="テキスト ボックス 10"/>
          <p:cNvSpPr txBox="1">
            <a:spLocks noChangeArrowheads="1"/>
          </p:cNvSpPr>
          <p:nvPr/>
        </p:nvSpPr>
        <p:spPr bwMode="auto">
          <a:xfrm>
            <a:off x="4738688" y="2814638"/>
            <a:ext cx="1766887" cy="12255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marL="342900" indent="-342900" algn="ctr">
              <a:spcBef>
                <a:spcPct val="20000"/>
              </a:spcBef>
              <a:buClr>
                <a:srgbClr val="0000FF"/>
              </a:buClr>
              <a:defRPr/>
            </a:pPr>
            <a:r>
              <a:rPr lang="en-US" altLang="ja-JP" sz="1600" dirty="0">
                <a:solidFill>
                  <a:srgbClr val="002060"/>
                </a:solidFill>
              </a:rPr>
              <a:t>Shift from</a:t>
            </a:r>
          </a:p>
          <a:p>
            <a:pPr marL="342900" indent="-342900" algn="ctr">
              <a:spcBef>
                <a:spcPct val="20000"/>
              </a:spcBef>
              <a:buClr>
                <a:srgbClr val="0000FF"/>
              </a:buClr>
              <a:defRPr/>
            </a:pPr>
            <a:r>
              <a:rPr lang="en-US" altLang="ja-JP" sz="1600" dirty="0">
                <a:solidFill>
                  <a:srgbClr val="002060"/>
                </a:solidFill>
              </a:rPr>
              <a:t>“</a:t>
            </a:r>
            <a:r>
              <a:rPr lang="en-US" altLang="ja-JP" sz="1600" dirty="0">
                <a:solidFill>
                  <a:srgbClr val="FF0000"/>
                </a:solidFill>
              </a:rPr>
              <a:t>Product</a:t>
            </a:r>
            <a:r>
              <a:rPr lang="en-US" altLang="ja-JP" sz="1600" dirty="0">
                <a:solidFill>
                  <a:srgbClr val="002060"/>
                </a:solidFill>
              </a:rPr>
              <a:t>”</a:t>
            </a:r>
          </a:p>
          <a:p>
            <a:pPr marL="342900" indent="-342900" algn="ctr">
              <a:spcBef>
                <a:spcPct val="20000"/>
              </a:spcBef>
              <a:buClr>
                <a:srgbClr val="0000FF"/>
              </a:buClr>
              <a:defRPr/>
            </a:pPr>
            <a:r>
              <a:rPr lang="en-US" altLang="ja-JP" sz="1600" dirty="0">
                <a:solidFill>
                  <a:srgbClr val="002060"/>
                </a:solidFill>
              </a:rPr>
              <a:t>to</a:t>
            </a:r>
          </a:p>
          <a:p>
            <a:pPr marL="342900" indent="-342900" algn="ctr">
              <a:spcBef>
                <a:spcPct val="20000"/>
              </a:spcBef>
              <a:buClr>
                <a:srgbClr val="0000FF"/>
              </a:buClr>
              <a:defRPr/>
            </a:pPr>
            <a:r>
              <a:rPr lang="en-US" altLang="ja-JP" sz="1600" dirty="0">
                <a:solidFill>
                  <a:srgbClr val="FF0000"/>
                </a:solidFill>
              </a:rPr>
              <a:t>“Services</a:t>
            </a:r>
            <a:r>
              <a:rPr lang="en-US" altLang="ja-JP" sz="1600" dirty="0">
                <a:solidFill>
                  <a:srgbClr val="002060"/>
                </a:solidFill>
              </a:rPr>
              <a:t>”</a:t>
            </a:r>
          </a:p>
        </p:txBody>
      </p:sp>
      <p:sp>
        <p:nvSpPr>
          <p:cNvPr id="18" name="テキスト ボックス 10"/>
          <p:cNvSpPr txBox="1">
            <a:spLocks noChangeArrowheads="1"/>
          </p:cNvSpPr>
          <p:nvPr/>
        </p:nvSpPr>
        <p:spPr bwMode="auto">
          <a:xfrm>
            <a:off x="6964363" y="2814638"/>
            <a:ext cx="1924050" cy="12255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marL="342900" indent="-342900" algn="ctr">
              <a:spcBef>
                <a:spcPct val="20000"/>
              </a:spcBef>
              <a:buClr>
                <a:srgbClr val="0000FF"/>
              </a:buClr>
              <a:defRPr/>
            </a:pPr>
            <a:r>
              <a:rPr lang="en-US" altLang="ja-JP" sz="1600" dirty="0">
                <a:solidFill>
                  <a:srgbClr val="002060"/>
                </a:solidFill>
              </a:rPr>
              <a:t>Increase of</a:t>
            </a:r>
          </a:p>
          <a:p>
            <a:pPr marL="342900" indent="-342900" algn="ctr">
              <a:spcBef>
                <a:spcPct val="20000"/>
              </a:spcBef>
              <a:buClr>
                <a:srgbClr val="0000FF"/>
              </a:buClr>
              <a:defRPr/>
            </a:pPr>
            <a:r>
              <a:rPr lang="en-US" altLang="ja-JP" sz="1600" dirty="0">
                <a:solidFill>
                  <a:srgbClr val="002060"/>
                </a:solidFill>
              </a:rPr>
              <a:t>Offshore</a:t>
            </a:r>
          </a:p>
          <a:p>
            <a:pPr marL="342900" indent="-342900" algn="ctr">
              <a:spcBef>
                <a:spcPct val="20000"/>
              </a:spcBef>
              <a:buClr>
                <a:srgbClr val="0000FF"/>
              </a:buClr>
              <a:defRPr/>
            </a:pPr>
            <a:r>
              <a:rPr lang="en-US" altLang="ja-JP" sz="1600" dirty="0">
                <a:solidFill>
                  <a:srgbClr val="002060"/>
                </a:solidFill>
              </a:rPr>
              <a:t>Development</a:t>
            </a:r>
          </a:p>
          <a:p>
            <a:pPr marL="342900" indent="-342900" algn="ctr">
              <a:spcBef>
                <a:spcPct val="20000"/>
              </a:spcBef>
              <a:buClr>
                <a:srgbClr val="0000FF"/>
              </a:buClr>
              <a:defRPr/>
            </a:pPr>
            <a:r>
              <a:rPr lang="en-US" altLang="ja-JP" sz="1600" dirty="0">
                <a:solidFill>
                  <a:srgbClr val="002060"/>
                </a:solidFill>
              </a:rPr>
              <a:t>(China, India etc.)</a:t>
            </a:r>
          </a:p>
        </p:txBody>
      </p:sp>
      <p:sp>
        <p:nvSpPr>
          <p:cNvPr id="20494" name="角丸四角形 24"/>
          <p:cNvSpPr>
            <a:spLocks noChangeArrowheads="1"/>
          </p:cNvSpPr>
          <p:nvPr/>
        </p:nvSpPr>
        <p:spPr bwMode="auto">
          <a:xfrm>
            <a:off x="2422525" y="4498975"/>
            <a:ext cx="4035425" cy="695325"/>
          </a:xfrm>
          <a:prstGeom prst="roundRect">
            <a:avLst>
              <a:gd name="adj" fmla="val 16667"/>
            </a:avLst>
          </a:prstGeom>
          <a:solidFill>
            <a:schemeClr val="bg1"/>
          </a:solidFill>
          <a:ln w="3175" algn="ctr">
            <a:solidFill>
              <a:schemeClr val="tx1"/>
            </a:solidFill>
            <a:round/>
            <a:headEnd/>
            <a:tailEnd type="triangle" w="med" len="med"/>
          </a:ln>
        </p:spPr>
        <p:txBody>
          <a:bodyPr/>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buFontTx/>
              <a:buNone/>
            </a:pPr>
            <a:endParaRPr lang="ja-JP" altLang="en-US" sz="2400" b="1"/>
          </a:p>
        </p:txBody>
      </p:sp>
      <p:sp>
        <p:nvSpPr>
          <p:cNvPr id="20495" name="テキスト ボックス 10"/>
          <p:cNvSpPr txBox="1">
            <a:spLocks noChangeArrowheads="1"/>
          </p:cNvSpPr>
          <p:nvPr/>
        </p:nvSpPr>
        <p:spPr bwMode="auto">
          <a:xfrm>
            <a:off x="2470150" y="4567238"/>
            <a:ext cx="39401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buFontTx/>
              <a:buNone/>
            </a:pPr>
            <a:r>
              <a:rPr lang="en-US" altLang="ja-JP" sz="1600">
                <a:solidFill>
                  <a:srgbClr val="002060"/>
                </a:solidFill>
              </a:rPr>
              <a:t>Diversified needs in IT service industry</a:t>
            </a:r>
          </a:p>
          <a:p>
            <a:pPr algn="ctr" eaLnBrk="1" hangingPunct="1">
              <a:buFontTx/>
              <a:buNone/>
            </a:pPr>
            <a:r>
              <a:rPr lang="en-US" altLang="ja-JP" sz="1600">
                <a:solidFill>
                  <a:srgbClr val="002060"/>
                </a:solidFill>
              </a:rPr>
              <a:t>Greater </a:t>
            </a:r>
            <a:r>
              <a:rPr lang="en-US" altLang="ja-JP" sz="1600">
                <a:solidFill>
                  <a:srgbClr val="FF0000"/>
                </a:solidFill>
              </a:rPr>
              <a:t>specialization</a:t>
            </a:r>
            <a:r>
              <a:rPr lang="en-US" altLang="ja-JP" sz="1600">
                <a:solidFill>
                  <a:srgbClr val="002060"/>
                </a:solidFill>
              </a:rPr>
              <a:t> in skills</a:t>
            </a:r>
          </a:p>
        </p:txBody>
      </p:sp>
      <p:sp>
        <p:nvSpPr>
          <p:cNvPr id="21" name="テキスト ボックス 10"/>
          <p:cNvSpPr txBox="1">
            <a:spLocks noChangeArrowheads="1"/>
          </p:cNvSpPr>
          <p:nvPr/>
        </p:nvSpPr>
        <p:spPr bwMode="auto">
          <a:xfrm>
            <a:off x="1692275" y="6067425"/>
            <a:ext cx="5524500" cy="633413"/>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spAutoFit/>
          </a:bodyPr>
          <a:lstStyle/>
          <a:p>
            <a:pPr marL="342900" indent="-342900" algn="ctr">
              <a:spcBef>
                <a:spcPct val="20000"/>
              </a:spcBef>
              <a:buClr>
                <a:srgbClr val="0000FF"/>
              </a:buClr>
              <a:defRPr/>
            </a:pPr>
            <a:r>
              <a:rPr lang="en-US" altLang="ja-JP" sz="1600" dirty="0">
                <a:solidFill>
                  <a:srgbClr val="002060"/>
                </a:solidFill>
              </a:rPr>
              <a:t>Definition and Promotion of Skill Standards</a:t>
            </a:r>
          </a:p>
          <a:p>
            <a:pPr marL="342900" indent="-342900" algn="ctr">
              <a:spcBef>
                <a:spcPct val="20000"/>
              </a:spcBef>
              <a:buClr>
                <a:srgbClr val="0000FF"/>
              </a:buClr>
              <a:defRPr/>
            </a:pPr>
            <a:r>
              <a:rPr lang="en-US" altLang="ja-JP" sz="1600" dirty="0">
                <a:solidFill>
                  <a:srgbClr val="002060"/>
                </a:solidFill>
              </a:rPr>
              <a:t>Skill standards as common criteria for IT related industry</a:t>
            </a:r>
          </a:p>
        </p:txBody>
      </p:sp>
      <p:sp>
        <p:nvSpPr>
          <p:cNvPr id="27" name="下矢印 26"/>
          <p:cNvSpPr/>
          <p:nvPr/>
        </p:nvSpPr>
        <p:spPr bwMode="auto">
          <a:xfrm>
            <a:off x="4057650" y="5219700"/>
            <a:ext cx="765175" cy="781050"/>
          </a:xfrm>
          <a:prstGeom prst="downArrow">
            <a:avLst/>
          </a:prstGeom>
          <a:solidFill>
            <a:schemeClr val="accent6">
              <a:lumMod val="40000"/>
              <a:lumOff val="60000"/>
            </a:schemeClr>
          </a:solidFill>
          <a:ln w="9525" cap="flat" cmpd="sng" algn="ctr">
            <a:noFill/>
            <a:prstDash val="solid"/>
            <a:round/>
            <a:headEnd type="none" w="med" len="med"/>
            <a:tailEnd type="triangle" w="med" len="med"/>
          </a:ln>
          <a:effectLst/>
        </p:spPr>
        <p:txBody>
          <a:bodyPr/>
          <a:lstStyle/>
          <a:p>
            <a:pPr marL="342900" indent="-342900">
              <a:spcBef>
                <a:spcPct val="20000"/>
              </a:spcBef>
              <a:buClr>
                <a:srgbClr val="0000FF"/>
              </a:buClr>
              <a:defRPr/>
            </a:pPr>
            <a:endParaRPr lang="ja-JP" altLang="en-US" dirty="0">
              <a:latin typeface="Arial" charset="0"/>
            </a:endParaRPr>
          </a:p>
        </p:txBody>
      </p:sp>
    </p:spTree>
    <p:extLst>
      <p:ext uri="{BB962C8B-B14F-4D97-AF65-F5344CB8AC3E}">
        <p14:creationId xmlns:p14="http://schemas.microsoft.com/office/powerpoint/2010/main" val="3992577726"/>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ja-JP" smtClean="0">
                <a:solidFill>
                  <a:schemeClr val="accent2"/>
                </a:solidFill>
              </a:rPr>
              <a:t>Skill Standards family in Japan</a:t>
            </a:r>
            <a:endParaRPr lang="ja-JP" altLang="en-US" smtClean="0">
              <a:solidFill>
                <a:schemeClr val="accent2"/>
              </a:solidFill>
            </a:endParaRPr>
          </a:p>
        </p:txBody>
      </p:sp>
      <p:pic>
        <p:nvPicPr>
          <p:cNvPr id="61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844675"/>
            <a:ext cx="168751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13" y="3357563"/>
            <a:ext cx="17272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107950" y="1387475"/>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2400" b="1">
                <a:solidFill>
                  <a:srgbClr val="FF0000"/>
                </a:solidFill>
              </a:rPr>
              <a:t>Skill Standards for IT Professionals (ITSS)</a:t>
            </a:r>
          </a:p>
        </p:txBody>
      </p:sp>
      <p:sp>
        <p:nvSpPr>
          <p:cNvPr id="6150" name="Text Box 6"/>
          <p:cNvSpPr txBox="1">
            <a:spLocks noChangeArrowheads="1"/>
          </p:cNvSpPr>
          <p:nvPr/>
        </p:nvSpPr>
        <p:spPr bwMode="auto">
          <a:xfrm>
            <a:off x="350838" y="2852738"/>
            <a:ext cx="7029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400" b="1">
                <a:solidFill>
                  <a:srgbClr val="FF0000"/>
                </a:solidFill>
              </a:rPr>
              <a:t>Embedded Technology Skill Standards (ETSS)</a:t>
            </a:r>
          </a:p>
        </p:txBody>
      </p:sp>
      <p:grpSp>
        <p:nvGrpSpPr>
          <p:cNvPr id="6151" name="Group 7"/>
          <p:cNvGrpSpPr>
            <a:grpSpLocks/>
          </p:cNvGrpSpPr>
          <p:nvPr/>
        </p:nvGrpSpPr>
        <p:grpSpPr bwMode="auto">
          <a:xfrm>
            <a:off x="611188" y="4941888"/>
            <a:ext cx="1851025" cy="1104900"/>
            <a:chOff x="3742" y="2701"/>
            <a:chExt cx="1814" cy="1185"/>
          </a:xfrm>
        </p:grpSpPr>
        <p:pic>
          <p:nvPicPr>
            <p:cNvPr id="616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2" y="2701"/>
              <a:ext cx="1814" cy="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6161" name="Rectangle 9"/>
            <p:cNvSpPr>
              <a:spLocks noChangeArrowheads="1"/>
            </p:cNvSpPr>
            <p:nvPr/>
          </p:nvSpPr>
          <p:spPr bwMode="auto">
            <a:xfrm>
              <a:off x="3742" y="2704"/>
              <a:ext cx="1814" cy="11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1800" i="1"/>
            </a:p>
          </p:txBody>
        </p:sp>
      </p:grpSp>
      <p:sp>
        <p:nvSpPr>
          <p:cNvPr id="6152" name="Text Box 10"/>
          <p:cNvSpPr txBox="1">
            <a:spLocks noChangeArrowheads="1"/>
          </p:cNvSpPr>
          <p:nvPr/>
        </p:nvSpPr>
        <p:spPr bwMode="auto">
          <a:xfrm>
            <a:off x="323850" y="4437063"/>
            <a:ext cx="820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400" b="1">
                <a:solidFill>
                  <a:srgbClr val="FF0000"/>
                </a:solidFill>
              </a:rPr>
              <a:t>Users' Information Systems Skill Standards</a:t>
            </a:r>
            <a:r>
              <a:rPr lang="en-US" altLang="ja-JP" sz="2400">
                <a:solidFill>
                  <a:srgbClr val="FF0000"/>
                </a:solidFill>
              </a:rPr>
              <a:t> </a:t>
            </a:r>
            <a:r>
              <a:rPr lang="en-US" altLang="ja-JP" sz="2400" b="1">
                <a:solidFill>
                  <a:srgbClr val="FF0000"/>
                </a:solidFill>
              </a:rPr>
              <a:t>(UISS)</a:t>
            </a:r>
          </a:p>
        </p:txBody>
      </p:sp>
      <p:sp>
        <p:nvSpPr>
          <p:cNvPr id="6153" name="Text Box 11"/>
          <p:cNvSpPr txBox="1">
            <a:spLocks noChangeArrowheads="1"/>
          </p:cNvSpPr>
          <p:nvPr/>
        </p:nvSpPr>
        <p:spPr bwMode="auto">
          <a:xfrm>
            <a:off x="2627313" y="1773238"/>
            <a:ext cx="54006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800" b="1"/>
              <a:t>-</a:t>
            </a:r>
            <a:r>
              <a:rPr lang="en-US" altLang="ja-JP" sz="1800"/>
              <a:t> </a:t>
            </a:r>
            <a:r>
              <a:rPr lang="en-US" altLang="ja-JP" sz="1800" b="1"/>
              <a:t>Target: IT service vendor</a:t>
            </a:r>
          </a:p>
          <a:p>
            <a:pPr eaLnBrk="1" hangingPunct="1">
              <a:spcBef>
                <a:spcPct val="0"/>
              </a:spcBef>
              <a:buClrTx/>
              <a:buFontTx/>
              <a:buNone/>
            </a:pPr>
            <a:r>
              <a:rPr lang="en-US" altLang="ja-JP" sz="1800" b="1"/>
              <a:t>-</a:t>
            </a:r>
            <a:r>
              <a:rPr lang="en-US" altLang="ja-JP" sz="1800"/>
              <a:t> </a:t>
            </a:r>
            <a:r>
              <a:rPr lang="en-US" altLang="ja-JP" sz="1800" b="1"/>
              <a:t>Indices of business capability </a:t>
            </a:r>
          </a:p>
          <a:p>
            <a:pPr eaLnBrk="1" hangingPunct="1">
              <a:spcBef>
                <a:spcPct val="0"/>
              </a:spcBef>
              <a:buClrTx/>
              <a:buFontTx/>
              <a:buNone/>
            </a:pPr>
            <a:r>
              <a:rPr lang="en-US" altLang="ja-JP" sz="1800" b="1"/>
              <a:t>-</a:t>
            </a:r>
            <a:r>
              <a:rPr lang="en-US" altLang="ja-JP" sz="1800"/>
              <a:t> </a:t>
            </a:r>
            <a:r>
              <a:rPr lang="en-US" altLang="ja-JP" sz="1800" b="1"/>
              <a:t>Common definition of job career and level</a:t>
            </a:r>
          </a:p>
          <a:p>
            <a:pPr eaLnBrk="1" hangingPunct="1">
              <a:spcBef>
                <a:spcPct val="0"/>
              </a:spcBef>
              <a:buClrTx/>
              <a:buFontTx/>
              <a:buNone/>
            </a:pPr>
            <a:r>
              <a:rPr lang="en-US" altLang="ja-JP" sz="1800" b="1"/>
              <a:t>- Level assessment by KPI</a:t>
            </a:r>
          </a:p>
        </p:txBody>
      </p:sp>
      <p:sp>
        <p:nvSpPr>
          <p:cNvPr id="6154" name="Text Box 12"/>
          <p:cNvSpPr txBox="1">
            <a:spLocks noChangeArrowheads="1"/>
          </p:cNvSpPr>
          <p:nvPr/>
        </p:nvSpPr>
        <p:spPr bwMode="auto">
          <a:xfrm>
            <a:off x="2627313" y="3559175"/>
            <a:ext cx="612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800" b="1"/>
              <a:t>-</a:t>
            </a:r>
            <a:r>
              <a:rPr lang="en-US" altLang="ja-JP" sz="1800"/>
              <a:t> </a:t>
            </a:r>
            <a:r>
              <a:rPr lang="en-US" altLang="ja-JP" sz="1800" b="1"/>
              <a:t>Target: Industrial Software developer</a:t>
            </a:r>
          </a:p>
          <a:p>
            <a:pPr eaLnBrk="1" hangingPunct="1">
              <a:spcBef>
                <a:spcPct val="0"/>
              </a:spcBef>
              <a:buClrTx/>
              <a:buFontTx/>
              <a:buNone/>
            </a:pPr>
            <a:r>
              <a:rPr lang="en-US" altLang="ja-JP" sz="1800" b="1"/>
              <a:t>-</a:t>
            </a:r>
            <a:r>
              <a:rPr lang="en-US" altLang="ja-JP" sz="1800"/>
              <a:t> </a:t>
            </a:r>
            <a:r>
              <a:rPr lang="en-US" altLang="ja-JP" sz="1800" b="1"/>
              <a:t>Skill Standards for embedded technology software</a:t>
            </a:r>
          </a:p>
        </p:txBody>
      </p:sp>
      <p:sp>
        <p:nvSpPr>
          <p:cNvPr id="6155" name="Text Box 13"/>
          <p:cNvSpPr txBox="1">
            <a:spLocks noChangeArrowheads="1"/>
          </p:cNvSpPr>
          <p:nvPr/>
        </p:nvSpPr>
        <p:spPr bwMode="auto">
          <a:xfrm>
            <a:off x="2627313" y="5229225"/>
            <a:ext cx="5975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Char char="-"/>
            </a:pPr>
            <a:r>
              <a:rPr lang="en-US" altLang="ja-JP" sz="1800" b="1"/>
              <a:t>Target : Information System functions </a:t>
            </a:r>
          </a:p>
          <a:p>
            <a:pPr eaLnBrk="1" hangingPunct="1">
              <a:spcBef>
                <a:spcPct val="0"/>
              </a:spcBef>
              <a:buClrTx/>
              <a:buFontTx/>
              <a:buNone/>
            </a:pPr>
            <a:r>
              <a:rPr lang="en-US" altLang="ja-JP" sz="1800" b="1"/>
              <a:t>                                                 in IT user company</a:t>
            </a:r>
          </a:p>
          <a:p>
            <a:pPr eaLnBrk="1" hangingPunct="1">
              <a:spcBef>
                <a:spcPct val="0"/>
              </a:spcBef>
              <a:buClrTx/>
              <a:buFontTx/>
              <a:buNone/>
            </a:pPr>
            <a:r>
              <a:rPr lang="en-US" altLang="ja-JP" sz="1800" b="1"/>
              <a:t>-</a:t>
            </a:r>
            <a:r>
              <a:rPr lang="en-US" altLang="ja-JP" sz="1800"/>
              <a:t> </a:t>
            </a:r>
            <a:r>
              <a:rPr lang="en-US" altLang="ja-JP" sz="1800" b="1"/>
              <a:t>Skill Standards for Information System users </a:t>
            </a:r>
          </a:p>
        </p:txBody>
      </p:sp>
      <p:sp>
        <p:nvSpPr>
          <p:cNvPr id="6156" name="Text Box 15"/>
          <p:cNvSpPr txBox="1">
            <a:spLocks noChangeArrowheads="1"/>
          </p:cNvSpPr>
          <p:nvPr/>
        </p:nvSpPr>
        <p:spPr bwMode="auto">
          <a:xfrm>
            <a:off x="5940425" y="1700213"/>
            <a:ext cx="163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a:spcBef>
                <a:spcPct val="0"/>
              </a:spcBef>
              <a:buClrTx/>
              <a:buFontTx/>
              <a:buNone/>
            </a:pPr>
            <a:r>
              <a:rPr lang="en-US" altLang="ja-JP" sz="2400" b="1">
                <a:solidFill>
                  <a:srgbClr val="0033CC"/>
                </a:solidFill>
              </a:rPr>
              <a:t>Dec/2002</a:t>
            </a:r>
            <a:r>
              <a:rPr lang="en-US" altLang="ja-JP" sz="1600" b="1">
                <a:solidFill>
                  <a:srgbClr val="0033CC"/>
                </a:solidFill>
              </a:rPr>
              <a:t> -</a:t>
            </a:r>
          </a:p>
        </p:txBody>
      </p:sp>
      <p:sp>
        <p:nvSpPr>
          <p:cNvPr id="6157" name="Text Box 16"/>
          <p:cNvSpPr txBox="1">
            <a:spLocks noChangeArrowheads="1"/>
          </p:cNvSpPr>
          <p:nvPr/>
        </p:nvSpPr>
        <p:spPr bwMode="auto">
          <a:xfrm>
            <a:off x="5940425" y="3213100"/>
            <a:ext cx="1811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a:spcBef>
                <a:spcPct val="0"/>
              </a:spcBef>
              <a:buClrTx/>
              <a:buFontTx/>
              <a:buNone/>
            </a:pPr>
            <a:r>
              <a:rPr lang="en-US" altLang="ja-JP" sz="2400" b="1">
                <a:solidFill>
                  <a:srgbClr val="0033CC"/>
                </a:solidFill>
              </a:rPr>
              <a:t>May/2005 - </a:t>
            </a:r>
          </a:p>
        </p:txBody>
      </p:sp>
      <p:sp>
        <p:nvSpPr>
          <p:cNvPr id="6158" name="Text Box 17"/>
          <p:cNvSpPr txBox="1">
            <a:spLocks noChangeArrowheads="1"/>
          </p:cNvSpPr>
          <p:nvPr/>
        </p:nvSpPr>
        <p:spPr bwMode="auto">
          <a:xfrm>
            <a:off x="5965825" y="4797425"/>
            <a:ext cx="175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a:spcBef>
                <a:spcPct val="0"/>
              </a:spcBef>
              <a:buClrTx/>
              <a:buFontTx/>
              <a:buNone/>
            </a:pPr>
            <a:r>
              <a:rPr lang="en-US" altLang="ja-JP" sz="2400" b="1">
                <a:solidFill>
                  <a:srgbClr val="0033CC"/>
                </a:solidFill>
              </a:rPr>
              <a:t>Jun/2006 - </a:t>
            </a:r>
          </a:p>
        </p:txBody>
      </p:sp>
      <p:sp>
        <p:nvSpPr>
          <p:cNvPr id="6159" name="スライド番号プレースホルダ 1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51B05441-185A-4D99-858F-C6FFB87CE163}" type="slidenum">
              <a:rPr lang="en-US" altLang="ja-JP" sz="1400" smtClean="0"/>
              <a:pPr eaLnBrk="1" hangingPunct="1">
                <a:spcBef>
                  <a:spcPct val="0"/>
                </a:spcBef>
                <a:buClrTx/>
                <a:buFontTx/>
                <a:buNone/>
              </a:pPr>
              <a:t>7</a:t>
            </a:fld>
            <a:endParaRPr lang="en-US" altLang="ja-JP" sz="1400" smtClean="0"/>
          </a:p>
        </p:txBody>
      </p:sp>
    </p:spTree>
    <p:extLst>
      <p:ext uri="{BB962C8B-B14F-4D97-AF65-F5344CB8AC3E}">
        <p14:creationId xmlns:p14="http://schemas.microsoft.com/office/powerpoint/2010/main" val="1162843629"/>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47813" y="274638"/>
            <a:ext cx="7138987" cy="922337"/>
          </a:xfrm>
        </p:spPr>
        <p:txBody>
          <a:bodyPr/>
          <a:lstStyle/>
          <a:p>
            <a:r>
              <a:rPr lang="en-US" altLang="ja-JP" sz="2800" smtClean="0">
                <a:solidFill>
                  <a:schemeClr val="accent2"/>
                </a:solidFill>
              </a:rPr>
              <a:t>Umbrella concept for Skill Standards family</a:t>
            </a:r>
            <a:endParaRPr lang="ja-JP" altLang="en-US" sz="2800" smtClean="0">
              <a:solidFill>
                <a:schemeClr val="accent2"/>
              </a:solidFill>
            </a:endParaRPr>
          </a:p>
        </p:txBody>
      </p:sp>
      <p:pic>
        <p:nvPicPr>
          <p:cNvPr id="19" name="Picture 3"/>
          <p:cNvPicPr>
            <a:picLocks noChangeAspect="1" noChangeArrowheads="1"/>
          </p:cNvPicPr>
          <p:nvPr/>
        </p:nvPicPr>
        <p:blipFill>
          <a:blip r:embed="rId3"/>
          <a:srcRect/>
          <a:stretch>
            <a:fillRect/>
          </a:stretch>
        </p:blipFill>
        <p:spPr bwMode="auto">
          <a:xfrm>
            <a:off x="2647950" y="1743075"/>
            <a:ext cx="3316288" cy="1863725"/>
          </a:xfrm>
          <a:prstGeom prst="rect">
            <a:avLst/>
          </a:prstGeom>
          <a:noFill/>
          <a:ln w="9525">
            <a:noFill/>
            <a:miter lim="800000"/>
            <a:headEnd/>
            <a:tailEnd/>
          </a:ln>
          <a:effectLst>
            <a:prstShdw prst="shdw18" dist="17961" dir="13500000">
              <a:schemeClr val="accent1">
                <a:gamma/>
                <a:shade val="60000"/>
                <a:invGamma/>
              </a:schemeClr>
            </a:prstShdw>
          </a:effectLst>
        </p:spPr>
      </p:pic>
      <p:sp>
        <p:nvSpPr>
          <p:cNvPr id="7172" name="Text Box 6"/>
          <p:cNvSpPr txBox="1">
            <a:spLocks noChangeArrowheads="1"/>
          </p:cNvSpPr>
          <p:nvPr/>
        </p:nvSpPr>
        <p:spPr bwMode="auto">
          <a:xfrm>
            <a:off x="617538" y="3676650"/>
            <a:ext cx="2474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800" b="1" dirty="0"/>
              <a:t>Skill Standards for IT </a:t>
            </a:r>
            <a:r>
              <a:rPr lang="en-US" altLang="ja-JP" sz="1800" b="1" dirty="0" smtClean="0"/>
              <a:t>Professionals</a:t>
            </a:r>
            <a:endParaRPr lang="en-US" altLang="ja-JP" sz="1800" b="1" dirty="0">
              <a:latin typeface="ＭＳ Ｐゴシック" pitchFamily="50" charset="-128"/>
            </a:endParaRPr>
          </a:p>
        </p:txBody>
      </p:sp>
      <p:sp>
        <p:nvSpPr>
          <p:cNvPr id="7173" name="Text Box 7"/>
          <p:cNvSpPr txBox="1">
            <a:spLocks noChangeArrowheads="1"/>
          </p:cNvSpPr>
          <p:nvPr/>
        </p:nvSpPr>
        <p:spPr bwMode="auto">
          <a:xfrm>
            <a:off x="3092450" y="3736975"/>
            <a:ext cx="27479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800" b="1" dirty="0"/>
              <a:t>Embedded Technology </a:t>
            </a:r>
          </a:p>
          <a:p>
            <a:pPr algn="ctr" eaLnBrk="1" hangingPunct="1">
              <a:spcBef>
                <a:spcPct val="0"/>
              </a:spcBef>
              <a:buClrTx/>
              <a:buFontTx/>
              <a:buNone/>
            </a:pPr>
            <a:r>
              <a:rPr lang="en-US" altLang="ja-JP" sz="1800" b="1" dirty="0"/>
              <a:t>Skill </a:t>
            </a:r>
            <a:r>
              <a:rPr lang="en-US" altLang="ja-JP" sz="1800" b="1" dirty="0" smtClean="0"/>
              <a:t>Standards</a:t>
            </a:r>
            <a:endParaRPr lang="en-US" altLang="ja-JP" sz="1800" b="1" dirty="0">
              <a:latin typeface="ＭＳ Ｐゴシック" pitchFamily="50" charset="-128"/>
            </a:endParaRPr>
          </a:p>
        </p:txBody>
      </p:sp>
      <p:sp>
        <p:nvSpPr>
          <p:cNvPr id="7174" name="Text Box 8"/>
          <p:cNvSpPr txBox="1">
            <a:spLocks noChangeArrowheads="1"/>
          </p:cNvSpPr>
          <p:nvPr/>
        </p:nvSpPr>
        <p:spPr bwMode="auto">
          <a:xfrm>
            <a:off x="5840413" y="3500438"/>
            <a:ext cx="25415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800" b="1" dirty="0"/>
              <a:t>Users' Information Systems </a:t>
            </a:r>
          </a:p>
          <a:p>
            <a:pPr algn="ctr" eaLnBrk="1" hangingPunct="1">
              <a:spcBef>
                <a:spcPct val="0"/>
              </a:spcBef>
              <a:buClrTx/>
              <a:buFontTx/>
              <a:buNone/>
            </a:pPr>
            <a:r>
              <a:rPr lang="en-US" altLang="ja-JP" sz="1800" b="1" dirty="0"/>
              <a:t>Skill </a:t>
            </a:r>
            <a:r>
              <a:rPr lang="en-US" altLang="ja-JP" sz="1800" b="1" dirty="0" smtClean="0"/>
              <a:t>Standards</a:t>
            </a:r>
            <a:endParaRPr lang="en-US" altLang="ja-JP" sz="1800" dirty="0"/>
          </a:p>
        </p:txBody>
      </p:sp>
      <p:grpSp>
        <p:nvGrpSpPr>
          <p:cNvPr id="7175" name="Group 9"/>
          <p:cNvGrpSpPr>
            <a:grpSpLocks/>
          </p:cNvGrpSpPr>
          <p:nvPr/>
        </p:nvGrpSpPr>
        <p:grpSpPr bwMode="auto">
          <a:xfrm>
            <a:off x="6010275" y="4727575"/>
            <a:ext cx="2335213" cy="1216025"/>
            <a:chOff x="3742" y="2701"/>
            <a:chExt cx="1814" cy="1185"/>
          </a:xfrm>
        </p:grpSpPr>
        <p:pic>
          <p:nvPicPr>
            <p:cNvPr id="718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2" y="2701"/>
              <a:ext cx="1814" cy="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7184" name="Rectangle 11"/>
            <p:cNvSpPr>
              <a:spLocks noChangeArrowheads="1"/>
            </p:cNvSpPr>
            <p:nvPr/>
          </p:nvSpPr>
          <p:spPr bwMode="auto">
            <a:xfrm>
              <a:off x="3742" y="2704"/>
              <a:ext cx="1814" cy="11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1800" i="1"/>
            </a:p>
          </p:txBody>
        </p:sp>
      </p:grpSp>
      <p:pic>
        <p:nvPicPr>
          <p:cNvPr id="717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1363" y="4727575"/>
            <a:ext cx="2265362"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750" y="4727575"/>
            <a:ext cx="240347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4" descr="MCj0308100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3200" y="1125538"/>
            <a:ext cx="5964238"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Arc 16"/>
          <p:cNvSpPr>
            <a:spLocks/>
          </p:cNvSpPr>
          <p:nvPr/>
        </p:nvSpPr>
        <p:spPr bwMode="auto">
          <a:xfrm flipH="1">
            <a:off x="395288" y="2457450"/>
            <a:ext cx="2917825" cy="2305050"/>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9" y="0"/>
                </a:moveTo>
                <a:cubicBezTo>
                  <a:pt x="11935" y="5"/>
                  <a:pt x="21600" y="9674"/>
                  <a:pt x="21600" y="21600"/>
                </a:cubicBezTo>
              </a:path>
              <a:path w="21600" h="21600" stroke="0" extrusionOk="0">
                <a:moveTo>
                  <a:pt x="9" y="0"/>
                </a:moveTo>
                <a:cubicBezTo>
                  <a:pt x="11935" y="5"/>
                  <a:pt x="21600" y="9674"/>
                  <a:pt x="21600" y="21600"/>
                </a:cubicBezTo>
                <a:lnTo>
                  <a:pt x="0" y="21600"/>
                </a:lnTo>
                <a:lnTo>
                  <a:pt x="9"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7180" name="Arc 17"/>
          <p:cNvSpPr>
            <a:spLocks/>
          </p:cNvSpPr>
          <p:nvPr/>
        </p:nvSpPr>
        <p:spPr bwMode="auto">
          <a:xfrm>
            <a:off x="5343525" y="2459038"/>
            <a:ext cx="3044825" cy="2546350"/>
          </a:xfrm>
          <a:custGeom>
            <a:avLst/>
            <a:gdLst>
              <a:gd name="T0" fmla="*/ 2147483647 w 21471"/>
              <a:gd name="T1" fmla="*/ 0 h 21588"/>
              <a:gd name="T2" fmla="*/ 2147483647 w 21471"/>
              <a:gd name="T3" fmla="*/ 2147483647 h 21588"/>
              <a:gd name="T4" fmla="*/ 0 w 21471"/>
              <a:gd name="T5" fmla="*/ 2147483647 h 21588"/>
              <a:gd name="T6" fmla="*/ 0 60000 65536"/>
              <a:gd name="T7" fmla="*/ 0 60000 65536"/>
              <a:gd name="T8" fmla="*/ 0 60000 65536"/>
              <a:gd name="T9" fmla="*/ 0 w 21471"/>
              <a:gd name="T10" fmla="*/ 0 h 21588"/>
              <a:gd name="T11" fmla="*/ 21471 w 21471"/>
              <a:gd name="T12" fmla="*/ 21588 h 21588"/>
            </a:gdLst>
            <a:ahLst/>
            <a:cxnLst>
              <a:cxn ang="T6">
                <a:pos x="T0" y="T1"/>
              </a:cxn>
              <a:cxn ang="T7">
                <a:pos x="T2" y="T3"/>
              </a:cxn>
              <a:cxn ang="T8">
                <a:pos x="T4" y="T5"/>
              </a:cxn>
            </a:cxnLst>
            <a:rect l="T9" t="T10" r="T11" b="T12"/>
            <a:pathLst>
              <a:path w="21471" h="21588" fill="none" extrusionOk="0">
                <a:moveTo>
                  <a:pt x="719" y="-1"/>
                </a:moveTo>
                <a:cubicBezTo>
                  <a:pt x="11455" y="357"/>
                  <a:pt x="20297" y="8550"/>
                  <a:pt x="21470" y="19229"/>
                </a:cubicBezTo>
              </a:path>
              <a:path w="21471" h="21588" stroke="0" extrusionOk="0">
                <a:moveTo>
                  <a:pt x="719" y="-1"/>
                </a:moveTo>
                <a:cubicBezTo>
                  <a:pt x="11455" y="357"/>
                  <a:pt x="20297" y="8550"/>
                  <a:pt x="21470" y="19229"/>
                </a:cubicBezTo>
                <a:lnTo>
                  <a:pt x="0" y="21588"/>
                </a:lnTo>
                <a:lnTo>
                  <a:pt x="719"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7181" name="Text Box 15"/>
          <p:cNvSpPr txBox="1">
            <a:spLocks noChangeArrowheads="1"/>
          </p:cNvSpPr>
          <p:nvPr/>
        </p:nvSpPr>
        <p:spPr bwMode="auto">
          <a:xfrm>
            <a:off x="2932113" y="1974850"/>
            <a:ext cx="2770187" cy="1206500"/>
          </a:xfrm>
          <a:prstGeom prst="rect">
            <a:avLst/>
          </a:prstGeom>
          <a:solidFill>
            <a:schemeClr val="bg1"/>
          </a:solidFill>
          <a:ln w="19050">
            <a:solidFill>
              <a:srgbClr val="FF0000"/>
            </a:solidFill>
            <a:miter lim="800000"/>
            <a:headEnd/>
            <a:tailEnd/>
          </a:ln>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400" b="1">
                <a:solidFill>
                  <a:srgbClr val="FF3300"/>
                </a:solidFill>
              </a:rPr>
              <a:t>Common Career &amp; Skill Framework</a:t>
            </a:r>
          </a:p>
        </p:txBody>
      </p:sp>
      <p:sp>
        <p:nvSpPr>
          <p:cNvPr id="7182" name="スライド番号プレースホルダ 1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8520D574-39C5-433B-8458-B98285A753DB}" type="slidenum">
              <a:rPr lang="en-US" altLang="ja-JP" sz="1400" smtClean="0"/>
              <a:pPr eaLnBrk="1" hangingPunct="1">
                <a:spcBef>
                  <a:spcPct val="0"/>
                </a:spcBef>
                <a:buClrTx/>
                <a:buFontTx/>
                <a:buNone/>
              </a:pPr>
              <a:t>8</a:t>
            </a:fld>
            <a:endParaRPr lang="en-US" altLang="ja-JP" sz="1400" smtClean="0"/>
          </a:p>
        </p:txBody>
      </p:sp>
    </p:spTree>
    <p:extLst>
      <p:ext uri="{BB962C8B-B14F-4D97-AF65-F5344CB8AC3E}">
        <p14:creationId xmlns:p14="http://schemas.microsoft.com/office/powerpoint/2010/main" val="3281818425"/>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ja-JP" sz="3200" smtClean="0">
                <a:solidFill>
                  <a:schemeClr val="accent2"/>
                </a:solidFill>
              </a:rPr>
              <a:t>Common Career and Skill Framework as a reference model in Japan</a:t>
            </a:r>
            <a:endParaRPr lang="ja-JP" altLang="en-US" sz="3200" smtClean="0">
              <a:solidFill>
                <a:schemeClr val="accent2"/>
              </a:solidFill>
            </a:endParaRPr>
          </a:p>
        </p:txBody>
      </p:sp>
      <p:pic>
        <p:nvPicPr>
          <p:cNvPr id="14" name="Picture 3"/>
          <p:cNvPicPr>
            <a:picLocks noChangeAspect="1" noChangeArrowheads="1"/>
          </p:cNvPicPr>
          <p:nvPr/>
        </p:nvPicPr>
        <p:blipFill>
          <a:blip r:embed="rId3"/>
          <a:srcRect/>
          <a:stretch>
            <a:fillRect/>
          </a:stretch>
        </p:blipFill>
        <p:spPr bwMode="auto">
          <a:xfrm>
            <a:off x="3309938" y="2955925"/>
            <a:ext cx="2701925" cy="1662113"/>
          </a:xfrm>
          <a:prstGeom prst="rect">
            <a:avLst/>
          </a:prstGeom>
          <a:noFill/>
          <a:ln w="9525">
            <a:noFill/>
            <a:miter lim="800000"/>
            <a:headEnd/>
            <a:tailEnd/>
          </a:ln>
          <a:effectLst>
            <a:prstShdw prst="shdw18" dist="17961" dir="13500000">
              <a:schemeClr val="accent1">
                <a:gamma/>
                <a:shade val="60000"/>
                <a:invGamma/>
              </a:schemeClr>
            </a:prstShdw>
          </a:effectLst>
        </p:spPr>
      </p:pic>
      <p:sp>
        <p:nvSpPr>
          <p:cNvPr id="8196" name="Oval 4"/>
          <p:cNvSpPr>
            <a:spLocks noChangeArrowheads="1"/>
          </p:cNvSpPr>
          <p:nvPr/>
        </p:nvSpPr>
        <p:spPr bwMode="auto">
          <a:xfrm>
            <a:off x="282575" y="1412875"/>
            <a:ext cx="2106613" cy="1944688"/>
          </a:xfrm>
          <a:prstGeom prst="ellipse">
            <a:avLst/>
          </a:prstGeom>
          <a:solidFill>
            <a:srgbClr val="FFFF99">
              <a:alpha val="50195"/>
            </a:srgbClr>
          </a:solidFill>
          <a:ln w="25400">
            <a:solidFill>
              <a:srgbClr val="FF6600"/>
            </a:solidFill>
            <a:round/>
            <a:headEnd/>
            <a:tailEnd/>
          </a:ln>
        </p:spPr>
        <p:txBody>
          <a:bodyPr wrap="none" anchor="ct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800" b="1">
                <a:latin typeface="ＭＳ Ｐゴシック" pitchFamily="50" charset="-128"/>
              </a:rPr>
              <a:t>Information </a:t>
            </a:r>
          </a:p>
          <a:p>
            <a:pPr algn="ctr" eaLnBrk="1" hangingPunct="1">
              <a:spcBef>
                <a:spcPct val="0"/>
              </a:spcBef>
              <a:buClrTx/>
              <a:buFontTx/>
              <a:buNone/>
            </a:pPr>
            <a:r>
              <a:rPr lang="en-US" altLang="ja-JP" sz="1800" b="1">
                <a:latin typeface="ＭＳ Ｐゴシック" pitchFamily="50" charset="-128"/>
              </a:rPr>
              <a:t>Technology </a:t>
            </a:r>
          </a:p>
          <a:p>
            <a:pPr algn="ctr" eaLnBrk="1" hangingPunct="1">
              <a:spcBef>
                <a:spcPct val="0"/>
              </a:spcBef>
              <a:buClrTx/>
              <a:buFontTx/>
              <a:buNone/>
            </a:pPr>
            <a:r>
              <a:rPr lang="en-US" altLang="ja-JP" sz="1800" b="1">
                <a:latin typeface="ＭＳ Ｐゴシック" pitchFamily="50" charset="-128"/>
              </a:rPr>
              <a:t>Engineers Exam.</a:t>
            </a:r>
          </a:p>
          <a:p>
            <a:pPr algn="ctr" eaLnBrk="1" hangingPunct="1">
              <a:spcBef>
                <a:spcPct val="0"/>
              </a:spcBef>
              <a:buClrTx/>
              <a:buFontTx/>
              <a:buNone/>
            </a:pPr>
            <a:r>
              <a:rPr lang="en-US" altLang="ja-JP" sz="1800">
                <a:latin typeface="ＭＳ Ｐゴシック" pitchFamily="50" charset="-128"/>
              </a:rPr>
              <a:t>(ITEE)</a:t>
            </a:r>
          </a:p>
        </p:txBody>
      </p:sp>
      <p:sp>
        <p:nvSpPr>
          <p:cNvPr id="8197" name="Oval 5"/>
          <p:cNvSpPr>
            <a:spLocks noChangeArrowheads="1"/>
          </p:cNvSpPr>
          <p:nvPr/>
        </p:nvSpPr>
        <p:spPr bwMode="auto">
          <a:xfrm>
            <a:off x="6516688" y="1484313"/>
            <a:ext cx="2519362" cy="1944687"/>
          </a:xfrm>
          <a:prstGeom prst="ellipse">
            <a:avLst/>
          </a:prstGeom>
          <a:solidFill>
            <a:srgbClr val="CCFFFF"/>
          </a:solidFill>
          <a:ln w="9525" algn="ctr">
            <a:solidFill>
              <a:schemeClr val="tx1"/>
            </a:solidFill>
            <a:round/>
            <a:headEnd/>
            <a:tailEnd/>
          </a:ln>
        </p:spPr>
        <p:txBody>
          <a:bodyPr wrap="none" anchor="ct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800" b="1">
                <a:solidFill>
                  <a:srgbClr val="FF0000"/>
                </a:solidFill>
                <a:latin typeface="ＭＳ Ｐゴシック" pitchFamily="50" charset="-128"/>
              </a:rPr>
              <a:t>Skill Standards </a:t>
            </a:r>
          </a:p>
          <a:p>
            <a:pPr algn="ctr" eaLnBrk="1" hangingPunct="1">
              <a:spcBef>
                <a:spcPct val="0"/>
              </a:spcBef>
              <a:buClrTx/>
              <a:buFontTx/>
              <a:buNone/>
            </a:pPr>
            <a:r>
              <a:rPr lang="en-US" altLang="ja-JP" sz="1800" b="1">
                <a:solidFill>
                  <a:srgbClr val="FF0000"/>
                </a:solidFill>
                <a:latin typeface="ＭＳ Ｐゴシック" pitchFamily="50" charset="-128"/>
              </a:rPr>
              <a:t>for IT Professionals</a:t>
            </a:r>
          </a:p>
          <a:p>
            <a:pPr algn="ctr" eaLnBrk="1" hangingPunct="1">
              <a:spcBef>
                <a:spcPct val="0"/>
              </a:spcBef>
              <a:buClrTx/>
              <a:buFontTx/>
              <a:buNone/>
            </a:pPr>
            <a:r>
              <a:rPr lang="ja-JP" altLang="en-US" sz="1800" b="1">
                <a:solidFill>
                  <a:srgbClr val="FF0000"/>
                </a:solidFill>
              </a:rPr>
              <a:t>（ＩＴＳＳ）</a:t>
            </a:r>
          </a:p>
        </p:txBody>
      </p:sp>
      <p:sp>
        <p:nvSpPr>
          <p:cNvPr id="8198" name="Oval 6"/>
          <p:cNvSpPr>
            <a:spLocks noChangeArrowheads="1"/>
          </p:cNvSpPr>
          <p:nvPr/>
        </p:nvSpPr>
        <p:spPr bwMode="auto">
          <a:xfrm>
            <a:off x="6516688" y="4221163"/>
            <a:ext cx="2447925" cy="1800225"/>
          </a:xfrm>
          <a:prstGeom prst="ellipse">
            <a:avLst/>
          </a:prstGeom>
          <a:solidFill>
            <a:srgbClr val="CCFFFF"/>
          </a:solidFill>
          <a:ln w="9525" algn="ctr">
            <a:solidFill>
              <a:schemeClr val="tx1"/>
            </a:solidFill>
            <a:round/>
            <a:headEnd/>
            <a:tailEnd/>
          </a:ln>
        </p:spPr>
        <p:txBody>
          <a:bodyPr wrap="none" anchor="ct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800" b="1">
                <a:latin typeface="ＭＳ Ｐゴシック" pitchFamily="50" charset="-128"/>
              </a:rPr>
              <a:t>Embedded </a:t>
            </a:r>
          </a:p>
          <a:p>
            <a:pPr algn="ctr" eaLnBrk="1" hangingPunct="1">
              <a:spcBef>
                <a:spcPct val="0"/>
              </a:spcBef>
              <a:buClrTx/>
              <a:buFontTx/>
              <a:buNone/>
            </a:pPr>
            <a:r>
              <a:rPr lang="en-US" altLang="ja-JP" sz="1800" b="1">
                <a:latin typeface="ＭＳ Ｐゴシック" pitchFamily="50" charset="-128"/>
              </a:rPr>
              <a:t>Technology </a:t>
            </a:r>
          </a:p>
          <a:p>
            <a:pPr algn="ctr" eaLnBrk="1" hangingPunct="1">
              <a:spcBef>
                <a:spcPct val="0"/>
              </a:spcBef>
              <a:buClrTx/>
              <a:buFontTx/>
              <a:buNone/>
            </a:pPr>
            <a:r>
              <a:rPr lang="en-US" altLang="ja-JP" sz="1800" b="1">
                <a:latin typeface="ＭＳ Ｐゴシック" pitchFamily="50" charset="-128"/>
              </a:rPr>
              <a:t>Skill Standards</a:t>
            </a:r>
          </a:p>
          <a:p>
            <a:pPr algn="ctr" eaLnBrk="1" hangingPunct="1">
              <a:spcBef>
                <a:spcPct val="0"/>
              </a:spcBef>
              <a:buClrTx/>
              <a:buFontTx/>
              <a:buNone/>
            </a:pPr>
            <a:r>
              <a:rPr lang="ja-JP" altLang="en-US" sz="1800"/>
              <a:t>（ＥＴＳＳ）</a:t>
            </a:r>
          </a:p>
        </p:txBody>
      </p:sp>
      <p:sp>
        <p:nvSpPr>
          <p:cNvPr id="8199" name="Oval 7"/>
          <p:cNvSpPr>
            <a:spLocks noChangeArrowheads="1"/>
          </p:cNvSpPr>
          <p:nvPr/>
        </p:nvSpPr>
        <p:spPr bwMode="auto">
          <a:xfrm>
            <a:off x="665163" y="4292600"/>
            <a:ext cx="2106612" cy="1944688"/>
          </a:xfrm>
          <a:prstGeom prst="ellipse">
            <a:avLst/>
          </a:prstGeom>
          <a:solidFill>
            <a:srgbClr val="CCFFFF"/>
          </a:solidFill>
          <a:ln w="9525" algn="ctr">
            <a:solidFill>
              <a:schemeClr val="tx1"/>
            </a:solidFill>
            <a:round/>
            <a:headEnd/>
            <a:tailEnd/>
          </a:ln>
        </p:spPr>
        <p:txBody>
          <a:bodyPr wrap="none" anchor="ct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sv-SE" altLang="ja-JP" sz="1800" b="1">
                <a:latin typeface="ＭＳ Ｐゴシック" pitchFamily="50" charset="-128"/>
              </a:rPr>
              <a:t>Users' Information </a:t>
            </a:r>
          </a:p>
          <a:p>
            <a:pPr algn="ctr" eaLnBrk="1" hangingPunct="1">
              <a:spcBef>
                <a:spcPct val="0"/>
              </a:spcBef>
              <a:buClrTx/>
              <a:buFontTx/>
              <a:buNone/>
            </a:pPr>
            <a:r>
              <a:rPr lang="sv-SE" altLang="ja-JP" sz="1800" b="1">
                <a:latin typeface="ＭＳ Ｐゴシック" pitchFamily="50" charset="-128"/>
              </a:rPr>
              <a:t>Systems </a:t>
            </a:r>
          </a:p>
          <a:p>
            <a:pPr algn="ctr" eaLnBrk="1" hangingPunct="1">
              <a:spcBef>
                <a:spcPct val="0"/>
              </a:spcBef>
              <a:buClrTx/>
              <a:buFontTx/>
              <a:buNone/>
            </a:pPr>
            <a:r>
              <a:rPr lang="sv-SE" altLang="ja-JP" sz="1800" b="1">
                <a:latin typeface="ＭＳ Ｐゴシック" pitchFamily="50" charset="-128"/>
              </a:rPr>
              <a:t>Skill Standards</a:t>
            </a:r>
            <a:endParaRPr lang="en-US" altLang="ja-JP" sz="1800" b="1">
              <a:latin typeface="ＭＳ Ｐゴシック" pitchFamily="50" charset="-128"/>
            </a:endParaRPr>
          </a:p>
          <a:p>
            <a:pPr algn="ctr" eaLnBrk="1" hangingPunct="1">
              <a:spcBef>
                <a:spcPct val="0"/>
              </a:spcBef>
              <a:buClrTx/>
              <a:buFontTx/>
              <a:buNone/>
            </a:pPr>
            <a:r>
              <a:rPr lang="ja-JP" altLang="en-US" sz="1800"/>
              <a:t>（ＵＩＳＳ）</a:t>
            </a:r>
          </a:p>
        </p:txBody>
      </p:sp>
      <p:sp>
        <p:nvSpPr>
          <p:cNvPr id="8200" name="Line 9"/>
          <p:cNvSpPr>
            <a:spLocks noChangeShapeType="1"/>
          </p:cNvSpPr>
          <p:nvPr/>
        </p:nvSpPr>
        <p:spPr bwMode="auto">
          <a:xfrm>
            <a:off x="6011863" y="4581525"/>
            <a:ext cx="522287" cy="288925"/>
          </a:xfrm>
          <a:prstGeom prst="line">
            <a:avLst/>
          </a:prstGeom>
          <a:noFill/>
          <a:ln w="508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8201" name="Line 10"/>
          <p:cNvSpPr>
            <a:spLocks noChangeShapeType="1"/>
          </p:cNvSpPr>
          <p:nvPr/>
        </p:nvSpPr>
        <p:spPr bwMode="auto">
          <a:xfrm flipH="1">
            <a:off x="6011863" y="2708275"/>
            <a:ext cx="522287" cy="200025"/>
          </a:xfrm>
          <a:prstGeom prst="line">
            <a:avLst/>
          </a:prstGeom>
          <a:noFill/>
          <a:ln w="50800">
            <a:solidFill>
              <a:srgbClr val="FF0000"/>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8202" name="Line 11"/>
          <p:cNvSpPr>
            <a:spLocks noChangeShapeType="1"/>
          </p:cNvSpPr>
          <p:nvPr/>
        </p:nvSpPr>
        <p:spPr bwMode="auto">
          <a:xfrm flipH="1">
            <a:off x="2609850" y="4581525"/>
            <a:ext cx="701675" cy="287338"/>
          </a:xfrm>
          <a:prstGeom prst="line">
            <a:avLst/>
          </a:prstGeom>
          <a:noFill/>
          <a:ln w="508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8203" name="AutoShape 12"/>
          <p:cNvSpPr>
            <a:spLocks noChangeArrowheads="1"/>
          </p:cNvSpPr>
          <p:nvPr/>
        </p:nvSpPr>
        <p:spPr bwMode="auto">
          <a:xfrm rot="1388854">
            <a:off x="2320925" y="2349500"/>
            <a:ext cx="1016000" cy="935038"/>
          </a:xfrm>
          <a:prstGeom prst="leftRightArrow">
            <a:avLst>
              <a:gd name="adj1" fmla="val 50000"/>
              <a:gd name="adj2" fmla="val 21732"/>
            </a:avLst>
          </a:prstGeom>
          <a:solidFill>
            <a:srgbClr val="FFFF99"/>
          </a:solidFill>
          <a:ln w="25400">
            <a:solidFill>
              <a:srgbClr val="FF6600"/>
            </a:solidFill>
            <a:miter lim="800000"/>
            <a:headEnd/>
            <a:tailEnd/>
          </a:ln>
        </p:spPr>
        <p:txBody>
          <a:bodyPr wrap="none" anchor="ct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800">
                <a:solidFill>
                  <a:srgbClr val="FF7C80"/>
                </a:solidFill>
              </a:rPr>
              <a:t>Conform</a:t>
            </a:r>
          </a:p>
        </p:txBody>
      </p:sp>
      <p:sp>
        <p:nvSpPr>
          <p:cNvPr id="8204" name="テキスト ボックス 14"/>
          <p:cNvSpPr txBox="1">
            <a:spLocks noChangeArrowheads="1"/>
          </p:cNvSpPr>
          <p:nvPr/>
        </p:nvSpPr>
        <p:spPr bwMode="auto">
          <a:xfrm>
            <a:off x="3328988" y="3068638"/>
            <a:ext cx="26828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2800" b="1" dirty="0" smtClean="0">
                <a:solidFill>
                  <a:srgbClr val="FF0000"/>
                </a:solidFill>
                <a:latin typeface="ＭＳ Ｐゴシック" pitchFamily="50" charset="-128"/>
              </a:rPr>
              <a:t>Body of Knowledge</a:t>
            </a:r>
            <a:endParaRPr lang="en-US" altLang="ja-JP" sz="2800" b="1" dirty="0">
              <a:solidFill>
                <a:srgbClr val="FF0000"/>
              </a:solidFill>
              <a:latin typeface="ＭＳ Ｐゴシック" pitchFamily="50" charset="-128"/>
            </a:endParaRPr>
          </a:p>
        </p:txBody>
      </p:sp>
      <p:sp>
        <p:nvSpPr>
          <p:cNvPr id="8205" name="正方形/長方形 14"/>
          <p:cNvSpPr>
            <a:spLocks noChangeArrowheads="1"/>
          </p:cNvSpPr>
          <p:nvPr/>
        </p:nvSpPr>
        <p:spPr bwMode="auto">
          <a:xfrm>
            <a:off x="3300413" y="2913063"/>
            <a:ext cx="2711450" cy="16684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1800" i="1"/>
          </a:p>
        </p:txBody>
      </p:sp>
      <p:sp>
        <p:nvSpPr>
          <p:cNvPr id="8207" name="スライド番号プレースホルダ 1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FF833CAC-CBA2-4D5D-8AA1-4C9FE50AE0A3}" type="slidenum">
              <a:rPr lang="en-US" altLang="ja-JP" sz="1400" smtClean="0"/>
              <a:pPr eaLnBrk="1" hangingPunct="1">
                <a:spcBef>
                  <a:spcPct val="0"/>
                </a:spcBef>
                <a:buClrTx/>
                <a:buFontTx/>
                <a:buNone/>
              </a:pPr>
              <a:t>9</a:t>
            </a:fld>
            <a:endParaRPr lang="en-US" altLang="ja-JP" sz="1400" smtClean="0"/>
          </a:p>
        </p:txBody>
      </p:sp>
    </p:spTree>
    <p:extLst>
      <p:ext uri="{BB962C8B-B14F-4D97-AF65-F5344CB8AC3E}">
        <p14:creationId xmlns:p14="http://schemas.microsoft.com/office/powerpoint/2010/main" val="3664118139"/>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IPA2004v1.1">
  <a:themeElements>
    <a:clrScheme name="IPA2004v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PA2004v1.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IPA2004v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v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v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v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v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v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v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v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v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v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v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v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9437</TotalTime>
  <Words>2368</Words>
  <Application>Microsoft Office PowerPoint</Application>
  <PresentationFormat>画面に合わせる (4:3)</PresentationFormat>
  <Paragraphs>773</Paragraphs>
  <Slides>31</Slides>
  <Notes>24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33" baseType="lpstr">
      <vt:lpstr>IPA2004v1.1</vt:lpstr>
      <vt:lpstr>Visio.Drawing.6</vt:lpstr>
      <vt:lpstr>TPQI Workshop Breakout Session Part1  A Way to Make Good Bases for Global HRD</vt:lpstr>
      <vt:lpstr>PowerPoint プレゼンテーション</vt:lpstr>
      <vt:lpstr>IPA’s Missions &amp; Principal Fields</vt:lpstr>
      <vt:lpstr>Mission of IT HR Development HQ</vt:lpstr>
      <vt:lpstr>Concept of Skill Standards</vt:lpstr>
      <vt:lpstr>Japanese Industry Needs High Competence ICT professionals</vt:lpstr>
      <vt:lpstr>Skill Standards family in Japan</vt:lpstr>
      <vt:lpstr>Umbrella concept for Skill Standards family</vt:lpstr>
      <vt:lpstr>Common Career and Skill Framework as a reference model in Japan</vt:lpstr>
      <vt:lpstr>International &amp; Defacto Standard</vt:lpstr>
      <vt:lpstr>  IT Skill Standard is …</vt:lpstr>
      <vt:lpstr>PowerPoint プレゼンテーション</vt:lpstr>
      <vt:lpstr>PowerPoint プレゼンテーション</vt:lpstr>
      <vt:lpstr>Level Definitions</vt:lpstr>
      <vt:lpstr>Level Concept</vt:lpstr>
      <vt:lpstr>2. What is　IT Skill Standards？</vt:lpstr>
      <vt:lpstr>Project Size and Complexity</vt:lpstr>
      <vt:lpstr>PowerPoint プレゼンテーション</vt:lpstr>
      <vt:lpstr>Use Examinations as a level evaluation tool.</vt:lpstr>
      <vt:lpstr>IT Engineer Examination      ITPEC</vt:lpstr>
      <vt:lpstr>PowerPoint プレゼンテーション</vt:lpstr>
      <vt:lpstr>PowerPoint プレゼンテーション</vt:lpstr>
      <vt:lpstr>Largest National Examinations</vt:lpstr>
      <vt:lpstr>PowerPoint プレゼンテーション</vt:lpstr>
      <vt:lpstr>PowerPoint プレゼンテーション</vt:lpstr>
      <vt:lpstr>PowerPoint プレゼンテーション</vt:lpstr>
      <vt:lpstr>IT Professionals Examination Council</vt:lpstr>
      <vt:lpstr>PowerPoint プレゼンテーション</vt:lpstr>
      <vt:lpstr>Mutual Certification &amp; MOU other than ITPEC</vt:lpstr>
      <vt:lpstr>PowerPoint プレゼンテーション</vt:lpstr>
      <vt:lpstr>PowerPoint プレゼンテーション</vt:lpstr>
    </vt:vector>
  </TitlesOfParts>
  <Company>情報処理推進機構</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n-yokoya</dc:creator>
  <cp:lastModifiedBy>Ogawa, Kenji</cp:lastModifiedBy>
  <cp:revision>636</cp:revision>
  <cp:lastPrinted>2015-06-09T07:49:37Z</cp:lastPrinted>
  <dcterms:created xsi:type="dcterms:W3CDTF">2004-03-18T10:54:42Z</dcterms:created>
  <dcterms:modified xsi:type="dcterms:W3CDTF">2015-06-10T05:24:39Z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