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40" r:id="rId2"/>
    <p:sldId id="535" r:id="rId3"/>
    <p:sldId id="537" r:id="rId4"/>
    <p:sldId id="536" r:id="rId5"/>
    <p:sldId id="533" r:id="rId6"/>
    <p:sldId id="444" r:id="rId7"/>
    <p:sldId id="384" r:id="rId8"/>
    <p:sldId id="445" r:id="rId9"/>
    <p:sldId id="446" r:id="rId10"/>
    <p:sldId id="434" r:id="rId11"/>
    <p:sldId id="442" r:id="rId12"/>
    <p:sldId id="353" r:id="rId13"/>
    <p:sldId id="538" r:id="rId14"/>
    <p:sldId id="539" r:id="rId15"/>
    <p:sldId id="297" r:id="rId16"/>
    <p:sldId id="462" r:id="rId17"/>
    <p:sldId id="494" r:id="rId18"/>
    <p:sldId id="483" r:id="rId19"/>
    <p:sldId id="495" r:id="rId20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DE0000"/>
    <a:srgbClr val="FF0000"/>
    <a:srgbClr val="FF33CC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37FF95-90DA-46F0-97AA-28FF61FC40AF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3E21FA3C-1FA6-49B0-A9B0-3750FB4F7B08}">
      <dgm:prSet phldrT="[ข้อความ]"/>
      <dgm:spPr>
        <a:solidFill>
          <a:srgbClr val="FFFF00">
            <a:alpha val="50000"/>
          </a:srgbClr>
        </a:solidFill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th-TH" b="1" dirty="0" smtClean="0">
              <a:cs typeface="+mj-cs"/>
            </a:rPr>
            <a:t>สมรรถนะ</a:t>
          </a:r>
          <a:endParaRPr lang="th-TH" b="1" dirty="0">
            <a:cs typeface="+mj-cs"/>
          </a:endParaRPr>
        </a:p>
      </dgm:t>
    </dgm:pt>
    <dgm:pt modelId="{36A36B8E-6908-4283-B448-1285DAE61269}" type="parTrans" cxnId="{4E38E951-851D-4BAE-B419-0694884DD5B3}">
      <dgm:prSet/>
      <dgm:spPr/>
      <dgm:t>
        <a:bodyPr/>
        <a:lstStyle/>
        <a:p>
          <a:endParaRPr lang="th-TH"/>
        </a:p>
      </dgm:t>
    </dgm:pt>
    <dgm:pt modelId="{A9F1C284-84C8-4D94-9DFB-C193F372E8A8}" type="sibTrans" cxnId="{4E38E951-851D-4BAE-B419-0694884DD5B3}">
      <dgm:prSet/>
      <dgm:spPr/>
      <dgm:t>
        <a:bodyPr/>
        <a:lstStyle/>
        <a:p>
          <a:endParaRPr lang="th-TH"/>
        </a:p>
      </dgm:t>
    </dgm:pt>
    <dgm:pt modelId="{891774A1-13BB-4255-A0E8-71D1B59D639B}">
      <dgm:prSet phldrT="[ข้อความ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th-TH" sz="4800" b="1" dirty="0" smtClean="0">
              <a:cs typeface="+mj-cs"/>
            </a:rPr>
            <a:t>ความรู้</a:t>
          </a:r>
          <a:endParaRPr lang="th-TH" sz="4800" b="1" dirty="0">
            <a:cs typeface="+mj-cs"/>
          </a:endParaRPr>
        </a:p>
      </dgm:t>
    </dgm:pt>
    <dgm:pt modelId="{7A3F4424-2F0B-4902-9444-0AC17FF1DD7C}" type="parTrans" cxnId="{AEE9B159-8245-4412-B425-538C778263AA}">
      <dgm:prSet/>
      <dgm:spPr/>
      <dgm:t>
        <a:bodyPr/>
        <a:lstStyle/>
        <a:p>
          <a:endParaRPr lang="th-TH"/>
        </a:p>
      </dgm:t>
    </dgm:pt>
    <dgm:pt modelId="{D321B6B6-76D8-4C93-9727-B55C3C98BAE1}" type="sibTrans" cxnId="{AEE9B159-8245-4412-B425-538C778263AA}">
      <dgm:prSet/>
      <dgm:spPr/>
      <dgm:t>
        <a:bodyPr/>
        <a:lstStyle/>
        <a:p>
          <a:endParaRPr lang="th-TH"/>
        </a:p>
      </dgm:t>
    </dgm:pt>
    <dgm:pt modelId="{09A82AFD-F3A1-4398-A222-37C0B1CCF567}">
      <dgm:prSet phldrT="[ข้อความ]" custT="1"/>
      <dgm:spPr>
        <a:solidFill>
          <a:srgbClr val="C00000">
            <a:alpha val="50000"/>
          </a:srgbClr>
        </a:solidFill>
        <a:scene3d>
          <a:camera prst="orthographicFront"/>
          <a:lightRig rig="threePt" dir="t"/>
        </a:scene3d>
        <a:sp3d prstMaterial="dkEdge">
          <a:bevelT w="139700" h="139700" prst="divot"/>
        </a:sp3d>
      </dgm:spPr>
      <dgm:t>
        <a:bodyPr/>
        <a:lstStyle/>
        <a:p>
          <a:r>
            <a:rPr lang="th-TH" sz="4000" b="1" dirty="0" smtClean="0">
              <a:cs typeface="+mj-cs"/>
            </a:rPr>
            <a:t>เจตคติ</a:t>
          </a:r>
          <a:endParaRPr lang="th-TH" sz="4000" b="1" dirty="0">
            <a:cs typeface="+mj-cs"/>
          </a:endParaRPr>
        </a:p>
      </dgm:t>
    </dgm:pt>
    <dgm:pt modelId="{9888B3EB-74A6-459C-A7E7-C913279FFACA}" type="parTrans" cxnId="{6FE6B52A-39D8-4297-8DCA-11DEC699D76B}">
      <dgm:prSet/>
      <dgm:spPr/>
      <dgm:t>
        <a:bodyPr/>
        <a:lstStyle/>
        <a:p>
          <a:endParaRPr lang="th-TH"/>
        </a:p>
      </dgm:t>
    </dgm:pt>
    <dgm:pt modelId="{49C37353-818F-43C3-8F6F-F11C6B709A05}" type="sibTrans" cxnId="{6FE6B52A-39D8-4297-8DCA-11DEC699D76B}">
      <dgm:prSet/>
      <dgm:spPr/>
      <dgm:t>
        <a:bodyPr/>
        <a:lstStyle/>
        <a:p>
          <a:endParaRPr lang="th-TH"/>
        </a:p>
      </dgm:t>
    </dgm:pt>
    <dgm:pt modelId="{2BAA2CF9-DDC0-4D41-B54E-245250CF64F2}">
      <dgm:prSet phldrT="[ข้อความ]" custT="1"/>
      <dgm:spPr>
        <a:solidFill>
          <a:srgbClr val="DE0000">
            <a:alpha val="49804"/>
          </a:srgbClr>
        </a:solidFill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th-TH" sz="2400" b="1" dirty="0" smtClean="0">
              <a:cs typeface="+mj-cs"/>
            </a:rPr>
            <a:t>คุณลักษณะที่พึ่งประสงค์</a:t>
          </a:r>
          <a:endParaRPr lang="th-TH" sz="2400" b="1" dirty="0">
            <a:cs typeface="+mj-cs"/>
          </a:endParaRPr>
        </a:p>
      </dgm:t>
    </dgm:pt>
    <dgm:pt modelId="{BB1A7CFD-E29F-44B4-B0A0-7F84B22076C3}" type="parTrans" cxnId="{76907577-005D-4BA1-9202-808E37273C11}">
      <dgm:prSet/>
      <dgm:spPr/>
      <dgm:t>
        <a:bodyPr/>
        <a:lstStyle/>
        <a:p>
          <a:endParaRPr lang="th-TH"/>
        </a:p>
      </dgm:t>
    </dgm:pt>
    <dgm:pt modelId="{0A89D48E-46BD-4C56-9444-69B3D89C4711}" type="sibTrans" cxnId="{76907577-005D-4BA1-9202-808E37273C11}">
      <dgm:prSet/>
      <dgm:spPr/>
      <dgm:t>
        <a:bodyPr/>
        <a:lstStyle/>
        <a:p>
          <a:endParaRPr lang="th-TH"/>
        </a:p>
      </dgm:t>
    </dgm:pt>
    <dgm:pt modelId="{96116A42-C17B-4F2A-8F26-DD16017E06C2}">
      <dgm:prSet phldrT="[ข้อความ]" custT="1"/>
      <dgm:spPr>
        <a:solidFill>
          <a:srgbClr val="0000FF">
            <a:alpha val="50000"/>
          </a:srgbClr>
        </a:solidFill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th-TH" sz="4000" b="1" dirty="0" smtClean="0">
              <a:cs typeface="+mj-cs"/>
            </a:rPr>
            <a:t>ทักษะ</a:t>
          </a:r>
          <a:endParaRPr lang="th-TH" sz="4000" b="1" dirty="0">
            <a:cs typeface="+mj-cs"/>
          </a:endParaRPr>
        </a:p>
      </dgm:t>
    </dgm:pt>
    <dgm:pt modelId="{605A3D96-0D49-484D-A438-DC5711018FDE}" type="parTrans" cxnId="{194F13BB-9BEC-4B04-A042-B74AD097C738}">
      <dgm:prSet/>
      <dgm:spPr/>
      <dgm:t>
        <a:bodyPr/>
        <a:lstStyle/>
        <a:p>
          <a:endParaRPr lang="th-TH"/>
        </a:p>
      </dgm:t>
    </dgm:pt>
    <dgm:pt modelId="{B2723D2A-7002-4D00-A1A4-C6DE5384A357}" type="sibTrans" cxnId="{194F13BB-9BEC-4B04-A042-B74AD097C738}">
      <dgm:prSet/>
      <dgm:spPr/>
      <dgm:t>
        <a:bodyPr/>
        <a:lstStyle/>
        <a:p>
          <a:endParaRPr lang="th-TH"/>
        </a:p>
      </dgm:t>
    </dgm:pt>
    <dgm:pt modelId="{C106F00D-6DBD-4DD6-BF55-A40AD9437631}">
      <dgm:prSet phldrT="[ข้อความ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th-TH" dirty="0" smtClean="0">
              <a:cs typeface="+mj-cs"/>
            </a:rPr>
            <a:t>กิจนิสัย</a:t>
          </a:r>
          <a:endParaRPr lang="th-TH" dirty="0">
            <a:cs typeface="+mj-cs"/>
          </a:endParaRPr>
        </a:p>
      </dgm:t>
    </dgm:pt>
    <dgm:pt modelId="{C68CAE8D-A9A5-42C8-8CFF-B030463FB01A}" type="parTrans" cxnId="{4770242A-377E-400E-BA42-C8534C9BB19A}">
      <dgm:prSet/>
      <dgm:spPr/>
      <dgm:t>
        <a:bodyPr/>
        <a:lstStyle/>
        <a:p>
          <a:endParaRPr lang="th-TH"/>
        </a:p>
      </dgm:t>
    </dgm:pt>
    <dgm:pt modelId="{86CC95FB-55F8-4862-AE2C-131CE43EB0FA}" type="sibTrans" cxnId="{4770242A-377E-400E-BA42-C8534C9BB19A}">
      <dgm:prSet/>
      <dgm:spPr/>
      <dgm:t>
        <a:bodyPr/>
        <a:lstStyle/>
        <a:p>
          <a:endParaRPr lang="th-TH"/>
        </a:p>
      </dgm:t>
    </dgm:pt>
    <dgm:pt modelId="{931070BC-B471-43E8-AF07-D5551703C46B}" type="pres">
      <dgm:prSet presAssocID="{5A37FF95-90DA-46F0-97AA-28FF61FC40A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954E3AC-F6E4-4E85-B171-24636F591B8E}" type="pres">
      <dgm:prSet presAssocID="{5A37FF95-90DA-46F0-97AA-28FF61FC40AF}" presName="radial" presStyleCnt="0">
        <dgm:presLayoutVars>
          <dgm:animLvl val="ctr"/>
        </dgm:presLayoutVars>
      </dgm:prSet>
      <dgm:spPr/>
    </dgm:pt>
    <dgm:pt modelId="{33E5CF97-84C4-48A4-A001-29A6B29D2B57}" type="pres">
      <dgm:prSet presAssocID="{3E21FA3C-1FA6-49B0-A9B0-3750FB4F7B08}" presName="centerShape" presStyleLbl="vennNode1" presStyleIdx="0" presStyleCnt="6"/>
      <dgm:spPr/>
      <dgm:t>
        <a:bodyPr/>
        <a:lstStyle/>
        <a:p>
          <a:endParaRPr lang="th-TH"/>
        </a:p>
      </dgm:t>
    </dgm:pt>
    <dgm:pt modelId="{E9FAB9D7-E9A0-48BA-9EDB-0388541EEAEE}" type="pres">
      <dgm:prSet presAssocID="{891774A1-13BB-4255-A0E8-71D1B59D639B}" presName="node" presStyleLbl="vennNode1" presStyleIdx="1" presStyleCnt="6" custScaleX="140227" custScaleY="129370" custRadScaleRad="96773" custRadScaleInc="-26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4B8AAD5-A10B-4193-8ED9-B77AE5A67FC9}" type="pres">
      <dgm:prSet presAssocID="{09A82AFD-F3A1-4398-A222-37C0B1CCF567}" presName="node" presStyleLbl="vennNode1" presStyleIdx="2" presStyleCnt="6" custScaleX="115133" custScaleY="107863" custRadScaleRad="100274" custRadScaleInc="3447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16C9CD0-E334-470D-A911-51317D41435B}" type="pres">
      <dgm:prSet presAssocID="{2BAA2CF9-DDC0-4D41-B54E-245250CF64F2}" presName="node" presStyleLbl="vennNode1" presStyleIdx="3" presStyleCnt="6" custScaleX="117966" custScaleY="111079" custRadScaleRad="174956" custRadScaleInc="-11196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BF27EE0-45B4-417A-B332-16752B39F308}" type="pres">
      <dgm:prSet presAssocID="{C106F00D-6DBD-4DD6-BF55-A40AD9437631}" presName="node" presStyleLbl="vennNode1" presStyleIdx="4" presStyleCnt="6" custScaleX="90210" custScaleY="87693" custRadScaleRad="178946" custRadScaleInc="-13759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733621-F3A4-4DBB-8508-29EDB09E0371}" type="pres">
      <dgm:prSet presAssocID="{96116A42-C17B-4F2A-8F26-DD16017E06C2}" presName="node" presStyleLbl="vennNode1" presStyleIdx="5" presStyleCnt="6" custScaleX="182923" custScaleY="184242" custRadScaleRad="116713" custRadScaleInc="-3067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2A93E90-A9AA-4551-96D3-E5E05CBB00B2}" type="presOf" srcId="{3E21FA3C-1FA6-49B0-A9B0-3750FB4F7B08}" destId="{33E5CF97-84C4-48A4-A001-29A6B29D2B57}" srcOrd="0" destOrd="0" presId="urn:microsoft.com/office/officeart/2005/8/layout/radial3"/>
    <dgm:cxn modelId="{6056D900-561C-4BA3-855E-8783B4712650}" type="presOf" srcId="{09A82AFD-F3A1-4398-A222-37C0B1CCF567}" destId="{74B8AAD5-A10B-4193-8ED9-B77AE5A67FC9}" srcOrd="0" destOrd="0" presId="urn:microsoft.com/office/officeart/2005/8/layout/radial3"/>
    <dgm:cxn modelId="{D933CB5D-BD8A-40FC-861D-CD49E8EE1238}" type="presOf" srcId="{5A37FF95-90DA-46F0-97AA-28FF61FC40AF}" destId="{931070BC-B471-43E8-AF07-D5551703C46B}" srcOrd="0" destOrd="0" presId="urn:microsoft.com/office/officeart/2005/8/layout/radial3"/>
    <dgm:cxn modelId="{AEE9B159-8245-4412-B425-538C778263AA}" srcId="{3E21FA3C-1FA6-49B0-A9B0-3750FB4F7B08}" destId="{891774A1-13BB-4255-A0E8-71D1B59D639B}" srcOrd="0" destOrd="0" parTransId="{7A3F4424-2F0B-4902-9444-0AC17FF1DD7C}" sibTransId="{D321B6B6-76D8-4C93-9727-B55C3C98BAE1}"/>
    <dgm:cxn modelId="{685FCC32-D443-4F8D-950A-61E594A0150A}" type="presOf" srcId="{2BAA2CF9-DDC0-4D41-B54E-245250CF64F2}" destId="{116C9CD0-E334-470D-A911-51317D41435B}" srcOrd="0" destOrd="0" presId="urn:microsoft.com/office/officeart/2005/8/layout/radial3"/>
    <dgm:cxn modelId="{194F13BB-9BEC-4B04-A042-B74AD097C738}" srcId="{3E21FA3C-1FA6-49B0-A9B0-3750FB4F7B08}" destId="{96116A42-C17B-4F2A-8F26-DD16017E06C2}" srcOrd="4" destOrd="0" parTransId="{605A3D96-0D49-484D-A438-DC5711018FDE}" sibTransId="{B2723D2A-7002-4D00-A1A4-C6DE5384A357}"/>
    <dgm:cxn modelId="{6FE6B52A-39D8-4297-8DCA-11DEC699D76B}" srcId="{3E21FA3C-1FA6-49B0-A9B0-3750FB4F7B08}" destId="{09A82AFD-F3A1-4398-A222-37C0B1CCF567}" srcOrd="1" destOrd="0" parTransId="{9888B3EB-74A6-459C-A7E7-C913279FFACA}" sibTransId="{49C37353-818F-43C3-8F6F-F11C6B709A05}"/>
    <dgm:cxn modelId="{88639FFA-F492-47BB-942E-EC58B5C69108}" type="presOf" srcId="{96116A42-C17B-4F2A-8F26-DD16017E06C2}" destId="{D6733621-F3A4-4DBB-8508-29EDB09E0371}" srcOrd="0" destOrd="0" presId="urn:microsoft.com/office/officeart/2005/8/layout/radial3"/>
    <dgm:cxn modelId="{BA301DA7-B4F2-4941-AFB9-2CEEF55EA69F}" type="presOf" srcId="{C106F00D-6DBD-4DD6-BF55-A40AD9437631}" destId="{7BF27EE0-45B4-417A-B332-16752B39F308}" srcOrd="0" destOrd="0" presId="urn:microsoft.com/office/officeart/2005/8/layout/radial3"/>
    <dgm:cxn modelId="{4770242A-377E-400E-BA42-C8534C9BB19A}" srcId="{3E21FA3C-1FA6-49B0-A9B0-3750FB4F7B08}" destId="{C106F00D-6DBD-4DD6-BF55-A40AD9437631}" srcOrd="3" destOrd="0" parTransId="{C68CAE8D-A9A5-42C8-8CFF-B030463FB01A}" sibTransId="{86CC95FB-55F8-4862-AE2C-131CE43EB0FA}"/>
    <dgm:cxn modelId="{4E38E951-851D-4BAE-B419-0694884DD5B3}" srcId="{5A37FF95-90DA-46F0-97AA-28FF61FC40AF}" destId="{3E21FA3C-1FA6-49B0-A9B0-3750FB4F7B08}" srcOrd="0" destOrd="0" parTransId="{36A36B8E-6908-4283-B448-1285DAE61269}" sibTransId="{A9F1C284-84C8-4D94-9DFB-C193F372E8A8}"/>
    <dgm:cxn modelId="{76907577-005D-4BA1-9202-808E37273C11}" srcId="{3E21FA3C-1FA6-49B0-A9B0-3750FB4F7B08}" destId="{2BAA2CF9-DDC0-4D41-B54E-245250CF64F2}" srcOrd="2" destOrd="0" parTransId="{BB1A7CFD-E29F-44B4-B0A0-7F84B22076C3}" sibTransId="{0A89D48E-46BD-4C56-9444-69B3D89C4711}"/>
    <dgm:cxn modelId="{9CA48E63-8C23-4F7A-9676-2CDFA1611807}" type="presOf" srcId="{891774A1-13BB-4255-A0E8-71D1B59D639B}" destId="{E9FAB9D7-E9A0-48BA-9EDB-0388541EEAEE}" srcOrd="0" destOrd="0" presId="urn:microsoft.com/office/officeart/2005/8/layout/radial3"/>
    <dgm:cxn modelId="{A4D47A95-5442-4129-B2F7-194F4A4066A1}" type="presParOf" srcId="{931070BC-B471-43E8-AF07-D5551703C46B}" destId="{C954E3AC-F6E4-4E85-B171-24636F591B8E}" srcOrd="0" destOrd="0" presId="urn:microsoft.com/office/officeart/2005/8/layout/radial3"/>
    <dgm:cxn modelId="{A88CF46B-33BC-45FF-A913-B38304EE8C25}" type="presParOf" srcId="{C954E3AC-F6E4-4E85-B171-24636F591B8E}" destId="{33E5CF97-84C4-48A4-A001-29A6B29D2B57}" srcOrd="0" destOrd="0" presId="urn:microsoft.com/office/officeart/2005/8/layout/radial3"/>
    <dgm:cxn modelId="{D39DCC5F-4ED6-45FD-BD12-ED50CC465ED2}" type="presParOf" srcId="{C954E3AC-F6E4-4E85-B171-24636F591B8E}" destId="{E9FAB9D7-E9A0-48BA-9EDB-0388541EEAEE}" srcOrd="1" destOrd="0" presId="urn:microsoft.com/office/officeart/2005/8/layout/radial3"/>
    <dgm:cxn modelId="{9322802E-FC20-4660-AADD-8D8FDF21DFD8}" type="presParOf" srcId="{C954E3AC-F6E4-4E85-B171-24636F591B8E}" destId="{74B8AAD5-A10B-4193-8ED9-B77AE5A67FC9}" srcOrd="2" destOrd="0" presId="urn:microsoft.com/office/officeart/2005/8/layout/radial3"/>
    <dgm:cxn modelId="{FC74EAFB-8687-4E6D-9D3E-DD38C893CF91}" type="presParOf" srcId="{C954E3AC-F6E4-4E85-B171-24636F591B8E}" destId="{116C9CD0-E334-470D-A911-51317D41435B}" srcOrd="3" destOrd="0" presId="urn:microsoft.com/office/officeart/2005/8/layout/radial3"/>
    <dgm:cxn modelId="{71BC199C-05EC-46A5-B730-AE96FB302674}" type="presParOf" srcId="{C954E3AC-F6E4-4E85-B171-24636F591B8E}" destId="{7BF27EE0-45B4-417A-B332-16752B39F308}" srcOrd="4" destOrd="0" presId="urn:microsoft.com/office/officeart/2005/8/layout/radial3"/>
    <dgm:cxn modelId="{DCF11C92-68BA-414C-B209-D8B8DEEFAFAF}" type="presParOf" srcId="{C954E3AC-F6E4-4E85-B171-24636F591B8E}" destId="{D6733621-F3A4-4DBB-8508-29EDB09E0371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1C7F3B-D906-4861-BA0E-C3C1FA9B8B83}" type="doc">
      <dgm:prSet loTypeId="urn:microsoft.com/office/officeart/2005/8/layout/gear1" loCatId="cycle" qsTypeId="urn:microsoft.com/office/officeart/2005/8/quickstyle/simple1#4" qsCatId="simple" csTypeId="urn:microsoft.com/office/officeart/2005/8/colors/accent1_2#4" csCatId="accent1" phldr="1"/>
      <dgm:spPr/>
    </dgm:pt>
    <dgm:pt modelId="{CF02FE70-E0C1-415B-8F5E-B679FAA4E37B}">
      <dgm:prSet phldrT="[ข้อความ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b="1" dirty="0" smtClean="0">
              <a:cs typeface="+mj-cs"/>
            </a:rPr>
            <a:t>ทักษะ</a:t>
          </a:r>
          <a:endParaRPr lang="th-TH" b="1" dirty="0">
            <a:cs typeface="+mj-cs"/>
          </a:endParaRPr>
        </a:p>
      </dgm:t>
    </dgm:pt>
    <dgm:pt modelId="{70CD1288-F3A6-41B6-A63E-0EB8F323DEBE}" type="parTrans" cxnId="{392C6768-1FDE-47B3-87EE-5826F6859062}">
      <dgm:prSet/>
      <dgm:spPr/>
      <dgm:t>
        <a:bodyPr/>
        <a:lstStyle/>
        <a:p>
          <a:endParaRPr lang="th-TH"/>
        </a:p>
      </dgm:t>
    </dgm:pt>
    <dgm:pt modelId="{7DC7F9AF-482D-49C3-980F-F1B109D5AB56}" type="sibTrans" cxnId="{392C6768-1FDE-47B3-87EE-5826F685906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F9B4AD94-505C-416C-BCB2-3E7F34627574}">
      <dgm:prSet phldrT="[ข้อความ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b="1" dirty="0" smtClean="0">
              <a:cs typeface="+mj-cs"/>
            </a:rPr>
            <a:t>เจตคติ</a:t>
          </a:r>
          <a:endParaRPr lang="th-TH" b="1" dirty="0">
            <a:cs typeface="+mj-cs"/>
          </a:endParaRPr>
        </a:p>
      </dgm:t>
    </dgm:pt>
    <dgm:pt modelId="{EDCF3598-A6AD-491E-B32D-6D8AAE1D595E}" type="parTrans" cxnId="{62E093EA-BB0D-4943-A8B9-0FB7CA5E6CA8}">
      <dgm:prSet/>
      <dgm:spPr/>
      <dgm:t>
        <a:bodyPr/>
        <a:lstStyle/>
        <a:p>
          <a:endParaRPr lang="th-TH"/>
        </a:p>
      </dgm:t>
    </dgm:pt>
    <dgm:pt modelId="{4889FE2C-4059-45D9-BCF1-81BF265473AC}" type="sibTrans" cxnId="{62E093EA-BB0D-4943-A8B9-0FB7CA5E6CA8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4F502DB0-7C82-4090-B86A-29E8514EEE8A}">
      <dgm:prSet phldrT="[ข้อความ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th-TH" b="1" dirty="0" smtClean="0">
              <a:cs typeface="+mj-cs"/>
            </a:rPr>
            <a:t>ความรู้</a:t>
          </a:r>
          <a:endParaRPr lang="th-TH" b="1" dirty="0">
            <a:cs typeface="+mj-cs"/>
          </a:endParaRPr>
        </a:p>
      </dgm:t>
    </dgm:pt>
    <dgm:pt modelId="{D7EEDF2F-A424-4C42-8E42-0B27D8E66B49}" type="parTrans" cxnId="{809A8F7C-00B0-4D39-ABE1-9D0F50263E03}">
      <dgm:prSet/>
      <dgm:spPr/>
      <dgm:t>
        <a:bodyPr/>
        <a:lstStyle/>
        <a:p>
          <a:endParaRPr lang="th-TH"/>
        </a:p>
      </dgm:t>
    </dgm:pt>
    <dgm:pt modelId="{7F1C8039-03BF-46C5-A04C-EE3A1253560D}" type="sibTrans" cxnId="{809A8F7C-00B0-4D39-ABE1-9D0F50263E03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AB3986E9-3E19-4CF0-8E72-79CAC72F155E}" type="pres">
      <dgm:prSet presAssocID="{F11C7F3B-D906-4861-BA0E-C3C1FA9B8B8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829CDAA-7659-4940-A060-0D34987807E4}" type="pres">
      <dgm:prSet presAssocID="{CF02FE70-E0C1-415B-8F5E-B679FAA4E37B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823142D-38E6-4807-AB3D-845DA114DC91}" type="pres">
      <dgm:prSet presAssocID="{CF02FE70-E0C1-415B-8F5E-B679FAA4E37B}" presName="gear1srcNode" presStyleLbl="node1" presStyleIdx="0" presStyleCnt="3"/>
      <dgm:spPr/>
      <dgm:t>
        <a:bodyPr/>
        <a:lstStyle/>
        <a:p>
          <a:endParaRPr lang="th-TH"/>
        </a:p>
      </dgm:t>
    </dgm:pt>
    <dgm:pt modelId="{0C30B445-E507-44B2-A07E-967D5C7BCFBC}" type="pres">
      <dgm:prSet presAssocID="{CF02FE70-E0C1-415B-8F5E-B679FAA4E37B}" presName="gear1dstNode" presStyleLbl="node1" presStyleIdx="0" presStyleCnt="3"/>
      <dgm:spPr/>
      <dgm:t>
        <a:bodyPr/>
        <a:lstStyle/>
        <a:p>
          <a:endParaRPr lang="th-TH"/>
        </a:p>
      </dgm:t>
    </dgm:pt>
    <dgm:pt modelId="{8259A116-7BB4-4610-BD44-01FF81E3BFB3}" type="pres">
      <dgm:prSet presAssocID="{F9B4AD94-505C-416C-BCB2-3E7F3462757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0845B9-29A9-457C-851C-DA13DE6FE9F0}" type="pres">
      <dgm:prSet presAssocID="{F9B4AD94-505C-416C-BCB2-3E7F34627574}" presName="gear2srcNode" presStyleLbl="node1" presStyleIdx="1" presStyleCnt="3"/>
      <dgm:spPr/>
      <dgm:t>
        <a:bodyPr/>
        <a:lstStyle/>
        <a:p>
          <a:endParaRPr lang="th-TH"/>
        </a:p>
      </dgm:t>
    </dgm:pt>
    <dgm:pt modelId="{397ED17F-B5AB-4CA8-8D11-934F9A85B157}" type="pres">
      <dgm:prSet presAssocID="{F9B4AD94-505C-416C-BCB2-3E7F34627574}" presName="gear2dstNode" presStyleLbl="node1" presStyleIdx="1" presStyleCnt="3"/>
      <dgm:spPr/>
      <dgm:t>
        <a:bodyPr/>
        <a:lstStyle/>
        <a:p>
          <a:endParaRPr lang="th-TH"/>
        </a:p>
      </dgm:t>
    </dgm:pt>
    <dgm:pt modelId="{6B4BA366-DFB2-450D-A1D6-0E100F1CF706}" type="pres">
      <dgm:prSet presAssocID="{4F502DB0-7C82-4090-B86A-29E8514EEE8A}" presName="gear3" presStyleLbl="node1" presStyleIdx="2" presStyleCnt="3"/>
      <dgm:spPr/>
      <dgm:t>
        <a:bodyPr/>
        <a:lstStyle/>
        <a:p>
          <a:endParaRPr lang="th-TH"/>
        </a:p>
      </dgm:t>
    </dgm:pt>
    <dgm:pt modelId="{02C4DFB5-58DC-4F3E-A8C9-C5F65D5DF79F}" type="pres">
      <dgm:prSet presAssocID="{4F502DB0-7C82-4090-B86A-29E8514EEE8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7CA7AE-8248-43BD-BFA5-1FC712F2FD0F}" type="pres">
      <dgm:prSet presAssocID="{4F502DB0-7C82-4090-B86A-29E8514EEE8A}" presName="gear3srcNode" presStyleLbl="node1" presStyleIdx="2" presStyleCnt="3"/>
      <dgm:spPr/>
      <dgm:t>
        <a:bodyPr/>
        <a:lstStyle/>
        <a:p>
          <a:endParaRPr lang="th-TH"/>
        </a:p>
      </dgm:t>
    </dgm:pt>
    <dgm:pt modelId="{48BD939F-03CE-4842-8BA3-766DC7D37391}" type="pres">
      <dgm:prSet presAssocID="{4F502DB0-7C82-4090-B86A-29E8514EEE8A}" presName="gear3dstNode" presStyleLbl="node1" presStyleIdx="2" presStyleCnt="3"/>
      <dgm:spPr/>
      <dgm:t>
        <a:bodyPr/>
        <a:lstStyle/>
        <a:p>
          <a:endParaRPr lang="th-TH"/>
        </a:p>
      </dgm:t>
    </dgm:pt>
    <dgm:pt modelId="{30B2559B-EEC6-4EA5-A084-1BED10494363}" type="pres">
      <dgm:prSet presAssocID="{7DC7F9AF-482D-49C3-980F-F1B109D5AB56}" presName="connector1" presStyleLbl="sibTrans2D1" presStyleIdx="0" presStyleCnt="3"/>
      <dgm:spPr/>
      <dgm:t>
        <a:bodyPr/>
        <a:lstStyle/>
        <a:p>
          <a:endParaRPr lang="th-TH"/>
        </a:p>
      </dgm:t>
    </dgm:pt>
    <dgm:pt modelId="{8BA3C292-2292-4174-8499-B1053809C116}" type="pres">
      <dgm:prSet presAssocID="{4889FE2C-4059-45D9-BCF1-81BF265473AC}" presName="connector2" presStyleLbl="sibTrans2D1" presStyleIdx="1" presStyleCnt="3"/>
      <dgm:spPr/>
      <dgm:t>
        <a:bodyPr/>
        <a:lstStyle/>
        <a:p>
          <a:endParaRPr lang="th-TH"/>
        </a:p>
      </dgm:t>
    </dgm:pt>
    <dgm:pt modelId="{C2EDEDBA-5D8B-49AB-8A79-B3FE37FC63C0}" type="pres">
      <dgm:prSet presAssocID="{7F1C8039-03BF-46C5-A04C-EE3A1253560D}" presName="connector3" presStyleLbl="sibTrans2D1" presStyleIdx="2" presStyleCnt="3"/>
      <dgm:spPr/>
      <dgm:t>
        <a:bodyPr/>
        <a:lstStyle/>
        <a:p>
          <a:endParaRPr lang="th-TH"/>
        </a:p>
      </dgm:t>
    </dgm:pt>
  </dgm:ptLst>
  <dgm:cxnLst>
    <dgm:cxn modelId="{260AC0DA-ABB1-4641-A0FE-8D2344CBCC41}" type="presOf" srcId="{4F502DB0-7C82-4090-B86A-29E8514EEE8A}" destId="{02C4DFB5-58DC-4F3E-A8C9-C5F65D5DF79F}" srcOrd="1" destOrd="0" presId="urn:microsoft.com/office/officeart/2005/8/layout/gear1"/>
    <dgm:cxn modelId="{6E88A291-1E22-423B-8006-43BA3713673B}" type="presOf" srcId="{F9B4AD94-505C-416C-BCB2-3E7F34627574}" destId="{397ED17F-B5AB-4CA8-8D11-934F9A85B157}" srcOrd="2" destOrd="0" presId="urn:microsoft.com/office/officeart/2005/8/layout/gear1"/>
    <dgm:cxn modelId="{98331C25-F19E-4FA9-AC42-19AA081F8BF0}" type="presOf" srcId="{CF02FE70-E0C1-415B-8F5E-B679FAA4E37B}" destId="{B829CDAA-7659-4940-A060-0D34987807E4}" srcOrd="0" destOrd="0" presId="urn:microsoft.com/office/officeart/2005/8/layout/gear1"/>
    <dgm:cxn modelId="{98836A59-E85E-419B-9D10-84E78FB96B55}" type="presOf" srcId="{CF02FE70-E0C1-415B-8F5E-B679FAA4E37B}" destId="{0C30B445-E507-44B2-A07E-967D5C7BCFBC}" srcOrd="2" destOrd="0" presId="urn:microsoft.com/office/officeart/2005/8/layout/gear1"/>
    <dgm:cxn modelId="{392C6768-1FDE-47B3-87EE-5826F6859062}" srcId="{F11C7F3B-D906-4861-BA0E-C3C1FA9B8B83}" destId="{CF02FE70-E0C1-415B-8F5E-B679FAA4E37B}" srcOrd="0" destOrd="0" parTransId="{70CD1288-F3A6-41B6-A63E-0EB8F323DEBE}" sibTransId="{7DC7F9AF-482D-49C3-980F-F1B109D5AB56}"/>
    <dgm:cxn modelId="{3111253B-11D5-402F-9947-EC42A8C1E7ED}" type="presOf" srcId="{4F502DB0-7C82-4090-B86A-29E8514EEE8A}" destId="{6B4BA366-DFB2-450D-A1D6-0E100F1CF706}" srcOrd="0" destOrd="0" presId="urn:microsoft.com/office/officeart/2005/8/layout/gear1"/>
    <dgm:cxn modelId="{7BEBD962-86C6-4823-97C3-F2879C62DCE2}" type="presOf" srcId="{F9B4AD94-505C-416C-BCB2-3E7F34627574}" destId="{290845B9-29A9-457C-851C-DA13DE6FE9F0}" srcOrd="1" destOrd="0" presId="urn:microsoft.com/office/officeart/2005/8/layout/gear1"/>
    <dgm:cxn modelId="{356F1370-D143-4DE7-8D0D-853D7DC39681}" type="presOf" srcId="{4F502DB0-7C82-4090-B86A-29E8514EEE8A}" destId="{48BD939F-03CE-4842-8BA3-766DC7D37391}" srcOrd="3" destOrd="0" presId="urn:microsoft.com/office/officeart/2005/8/layout/gear1"/>
    <dgm:cxn modelId="{62E093EA-BB0D-4943-A8B9-0FB7CA5E6CA8}" srcId="{F11C7F3B-D906-4861-BA0E-C3C1FA9B8B83}" destId="{F9B4AD94-505C-416C-BCB2-3E7F34627574}" srcOrd="1" destOrd="0" parTransId="{EDCF3598-A6AD-491E-B32D-6D8AAE1D595E}" sibTransId="{4889FE2C-4059-45D9-BCF1-81BF265473AC}"/>
    <dgm:cxn modelId="{269F5A75-531E-4B2A-9DA2-D6BEE67FB283}" type="presOf" srcId="{4F502DB0-7C82-4090-B86A-29E8514EEE8A}" destId="{B27CA7AE-8248-43BD-BFA5-1FC712F2FD0F}" srcOrd="2" destOrd="0" presId="urn:microsoft.com/office/officeart/2005/8/layout/gear1"/>
    <dgm:cxn modelId="{D4A6C94F-AE06-4E0F-A1FD-161C9308E91A}" type="presOf" srcId="{7DC7F9AF-482D-49C3-980F-F1B109D5AB56}" destId="{30B2559B-EEC6-4EA5-A084-1BED10494363}" srcOrd="0" destOrd="0" presId="urn:microsoft.com/office/officeart/2005/8/layout/gear1"/>
    <dgm:cxn modelId="{EE0CBB6B-A524-4331-9D41-152FF18C6138}" type="presOf" srcId="{4889FE2C-4059-45D9-BCF1-81BF265473AC}" destId="{8BA3C292-2292-4174-8499-B1053809C116}" srcOrd="0" destOrd="0" presId="urn:microsoft.com/office/officeart/2005/8/layout/gear1"/>
    <dgm:cxn modelId="{0506BD24-8C61-48DE-8CE7-1F41FA8B7481}" type="presOf" srcId="{CF02FE70-E0C1-415B-8F5E-B679FAA4E37B}" destId="{7823142D-38E6-4807-AB3D-845DA114DC91}" srcOrd="1" destOrd="0" presId="urn:microsoft.com/office/officeart/2005/8/layout/gear1"/>
    <dgm:cxn modelId="{79F219FC-E321-4F62-892E-8E0263C8B884}" type="presOf" srcId="{F11C7F3B-D906-4861-BA0E-C3C1FA9B8B83}" destId="{AB3986E9-3E19-4CF0-8E72-79CAC72F155E}" srcOrd="0" destOrd="0" presId="urn:microsoft.com/office/officeart/2005/8/layout/gear1"/>
    <dgm:cxn modelId="{809A8F7C-00B0-4D39-ABE1-9D0F50263E03}" srcId="{F11C7F3B-D906-4861-BA0E-C3C1FA9B8B83}" destId="{4F502DB0-7C82-4090-B86A-29E8514EEE8A}" srcOrd="2" destOrd="0" parTransId="{D7EEDF2F-A424-4C42-8E42-0B27D8E66B49}" sibTransId="{7F1C8039-03BF-46C5-A04C-EE3A1253560D}"/>
    <dgm:cxn modelId="{2EB7BE33-1309-47A1-BD3F-3C3A6369316B}" type="presOf" srcId="{7F1C8039-03BF-46C5-A04C-EE3A1253560D}" destId="{C2EDEDBA-5D8B-49AB-8A79-B3FE37FC63C0}" srcOrd="0" destOrd="0" presId="urn:microsoft.com/office/officeart/2005/8/layout/gear1"/>
    <dgm:cxn modelId="{81BDE278-666D-4E7E-8950-35E0CFD41559}" type="presOf" srcId="{F9B4AD94-505C-416C-BCB2-3E7F34627574}" destId="{8259A116-7BB4-4610-BD44-01FF81E3BFB3}" srcOrd="0" destOrd="0" presId="urn:microsoft.com/office/officeart/2005/8/layout/gear1"/>
    <dgm:cxn modelId="{D765E98D-2F61-41E0-A762-416367E99982}" type="presParOf" srcId="{AB3986E9-3E19-4CF0-8E72-79CAC72F155E}" destId="{B829CDAA-7659-4940-A060-0D34987807E4}" srcOrd="0" destOrd="0" presId="urn:microsoft.com/office/officeart/2005/8/layout/gear1"/>
    <dgm:cxn modelId="{AC6E5FB2-D101-4D01-8C27-B912831533D9}" type="presParOf" srcId="{AB3986E9-3E19-4CF0-8E72-79CAC72F155E}" destId="{7823142D-38E6-4807-AB3D-845DA114DC91}" srcOrd="1" destOrd="0" presId="urn:microsoft.com/office/officeart/2005/8/layout/gear1"/>
    <dgm:cxn modelId="{A9B105D1-E29F-4A23-8F1B-E52B6036B9E6}" type="presParOf" srcId="{AB3986E9-3E19-4CF0-8E72-79CAC72F155E}" destId="{0C30B445-E507-44B2-A07E-967D5C7BCFBC}" srcOrd="2" destOrd="0" presId="urn:microsoft.com/office/officeart/2005/8/layout/gear1"/>
    <dgm:cxn modelId="{34DD22C6-CAFB-48D4-8AF3-2E9FAC00EFCE}" type="presParOf" srcId="{AB3986E9-3E19-4CF0-8E72-79CAC72F155E}" destId="{8259A116-7BB4-4610-BD44-01FF81E3BFB3}" srcOrd="3" destOrd="0" presId="urn:microsoft.com/office/officeart/2005/8/layout/gear1"/>
    <dgm:cxn modelId="{1DA32CDA-7D9C-45C5-97B6-3204A2B0E808}" type="presParOf" srcId="{AB3986E9-3E19-4CF0-8E72-79CAC72F155E}" destId="{290845B9-29A9-457C-851C-DA13DE6FE9F0}" srcOrd="4" destOrd="0" presId="urn:microsoft.com/office/officeart/2005/8/layout/gear1"/>
    <dgm:cxn modelId="{9FA50E7B-C369-4715-BDCE-BD11559421C3}" type="presParOf" srcId="{AB3986E9-3E19-4CF0-8E72-79CAC72F155E}" destId="{397ED17F-B5AB-4CA8-8D11-934F9A85B157}" srcOrd="5" destOrd="0" presId="urn:microsoft.com/office/officeart/2005/8/layout/gear1"/>
    <dgm:cxn modelId="{2C2D1B6C-826D-4FE5-8E89-DE904E87F982}" type="presParOf" srcId="{AB3986E9-3E19-4CF0-8E72-79CAC72F155E}" destId="{6B4BA366-DFB2-450D-A1D6-0E100F1CF706}" srcOrd="6" destOrd="0" presId="urn:microsoft.com/office/officeart/2005/8/layout/gear1"/>
    <dgm:cxn modelId="{81DAC278-CB44-4C93-9730-BE06805B98EC}" type="presParOf" srcId="{AB3986E9-3E19-4CF0-8E72-79CAC72F155E}" destId="{02C4DFB5-58DC-4F3E-A8C9-C5F65D5DF79F}" srcOrd="7" destOrd="0" presId="urn:microsoft.com/office/officeart/2005/8/layout/gear1"/>
    <dgm:cxn modelId="{1498A86F-5D72-492D-B4CE-9676410D45FE}" type="presParOf" srcId="{AB3986E9-3E19-4CF0-8E72-79CAC72F155E}" destId="{B27CA7AE-8248-43BD-BFA5-1FC712F2FD0F}" srcOrd="8" destOrd="0" presId="urn:microsoft.com/office/officeart/2005/8/layout/gear1"/>
    <dgm:cxn modelId="{4C043EE4-0EC9-4F7E-98A9-21C00363BAE5}" type="presParOf" srcId="{AB3986E9-3E19-4CF0-8E72-79CAC72F155E}" destId="{48BD939F-03CE-4842-8BA3-766DC7D37391}" srcOrd="9" destOrd="0" presId="urn:microsoft.com/office/officeart/2005/8/layout/gear1"/>
    <dgm:cxn modelId="{A6ADCAF7-0565-4E90-B3AC-6CFD60C4BA26}" type="presParOf" srcId="{AB3986E9-3E19-4CF0-8E72-79CAC72F155E}" destId="{30B2559B-EEC6-4EA5-A084-1BED10494363}" srcOrd="10" destOrd="0" presId="urn:microsoft.com/office/officeart/2005/8/layout/gear1"/>
    <dgm:cxn modelId="{3AC8623E-F982-42E7-8F0F-9E8A0E00773E}" type="presParOf" srcId="{AB3986E9-3E19-4CF0-8E72-79CAC72F155E}" destId="{8BA3C292-2292-4174-8499-B1053809C116}" srcOrd="11" destOrd="0" presId="urn:microsoft.com/office/officeart/2005/8/layout/gear1"/>
    <dgm:cxn modelId="{FFEDFF34-71ED-4901-B465-16EB50B95DA5}" type="presParOf" srcId="{AB3986E9-3E19-4CF0-8E72-79CAC72F155E}" destId="{C2EDEDBA-5D8B-49AB-8A79-B3FE37FC63C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1C7F3B-D906-4861-BA0E-C3C1FA9B8B83}" type="doc">
      <dgm:prSet loTypeId="urn:microsoft.com/office/officeart/2005/8/layout/gear1" loCatId="cycle" qsTypeId="urn:microsoft.com/office/officeart/2005/8/quickstyle/simple1#5" qsCatId="simple" csTypeId="urn:microsoft.com/office/officeart/2005/8/colors/accent1_2#5" csCatId="accent1" phldr="1"/>
      <dgm:spPr/>
    </dgm:pt>
    <dgm:pt modelId="{CF02FE70-E0C1-415B-8F5E-B679FAA4E37B}">
      <dgm:prSet phldrT="[ข้อความ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b="1" dirty="0" smtClean="0">
              <a:cs typeface="+mj-cs"/>
            </a:rPr>
            <a:t>ทักษะ</a:t>
          </a:r>
          <a:endParaRPr lang="th-TH" b="1" dirty="0">
            <a:cs typeface="+mj-cs"/>
          </a:endParaRPr>
        </a:p>
      </dgm:t>
    </dgm:pt>
    <dgm:pt modelId="{70CD1288-F3A6-41B6-A63E-0EB8F323DEBE}" type="parTrans" cxnId="{392C6768-1FDE-47B3-87EE-5826F6859062}">
      <dgm:prSet/>
      <dgm:spPr/>
      <dgm:t>
        <a:bodyPr/>
        <a:lstStyle/>
        <a:p>
          <a:endParaRPr lang="th-TH"/>
        </a:p>
      </dgm:t>
    </dgm:pt>
    <dgm:pt modelId="{7DC7F9AF-482D-49C3-980F-F1B109D5AB56}" type="sibTrans" cxnId="{392C6768-1FDE-47B3-87EE-5826F685906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F9B4AD94-505C-416C-BCB2-3E7F34627574}">
      <dgm:prSet phldrT="[ข้อความ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b="1" dirty="0" smtClean="0">
              <a:cs typeface="+mj-cs"/>
            </a:rPr>
            <a:t>เจตคติ</a:t>
          </a:r>
          <a:endParaRPr lang="th-TH" b="1" dirty="0">
            <a:cs typeface="+mj-cs"/>
          </a:endParaRPr>
        </a:p>
      </dgm:t>
    </dgm:pt>
    <dgm:pt modelId="{EDCF3598-A6AD-491E-B32D-6D8AAE1D595E}" type="parTrans" cxnId="{62E093EA-BB0D-4943-A8B9-0FB7CA5E6CA8}">
      <dgm:prSet/>
      <dgm:spPr/>
      <dgm:t>
        <a:bodyPr/>
        <a:lstStyle/>
        <a:p>
          <a:endParaRPr lang="th-TH"/>
        </a:p>
      </dgm:t>
    </dgm:pt>
    <dgm:pt modelId="{4889FE2C-4059-45D9-BCF1-81BF265473AC}" type="sibTrans" cxnId="{62E093EA-BB0D-4943-A8B9-0FB7CA5E6CA8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4F502DB0-7C82-4090-B86A-29E8514EEE8A}">
      <dgm:prSet phldrT="[ข้อความ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th-TH" b="1" dirty="0" smtClean="0">
              <a:cs typeface="+mj-cs"/>
            </a:rPr>
            <a:t>ความรู้</a:t>
          </a:r>
          <a:endParaRPr lang="th-TH" b="1" dirty="0">
            <a:cs typeface="+mj-cs"/>
          </a:endParaRPr>
        </a:p>
      </dgm:t>
    </dgm:pt>
    <dgm:pt modelId="{D7EEDF2F-A424-4C42-8E42-0B27D8E66B49}" type="parTrans" cxnId="{809A8F7C-00B0-4D39-ABE1-9D0F50263E03}">
      <dgm:prSet/>
      <dgm:spPr/>
      <dgm:t>
        <a:bodyPr/>
        <a:lstStyle/>
        <a:p>
          <a:endParaRPr lang="th-TH"/>
        </a:p>
      </dgm:t>
    </dgm:pt>
    <dgm:pt modelId="{7F1C8039-03BF-46C5-A04C-EE3A1253560D}" type="sibTrans" cxnId="{809A8F7C-00B0-4D39-ABE1-9D0F50263E03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AB3986E9-3E19-4CF0-8E72-79CAC72F155E}" type="pres">
      <dgm:prSet presAssocID="{F11C7F3B-D906-4861-BA0E-C3C1FA9B8B8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829CDAA-7659-4940-A060-0D34987807E4}" type="pres">
      <dgm:prSet presAssocID="{CF02FE70-E0C1-415B-8F5E-B679FAA4E37B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823142D-38E6-4807-AB3D-845DA114DC91}" type="pres">
      <dgm:prSet presAssocID="{CF02FE70-E0C1-415B-8F5E-B679FAA4E37B}" presName="gear1srcNode" presStyleLbl="node1" presStyleIdx="0" presStyleCnt="3"/>
      <dgm:spPr/>
      <dgm:t>
        <a:bodyPr/>
        <a:lstStyle/>
        <a:p>
          <a:endParaRPr lang="th-TH"/>
        </a:p>
      </dgm:t>
    </dgm:pt>
    <dgm:pt modelId="{0C30B445-E507-44B2-A07E-967D5C7BCFBC}" type="pres">
      <dgm:prSet presAssocID="{CF02FE70-E0C1-415B-8F5E-B679FAA4E37B}" presName="gear1dstNode" presStyleLbl="node1" presStyleIdx="0" presStyleCnt="3"/>
      <dgm:spPr/>
      <dgm:t>
        <a:bodyPr/>
        <a:lstStyle/>
        <a:p>
          <a:endParaRPr lang="th-TH"/>
        </a:p>
      </dgm:t>
    </dgm:pt>
    <dgm:pt modelId="{8259A116-7BB4-4610-BD44-01FF81E3BFB3}" type="pres">
      <dgm:prSet presAssocID="{F9B4AD94-505C-416C-BCB2-3E7F3462757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0845B9-29A9-457C-851C-DA13DE6FE9F0}" type="pres">
      <dgm:prSet presAssocID="{F9B4AD94-505C-416C-BCB2-3E7F34627574}" presName="gear2srcNode" presStyleLbl="node1" presStyleIdx="1" presStyleCnt="3"/>
      <dgm:spPr/>
      <dgm:t>
        <a:bodyPr/>
        <a:lstStyle/>
        <a:p>
          <a:endParaRPr lang="th-TH"/>
        </a:p>
      </dgm:t>
    </dgm:pt>
    <dgm:pt modelId="{397ED17F-B5AB-4CA8-8D11-934F9A85B157}" type="pres">
      <dgm:prSet presAssocID="{F9B4AD94-505C-416C-BCB2-3E7F34627574}" presName="gear2dstNode" presStyleLbl="node1" presStyleIdx="1" presStyleCnt="3"/>
      <dgm:spPr/>
      <dgm:t>
        <a:bodyPr/>
        <a:lstStyle/>
        <a:p>
          <a:endParaRPr lang="th-TH"/>
        </a:p>
      </dgm:t>
    </dgm:pt>
    <dgm:pt modelId="{6B4BA366-DFB2-450D-A1D6-0E100F1CF706}" type="pres">
      <dgm:prSet presAssocID="{4F502DB0-7C82-4090-B86A-29E8514EEE8A}" presName="gear3" presStyleLbl="node1" presStyleIdx="2" presStyleCnt="3"/>
      <dgm:spPr/>
      <dgm:t>
        <a:bodyPr/>
        <a:lstStyle/>
        <a:p>
          <a:endParaRPr lang="th-TH"/>
        </a:p>
      </dgm:t>
    </dgm:pt>
    <dgm:pt modelId="{02C4DFB5-58DC-4F3E-A8C9-C5F65D5DF79F}" type="pres">
      <dgm:prSet presAssocID="{4F502DB0-7C82-4090-B86A-29E8514EEE8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7CA7AE-8248-43BD-BFA5-1FC712F2FD0F}" type="pres">
      <dgm:prSet presAssocID="{4F502DB0-7C82-4090-B86A-29E8514EEE8A}" presName="gear3srcNode" presStyleLbl="node1" presStyleIdx="2" presStyleCnt="3"/>
      <dgm:spPr/>
      <dgm:t>
        <a:bodyPr/>
        <a:lstStyle/>
        <a:p>
          <a:endParaRPr lang="th-TH"/>
        </a:p>
      </dgm:t>
    </dgm:pt>
    <dgm:pt modelId="{48BD939F-03CE-4842-8BA3-766DC7D37391}" type="pres">
      <dgm:prSet presAssocID="{4F502DB0-7C82-4090-B86A-29E8514EEE8A}" presName="gear3dstNode" presStyleLbl="node1" presStyleIdx="2" presStyleCnt="3"/>
      <dgm:spPr/>
      <dgm:t>
        <a:bodyPr/>
        <a:lstStyle/>
        <a:p>
          <a:endParaRPr lang="th-TH"/>
        </a:p>
      </dgm:t>
    </dgm:pt>
    <dgm:pt modelId="{30B2559B-EEC6-4EA5-A084-1BED10494363}" type="pres">
      <dgm:prSet presAssocID="{7DC7F9AF-482D-49C3-980F-F1B109D5AB56}" presName="connector1" presStyleLbl="sibTrans2D1" presStyleIdx="0" presStyleCnt="3"/>
      <dgm:spPr/>
      <dgm:t>
        <a:bodyPr/>
        <a:lstStyle/>
        <a:p>
          <a:endParaRPr lang="th-TH"/>
        </a:p>
      </dgm:t>
    </dgm:pt>
    <dgm:pt modelId="{8BA3C292-2292-4174-8499-B1053809C116}" type="pres">
      <dgm:prSet presAssocID="{4889FE2C-4059-45D9-BCF1-81BF265473AC}" presName="connector2" presStyleLbl="sibTrans2D1" presStyleIdx="1" presStyleCnt="3"/>
      <dgm:spPr/>
      <dgm:t>
        <a:bodyPr/>
        <a:lstStyle/>
        <a:p>
          <a:endParaRPr lang="th-TH"/>
        </a:p>
      </dgm:t>
    </dgm:pt>
    <dgm:pt modelId="{C2EDEDBA-5D8B-49AB-8A79-B3FE37FC63C0}" type="pres">
      <dgm:prSet presAssocID="{7F1C8039-03BF-46C5-A04C-EE3A1253560D}" presName="connector3" presStyleLbl="sibTrans2D1" presStyleIdx="2" presStyleCnt="3"/>
      <dgm:spPr/>
      <dgm:t>
        <a:bodyPr/>
        <a:lstStyle/>
        <a:p>
          <a:endParaRPr lang="th-TH"/>
        </a:p>
      </dgm:t>
    </dgm:pt>
  </dgm:ptLst>
  <dgm:cxnLst>
    <dgm:cxn modelId="{5EDB6BB5-3B6C-4895-92BF-BF3589F46CBE}" type="presOf" srcId="{4F502DB0-7C82-4090-B86A-29E8514EEE8A}" destId="{6B4BA366-DFB2-450D-A1D6-0E100F1CF706}" srcOrd="0" destOrd="0" presId="urn:microsoft.com/office/officeart/2005/8/layout/gear1"/>
    <dgm:cxn modelId="{9996F03E-B1A9-4CA6-9ED7-857D20E19881}" type="presOf" srcId="{4F502DB0-7C82-4090-B86A-29E8514EEE8A}" destId="{B27CA7AE-8248-43BD-BFA5-1FC712F2FD0F}" srcOrd="2" destOrd="0" presId="urn:microsoft.com/office/officeart/2005/8/layout/gear1"/>
    <dgm:cxn modelId="{5D8090AD-44A3-48CB-9160-CECE5DC3D400}" type="presOf" srcId="{F11C7F3B-D906-4861-BA0E-C3C1FA9B8B83}" destId="{AB3986E9-3E19-4CF0-8E72-79CAC72F155E}" srcOrd="0" destOrd="0" presId="urn:microsoft.com/office/officeart/2005/8/layout/gear1"/>
    <dgm:cxn modelId="{E9A967E5-90C5-4847-8BC0-FB3EDA8F6F2B}" type="presOf" srcId="{CF02FE70-E0C1-415B-8F5E-B679FAA4E37B}" destId="{B829CDAA-7659-4940-A060-0D34987807E4}" srcOrd="0" destOrd="0" presId="urn:microsoft.com/office/officeart/2005/8/layout/gear1"/>
    <dgm:cxn modelId="{83EAA691-AF9A-40B9-BAE4-326C80CD1ACB}" type="presOf" srcId="{CF02FE70-E0C1-415B-8F5E-B679FAA4E37B}" destId="{7823142D-38E6-4807-AB3D-845DA114DC91}" srcOrd="1" destOrd="0" presId="urn:microsoft.com/office/officeart/2005/8/layout/gear1"/>
    <dgm:cxn modelId="{2C0F7273-4004-45E5-854E-11B7D58D918A}" type="presOf" srcId="{7F1C8039-03BF-46C5-A04C-EE3A1253560D}" destId="{C2EDEDBA-5D8B-49AB-8A79-B3FE37FC63C0}" srcOrd="0" destOrd="0" presId="urn:microsoft.com/office/officeart/2005/8/layout/gear1"/>
    <dgm:cxn modelId="{0B5C7223-89D1-4B09-B714-8E8DF106F3F5}" type="presOf" srcId="{4F502DB0-7C82-4090-B86A-29E8514EEE8A}" destId="{48BD939F-03CE-4842-8BA3-766DC7D37391}" srcOrd="3" destOrd="0" presId="urn:microsoft.com/office/officeart/2005/8/layout/gear1"/>
    <dgm:cxn modelId="{2054E332-F921-42F6-B6C3-94785218950C}" type="presOf" srcId="{7DC7F9AF-482D-49C3-980F-F1B109D5AB56}" destId="{30B2559B-EEC6-4EA5-A084-1BED10494363}" srcOrd="0" destOrd="0" presId="urn:microsoft.com/office/officeart/2005/8/layout/gear1"/>
    <dgm:cxn modelId="{211F1F83-F06E-430D-939A-DEC29FA0B3DC}" type="presOf" srcId="{CF02FE70-E0C1-415B-8F5E-B679FAA4E37B}" destId="{0C30B445-E507-44B2-A07E-967D5C7BCFBC}" srcOrd="2" destOrd="0" presId="urn:microsoft.com/office/officeart/2005/8/layout/gear1"/>
    <dgm:cxn modelId="{392C6768-1FDE-47B3-87EE-5826F6859062}" srcId="{F11C7F3B-D906-4861-BA0E-C3C1FA9B8B83}" destId="{CF02FE70-E0C1-415B-8F5E-B679FAA4E37B}" srcOrd="0" destOrd="0" parTransId="{70CD1288-F3A6-41B6-A63E-0EB8F323DEBE}" sibTransId="{7DC7F9AF-482D-49C3-980F-F1B109D5AB56}"/>
    <dgm:cxn modelId="{809A8F7C-00B0-4D39-ABE1-9D0F50263E03}" srcId="{F11C7F3B-D906-4861-BA0E-C3C1FA9B8B83}" destId="{4F502DB0-7C82-4090-B86A-29E8514EEE8A}" srcOrd="2" destOrd="0" parTransId="{D7EEDF2F-A424-4C42-8E42-0B27D8E66B49}" sibTransId="{7F1C8039-03BF-46C5-A04C-EE3A1253560D}"/>
    <dgm:cxn modelId="{62E093EA-BB0D-4943-A8B9-0FB7CA5E6CA8}" srcId="{F11C7F3B-D906-4861-BA0E-C3C1FA9B8B83}" destId="{F9B4AD94-505C-416C-BCB2-3E7F34627574}" srcOrd="1" destOrd="0" parTransId="{EDCF3598-A6AD-491E-B32D-6D8AAE1D595E}" sibTransId="{4889FE2C-4059-45D9-BCF1-81BF265473AC}"/>
    <dgm:cxn modelId="{AC88E101-09AA-42B1-8274-EA2106FDBCF3}" type="presOf" srcId="{F9B4AD94-505C-416C-BCB2-3E7F34627574}" destId="{290845B9-29A9-457C-851C-DA13DE6FE9F0}" srcOrd="1" destOrd="0" presId="urn:microsoft.com/office/officeart/2005/8/layout/gear1"/>
    <dgm:cxn modelId="{64095BA6-39E4-4D17-9F94-A0AF88A7F3F4}" type="presOf" srcId="{4889FE2C-4059-45D9-BCF1-81BF265473AC}" destId="{8BA3C292-2292-4174-8499-B1053809C116}" srcOrd="0" destOrd="0" presId="urn:microsoft.com/office/officeart/2005/8/layout/gear1"/>
    <dgm:cxn modelId="{696AB956-9DA5-4198-A82F-E4B190BF6262}" type="presOf" srcId="{4F502DB0-7C82-4090-B86A-29E8514EEE8A}" destId="{02C4DFB5-58DC-4F3E-A8C9-C5F65D5DF79F}" srcOrd="1" destOrd="0" presId="urn:microsoft.com/office/officeart/2005/8/layout/gear1"/>
    <dgm:cxn modelId="{8EA97B92-789F-41D8-8EA8-B648061159AE}" type="presOf" srcId="{F9B4AD94-505C-416C-BCB2-3E7F34627574}" destId="{8259A116-7BB4-4610-BD44-01FF81E3BFB3}" srcOrd="0" destOrd="0" presId="urn:microsoft.com/office/officeart/2005/8/layout/gear1"/>
    <dgm:cxn modelId="{1DEDC95F-1229-4DDD-83E0-D380A05F7111}" type="presOf" srcId="{F9B4AD94-505C-416C-BCB2-3E7F34627574}" destId="{397ED17F-B5AB-4CA8-8D11-934F9A85B157}" srcOrd="2" destOrd="0" presId="urn:microsoft.com/office/officeart/2005/8/layout/gear1"/>
    <dgm:cxn modelId="{E50A9A00-7A01-4164-9A96-4321BF517643}" type="presParOf" srcId="{AB3986E9-3E19-4CF0-8E72-79CAC72F155E}" destId="{B829CDAA-7659-4940-A060-0D34987807E4}" srcOrd="0" destOrd="0" presId="urn:microsoft.com/office/officeart/2005/8/layout/gear1"/>
    <dgm:cxn modelId="{F21F1212-72F9-4B38-BB0C-A0F9C5398177}" type="presParOf" srcId="{AB3986E9-3E19-4CF0-8E72-79CAC72F155E}" destId="{7823142D-38E6-4807-AB3D-845DA114DC91}" srcOrd="1" destOrd="0" presId="urn:microsoft.com/office/officeart/2005/8/layout/gear1"/>
    <dgm:cxn modelId="{6964AAB5-A81D-4DCF-8141-3CE34E7FD9A0}" type="presParOf" srcId="{AB3986E9-3E19-4CF0-8E72-79CAC72F155E}" destId="{0C30B445-E507-44B2-A07E-967D5C7BCFBC}" srcOrd="2" destOrd="0" presId="urn:microsoft.com/office/officeart/2005/8/layout/gear1"/>
    <dgm:cxn modelId="{2C21B6F7-34CD-4758-812A-23121457371C}" type="presParOf" srcId="{AB3986E9-3E19-4CF0-8E72-79CAC72F155E}" destId="{8259A116-7BB4-4610-BD44-01FF81E3BFB3}" srcOrd="3" destOrd="0" presId="urn:microsoft.com/office/officeart/2005/8/layout/gear1"/>
    <dgm:cxn modelId="{BE075F67-3D01-4E3B-A975-4730AB4096A5}" type="presParOf" srcId="{AB3986E9-3E19-4CF0-8E72-79CAC72F155E}" destId="{290845B9-29A9-457C-851C-DA13DE6FE9F0}" srcOrd="4" destOrd="0" presId="urn:microsoft.com/office/officeart/2005/8/layout/gear1"/>
    <dgm:cxn modelId="{2A5D1EA6-C2CB-4DEF-88FA-03FDD4F36793}" type="presParOf" srcId="{AB3986E9-3E19-4CF0-8E72-79CAC72F155E}" destId="{397ED17F-B5AB-4CA8-8D11-934F9A85B157}" srcOrd="5" destOrd="0" presId="urn:microsoft.com/office/officeart/2005/8/layout/gear1"/>
    <dgm:cxn modelId="{EA4CB533-2368-4F54-A3FF-2D2505B4DE12}" type="presParOf" srcId="{AB3986E9-3E19-4CF0-8E72-79CAC72F155E}" destId="{6B4BA366-DFB2-450D-A1D6-0E100F1CF706}" srcOrd="6" destOrd="0" presId="urn:microsoft.com/office/officeart/2005/8/layout/gear1"/>
    <dgm:cxn modelId="{02256731-E175-493B-881A-7F401EF59546}" type="presParOf" srcId="{AB3986E9-3E19-4CF0-8E72-79CAC72F155E}" destId="{02C4DFB5-58DC-4F3E-A8C9-C5F65D5DF79F}" srcOrd="7" destOrd="0" presId="urn:microsoft.com/office/officeart/2005/8/layout/gear1"/>
    <dgm:cxn modelId="{B248655D-ED21-4CA6-ABEB-56310983D49E}" type="presParOf" srcId="{AB3986E9-3E19-4CF0-8E72-79CAC72F155E}" destId="{B27CA7AE-8248-43BD-BFA5-1FC712F2FD0F}" srcOrd="8" destOrd="0" presId="urn:microsoft.com/office/officeart/2005/8/layout/gear1"/>
    <dgm:cxn modelId="{3AAAA627-BB2B-4FD0-B331-26B1DD387A52}" type="presParOf" srcId="{AB3986E9-3E19-4CF0-8E72-79CAC72F155E}" destId="{48BD939F-03CE-4842-8BA3-766DC7D37391}" srcOrd="9" destOrd="0" presId="urn:microsoft.com/office/officeart/2005/8/layout/gear1"/>
    <dgm:cxn modelId="{7C487D90-8FE6-4A55-A676-F50AF2ECAFDD}" type="presParOf" srcId="{AB3986E9-3E19-4CF0-8E72-79CAC72F155E}" destId="{30B2559B-EEC6-4EA5-A084-1BED10494363}" srcOrd="10" destOrd="0" presId="urn:microsoft.com/office/officeart/2005/8/layout/gear1"/>
    <dgm:cxn modelId="{A27E428F-82D8-4942-8004-8451E8E19DC5}" type="presParOf" srcId="{AB3986E9-3E19-4CF0-8E72-79CAC72F155E}" destId="{8BA3C292-2292-4174-8499-B1053809C116}" srcOrd="11" destOrd="0" presId="urn:microsoft.com/office/officeart/2005/8/layout/gear1"/>
    <dgm:cxn modelId="{83B1A6F0-D31C-46F1-864E-DFB0436BE27B}" type="presParOf" srcId="{AB3986E9-3E19-4CF0-8E72-79CAC72F155E}" destId="{C2EDEDBA-5D8B-49AB-8A79-B3FE37FC63C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1C7F3B-D906-4861-BA0E-C3C1FA9B8B83}" type="doc">
      <dgm:prSet loTypeId="urn:microsoft.com/office/officeart/2005/8/layout/gear1" loCatId="cycle" qsTypeId="urn:microsoft.com/office/officeart/2005/8/quickstyle/simple1#5" qsCatId="simple" csTypeId="urn:microsoft.com/office/officeart/2005/8/colors/accent1_2#5" csCatId="accent1" phldr="1"/>
      <dgm:spPr/>
    </dgm:pt>
    <dgm:pt modelId="{CF02FE70-E0C1-415B-8F5E-B679FAA4E37B}">
      <dgm:prSet phldrT="[ข้อความ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b="1" dirty="0" smtClean="0">
              <a:cs typeface="+mj-cs"/>
            </a:rPr>
            <a:t>ทักษะ</a:t>
          </a:r>
          <a:endParaRPr lang="th-TH" b="1" dirty="0">
            <a:cs typeface="+mj-cs"/>
          </a:endParaRPr>
        </a:p>
      </dgm:t>
    </dgm:pt>
    <dgm:pt modelId="{70CD1288-F3A6-41B6-A63E-0EB8F323DEBE}" type="parTrans" cxnId="{392C6768-1FDE-47B3-87EE-5826F6859062}">
      <dgm:prSet/>
      <dgm:spPr/>
      <dgm:t>
        <a:bodyPr/>
        <a:lstStyle/>
        <a:p>
          <a:endParaRPr lang="th-TH"/>
        </a:p>
      </dgm:t>
    </dgm:pt>
    <dgm:pt modelId="{7DC7F9AF-482D-49C3-980F-F1B109D5AB56}" type="sibTrans" cxnId="{392C6768-1FDE-47B3-87EE-5826F685906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F9B4AD94-505C-416C-BCB2-3E7F34627574}">
      <dgm:prSet phldrT="[ข้อความ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b="1" dirty="0" smtClean="0">
              <a:cs typeface="+mj-cs"/>
            </a:rPr>
            <a:t>เจตคติ</a:t>
          </a:r>
          <a:endParaRPr lang="th-TH" b="1" dirty="0">
            <a:cs typeface="+mj-cs"/>
          </a:endParaRPr>
        </a:p>
      </dgm:t>
    </dgm:pt>
    <dgm:pt modelId="{EDCF3598-A6AD-491E-B32D-6D8AAE1D595E}" type="parTrans" cxnId="{62E093EA-BB0D-4943-A8B9-0FB7CA5E6CA8}">
      <dgm:prSet/>
      <dgm:spPr/>
      <dgm:t>
        <a:bodyPr/>
        <a:lstStyle/>
        <a:p>
          <a:endParaRPr lang="th-TH"/>
        </a:p>
      </dgm:t>
    </dgm:pt>
    <dgm:pt modelId="{4889FE2C-4059-45D9-BCF1-81BF265473AC}" type="sibTrans" cxnId="{62E093EA-BB0D-4943-A8B9-0FB7CA5E6CA8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4F502DB0-7C82-4090-B86A-29E8514EEE8A}">
      <dgm:prSet phldrT="[ข้อความ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th-TH" b="1" dirty="0" smtClean="0">
              <a:cs typeface="+mj-cs"/>
            </a:rPr>
            <a:t>ความรู้</a:t>
          </a:r>
          <a:endParaRPr lang="th-TH" b="1" dirty="0">
            <a:cs typeface="+mj-cs"/>
          </a:endParaRPr>
        </a:p>
      </dgm:t>
    </dgm:pt>
    <dgm:pt modelId="{D7EEDF2F-A424-4C42-8E42-0B27D8E66B49}" type="parTrans" cxnId="{809A8F7C-00B0-4D39-ABE1-9D0F50263E03}">
      <dgm:prSet/>
      <dgm:spPr/>
      <dgm:t>
        <a:bodyPr/>
        <a:lstStyle/>
        <a:p>
          <a:endParaRPr lang="th-TH"/>
        </a:p>
      </dgm:t>
    </dgm:pt>
    <dgm:pt modelId="{7F1C8039-03BF-46C5-A04C-EE3A1253560D}" type="sibTrans" cxnId="{809A8F7C-00B0-4D39-ABE1-9D0F50263E03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 dirty="0"/>
        </a:p>
      </dgm:t>
    </dgm:pt>
    <dgm:pt modelId="{AB3986E9-3E19-4CF0-8E72-79CAC72F155E}" type="pres">
      <dgm:prSet presAssocID="{F11C7F3B-D906-4861-BA0E-C3C1FA9B8B8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829CDAA-7659-4940-A060-0D34987807E4}" type="pres">
      <dgm:prSet presAssocID="{CF02FE70-E0C1-415B-8F5E-B679FAA4E37B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823142D-38E6-4807-AB3D-845DA114DC91}" type="pres">
      <dgm:prSet presAssocID="{CF02FE70-E0C1-415B-8F5E-B679FAA4E37B}" presName="gear1srcNode" presStyleLbl="node1" presStyleIdx="0" presStyleCnt="3"/>
      <dgm:spPr/>
      <dgm:t>
        <a:bodyPr/>
        <a:lstStyle/>
        <a:p>
          <a:endParaRPr lang="th-TH"/>
        </a:p>
      </dgm:t>
    </dgm:pt>
    <dgm:pt modelId="{0C30B445-E507-44B2-A07E-967D5C7BCFBC}" type="pres">
      <dgm:prSet presAssocID="{CF02FE70-E0C1-415B-8F5E-B679FAA4E37B}" presName="gear1dstNode" presStyleLbl="node1" presStyleIdx="0" presStyleCnt="3"/>
      <dgm:spPr/>
      <dgm:t>
        <a:bodyPr/>
        <a:lstStyle/>
        <a:p>
          <a:endParaRPr lang="th-TH"/>
        </a:p>
      </dgm:t>
    </dgm:pt>
    <dgm:pt modelId="{8259A116-7BB4-4610-BD44-01FF81E3BFB3}" type="pres">
      <dgm:prSet presAssocID="{F9B4AD94-505C-416C-BCB2-3E7F3462757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0845B9-29A9-457C-851C-DA13DE6FE9F0}" type="pres">
      <dgm:prSet presAssocID="{F9B4AD94-505C-416C-BCB2-3E7F34627574}" presName="gear2srcNode" presStyleLbl="node1" presStyleIdx="1" presStyleCnt="3"/>
      <dgm:spPr/>
      <dgm:t>
        <a:bodyPr/>
        <a:lstStyle/>
        <a:p>
          <a:endParaRPr lang="th-TH"/>
        </a:p>
      </dgm:t>
    </dgm:pt>
    <dgm:pt modelId="{397ED17F-B5AB-4CA8-8D11-934F9A85B157}" type="pres">
      <dgm:prSet presAssocID="{F9B4AD94-505C-416C-BCB2-3E7F34627574}" presName="gear2dstNode" presStyleLbl="node1" presStyleIdx="1" presStyleCnt="3"/>
      <dgm:spPr/>
      <dgm:t>
        <a:bodyPr/>
        <a:lstStyle/>
        <a:p>
          <a:endParaRPr lang="th-TH"/>
        </a:p>
      </dgm:t>
    </dgm:pt>
    <dgm:pt modelId="{6B4BA366-DFB2-450D-A1D6-0E100F1CF706}" type="pres">
      <dgm:prSet presAssocID="{4F502DB0-7C82-4090-B86A-29E8514EEE8A}" presName="gear3" presStyleLbl="node1" presStyleIdx="2" presStyleCnt="3"/>
      <dgm:spPr/>
      <dgm:t>
        <a:bodyPr/>
        <a:lstStyle/>
        <a:p>
          <a:endParaRPr lang="th-TH"/>
        </a:p>
      </dgm:t>
    </dgm:pt>
    <dgm:pt modelId="{02C4DFB5-58DC-4F3E-A8C9-C5F65D5DF79F}" type="pres">
      <dgm:prSet presAssocID="{4F502DB0-7C82-4090-B86A-29E8514EEE8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7CA7AE-8248-43BD-BFA5-1FC712F2FD0F}" type="pres">
      <dgm:prSet presAssocID="{4F502DB0-7C82-4090-B86A-29E8514EEE8A}" presName="gear3srcNode" presStyleLbl="node1" presStyleIdx="2" presStyleCnt="3"/>
      <dgm:spPr/>
      <dgm:t>
        <a:bodyPr/>
        <a:lstStyle/>
        <a:p>
          <a:endParaRPr lang="th-TH"/>
        </a:p>
      </dgm:t>
    </dgm:pt>
    <dgm:pt modelId="{48BD939F-03CE-4842-8BA3-766DC7D37391}" type="pres">
      <dgm:prSet presAssocID="{4F502DB0-7C82-4090-B86A-29E8514EEE8A}" presName="gear3dstNode" presStyleLbl="node1" presStyleIdx="2" presStyleCnt="3"/>
      <dgm:spPr/>
      <dgm:t>
        <a:bodyPr/>
        <a:lstStyle/>
        <a:p>
          <a:endParaRPr lang="th-TH"/>
        </a:p>
      </dgm:t>
    </dgm:pt>
    <dgm:pt modelId="{30B2559B-EEC6-4EA5-A084-1BED10494363}" type="pres">
      <dgm:prSet presAssocID="{7DC7F9AF-482D-49C3-980F-F1B109D5AB56}" presName="connector1" presStyleLbl="sibTrans2D1" presStyleIdx="0" presStyleCnt="3"/>
      <dgm:spPr/>
      <dgm:t>
        <a:bodyPr/>
        <a:lstStyle/>
        <a:p>
          <a:endParaRPr lang="th-TH"/>
        </a:p>
      </dgm:t>
    </dgm:pt>
    <dgm:pt modelId="{8BA3C292-2292-4174-8499-B1053809C116}" type="pres">
      <dgm:prSet presAssocID="{4889FE2C-4059-45D9-BCF1-81BF265473AC}" presName="connector2" presStyleLbl="sibTrans2D1" presStyleIdx="1" presStyleCnt="3"/>
      <dgm:spPr/>
      <dgm:t>
        <a:bodyPr/>
        <a:lstStyle/>
        <a:p>
          <a:endParaRPr lang="th-TH"/>
        </a:p>
      </dgm:t>
    </dgm:pt>
    <dgm:pt modelId="{C2EDEDBA-5D8B-49AB-8A79-B3FE37FC63C0}" type="pres">
      <dgm:prSet presAssocID="{7F1C8039-03BF-46C5-A04C-EE3A1253560D}" presName="connector3" presStyleLbl="sibTrans2D1" presStyleIdx="2" presStyleCnt="3"/>
      <dgm:spPr/>
      <dgm:t>
        <a:bodyPr/>
        <a:lstStyle/>
        <a:p>
          <a:endParaRPr lang="th-TH"/>
        </a:p>
      </dgm:t>
    </dgm:pt>
  </dgm:ptLst>
  <dgm:cxnLst>
    <dgm:cxn modelId="{F274F399-0B69-43EC-9655-461E5F1D28DD}" type="presOf" srcId="{F11C7F3B-D906-4861-BA0E-C3C1FA9B8B83}" destId="{AB3986E9-3E19-4CF0-8E72-79CAC72F155E}" srcOrd="0" destOrd="0" presId="urn:microsoft.com/office/officeart/2005/8/layout/gear1"/>
    <dgm:cxn modelId="{392C6768-1FDE-47B3-87EE-5826F6859062}" srcId="{F11C7F3B-D906-4861-BA0E-C3C1FA9B8B83}" destId="{CF02FE70-E0C1-415B-8F5E-B679FAA4E37B}" srcOrd="0" destOrd="0" parTransId="{70CD1288-F3A6-41B6-A63E-0EB8F323DEBE}" sibTransId="{7DC7F9AF-482D-49C3-980F-F1B109D5AB56}"/>
    <dgm:cxn modelId="{C56317CA-A128-4D63-A0FB-742201792C9D}" type="presOf" srcId="{7DC7F9AF-482D-49C3-980F-F1B109D5AB56}" destId="{30B2559B-EEC6-4EA5-A084-1BED10494363}" srcOrd="0" destOrd="0" presId="urn:microsoft.com/office/officeart/2005/8/layout/gear1"/>
    <dgm:cxn modelId="{62E093EA-BB0D-4943-A8B9-0FB7CA5E6CA8}" srcId="{F11C7F3B-D906-4861-BA0E-C3C1FA9B8B83}" destId="{F9B4AD94-505C-416C-BCB2-3E7F34627574}" srcOrd="1" destOrd="0" parTransId="{EDCF3598-A6AD-491E-B32D-6D8AAE1D595E}" sibTransId="{4889FE2C-4059-45D9-BCF1-81BF265473AC}"/>
    <dgm:cxn modelId="{44E58247-D8CE-4739-955E-93E35C06D050}" type="presOf" srcId="{4F502DB0-7C82-4090-B86A-29E8514EEE8A}" destId="{6B4BA366-DFB2-450D-A1D6-0E100F1CF706}" srcOrd="0" destOrd="0" presId="urn:microsoft.com/office/officeart/2005/8/layout/gear1"/>
    <dgm:cxn modelId="{FA6CDF87-58B3-4BE5-B9F0-1B53AE3A4CAB}" type="presOf" srcId="{4F502DB0-7C82-4090-B86A-29E8514EEE8A}" destId="{02C4DFB5-58DC-4F3E-A8C9-C5F65D5DF79F}" srcOrd="1" destOrd="0" presId="urn:microsoft.com/office/officeart/2005/8/layout/gear1"/>
    <dgm:cxn modelId="{5F38D574-D03F-4ACB-953C-31BAE35C2033}" type="presOf" srcId="{F9B4AD94-505C-416C-BCB2-3E7F34627574}" destId="{397ED17F-B5AB-4CA8-8D11-934F9A85B157}" srcOrd="2" destOrd="0" presId="urn:microsoft.com/office/officeart/2005/8/layout/gear1"/>
    <dgm:cxn modelId="{16251B36-A138-4FD5-8819-E4E726148582}" type="presOf" srcId="{F9B4AD94-505C-416C-BCB2-3E7F34627574}" destId="{290845B9-29A9-457C-851C-DA13DE6FE9F0}" srcOrd="1" destOrd="0" presId="urn:microsoft.com/office/officeart/2005/8/layout/gear1"/>
    <dgm:cxn modelId="{B97ADD7B-B8CC-4C82-B229-0AD1DA80ADBB}" type="presOf" srcId="{CF02FE70-E0C1-415B-8F5E-B679FAA4E37B}" destId="{7823142D-38E6-4807-AB3D-845DA114DC91}" srcOrd="1" destOrd="0" presId="urn:microsoft.com/office/officeart/2005/8/layout/gear1"/>
    <dgm:cxn modelId="{B305FF0B-507B-4F8D-B309-0023647E6586}" type="presOf" srcId="{4F502DB0-7C82-4090-B86A-29E8514EEE8A}" destId="{48BD939F-03CE-4842-8BA3-766DC7D37391}" srcOrd="3" destOrd="0" presId="urn:microsoft.com/office/officeart/2005/8/layout/gear1"/>
    <dgm:cxn modelId="{2C718CA2-874E-4BC6-9439-113FAD7F4346}" type="presOf" srcId="{F9B4AD94-505C-416C-BCB2-3E7F34627574}" destId="{8259A116-7BB4-4610-BD44-01FF81E3BFB3}" srcOrd="0" destOrd="0" presId="urn:microsoft.com/office/officeart/2005/8/layout/gear1"/>
    <dgm:cxn modelId="{671EE5C6-3525-4F8B-9EFF-0CFA37281568}" type="presOf" srcId="{7F1C8039-03BF-46C5-A04C-EE3A1253560D}" destId="{C2EDEDBA-5D8B-49AB-8A79-B3FE37FC63C0}" srcOrd="0" destOrd="0" presId="urn:microsoft.com/office/officeart/2005/8/layout/gear1"/>
    <dgm:cxn modelId="{179A66BB-925B-4DCF-ADCD-F3254597776B}" type="presOf" srcId="{4889FE2C-4059-45D9-BCF1-81BF265473AC}" destId="{8BA3C292-2292-4174-8499-B1053809C116}" srcOrd="0" destOrd="0" presId="urn:microsoft.com/office/officeart/2005/8/layout/gear1"/>
    <dgm:cxn modelId="{809A8F7C-00B0-4D39-ABE1-9D0F50263E03}" srcId="{F11C7F3B-D906-4861-BA0E-C3C1FA9B8B83}" destId="{4F502DB0-7C82-4090-B86A-29E8514EEE8A}" srcOrd="2" destOrd="0" parTransId="{D7EEDF2F-A424-4C42-8E42-0B27D8E66B49}" sibTransId="{7F1C8039-03BF-46C5-A04C-EE3A1253560D}"/>
    <dgm:cxn modelId="{072F6D26-6646-4057-ADCA-58FADD7C9008}" type="presOf" srcId="{CF02FE70-E0C1-415B-8F5E-B679FAA4E37B}" destId="{B829CDAA-7659-4940-A060-0D34987807E4}" srcOrd="0" destOrd="0" presId="urn:microsoft.com/office/officeart/2005/8/layout/gear1"/>
    <dgm:cxn modelId="{E14E9F27-EC53-44B8-A626-A6B050A7A529}" type="presOf" srcId="{4F502DB0-7C82-4090-B86A-29E8514EEE8A}" destId="{B27CA7AE-8248-43BD-BFA5-1FC712F2FD0F}" srcOrd="2" destOrd="0" presId="urn:microsoft.com/office/officeart/2005/8/layout/gear1"/>
    <dgm:cxn modelId="{67C1FA76-1578-4912-9DE6-8B59BBD50E97}" type="presOf" srcId="{CF02FE70-E0C1-415B-8F5E-B679FAA4E37B}" destId="{0C30B445-E507-44B2-A07E-967D5C7BCFBC}" srcOrd="2" destOrd="0" presId="urn:microsoft.com/office/officeart/2005/8/layout/gear1"/>
    <dgm:cxn modelId="{9CC34EA9-D833-42CB-A313-68D9A3843879}" type="presParOf" srcId="{AB3986E9-3E19-4CF0-8E72-79CAC72F155E}" destId="{B829CDAA-7659-4940-A060-0D34987807E4}" srcOrd="0" destOrd="0" presId="urn:microsoft.com/office/officeart/2005/8/layout/gear1"/>
    <dgm:cxn modelId="{A75EA20D-EFE3-4D03-936A-07D7B8BA9380}" type="presParOf" srcId="{AB3986E9-3E19-4CF0-8E72-79CAC72F155E}" destId="{7823142D-38E6-4807-AB3D-845DA114DC91}" srcOrd="1" destOrd="0" presId="urn:microsoft.com/office/officeart/2005/8/layout/gear1"/>
    <dgm:cxn modelId="{72ABD55A-63BC-46C8-AC0A-A253B78402E9}" type="presParOf" srcId="{AB3986E9-3E19-4CF0-8E72-79CAC72F155E}" destId="{0C30B445-E507-44B2-A07E-967D5C7BCFBC}" srcOrd="2" destOrd="0" presId="urn:microsoft.com/office/officeart/2005/8/layout/gear1"/>
    <dgm:cxn modelId="{B27F5A8B-A619-4105-8A79-9A8AC755A0EB}" type="presParOf" srcId="{AB3986E9-3E19-4CF0-8E72-79CAC72F155E}" destId="{8259A116-7BB4-4610-BD44-01FF81E3BFB3}" srcOrd="3" destOrd="0" presId="urn:microsoft.com/office/officeart/2005/8/layout/gear1"/>
    <dgm:cxn modelId="{AEEC9FEC-76C8-45A3-9C87-DFA139A38CF3}" type="presParOf" srcId="{AB3986E9-3E19-4CF0-8E72-79CAC72F155E}" destId="{290845B9-29A9-457C-851C-DA13DE6FE9F0}" srcOrd="4" destOrd="0" presId="urn:microsoft.com/office/officeart/2005/8/layout/gear1"/>
    <dgm:cxn modelId="{55080064-D95D-43D3-8DC0-22AF900463F0}" type="presParOf" srcId="{AB3986E9-3E19-4CF0-8E72-79CAC72F155E}" destId="{397ED17F-B5AB-4CA8-8D11-934F9A85B157}" srcOrd="5" destOrd="0" presId="urn:microsoft.com/office/officeart/2005/8/layout/gear1"/>
    <dgm:cxn modelId="{2355A139-1CDA-4513-901F-C7C31EF0EA05}" type="presParOf" srcId="{AB3986E9-3E19-4CF0-8E72-79CAC72F155E}" destId="{6B4BA366-DFB2-450D-A1D6-0E100F1CF706}" srcOrd="6" destOrd="0" presId="urn:microsoft.com/office/officeart/2005/8/layout/gear1"/>
    <dgm:cxn modelId="{6A2354BA-4A04-415E-B6F0-066CCC169295}" type="presParOf" srcId="{AB3986E9-3E19-4CF0-8E72-79CAC72F155E}" destId="{02C4DFB5-58DC-4F3E-A8C9-C5F65D5DF79F}" srcOrd="7" destOrd="0" presId="urn:microsoft.com/office/officeart/2005/8/layout/gear1"/>
    <dgm:cxn modelId="{3BE2AE1E-B8A0-48CD-A6A9-8ADA82371529}" type="presParOf" srcId="{AB3986E9-3E19-4CF0-8E72-79CAC72F155E}" destId="{B27CA7AE-8248-43BD-BFA5-1FC712F2FD0F}" srcOrd="8" destOrd="0" presId="urn:microsoft.com/office/officeart/2005/8/layout/gear1"/>
    <dgm:cxn modelId="{60FF7478-F480-499B-AB99-799A84FFB10F}" type="presParOf" srcId="{AB3986E9-3E19-4CF0-8E72-79CAC72F155E}" destId="{48BD939F-03CE-4842-8BA3-766DC7D37391}" srcOrd="9" destOrd="0" presId="urn:microsoft.com/office/officeart/2005/8/layout/gear1"/>
    <dgm:cxn modelId="{74216C0E-749F-493C-9466-D522EB8E031C}" type="presParOf" srcId="{AB3986E9-3E19-4CF0-8E72-79CAC72F155E}" destId="{30B2559B-EEC6-4EA5-A084-1BED10494363}" srcOrd="10" destOrd="0" presId="urn:microsoft.com/office/officeart/2005/8/layout/gear1"/>
    <dgm:cxn modelId="{63C0EF42-5605-48EC-85DC-376A6B0A50D4}" type="presParOf" srcId="{AB3986E9-3E19-4CF0-8E72-79CAC72F155E}" destId="{8BA3C292-2292-4174-8499-B1053809C116}" srcOrd="11" destOrd="0" presId="urn:microsoft.com/office/officeart/2005/8/layout/gear1"/>
    <dgm:cxn modelId="{FE9E8D75-6E47-449C-A846-DA26D734581B}" type="presParOf" srcId="{AB3986E9-3E19-4CF0-8E72-79CAC72F155E}" destId="{C2EDEDBA-5D8B-49AB-8A79-B3FE37FC63C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5CF97-84C4-48A4-A001-29A6B29D2B57}">
      <dsp:nvSpPr>
        <dsp:cNvPr id="0" name=""/>
        <dsp:cNvSpPr/>
      </dsp:nvSpPr>
      <dsp:spPr>
        <a:xfrm>
          <a:off x="2740871" y="1373467"/>
          <a:ext cx="3023562" cy="3023562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600" b="1" kern="1200" dirty="0" smtClean="0">
              <a:cs typeface="+mj-cs"/>
            </a:rPr>
            <a:t>สมรรถนะ</a:t>
          </a:r>
          <a:endParaRPr lang="th-TH" sz="5600" b="1" kern="1200" dirty="0">
            <a:cs typeface="+mj-cs"/>
          </a:endParaRPr>
        </a:p>
      </dsp:txBody>
      <dsp:txXfrm>
        <a:off x="3183661" y="1816257"/>
        <a:ext cx="2137982" cy="2137982"/>
      </dsp:txXfrm>
    </dsp:sp>
    <dsp:sp modelId="{E9FAB9D7-E9A0-48BA-9EDB-0388541EEAEE}">
      <dsp:nvSpPr>
        <dsp:cNvPr id="0" name=""/>
        <dsp:cNvSpPr/>
      </dsp:nvSpPr>
      <dsp:spPr>
        <a:xfrm>
          <a:off x="3130486" y="4898"/>
          <a:ext cx="2119925" cy="19557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>
              <a:cs typeface="+mj-cs"/>
            </a:rPr>
            <a:t>ความรู้</a:t>
          </a:r>
          <a:endParaRPr lang="th-TH" sz="4800" b="1" kern="1200" dirty="0">
            <a:cs typeface="+mj-cs"/>
          </a:endParaRPr>
        </a:p>
      </dsp:txBody>
      <dsp:txXfrm>
        <a:off x="3440942" y="291317"/>
        <a:ext cx="1499013" cy="1382953"/>
      </dsp:txXfrm>
    </dsp:sp>
    <dsp:sp modelId="{74B8AAD5-A10B-4193-8ED9-B77AE5A67FC9}">
      <dsp:nvSpPr>
        <dsp:cNvPr id="0" name=""/>
        <dsp:cNvSpPr/>
      </dsp:nvSpPr>
      <dsp:spPr>
        <a:xfrm>
          <a:off x="5340736" y="2304255"/>
          <a:ext cx="1740559" cy="1630652"/>
        </a:xfrm>
        <a:prstGeom prst="ellipse">
          <a:avLst/>
        </a:prstGeom>
        <a:solidFill>
          <a:srgbClr val="C0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>
              <a:cs typeface="+mj-cs"/>
            </a:rPr>
            <a:t>เจตคติ</a:t>
          </a:r>
          <a:endParaRPr lang="th-TH" sz="4000" b="1" kern="1200" dirty="0">
            <a:cs typeface="+mj-cs"/>
          </a:endParaRPr>
        </a:p>
      </dsp:txBody>
      <dsp:txXfrm>
        <a:off x="5595635" y="2543058"/>
        <a:ext cx="1230761" cy="1153046"/>
      </dsp:txXfrm>
    </dsp:sp>
    <dsp:sp modelId="{116C9CD0-E334-470D-A911-51317D41435B}">
      <dsp:nvSpPr>
        <dsp:cNvPr id="0" name=""/>
        <dsp:cNvSpPr/>
      </dsp:nvSpPr>
      <dsp:spPr>
        <a:xfrm>
          <a:off x="6209500" y="504066"/>
          <a:ext cx="1783387" cy="1679271"/>
        </a:xfrm>
        <a:prstGeom prst="ellipse">
          <a:avLst/>
        </a:prstGeom>
        <a:solidFill>
          <a:srgbClr val="DE00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cs typeface="+mj-cs"/>
            </a:rPr>
            <a:t>คุณลักษณะที่พึ่งประสงค์</a:t>
          </a:r>
          <a:endParaRPr lang="th-TH" sz="2400" b="1" kern="1200" dirty="0">
            <a:cs typeface="+mj-cs"/>
          </a:endParaRPr>
        </a:p>
      </dsp:txBody>
      <dsp:txXfrm>
        <a:off x="6470671" y="749990"/>
        <a:ext cx="1261045" cy="1187423"/>
      </dsp:txXfrm>
    </dsp:sp>
    <dsp:sp modelId="{7BF27EE0-45B4-417A-B332-16752B39F308}">
      <dsp:nvSpPr>
        <dsp:cNvPr id="0" name=""/>
        <dsp:cNvSpPr/>
      </dsp:nvSpPr>
      <dsp:spPr>
        <a:xfrm>
          <a:off x="6629110" y="3816423"/>
          <a:ext cx="1363777" cy="13257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400" kern="1200" dirty="0" smtClean="0">
              <a:cs typeface="+mj-cs"/>
            </a:rPr>
            <a:t>กิจนิสัย</a:t>
          </a:r>
          <a:endParaRPr lang="th-TH" sz="3400" kern="1200" dirty="0">
            <a:cs typeface="+mj-cs"/>
          </a:endParaRPr>
        </a:p>
      </dsp:txBody>
      <dsp:txXfrm>
        <a:off x="6828831" y="4010571"/>
        <a:ext cx="964335" cy="937430"/>
      </dsp:txXfrm>
    </dsp:sp>
    <dsp:sp modelId="{D6733621-F3A4-4DBB-8508-29EDB09E0371}">
      <dsp:nvSpPr>
        <dsp:cNvPr id="0" name=""/>
        <dsp:cNvSpPr/>
      </dsp:nvSpPr>
      <dsp:spPr>
        <a:xfrm>
          <a:off x="580113" y="1656184"/>
          <a:ext cx="2765395" cy="2785335"/>
        </a:xfrm>
        <a:prstGeom prst="ellipse">
          <a:avLst/>
        </a:prstGeom>
        <a:solidFill>
          <a:srgbClr val="0000FF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>
              <a:cs typeface="+mj-cs"/>
            </a:rPr>
            <a:t>ทักษะ</a:t>
          </a:r>
          <a:endParaRPr lang="th-TH" sz="4000" b="1" kern="1200" dirty="0">
            <a:cs typeface="+mj-cs"/>
          </a:endParaRPr>
        </a:p>
      </dsp:txBody>
      <dsp:txXfrm>
        <a:off x="985096" y="2064087"/>
        <a:ext cx="1955429" cy="19695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9CDAA-7659-4940-A060-0D34987807E4}">
      <dsp:nvSpPr>
        <dsp:cNvPr id="0" name=""/>
        <dsp:cNvSpPr/>
      </dsp:nvSpPr>
      <dsp:spPr>
        <a:xfrm>
          <a:off x="856617" y="648621"/>
          <a:ext cx="792759" cy="792759"/>
        </a:xfrm>
        <a:prstGeom prst="gear9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dirty="0" smtClean="0">
              <a:cs typeface="+mj-cs"/>
            </a:rPr>
            <a:t>ทักษะ</a:t>
          </a:r>
          <a:endParaRPr lang="th-TH" sz="1100" b="1" kern="1200" dirty="0">
            <a:cs typeface="+mj-cs"/>
          </a:endParaRPr>
        </a:p>
      </dsp:txBody>
      <dsp:txXfrm>
        <a:off x="1015997" y="834321"/>
        <a:ext cx="473999" cy="407495"/>
      </dsp:txXfrm>
    </dsp:sp>
    <dsp:sp modelId="{8259A116-7BB4-4610-BD44-01FF81E3BFB3}">
      <dsp:nvSpPr>
        <dsp:cNvPr id="0" name=""/>
        <dsp:cNvSpPr/>
      </dsp:nvSpPr>
      <dsp:spPr>
        <a:xfrm>
          <a:off x="395376" y="461241"/>
          <a:ext cx="576552" cy="576552"/>
        </a:xfrm>
        <a:prstGeom prst="gear6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dirty="0" smtClean="0">
              <a:cs typeface="+mj-cs"/>
            </a:rPr>
            <a:t>เจตคติ</a:t>
          </a:r>
          <a:endParaRPr lang="th-TH" sz="1100" b="1" kern="1200" dirty="0">
            <a:cs typeface="+mj-cs"/>
          </a:endParaRPr>
        </a:p>
      </dsp:txBody>
      <dsp:txXfrm>
        <a:off x="540525" y="607267"/>
        <a:ext cx="286254" cy="284500"/>
      </dsp:txXfrm>
    </dsp:sp>
    <dsp:sp modelId="{6B4BA366-DFB2-450D-A1D6-0E100F1CF706}">
      <dsp:nvSpPr>
        <dsp:cNvPr id="0" name=""/>
        <dsp:cNvSpPr/>
      </dsp:nvSpPr>
      <dsp:spPr>
        <a:xfrm rot="20700000">
          <a:off x="718304" y="63479"/>
          <a:ext cx="564903" cy="564903"/>
        </a:xfrm>
        <a:prstGeom prst="gear6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dirty="0" smtClean="0">
              <a:cs typeface="+mj-cs"/>
            </a:rPr>
            <a:t>ความรู้</a:t>
          </a:r>
          <a:endParaRPr lang="th-TH" sz="1100" b="1" kern="1200" dirty="0">
            <a:cs typeface="+mj-cs"/>
          </a:endParaRPr>
        </a:p>
      </dsp:txBody>
      <dsp:txXfrm rot="-20700000">
        <a:off x="842204" y="187379"/>
        <a:ext cx="317103" cy="317103"/>
      </dsp:txXfrm>
    </dsp:sp>
    <dsp:sp modelId="{30B2559B-EEC6-4EA5-A084-1BED10494363}">
      <dsp:nvSpPr>
        <dsp:cNvPr id="0" name=""/>
        <dsp:cNvSpPr/>
      </dsp:nvSpPr>
      <dsp:spPr>
        <a:xfrm>
          <a:off x="769517" y="542996"/>
          <a:ext cx="1014732" cy="1014732"/>
        </a:xfrm>
        <a:prstGeom prst="circularArrow">
          <a:avLst>
            <a:gd name="adj1" fmla="val 4687"/>
            <a:gd name="adj2" fmla="val 299029"/>
            <a:gd name="adj3" fmla="val 2365150"/>
            <a:gd name="adj4" fmla="val 16237009"/>
            <a:gd name="adj5" fmla="val 5469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8BA3C292-2292-4174-8499-B1053809C116}">
      <dsp:nvSpPr>
        <dsp:cNvPr id="0" name=""/>
        <dsp:cNvSpPr/>
      </dsp:nvSpPr>
      <dsp:spPr>
        <a:xfrm>
          <a:off x="293269" y="345486"/>
          <a:ext cx="737266" cy="73726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</dsp:sp>
    <dsp:sp modelId="{C2EDEDBA-5D8B-49AB-8A79-B3FE37FC63C0}">
      <dsp:nvSpPr>
        <dsp:cNvPr id="0" name=""/>
        <dsp:cNvSpPr/>
      </dsp:nvSpPr>
      <dsp:spPr>
        <a:xfrm>
          <a:off x="587636" y="-48441"/>
          <a:ext cx="794921" cy="79492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9CDAA-7659-4940-A060-0D34987807E4}">
      <dsp:nvSpPr>
        <dsp:cNvPr id="0" name=""/>
        <dsp:cNvSpPr/>
      </dsp:nvSpPr>
      <dsp:spPr>
        <a:xfrm>
          <a:off x="1248175" y="808756"/>
          <a:ext cx="988479" cy="988479"/>
        </a:xfrm>
        <a:prstGeom prst="gear9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cs typeface="+mj-cs"/>
            </a:rPr>
            <a:t>ทักษะ</a:t>
          </a:r>
          <a:endParaRPr lang="th-TH" sz="1400" b="1" kern="1200" dirty="0">
            <a:cs typeface="+mj-cs"/>
          </a:endParaRPr>
        </a:p>
      </dsp:txBody>
      <dsp:txXfrm>
        <a:off x="1446903" y="1040302"/>
        <a:ext cx="591023" cy="508099"/>
      </dsp:txXfrm>
    </dsp:sp>
    <dsp:sp modelId="{8259A116-7BB4-4610-BD44-01FF81E3BFB3}">
      <dsp:nvSpPr>
        <dsp:cNvPr id="0" name=""/>
        <dsp:cNvSpPr/>
      </dsp:nvSpPr>
      <dsp:spPr>
        <a:xfrm>
          <a:off x="673059" y="575115"/>
          <a:ext cx="718894" cy="718894"/>
        </a:xfrm>
        <a:prstGeom prst="gear6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cs typeface="+mj-cs"/>
            </a:rPr>
            <a:t>เจตคติ</a:t>
          </a:r>
          <a:endParaRPr lang="th-TH" sz="1400" b="1" kern="1200" dirty="0">
            <a:cs typeface="+mj-cs"/>
          </a:endParaRPr>
        </a:p>
      </dsp:txBody>
      <dsp:txXfrm>
        <a:off x="854043" y="757193"/>
        <a:ext cx="356926" cy="354738"/>
      </dsp:txXfrm>
    </dsp:sp>
    <dsp:sp modelId="{6B4BA366-DFB2-450D-A1D6-0E100F1CF706}">
      <dsp:nvSpPr>
        <dsp:cNvPr id="0" name=""/>
        <dsp:cNvSpPr/>
      </dsp:nvSpPr>
      <dsp:spPr>
        <a:xfrm rot="20700000">
          <a:off x="1075713" y="79151"/>
          <a:ext cx="704369" cy="704369"/>
        </a:xfrm>
        <a:prstGeom prst="gear6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cs typeface="+mj-cs"/>
            </a:rPr>
            <a:t>ความรู้</a:t>
          </a:r>
          <a:endParaRPr lang="th-TH" sz="1400" b="1" kern="1200" dirty="0">
            <a:cs typeface="+mj-cs"/>
          </a:endParaRPr>
        </a:p>
      </dsp:txBody>
      <dsp:txXfrm rot="-20700000">
        <a:off x="1230202" y="233640"/>
        <a:ext cx="395391" cy="395391"/>
      </dsp:txXfrm>
    </dsp:sp>
    <dsp:sp modelId="{30B2559B-EEC6-4EA5-A084-1BED10494363}">
      <dsp:nvSpPr>
        <dsp:cNvPr id="0" name=""/>
        <dsp:cNvSpPr/>
      </dsp:nvSpPr>
      <dsp:spPr>
        <a:xfrm>
          <a:off x="1148502" y="672522"/>
          <a:ext cx="1265254" cy="1265254"/>
        </a:xfrm>
        <a:prstGeom prst="circularArrow">
          <a:avLst>
            <a:gd name="adj1" fmla="val 4688"/>
            <a:gd name="adj2" fmla="val 299029"/>
            <a:gd name="adj3" fmla="val 2403726"/>
            <a:gd name="adj4" fmla="val 16129222"/>
            <a:gd name="adj5" fmla="val 5469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8BA3C292-2292-4174-8499-B1053809C116}">
      <dsp:nvSpPr>
        <dsp:cNvPr id="0" name=""/>
        <dsp:cNvSpPr/>
      </dsp:nvSpPr>
      <dsp:spPr>
        <a:xfrm>
          <a:off x="545744" y="426338"/>
          <a:ext cx="919286" cy="91928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</dsp:sp>
    <dsp:sp modelId="{C2EDEDBA-5D8B-49AB-8A79-B3FE37FC63C0}">
      <dsp:nvSpPr>
        <dsp:cNvPr id="0" name=""/>
        <dsp:cNvSpPr/>
      </dsp:nvSpPr>
      <dsp:spPr>
        <a:xfrm>
          <a:off x="912785" y="-64844"/>
          <a:ext cx="991175" cy="99117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5559" tIns="47780" rIns="95559" bIns="47780" rtlCol="0"/>
          <a:lstStyle>
            <a:lvl1pPr algn="l">
              <a:defRPr sz="13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5559" tIns="47780" rIns="95559" bIns="47780" rtlCol="0"/>
          <a:lstStyle>
            <a:lvl1pPr algn="r">
              <a:defRPr sz="1300"/>
            </a:lvl1pPr>
          </a:lstStyle>
          <a:p>
            <a:pPr>
              <a:defRPr/>
            </a:pPr>
            <a:fld id="{78767FEB-D279-425D-A2D0-17F74F3AED93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lvl1pPr algn="r">
              <a:defRPr sz="1300"/>
            </a:lvl1pPr>
          </a:lstStyle>
          <a:p>
            <a:pPr>
              <a:defRPr/>
            </a:pPr>
            <a:fld id="{ADBA8502-06ED-4A08-BC85-25D574FD4626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42929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5559" tIns="47780" rIns="95559" bIns="477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5559" tIns="47780" rIns="95559" bIns="477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C5686FD-ACC8-4B98-A6A4-B5EFA3CF465F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9" tIns="47780" rIns="95559" bIns="47780" rtlCol="0" anchor="ctr"/>
          <a:lstStyle/>
          <a:p>
            <a:pPr lvl="0"/>
            <a:endParaRPr lang="th-TH" noProof="0" dirty="0" smtClean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5559" tIns="47780" rIns="95559" bIns="4778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F279C9DD-9D7D-4326-99F5-9A488212A3B3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70672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ตัวแทนรูปบนภาพนิ่ง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ตัวแทนบันทึกย่อ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h-TH" smtClean="0"/>
          </a:p>
        </p:txBody>
      </p:sp>
      <p:sp>
        <p:nvSpPr>
          <p:cNvPr id="71684" name="ตัวแทนหมายเลขภาพนิ่ง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36932" indent="-283435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33742" indent="-226748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587238" indent="-226748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40735" indent="-226748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494232" indent="-22674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47728" indent="-22674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01225" indent="-22674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54722" indent="-22674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8A3963E-8C6E-402E-8D5A-78DB0B69E2DE}" type="slidenum">
              <a:rPr lang="en-US" sz="1200"/>
              <a:pPr eaLnBrk="1" hangingPunct="1"/>
              <a:t>1</a:t>
            </a:fld>
            <a:endParaRPr lang="th-TH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008166-DFF7-441F-B3D4-60A4E9FEDB0A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th-TH" smtClean="0">
              <a:latin typeface="Arial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h-TH" sz="18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C4F473-0023-40C4-8309-84E549133AC1}" type="slidenum">
              <a:rPr lang="en-US" smtClean="0">
                <a:latin typeface="Arial" pitchFamily="34" charset="0"/>
              </a:rPr>
              <a:pPr>
                <a:defRPr/>
              </a:pPr>
              <a:t>8</a:t>
            </a:fld>
            <a:endParaRPr lang="th-TH" smtClean="0">
              <a:latin typeface="Arial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6125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3288"/>
            <a:ext cx="5437187" cy="44688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h-TH" sz="18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46215D-BC9A-46BD-B519-74D0A29DF881}" type="slidenum">
              <a:rPr lang="en-US" smtClean="0">
                <a:latin typeface="Arial" pitchFamily="34" charset="0"/>
              </a:rPr>
              <a:pPr>
                <a:defRPr/>
              </a:pPr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>
              <a:latin typeface="Arial" pitchFamily="34" charset="0"/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1A5AD1-3036-4A77-BB83-EDB8767D1F9C}" type="slidenum">
              <a:rPr lang="en-US" smtClean="0">
                <a:latin typeface="Arial" pitchFamily="34" charset="0"/>
              </a:rPr>
              <a:pPr>
                <a:defRPr/>
              </a:pPr>
              <a:t>13</a:t>
            </a:fld>
            <a:endParaRPr lang="th-TH" dirty="0" smtClean="0">
              <a:latin typeface="Arial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6463"/>
            <a:ext cx="5437187" cy="446563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h-TH" sz="190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1317E-F9A9-4B42-93DF-43F99E4FA9C2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BAFAE-B5F4-4FEE-9F78-8D14E689BD8C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17662-6015-4DE4-9D93-4BD95E5983AB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FF190-E379-45B8-B290-9FCCF9342F44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13E2-8839-433B-8CAF-2B2BD7DA19B1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3F5E1-4548-441A-AFD1-6484A2A6D3DD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0AD92-5322-4009-B91A-A629E231A314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14659-77EC-4D26-99DE-955B437F8009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CBB11-34A3-4DCE-93B2-9E03F072FC26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C5009-BE1D-4836-A5A3-DBA184AA8645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EF23B-F769-4442-829E-35E6798D3B1A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96780-4E73-49F7-A0EE-033DA133F093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F8BE2-0036-4E45-BBF6-778A199D0B0A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95920-4A25-449F-A5FD-DA7705C55A0A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7A316-E0C5-4931-8A64-A47BCAA0B096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53774-A89F-42C5-8462-915339C2949D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B6A15-DA0E-4630-A697-77842076EA2F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5A376-FB0D-4BFA-8155-CBB54C9BA40F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1CD5D-E868-434B-8637-4483F4E1614E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D7841-1B4F-41D8-BA76-3E7213D46829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dirty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BE9D1-405E-4A45-946B-731681309D83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96EA-9787-4BCF-A0DD-2A9E6C043B4D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3075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202C45-5E5C-4DD7-B8AB-4867BA5351B9}" type="datetimeFigureOut">
              <a:rPr lang="th-TH"/>
              <a:pPr>
                <a:defRPr/>
              </a:pPr>
              <a:t>04/06/58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886DC3-69EB-42C9-AA61-2E630C887D84}" type="slidenum">
              <a:rPr lang="th-TH"/>
              <a:pPr>
                <a:defRPr/>
              </a:pPr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425" y="111546"/>
            <a:ext cx="9153525" cy="1143000"/>
          </a:xfrm>
        </p:spPr>
        <p:txBody>
          <a:bodyPr/>
          <a:lstStyle/>
          <a:p>
            <a:pPr>
              <a:defRPr/>
            </a:pPr>
            <a:endParaRPr lang="th-TH" sz="38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0" y="4544101"/>
            <a:ext cx="9144000" cy="230418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th-TH" sz="2800" b="1" dirty="0" smtClean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บรรยายโดย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h-TH" sz="2800" b="1" dirty="0" smtClean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รองศาสตราจารย์ ดร. คณิต  เฉลยจรรยา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h-TH" sz="2800" b="1" dirty="0" smtClean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ผู้อำนวยการสำนักพัฒนาเทคนิคศึกษา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h-TH" sz="2800" b="1" dirty="0" smtClean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มหาวิทยาลัยเทคโนโลยีพระจอมเกล้าพระ</a:t>
            </a:r>
            <a:r>
              <a:rPr lang="th-TH" sz="2800" b="1" smtClean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นคร</a:t>
            </a:r>
            <a:r>
              <a:rPr lang="th-TH" sz="2800" b="1" smtClean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เหนือ</a:t>
            </a:r>
            <a:endParaRPr lang="th-TH" sz="2800" b="1" dirty="0" smtClean="0">
              <a:solidFill>
                <a:srgbClr val="FFFF00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107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4FB3883-59A2-4FA4-A7AC-FD2FDFC260E0}" type="slidenum">
              <a:rPr lang="en-US" sz="1200" smtClean="0"/>
              <a:pPr eaLnBrk="1" hangingPunct="1"/>
              <a:t>1</a:t>
            </a:fld>
            <a:endParaRPr lang="th-TH" sz="1200" smtClean="0"/>
          </a:p>
        </p:txBody>
      </p:sp>
      <p:sp>
        <p:nvSpPr>
          <p:cNvPr id="36870" name="AutoShape 6" descr="data:image/jpeg;base64,/9j/4AAQSkZJRgABAQAAAQABAAD/2wCEAAkGBhQSERUUExQWFRUWFxYYGBgXGBcdHBgYGh0ZGBgXGBoeHSYfGxojIBcZIC8gJScpLCwsGB4xNTAqNSYsLCkBCQoKDgwOGg8PGikkHCQsLCwsLCwsLSwsLCwsLCwqLCwsLCwsLywsLCwsLCwsLCwsLCwsLCwsKSwsLCwsLCwsLP/AABEIALsBDQMBIgACEQEDEQH/xAAcAAACAwEBAQEAAAAAAAAAAAAFBgAEBwMCCAH/xABMEAACAQIEAwUFAgsHAgMJAQABAhEAAwQSITEFBkEHEyJRYTJxgZGhUrEUIzNCcoKSssHR8BVDYqLS4fEWk1Nzwhc0RFRjg6Oz0wj/xAAaAQADAQEBAQAAAAAAAAAAAAAAAQIDBAUG/8QALREAAgICAgECBgEDBQAAAAAAAAECEQMhEjFBBCITMlFhcYGRBaHwFbHB0eH/2gAMAwEAAhEDEQA/ANxqVKlAEqVKlAEqVK5X8SqCXZVHmxAHzNAHWpQwcfQglAzr0YCA36JOpH+ICPWlDmLni6j5Ay2h6QW+Z/gBSsdD9exCoJZgo8yQB9aXOK9oOGsgwTcP+HQfM/wBrNuIccu3nglgPNpJ92uv3V5wt42iGCq7hgys4LRE6ROWD7p03pk2M+O5u4hiAvc2xYS4YRiIzfrt94A99MXZ9xB3w7JeZmu23YOW1OpJAmZOx8vLpSDxPmrF3ymZfZOZYUgA6H+tau8pcxsvEk70MpxAKMIAQMdVIUbSVA1O7+tArNaqVK/GoKBV3mjCpdNl79tLgiVY5dwCNTAOhHWiVu4rCVIIPUGR8xXzzzJj+/xV650a4xHumF+gFUsNjblozad7Z80Zl+4ivW/064pqWwPpaKk1m/JnFcZcsB2xJJJaBcRXGUaST4W3B/OpwsY7EgSUtXR523ZD8FYEf5686eNxk42h0GM1SaEnmNV/K2r1r1a2WX9u3nUfEireD4pZvfkrtu5G+RlaPfB0rKhFypX5FSgD9qV+TUmgD9qVKlAEqVX4hiTbts4XMVExMe+kw80YnEllw+WVbKx2VD5EmWZvQCspZKfFJtjaqPJjriMWlsS7BR6mgV7nS2zFMOj4hhvl0QfpOdBQYcuIPHi7xuEkaE5UkkKJ1lpLAanUkaUTOdT3dm0LaqYzN4UHsE92q6t4XaIgTbIJrVfc5VLJL7f3ZYt4/EEFrzW7YicqScoGpLOxE6TsoHqa628eA5Vj4hBHqDsfv+VUf7NXe8xutoSGEICZBi0NIlnEtJhoM1av2TdQgDLmUjMdCsjTKI6VM430Ek2tdh628gHzr1S9ybfud29q77dto9rNodd+us0w0RdqzXFPnBSJUpeu8+YNe8m8o7olWnQllMFFUwzHToI9azzjfatiLrFbBFm300BcjzLGQPgNPOqelbNO3Rr2KxiW1zXHVF82IA+Zpc4h2i4W37LF/UCF+Z1PwBrH7/Fi1z8Y7XbkwSzT6xJmmDhuLweVTfKZhrClmI/Z1qORSiNGF50xeLuhbFpbaAjMWJmPUxCkjYb1c49isPhou4k5vsgjMxO8LMxtudPWgP8A1pIAwlvJaBjOwEn9BJga9SfhQTmOw11CxBLERLHMZXxCOgmCNImaSnG6ZXFpWjjxPtRxBk2raWrAYAzreKkxnnafTfUb7ggeH2kxaM10OlxDmuMVOU7g9InTy3pCu4G46yhWOo6iBM/ypvXlVbltRdcMIkFRtME5S07+cVpkSXkwjkfkM8Rw8MO6tHKPz3AUn3LoY199euOcKxFq2GaFHpqT576CrfA8Fe/B1s2fBZEw1yMx1M7eIiZEGNqGcc41ixjrdnEMr2c6DIAALiN4c0DcjUmToQRrWVGtgi/inVSVzHJObUmBtJgEACRuaFNzC1p2RVzXA6towADaMPFJJOoPwrVXW3ctFFy92ylfDEQwjSNNjWGYlDbuspHiVj01kGD9RVKNMhytaPp/heOF6zbujQOitHlIBI+G3wqrzPju5wl651W20e8jKv1Ipe7KuLC5hTazqzWjMAzlV5ZQfjmrn2t41lwYRYm44kGdVXUxGpMlPrWsGuScuhmPhCZIBPwrzvtVrhvFFwwDOGOYkQpiDGh9w009aPcP5htYkhO7RrgIOYr4lAgzMdTpvXqP+qRU3Hj+GVQ58v4OLVuyNJASR008R+80G5JsMmIxAXEXblqyHlbr5TozAHMskGEY5cv3UWwuPNm29walVyrr+e8gHY7KHPwoVa4liLzMbH44w5uWns21nvAAWLoRnOmkidPl56xzn7kJ34HnB8TzpnXPEx4sp13iR4p18qmKs2L35W3bc+bqJHuJEj4GkvD8x3cOgV8O9oKyahpjcO0XdXJB08j12q9xDtBsthLwtOwcFLdtXWDByKXnbSWJ10ihY8iW1/A4p1sZ14Wq/k71+16C4XX9m6HAHuiu1p8SPZuWbw8mVrbfFlLj/IKScDzQHYi1ceVAPiCGT5AEoZ9JNTinNV8KyuLWZlMMRldZEBgGyiR+nUBQ9f2yy/lbDr6oVuD5Ah/8lesPzDh3bILqB/sMcr/sNDfSs55N4linN037/eohyBSoDBwFYzBKkZXWCGPWkPtOxXe42DqLdtVHvMuf3hV48XN0DR9JxXi8WCkqAzQYBMAnoCYMe+DXyrgeacXhvyGJvIBsoclf2DK/Stb7H+eMbj7t5MQyPbtW1OYIFbOzQoJWFiFfp5VWT08oKyTUHTMpB6iD8d6zDAYL8C4g1mfDeSVn7dsn6lSTWpUtc0YBQ63tMyg5ZHWIOvqIrjk1Fqb/AB/P/tEyx8/yjqAlxgxRc6AgEgEgMVJynpqinb80V17liDmOWeonQe/r9KoWrxXUfWgfErVy4xW9cLjQ5R4Uj9Hr+sTUep9Tj9LDnkuvsrf+fs5smTgroL4nmezaGS1N5h0SCAf8T+yPqfSuWAx96683SApMBFBAEzqWOrax5D0qlh7SpAVRtpp+6B090V2w9ts89IjXz9Bt5aAk14MP65PN6iOPHCo3vzJr/iu9L9nKss5SVv8AQcwNsJicw07xcseq7fSPlR+lbiVkPaDMDKZbkaiCup9dp0pjweKW5bV1MhgCK+k6Z346Ta/ZgvavwZ7HE3NsAJfC3QYPtHwvr+kJ/XFKz3SugYMY1J6a/wBfKtg7c+D95gVxCiWw7gn/AMt4Vv8ANkPzrHsNblmO+YBhPX0+YrnyRcpfY7ISUI2uzxZwBOsnU6npNd7lkDdcoHUkknSZCxt0/qa5Yji7BYXSfQaecepq3wvAm+MzsRBjQeQHWlurJsZcJxL8Sqqq5m8IzHSCNCoGpMmI086Gcyc0X7D5LjSmgyoAJKwwJO6zm6bwPiU4dbW2V8OYAECem2sx6Uqc2JN5gR7SqR7xt+6auMUiZTbDXK3MyYhmsuFVSjQGJyqSCM0gat0mB02pg4Rj5slBq1klNxrGxnyI61lXDrmW4kAkjRsonSdf69KN4Lmr8HZjlz5ws6xsTrtvFbS3GjE2XlLHE2nVozK5MAyMryRr+kHqnz+gOEZ9jbZWnMVIEwwzL4hM9KT+RePsMUe8cFLqHXZVI8a6zppIMxqY1q9zRzDhzmDYoswzFBbIKKYMKQoMn1MkdIpRb0U+wVyTxXu3IMgXD5GDGoaW8RA9nYD3nYNz83dYpmX2boD6eezfUH50NwPHRbu5ywZmkMTnMz9p210Oui9KrcZ5juYkqCEXLIXLPUjeTJ2pyvyCqxx7IuYe64miM/5ZTaII0kwyEHzzAL+uaZO2jiFw4iyltwvdpmOoBlzsPMwoMb71kVnEJaKOrObyMHD5gACuqwMpO4BknpsK0Xmax+HXhirV0k30RltwQghdUNxvD3gj2RBOU9dCcHQ47FHi4fw+F8oE5gpjU+fwolyCuty55tA+Gp+8UUxtlGsm0zG23dgLmtBidZlWBEqehkjU++uPA8N3aKgOYknXXUk6b/CmkrNK8j9g2BteIgZjOvy/r/es4554qLePsrYuNayIGdkZiMxJOy6kQq6GdzVnj3FcRh8S6hCFWAM2kwAJB2PwpVw+bFYm9eLvaiPGlt3AOihWKaqIU6wdqcM03cNcSN8h34f2n4xAArYbEjYqz5XPuHgM/qmidvtAwhYDF8PuYdjEukAaxqWHdmPnSNhcBeF1Dau4XEx9k284BlSDauZCxjoVO4o0MHg7Ki0z4rDX4EgXDbBJWSWsspXKTJEALG3StFJro0GbjmOw47s4Mo+d9c8CSNlzWwCd9yW6V4xfMyB5xGHKJlVJbMwQQYbMuynfxHoNNaHcNwVm5YUN3V9ld/GAit7TBfZUAGApkHfrXDiPfWs7pcOQW3zlnzsAFaQudWMZdPCw39Kz5OTd2vyNJt0t6sYeXbq/gxdFCrde9dVRJhWuMqanX2LaVn3NeBc33cowzGQSpAI2EE+gFO9u6LOHtr/4dpFPvRFDfUE/Gk+xzfdcBUvgzpkvIRJ2ABUHrA1NdGLL8J3QcbFXEWCu9bl2CcLyYG7eI1vXjH6NsBR/mL1k3G7gYiQoaNco+f8AGvonkfhf4Pw/DWograUt+k3jb/Mxrp9TNSxJryZvToO0K5lwa3LDZhOXxasVEDfMQDpBJ+FFa8XbQZSp2IIPuOhryskFOLi/I4ycWmhJ4bjVuLIIMaEiYn0nWN/lXvGYTMUI39k/w036nalzhOEXh+L/AANbpuW3zHxxmW5vE7wyjr1pqvYcXbVy2SwDrEroRPkayy4IeqwcJ9P6fY5MsVJuJXutbtZ1Jz3FQ3BbXVio8h1MjST8K/Va5dMwLdm5ZBAIIurcPSNgI91TD4cW8pCgMid2Lj63GCkaEgSRudPpX6eJQSF8XmwiAfKdh8yarB6bB6WNY0l/u/2Z8IxVeC5iVHd5WLRlySNWMjLuOpory7hDasKh0jb46/fNAsBdJb2Xuaycu3xMa/GmlC/kB7yf5VpafRrj4tprwcuNcMXE4e7Yf2bqMh/WBE/Df4V8yMGS6LZQq9rMrQNJBhl+Y/qa+qKwPtX4Z+DcSZwPBiFFz9b2X+on9asPUWkpLwehgqVwfkRbuJRzcCmcuoMfMa/H5CrvDcUy2GNsZzO0EgHY7fA/Gq1tkzG4UE+0VAksPnAGo+XWvWF4hcvXPCIQfQfQL7wB76cHa0YzTjKixb5ixRyIEykk+IruAdd9IE9Kr8xu7GWkspgnaB008td46078O5rsMFsG2rC2nhjxSw1YzESTLaeutMmHwOEu3BcvWD3pthgt4iMgMZgogEdPF09K6I0m7Mnb6Mn4NYui3mYFV0yllbxDT2ds242pgwnKi3yhxAK29fFoGgQfCu+uZYJ0161pF/nbB2tC6MfJFz/UAj60h85c4NevqcKIAQhmI0Ymcvh01E+o28qbye3gqH8KS97Tr+xoXArmGs2u6s21W3GUiJkdc0+1MmZnesj7ReVRh8RmsgCy4lR9lgYKeu4I9PUasPKPF7b2gHbLcAksx0c6z8R/KlXmHH9/j2UmVXwLroABJj4zWSvyKxZxOmhP9f71ws4VmbwiY1PoBuT6Ub45gwcq21ltzHl6minBOT8XcFw2bFxrVxYDR4WghomRIkbjyqlJNB0LAwWgkgTW0dkODOKwD2TddTYu+EwpGVouDQidGzbEbilRezHFhZ7hzO2tsD6tP1q/2UcSbCcSNlyALk22AYMA06QQSCc2UTPU01P6EqVM0fE8lOts27QslSGlYhQ52dLZDKp3kBgD9aTcRyNjLBBCEhSCGUiRGoO+kR51s9Sr5X2bqVGKNxS8pi8gOuudMpPxXLP1r3g8XZSStvIW1JQW9SJiRlU9ftVsl7DI4h1Vh/iAP30G4hyThbupt5T5oY/2oTQWmZJxl++bWxhry+IxckMQICgEo0MRJ9oiTuOqJxjhStdZwlzDKTojI7Ig2AFzMzR8OvlW+3uzkrPc3iJ/NcAj46GevTrS9xPknFWySLfeDebeX5ZZn5Cq0PRnfDeYO7tJbXJKACQVM+Zhu719xPx3ohf4z3tvucsG61tZKuCZZQ+WRAXKWJAY7CrnEuCAMVu2YYb5kg+ejRr8DXrguIXBpeW3bX8aACWJ8MBgCJn7RPvA1FKS3Ze6pH7xW6blt1BjOGE+Wb/mlT8ENm9bRyhykMG7tg+gMKTHnG/lvRvGPmBXcGQfdEH76D3bKoIyagmGbVuumY6xrtB99J3y+xVUk1QU4Hh1xF1cO9lW725aVbhkMoZociBqAAdCSNOms/SCisI7HuEPcxy3ypFq0LviMR3sBQv6UXGPw6VuZxSD85fmKl99mc2nVI61K4HHW/tr+0K8niVr/wARP2h/OlaMxO535Yz30v2zleVM/wCJNp94gfCrOHvXCPDafOdIAED1zbR/UUx3eIWG9q5bMebL/Ov0cYsD++tD9df51lFOLdPRm8bcrAVnlm7cH45wB9kSfn5/OPSi+G5etJEjPH2th7lGldDx7Dj+/tftr/OvJ5kwv/zFn/uJ/OqUY3bK4IvqgAgCB6V6oaOZcKf/AImz/wBxP51bwmOt3QTbdXAMEqwMHyMVdoo70hdsXLq4jAm7r3lgyhE7PClT6EhdekTT7XLFYcXEZGAIYEEESPlQ1aoadOz5Z4BwG9deLYDMZBLHKg+0M7GCfQa09cL7NxatsWbvLpBAUaW4O6GfaB2nSNxTNexgtMQwIMkQuwy6GegA8zQzFdoFm0rZlJuDa2rKc07HN0HnI901Ok9Gb5S2AuE9m95XloshTObNmcRrpBgR5yKo82cVwaNbs2me9dzw90nNJaFMuQc0fZXT1qnzFzpiMYYutkt7d0hhT5Zzu59+npSPiLRW4MjEwcwg6qdP5DX0pt8uwxycZWuzUcbwbDYay126Hu5RPtZdegAEbkgb9az3iXHDdJyItlT0UsT8WJn5RRDjHOH4Rhe6aRcBGYgaMFkyI26aR50vYeyXbKvpqdhPmaajFdFyy5MnztsM8Nx+e0FPhyQoOmrQdhp0B613tYVLZ7wOSxOxXVfM6Egg+/zneqdnApdtvZt63NLisTq7L4SgGwnN4es6HfSlwngd/FHLYs3LrdQiEx7yNF+MUXy0Z0N/DOL4e26uyq4n2LmcJPqRuPQ/GtQ5a5tvYpgFw9sWhGZ1doA8l8ME+Q+6kLl/sCxtyGxFy3hl6j8o/wAlIUftfCtf5a5Bs4TDiwbly+kEZbmXLrq3hVQCD1zZppKNDcbEXmzm6/iM2G4etxwZW5ctAmehVWGirrBbr001Ibl3ssxPeo1y6lhhqAp7xx5GFOQQdfa6DStH7S+Mvw/hxfDLbWHRIK+EK07KIE6CkDEc/XLV+wQqv34tq2aQFzd2WygHzJqqsngr2bTbxyl8kgn0+s+VerWLDSARI6Az7vnSDwfHFhijm1R4+hIHy++uWB5hVMMrM4Clz3hkwFzuCTHTwkfCg1NHtXQwkf8AB8j616ms+ftCwyuPxqm2EkG2C0EEbqssTHnVwdoOEJg4lVP/ANQFfqyj76dBY61KXMLzHaufk71lyfssCfoxrre40QyoCMzTGpI0BP8ACigDl20rCGAI8iAR9aD47kzCXSWayoYiJWR9NvpXq/xjIBmMQPIax79q6WOLkrLACdRrpHSTRsBS4l2PWXjI+g/NurmB+KlYPqQfdQfF9nl+yqquDsX0Qye6cW2uAyCHDBZjQjxHUbVpWG4oGaPfLCYnyHzqycUAJOg85q1OSHYldnvDHs2GW4l1CbrQt0eICFAAb85YjWT1HSjOKXU0SGJFwggGASATGsRqPTprrpVLELrXPN22wBl1ao31opdSuFrC53C/P3dayooC3VofOdilsNccbrbUsR+lHs/rRTxf4BadSAGGomCQTB1EkGAdjG4OlE7RtWkhcqIvRQAo+A0FWsX1FyMyxvBromUIYCSp0YDzj84eqyOkzS7fFPvOnNuDfC3gt8ZgQqvazMUukEpDJIBOXoYgGd4rL8bxe4YYKpOVHuGdi7BYUDSSTPoKU8ddCTCODTU1qHZkPxF3/wAwfurWY8IvrcUsp6x6gjoa07szP4q9/wCYP3FqMfzFPocqlSpXUQZv2j8Aa53otnKzqHUzHjGhE+sf5qwi5cNssplSGMg7gjcH16V9IdqGPbD4FsSid4bTLImPCxCE7dCV+tY4mCt8aVmw9p7eJUeNVUsr/ZOYQJ2GsH3xSoza2I13GFtjH31Vdq0/gPYBjbsHE3LeHXyH4x/kpCj9r4Vo/AexHh2HgvbbEuOt4yv/AGxCR7waKLSMR4Jw+5ibqW0wzXrVxEk2rfitfmls6jSGBnMSCJ66068E7DsZcDd/ctYYEgBU8ZVQZzAAgFjAGYsTG/lW54bCpbUJbVUUbKoAA9wGgrrRQUI3AexzAYZs7I19/O60gddEELHvBPrTph8MltQqKqKNlUAAe4DSl/mrnq1gHRLlu65dSwKBYEGNZYUGXtiwx/ub494t/wCumFofqlIlrtfwzGBavT/9v/XVtO0yyf7q9/8Aj/10rGWO0flu7jsC1izlzl7bDOYEKZOsGs54x2ZY2cIUtBu7ZQ8MugXJLakEgwYjXTatCXtHsn+6u/Jf9Veh2hWpX8Vd8UxonT9b1prfQnQpvy/i7V5nNsizc7wkAkmcpAzAHr4YHmKWMZjb7WcTg3w7otoOVYq8sxYkjaD7R28utapi+0CzbEtbueZAyaDTfxQN678P5vs4hlVEc5hvCwJEkTPT0mkkNnzrwjBvddraoWOWYCIWHQkZoIj30X/tK7btrhXt929tdO9IyqBmOcpBk66b66xW7YrgOFOrWZafaBIbXTRgwIGu01UwfJGEOI78W7guBcsvcZgQfRifKk+UnTrj+7v/AKJVxdox3kW2y8UtFyhLLcaVywZRxOgEHQ9BWhf2gf7WVMy5LdnMBA1Li5Ovpl8utOo5ZsZgwtpmGzZFkfECa4tyrbN1buuZFIUdBO5PmYMVdjoXOdcWfwfwxqSJAGmhPT1FF2cLa9n2UHU/mj/avXHeVWxFvuwwQEiTEwAeg6n412u8GKqQATpHv6a0DA3Kdwmy5uEybrx1gQsCrmOcAE6yTsY6A7a1y4BwK5Ys5bgglmaAZgHYHpOnSumNt5iFGp121M/8GmmIJcHM2bZ8837xqXxrXXBYU20RSIInTykzXDE3NdifdWM/JSKtyu2Ct5VLxJOg/r+tq4rLGAjfKilu3sBsv3/1JpRW7GwVzTdviyRhmVbu4JAI92ugnzPlSXxfmPEWluBrgNpgqszgEHTKYDeyGMnKBpPpTZxzF6MZidPh/wAUp37JveBDv6Az6TsKU5PwJKzKrOJOd7IICM52nxaMLZg6eEnTbeiA4M1whlfOqkwVIymDPhUjQaDSabLHZ8/4QiOBDur3MtyCbaESRrEiRAHnTDhuR01Nq9NsMQsqDoNNWESdxt0onKTiuHZUIq3y6MiwvDsfaYAZwpPRgRHunat07Inc2L5cEfjhE7+wu+gpY4vwk2GEsG9wPWRr8jTz2c/+7N594T9AP4Vljyyc+MkrNJ44qPKLGupUqV1mBxxeES6jW7iq6MIZWAIYHcEHQiv3DYVLahLaqijZVAAHuA0FdalAEqVKlAEqVKlAGadq1gtfsaT+Lb94UlW7RQhtBlIMnQb9TpTn2r8R7vEWBEyjfvAUl4jFi9be39tSNj8xOk1drjRi0+RXwmGzYjMIkS3Tcb0dwi5RLoCoHVUEes5aT7HMmGJbxOM6uvsfbGXofWu/EuSsSL4tjUXE70SYUqxMTqf66VGVRe7NMSl0HreJtOzd26bnRWmPgCf5U7cJ4Ov4Ot0lszDboBO3+UGdfpWWYfk6+jMy+BreUKZ8LEkSJ8o/hTtZ51bItq3khRpALncmeg+tQpqqRo4NPZc47ayiRbzwhIQAeIgyPqBRTlxMji5eyW1ExmaDEQPCQD59I23pcucwXSst3xXbcW1ny8IP311wt9yHiwoKqpmMxGbVS2dtioJ0Xoa0g+WkZz9m2aVZx9m4wCXEYzsGUnz2melEFSKzXkzit29jSpaUtFhlAiGyRroBPiO1aOt2WjbTrQ00CkmdalSpSKJUqVKAJXnIJmNa9Vxv41E9t1X9JgPvNAHLFHxLQixxC3mKF1DgmVYwdztO/wAKvnHW7pBturgGCVIInyn40G4/ctrauPcUMqqTqAemgHrMVm+xhy2o8qmLIA94g1mfKvEsTh0zuCbV0goGbfoSsGROnTpV/i3Gbl4hs2UDTKugjf39KuibDfE8SgBUQW0MH0/r61QsXjmWQBqKQ8fzn3F+AA6hIaCJzkzMwZgDb19KM8K5yS8FIVhqNPCTofsqxaPhWUouzSL0E+0LMuE762Ye0wg+jEA/wojyVdLYG0W3YZj8Zk/OqHHeJ2L2Ha0xL5ivgAYMYIPkI29K58Fx1yzbE2gqgnwgnwKNh6neY+u5UaTHKcuPG9fQq84Yj8cB6D+P86bOzK5Ni76XI/yg/wATWZcz48NddvwlbbqulsWy6nqJbQgnyjSetPfYtjHuYW+XyyL0SoIB8CzuTWUYP4vLwXzXw+JodAeO86YfCXVt3i4LLmkLIAkjWNeh6UerFe0jEd7xG6AfyS27f+UOY/7ldbdGBp+E51wVz2cRbH6RKfvAUXs4lXEoysPNSD91fOtlqv4d8uoOX1Bj60rFZv8AUrGsPzZetAEYh42HiLD5GfKi2E7SLwBJe24Ak5liB8Ip2Fmn1Ky3/wBuCqwVsOWHVlaPkrDX5imnBdo2FuAH8YoPUrP7pJ+lOxih2yY22mIw+dws23iZ+0KR72LTu1dGDAlhIP8AhcfePpRPtzx9nEYjCvbdWC23BB03YbhoNZm7IkFYn/DBjfrNRyV0Di+zpgsISUJBA0J9RI9mtP4Bxm1bnN4mcli53YmB4xurCAI1G0E0gYJ9FHVVA/2orYMQwiQQdfTWCOo9K7l6VZMdS7Mo53jnaH/F8cS6T4gMusLrprLEAbDaff12A3+KATbsIEEAl9ifQdRtuao2MSMrsBEhhoT4ZYwvlsfITHXWrFhxAkRrqR5SvT0GbzmR5V56wqL34OqWdy6O3DcfdUMLkP4CBsABGpbTUDeInoCZpkwnDr3dko6qCVNwZSWuQhQLmPQZh8FoRhsPkBuMYUrljqZ3ijGG5iuWragHw22a4J1MwZk9fPbc08clbpBki6TbCXZU1om6R+WNy8x0PsSqiDtv99PWM4lbsvN11TwiJO+pmPPas37GdXduvdSfezg/wo9ztw5MTibdp1ZiqMwys4jVAfYIJ9oVtVswbpWGr/O2FXZy36Kt95AFUb3aAmyWXb9IqPumlHj3JK2sLduWzftuihxNy/EKwLTmYgeGRMVc5k5WSzhu9sXMTKPaLC40qbZZQwMrM5W01oonk2GL/Od/olm3+mxY/JTP0qhe5mxDf3zH0t21UftNr9Kr2cCB0FWRZ0qqRk5P6gu/dxFz2rlwjyZz9w0+lVv7JPU/IUeGGPlXoYWmTZV4dzBZwNrLczksxYBVkkQo30A+dUcbzQMbauILTIsrq5E6HNsOug69a8cxcJe4bZUiAG0M6mR11j5Gh1q2olVUo4jMG9ojznZl8iNPdWDWzoi/aXbgVxlYHKNBB2jXT41ZXgov20t531eJJEmcsBiBMD+NULYPnRfAXkVQbgzLJkAxOnQ++rQAfH8IRWZDlcKSswCDHlvQfEcpYd/zMp80JH02phFzvHYqgRJMAGQB0APU1+FKxaaZaYE4fwprEhbtxlJGjNOUDoumnyn5UUHEbhTIS0kEAgBj6GI1PwIMV2Nua8BSplSQRsRpr6VXJ+TKWNN2rTEHEcCcYh1YXAobV3BBY9fiTW0dkyBcPdCiALgAH6i0m4tGdcrExJOnn/Om/smxouW8UFiEvhZHUhFk/PT4Vmoe/kbqft4j5Xy1zFzK7Y3FXFbwvfuxsdAxVen2QK+nOJYsWrNy4dkR3/ZBb+FfLN7g4Z9FgHSQ27H3zHxityGdr2NdQrTG2gjUnXqKsrxVrlq4AuuTz8yAfoTVDiGGbRQp0Me+NP4Vd4fwS/lZ4KACZOkgSTSoQJbFsGAzf18aP8Buh1cNqWyyPMfd1FdsFgVLEmDnAPiE9NxXvEWFso5tqQSVGYTodG0PTz+IrNyt8Tb4dRUyxx7hCC3aZNC06EREb/f9K5cF4oqE2naNSQTt7v69arcQx73VtoQS6qzH3EaaeZgfOrnDsBKXMxykQusCT1C9Z8489Yq4Ql8rFllF+5dAnnLCC9icOuV3Uo092JO/9a0snhJLHKCiSYzGWABiTHX3VoF8LYWBpIn19aCXcAr271wEgoMx1031X76rLCWN19DPDOGRcvqL/DHIJBM7Qfn/AM0ZtXCd9aHY5VF9gjAgLb1BBE5AW1HrNW8I1ep6d3BHLlWw5wfhZvtocqCM79FHr6+Q6/Mhwv4PDWNU8c6qJn3f80Y5c4epwViBo1tSfUkak0O4ry/kllGnkP4V5nqm80vokdmBrEurYvYzFNcMn4DoB5V5x+Iy4a6f8DD56fxrubND+PaWMv23RfrP8KmMUtIHJvbHnsgXL33ollf/ANn8qucdXvOItDOpt2lgo7ofGQD7JE+zQ7s8ulbd5hsWUfJSf/VVvBHPjcQ5+wij4M5/jWi2zOeol5eHBwRca64Ighr14gg7ggvBB8qT+L8K/EXVzXCQtxRNy4dVlRoWjdRT7bpc4iIuXR/jn9oK33sa1glZxZJNK7CPCCLllH+0it8wD/GitrDiKWOR8SThranZVKA/oMyfcorvzPzccELZFh72fNOUgZVXLJkgyfFoOsGpbLSt0MZtCuLoK5XOKIEDswRSobxkLAInWdqTucOcsO+FdbGMVbkrraY5iJGZQwGkidZ9OtKwSt0Nd60p3B0nYxv8KG4zhdu4ATmBGqsrAFT5qcv+xqjwji4/ALbs7XfxcFjMtuN2iSNiepBrly9xMMO7UkqB4cx8WkAgiPcZ9aXFPZdyWgm+BQjVTPnIB9+ixTFh+SrDorFrniCtunUT9n1oMdqceAXJw6egI+RIpSReN29g9uSrJEZrgHoV/wBNeP8Aoaz9q581/wBNMdSs6Nxc/wChrP27nzX/AE1P+hbP27nzX/TTHUooBYvcgWWUr3l1ZBEgpInqJU6125N5Ks8Nt3Ldl7ji4+cm4VJmAumVRppTDUp0Ar9pmP7rhmIb7Sqg9c7Kp+hNYRhsWp9PfWs9t2JP4JZtDe5eBj0RWJ+rLWQWrtsmHQr5lD/6Wn7xTRLYw4a8NwZo5wXA9+Wz+xsR5z0pLt21DDIxIJ8o+BFP39sWbNi2qNBbSY1DaZiZ06zO1J6Kjs7cU5bDZe7hVQNAH5xJE/QUJ4SSpuRGVxl1Hl+d5HdvpTJbD3V9qB8NY6mIryeEKqyTMa+Q+NZO3tHQqiqZnfGXYY2TIH4oAnoqhSPuphsu+JcAld2eNFEnVjtuSas8Ue1dCsIZtQdPdvQ3h9/Jaa59owvqB1rrx5eEdK5eDjyYfiT26jts6cc5eBA7zTddGQ+uwpSwVoMt2w7FRnBYggExIyzHsyJ99HmxE69TQK+ha8wXQu8adSTlH310+rxrim+2cPpclScY9Lo0ng/YdhLtm1da7fVnRGIRrcSRm62yevnRFew3Bj++xP7Vr/8AnWhWLQRVUbKAB7hpXSuOM5RVJnouKe2CcBy3bs2ktKWyoqqJiYURrpvXu5wBG3LfT+VE6lQMWL3Z/YYk5rgnyK/6apY7srw13JmuXhkbMINvUwRr4PWnSpQBmVjAW8HbvfjXFtGuM5OU/k5UnRfJKo8n8ew+Je/csG9Jy5u9AA0mCsT9TVbtQ5gTDNirDLna8fCpJAyPbTM56xnzxG566Gsw4XzNesJlskh4yggD2eukatIGvpWl09GNNp2ab2kcxXrFu2li6LTOxztPiVRERoYknf0oPY57tOLfeXM90oiuVRoLgsJGnUFfjPSl7imGu3bRe66iY8TtrOh1G80u2sKZBVpMiIUzPSPjSjJp2Q4Rapjbw/mjEW7+RXW3bTEK7JoCy3LgLAT4mOplR6/G3xfmbGYom0bVuyqtIJLeICVmSRoQZ90HypZx19Hu96A6sSJ6DTy1ka+vSnPhGAe5Zt3bTE5pJzGTMkEluuo2qMjpGuKK5Kxb4rii2Hts8hs2VszEkhZUETrlMUsgscockD5wNtp3020rUb/Zzac5xduM5glWYAExqAcpIG8DWgdzkrEd+GuXLFtSZyqMxCr9mbep9TGpmnGXLoH7TrwHix/szIFVntFmhvzRmJmOujGI9aP8pcRzW88KGLMDAAmBIGnvr1xTDAWHQQB3bDQAdDrAG/XbWkvB4p1s5LNw5i5bMFPhEDoyiSdqpGcpXtjYObLhuIAwYG4oYAJopIkx7QGvnO3StX5SvTaYeTfeAf51gS8Sv5CmUAeeZvgQIiR/CtD7F8Vc73EJcuvczJbYZzMZSwMe/OPkKqXRONrkatUqVKyOolSpUoAlSpUoAx/tvuu1/Dqu1q2zk6b3GCjTr+T+tZjBnWt4507PXxrs63whIQQyEiFBgSG8yTt1pOudlGMtqQFsXgYiGgjzjMogketNENMSMBhWcgKOsk9B76Zk4DabUs4fzMMPloQKuYXk/FWCxaxcUfZXxjprKzrXZRGhBU+RBB+RrOUnejxPVesy4p0lr8DZwLuDaRWuZWWAYDBYHlOu0anqa/OP8vXBbbuoZSNQGA030k6/Ol236V3XGuoMMRIAPqN4PmKXI3w/1aD+dUJth2z3LYPtFQvoTofkJP6tU+Y+NZLi27cZbYj0ny+FMl+wve5lVUYpEqIEnSY2E+nr8M/4zgWtXGV9958560Rl7014PXjkjkw8o7TLh5iYiAoB85P3Ub5NwXe8Rwy7/jVY/qfjD+7SfgbUsPIa1pnZFhM/EM3/AIdp2+JyoPoxrpnklP5mc8McYP2o22pUqVkdBKlSpQBKlSpQBgn/APofAlcZhroH5SyyfG2xb7rlCrfBBbwpuWgiv3RaFBbUAkhi2uYAQRpqfStF7a8HdyYPEWATcs3zt0DoZ/cA+NIeGV7tl2ujLJZCSfEc0sSwPXxHUHpWsFoyyCC2JZ2lmJPr/Dyrpb4iyjIMkAEfk7cx+llzT6zNfiYYlso1IJEDcxpoOvwpi4NyrYu2rt27eKlEOYC2/g6DUlQz+Sgn49JVjbQtFtta1Psxv58KyD+7uMPgwDfeTSBwmzmcor3ENwG3FpQTcVj7JXMJmBp/KtT5O5YtYMXA7vdZskqEYG2wkEEq5UnUDfpScHJUhc1Ev8TxXc5XyzGm4G8befurpbuC4gaB4lkdYkV543g7bBGcELmGgOkEHRpMn1jz8qSeauacThsS9u2UyeEoCinQgGPgZHwqMcHFjlJSQcxr+H3j+FKOHQ0ZfHl7FpuropPy1+tUO6rogjhyS3RyKGmzszxWTHqPtpcX6Z//AEUFw3A79z2LN1vcjEfOIpj5W5OxtvFWbpslVRwWLMgOU6NpM7E9Kcugx3yTSNbqVKlc56RKlSpQBKlSpQBKlSpQBIrxctBhBAI9RNe6lAA69y7h23sp8Bl/dih+J5IsMPCXT3EH94GmGpSpGEvT4pdxX8GfY/svYsWt4gTIIV00kbSVaY+FLPG+ynGOc2W1dOklXgmBH54Hl51s9SlxRtCKhHjHo+dMVyRjLIhsLdAH2VLj5rNPXYrw8qcVcZSDNu2JBB0zM2/vWtRqVQlGnZKlSpQUSpUqUASpUqUABOcbCthHzkqqlCSASYzAGANesVmeK4NYPjLd7IIQgZAkaRk3zSMpLGQRoBWt8YP4i7+g33GlPkvg9pwXdMzSx1LaFmJJAmJknXpOlXF0ZTVvQm/9Ij8CdxCKSVOmUiYJddCRE79YqtiOUxiCuViEQABEt+AEDWFB1J6nU67xFbSnDrYXKEWPIgH76sqoGwj3VU8ibszhikvJnHL3J5tC2FtAgCGJtgPqS5kuNpJGhkaRtTKOA3c5GabYjLmJMGBPmSNTE7QfOmOpUORqoIVcfyUb1vI13JrMqskak9SKpYrskwl51e6152CqvthQQugJhZn4071KVsrghfwXIWCtBQthSFEDOWfT9Ymi+G4dat/k7aJ+iqj7hVmpRbGopeCVKlSkMlSpUoAlSpUoAlSpUoA//9k="/>
          <p:cNvSpPr>
            <a:spLocks noChangeAspect="1" noChangeArrowheads="1"/>
          </p:cNvSpPr>
          <p:nvPr/>
        </p:nvSpPr>
        <p:spPr bwMode="auto">
          <a:xfrm>
            <a:off x="98425" y="-223838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th-TH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2" name="AutoShape 8" descr="data:image/jpeg;base64,/9j/4AAQSkZJRgABAQAAAQABAAD/2wCEAAkGBhQSERUUExQWFRUWFxYYGBgXGBcdHBgYGh0ZGBgXGBoeHSYfGxojIBcZIC8gJScpLCwsGB4xNTAqNSYsLCkBCQoKDgwOGg8PGikkHCQsLCwsLCwsLSwsLCwsLCwqLCwsLCwsLywsLCwsLCwsLCwsLCwsLCwsKSwsLCwsLCwsLP/AABEIALsBDQMBIgACEQEDEQH/xAAcAAACAwEBAQEAAAAAAAAAAAAFBgAEBwMCCAH/xABMEAACAQIEAwUFAgsHAgMJAQABAhEAAwQSITEFBkEHEyJRYTJxgZGhUrEUIzNCcoKSssHR8BVDYqLS4fEWk1Nzwhc0RFRjg6Oz0wj/xAAaAQADAQEBAQAAAAAAAAAAAAAAAQIDBAUG/8QALREAAgICAgECBgEDBQAAAAAAAAECEQMhEjFBBCITMlFhcYGRBaHwFbHB0eH/2gAMAwEAAhEDEQA/ANxqVKlAEqVKlAEqVK5X8SqCXZVHmxAHzNAHWpQwcfQglAzr0YCA36JOpH+ICPWlDmLni6j5Ay2h6QW+Z/gBSsdD9exCoJZgo8yQB9aXOK9oOGsgwTcP+HQfM/wBrNuIccu3nglgPNpJ92uv3V5wt42iGCq7hgys4LRE6ROWD7p03pk2M+O5u4hiAvc2xYS4YRiIzfrt94A99MXZ9xB3w7JeZmu23YOW1OpJAmZOx8vLpSDxPmrF3ymZfZOZYUgA6H+tau8pcxsvEk70MpxAKMIAQMdVIUbSVA1O7+tArNaqVK/GoKBV3mjCpdNl79tLgiVY5dwCNTAOhHWiVu4rCVIIPUGR8xXzzzJj+/xV650a4xHumF+gFUsNjblozad7Z80Zl+4ivW/064pqWwPpaKk1m/JnFcZcsB2xJJJaBcRXGUaST4W3B/OpwsY7EgSUtXR523ZD8FYEf5686eNxk42h0GM1SaEnmNV/K2r1r1a2WX9u3nUfEireD4pZvfkrtu5G+RlaPfB0rKhFypX5FSgD9qV+TUmgD9qVKlAEqVX4hiTbts4XMVExMe+kw80YnEllw+WVbKx2VD5EmWZvQCspZKfFJtjaqPJjriMWlsS7BR6mgV7nS2zFMOj4hhvl0QfpOdBQYcuIPHi7xuEkaE5UkkKJ1lpLAanUkaUTOdT3dm0LaqYzN4UHsE92q6t4XaIgTbIJrVfc5VLJL7f3ZYt4/EEFrzW7YicqScoGpLOxE6TsoHqa628eA5Vj4hBHqDsfv+VUf7NXe8xutoSGEICZBi0NIlnEtJhoM1av2TdQgDLmUjMdCsjTKI6VM430Ek2tdh628gHzr1S9ybfud29q77dto9rNodd+us0w0RdqzXFPnBSJUpeu8+YNe8m8o7olWnQllMFFUwzHToI9azzjfatiLrFbBFm300BcjzLGQPgNPOqelbNO3Rr2KxiW1zXHVF82IA+Zpc4h2i4W37LF/UCF+Z1PwBrH7/Fi1z8Y7XbkwSzT6xJmmDhuLweVTfKZhrClmI/Z1qORSiNGF50xeLuhbFpbaAjMWJmPUxCkjYb1c49isPhou4k5vsgjMxO8LMxtudPWgP8A1pIAwlvJaBjOwEn9BJga9SfhQTmOw11CxBLERLHMZXxCOgmCNImaSnG6ZXFpWjjxPtRxBk2raWrAYAzreKkxnnafTfUb7ggeH2kxaM10OlxDmuMVOU7g9InTy3pCu4G46yhWOo6iBM/ypvXlVbltRdcMIkFRtME5S07+cVpkSXkwjkfkM8Rw8MO6tHKPz3AUn3LoY199euOcKxFq2GaFHpqT576CrfA8Fe/B1s2fBZEw1yMx1M7eIiZEGNqGcc41ixjrdnEMr2c6DIAALiN4c0DcjUmToQRrWVGtgi/inVSVzHJObUmBtJgEACRuaFNzC1p2RVzXA6towADaMPFJJOoPwrVXW3ctFFy92ylfDEQwjSNNjWGYlDbuspHiVj01kGD9RVKNMhytaPp/heOF6zbujQOitHlIBI+G3wqrzPju5wl651W20e8jKv1Ipe7KuLC5hTazqzWjMAzlV5ZQfjmrn2t41lwYRYm44kGdVXUxGpMlPrWsGuScuhmPhCZIBPwrzvtVrhvFFwwDOGOYkQpiDGh9w009aPcP5htYkhO7RrgIOYr4lAgzMdTpvXqP+qRU3Hj+GVQ58v4OLVuyNJASR008R+80G5JsMmIxAXEXblqyHlbr5TozAHMskGEY5cv3UWwuPNm29walVyrr+e8gHY7KHPwoVa4liLzMbH44w5uWns21nvAAWLoRnOmkidPl56xzn7kJ34HnB8TzpnXPEx4sp13iR4p18qmKs2L35W3bc+bqJHuJEj4GkvD8x3cOgV8O9oKyahpjcO0XdXJB08j12q9xDtBsthLwtOwcFLdtXWDByKXnbSWJ10ihY8iW1/A4p1sZ14Wq/k71+16C4XX9m6HAHuiu1p8SPZuWbw8mVrbfFlLj/IKScDzQHYi1ceVAPiCGT5AEoZ9JNTinNV8KyuLWZlMMRldZEBgGyiR+nUBQ9f2yy/lbDr6oVuD5Ah/8lesPzDh3bILqB/sMcr/sNDfSs55N4linN037/eohyBSoDBwFYzBKkZXWCGPWkPtOxXe42DqLdtVHvMuf3hV48XN0DR9JxXi8WCkqAzQYBMAnoCYMe+DXyrgeacXhvyGJvIBsoclf2DK/Stb7H+eMbj7t5MQyPbtW1OYIFbOzQoJWFiFfp5VWT08oKyTUHTMpB6iD8d6zDAYL8C4g1mfDeSVn7dsn6lSTWpUtc0YBQ63tMyg5ZHWIOvqIrjk1Fqb/AB/P/tEyx8/yjqAlxgxRc6AgEgEgMVJynpqinb80V17liDmOWeonQe/r9KoWrxXUfWgfErVy4xW9cLjQ5R4Uj9Hr+sTUep9Tj9LDnkuvsrf+fs5smTgroL4nmezaGS1N5h0SCAf8T+yPqfSuWAx96683SApMBFBAEzqWOrax5D0qlh7SpAVRtpp+6B090V2w9ts89IjXz9Bt5aAk14MP65PN6iOPHCo3vzJr/iu9L9nKss5SVv8AQcwNsJicw07xcseq7fSPlR+lbiVkPaDMDKZbkaiCup9dp0pjweKW5bV1MhgCK+k6Z346Ta/ZgvavwZ7HE3NsAJfC3QYPtHwvr+kJ/XFKz3SugYMY1J6a/wBfKtg7c+D95gVxCiWw7gn/AMt4Vv8ANkPzrHsNblmO+YBhPX0+YrnyRcpfY7ISUI2uzxZwBOsnU6npNd7lkDdcoHUkknSZCxt0/qa5Yji7BYXSfQaecepq3wvAm+MzsRBjQeQHWlurJsZcJxL8Sqqq5m8IzHSCNCoGpMmI086Gcyc0X7D5LjSmgyoAJKwwJO6zm6bwPiU4dbW2V8OYAECem2sx6Uqc2JN5gR7SqR7xt+6auMUiZTbDXK3MyYhmsuFVSjQGJyqSCM0gat0mB02pg4Rj5slBq1klNxrGxnyI61lXDrmW4kAkjRsonSdf69KN4Lmr8HZjlz5ws6xsTrtvFbS3GjE2XlLHE2nVozK5MAyMryRr+kHqnz+gOEZ9jbZWnMVIEwwzL4hM9KT+RePsMUe8cFLqHXZVI8a6zppIMxqY1q9zRzDhzmDYoswzFBbIKKYMKQoMn1MkdIpRb0U+wVyTxXu3IMgXD5GDGoaW8RA9nYD3nYNz83dYpmX2boD6eezfUH50NwPHRbu5ywZmkMTnMz9p210Oui9KrcZ5juYkqCEXLIXLPUjeTJ2pyvyCqxx7IuYe64miM/5ZTaII0kwyEHzzAL+uaZO2jiFw4iyltwvdpmOoBlzsPMwoMb71kVnEJaKOrObyMHD5gACuqwMpO4BknpsK0Xmax+HXhirV0k30RltwQghdUNxvD3gj2RBOU9dCcHQ47FHi4fw+F8oE5gpjU+fwolyCuty55tA+Gp+8UUxtlGsm0zG23dgLmtBidZlWBEqehkjU++uPA8N3aKgOYknXXUk6b/CmkrNK8j9g2BteIgZjOvy/r/es4554qLePsrYuNayIGdkZiMxJOy6kQq6GdzVnj3FcRh8S6hCFWAM2kwAJB2PwpVw+bFYm9eLvaiPGlt3AOihWKaqIU6wdqcM03cNcSN8h34f2n4xAArYbEjYqz5XPuHgM/qmidvtAwhYDF8PuYdjEukAaxqWHdmPnSNhcBeF1Dau4XEx9k284BlSDauZCxjoVO4o0MHg7Ki0z4rDX4EgXDbBJWSWsspXKTJEALG3StFJro0GbjmOw47s4Mo+d9c8CSNlzWwCd9yW6V4xfMyB5xGHKJlVJbMwQQYbMuynfxHoNNaHcNwVm5YUN3V9ld/GAit7TBfZUAGApkHfrXDiPfWs7pcOQW3zlnzsAFaQudWMZdPCw39Kz5OTd2vyNJt0t6sYeXbq/gxdFCrde9dVRJhWuMqanX2LaVn3NeBc33cowzGQSpAI2EE+gFO9u6LOHtr/4dpFPvRFDfUE/Gk+xzfdcBUvgzpkvIRJ2ABUHrA1NdGLL8J3QcbFXEWCu9bl2CcLyYG7eI1vXjH6NsBR/mL1k3G7gYiQoaNco+f8AGvonkfhf4Pw/DWograUt+k3jb/Mxrp9TNSxJryZvToO0K5lwa3LDZhOXxasVEDfMQDpBJ+FFa8XbQZSp2IIPuOhryskFOLi/I4ycWmhJ4bjVuLIIMaEiYn0nWN/lXvGYTMUI39k/w036nalzhOEXh+L/AANbpuW3zHxxmW5vE7wyjr1pqvYcXbVy2SwDrEroRPkayy4IeqwcJ9P6fY5MsVJuJXutbtZ1Jz3FQ3BbXVio8h1MjST8K/Va5dMwLdm5ZBAIIurcPSNgI91TD4cW8pCgMid2Lj63GCkaEgSRudPpX6eJQSF8XmwiAfKdh8yarB6bB6WNY0l/u/2Z8IxVeC5iVHd5WLRlySNWMjLuOpory7hDasKh0jb46/fNAsBdJb2Xuaycu3xMa/GmlC/kB7yf5VpafRrj4tprwcuNcMXE4e7Yf2bqMh/WBE/Df4V8yMGS6LZQq9rMrQNJBhl+Y/qa+qKwPtX4Z+DcSZwPBiFFz9b2X+on9asPUWkpLwehgqVwfkRbuJRzcCmcuoMfMa/H5CrvDcUy2GNsZzO0EgHY7fA/Gq1tkzG4UE+0VAksPnAGo+XWvWF4hcvXPCIQfQfQL7wB76cHa0YzTjKixb5ixRyIEykk+IruAdd9IE9Kr8xu7GWkspgnaB008td46078O5rsMFsG2rC2nhjxSw1YzESTLaeutMmHwOEu3BcvWD3pthgt4iMgMZgogEdPF09K6I0m7Mnb6Mn4NYui3mYFV0yllbxDT2ds242pgwnKi3yhxAK29fFoGgQfCu+uZYJ0161pF/nbB2tC6MfJFz/UAj60h85c4NevqcKIAQhmI0Ymcvh01E+o28qbye3gqH8KS97Tr+xoXArmGs2u6s21W3GUiJkdc0+1MmZnesj7ReVRh8RmsgCy4lR9lgYKeu4I9PUasPKPF7b2gHbLcAksx0c6z8R/KlXmHH9/j2UmVXwLroABJj4zWSvyKxZxOmhP9f71ws4VmbwiY1PoBuT6Ub45gwcq21ltzHl6minBOT8XcFw2bFxrVxYDR4WghomRIkbjyqlJNB0LAwWgkgTW0dkODOKwD2TddTYu+EwpGVouDQidGzbEbilRezHFhZ7hzO2tsD6tP1q/2UcSbCcSNlyALk22AYMA06QQSCc2UTPU01P6EqVM0fE8lOts27QslSGlYhQ52dLZDKp3kBgD9aTcRyNjLBBCEhSCGUiRGoO+kR51s9Sr5X2bqVGKNxS8pi8gOuudMpPxXLP1r3g8XZSStvIW1JQW9SJiRlU9ftVsl7DI4h1Vh/iAP30G4hyThbupt5T5oY/2oTQWmZJxl++bWxhry+IxckMQICgEo0MRJ9oiTuOqJxjhStdZwlzDKTojI7Ig2AFzMzR8OvlW+3uzkrPc3iJ/NcAj46GevTrS9xPknFWySLfeDebeX5ZZn5Cq0PRnfDeYO7tJbXJKACQVM+Zhu719xPx3ohf4z3tvucsG61tZKuCZZQ+WRAXKWJAY7CrnEuCAMVu2YYb5kg+ejRr8DXrguIXBpeW3bX8aACWJ8MBgCJn7RPvA1FKS3Ze6pH7xW6blt1BjOGE+Wb/mlT8ENm9bRyhykMG7tg+gMKTHnG/lvRvGPmBXcGQfdEH76D3bKoIyagmGbVuumY6xrtB99J3y+xVUk1QU4Hh1xF1cO9lW725aVbhkMoZociBqAAdCSNOms/SCisI7HuEPcxy3ypFq0LviMR3sBQv6UXGPw6VuZxSD85fmKl99mc2nVI61K4HHW/tr+0K8niVr/wARP2h/OlaMxO535Yz30v2zleVM/wCJNp94gfCrOHvXCPDafOdIAED1zbR/UUx3eIWG9q5bMebL/Ov0cYsD++tD9df51lFOLdPRm8bcrAVnlm7cH45wB9kSfn5/OPSi+G5etJEjPH2th7lGldDx7Dj+/tftr/OvJ5kwv/zFn/uJ/OqUY3bK4IvqgAgCB6V6oaOZcKf/AImz/wBxP51bwmOt3QTbdXAMEqwMHyMVdoo70hdsXLq4jAm7r3lgyhE7PClT6EhdekTT7XLFYcXEZGAIYEEESPlQ1aoadOz5Z4BwG9deLYDMZBLHKg+0M7GCfQa09cL7NxatsWbvLpBAUaW4O6GfaB2nSNxTNexgtMQwIMkQuwy6GegA8zQzFdoFm0rZlJuDa2rKc07HN0HnI901Ok9Gb5S2AuE9m95XloshTObNmcRrpBgR5yKo82cVwaNbs2me9dzw90nNJaFMuQc0fZXT1qnzFzpiMYYutkt7d0hhT5Zzu59+npSPiLRW4MjEwcwg6qdP5DX0pt8uwxycZWuzUcbwbDYay126Hu5RPtZdegAEbkgb9az3iXHDdJyItlT0UsT8WJn5RRDjHOH4Rhe6aRcBGYgaMFkyI26aR50vYeyXbKvpqdhPmaajFdFyy5MnztsM8Nx+e0FPhyQoOmrQdhp0B613tYVLZ7wOSxOxXVfM6Egg+/zneqdnApdtvZt63NLisTq7L4SgGwnN4es6HfSlwngd/FHLYs3LrdQiEx7yNF+MUXy0Z0N/DOL4e26uyq4n2LmcJPqRuPQ/GtQ5a5tvYpgFw9sWhGZ1doA8l8ME+Q+6kLl/sCxtyGxFy3hl6j8o/wAlIUftfCtf5a5Bs4TDiwbly+kEZbmXLrq3hVQCD1zZppKNDcbEXmzm6/iM2G4etxwZW5ctAmehVWGirrBbr001Ibl3ssxPeo1y6lhhqAp7xx5GFOQQdfa6DStH7S+Mvw/hxfDLbWHRIK+EK07KIE6CkDEc/XLV+wQqv34tq2aQFzd2WygHzJqqsngr2bTbxyl8kgn0+s+VerWLDSARI6Az7vnSDwfHFhijm1R4+hIHy++uWB5hVMMrM4Clz3hkwFzuCTHTwkfCg1NHtXQwkf8AB8j616ms+ftCwyuPxqm2EkG2C0EEbqssTHnVwdoOEJg4lVP/ANQFfqyj76dBY61KXMLzHaufk71lyfssCfoxrre40QyoCMzTGpI0BP8ACigDl20rCGAI8iAR9aD47kzCXSWayoYiJWR9NvpXq/xjIBmMQPIax79q6WOLkrLACdRrpHSTRsBS4l2PWXjI+g/NurmB+KlYPqQfdQfF9nl+yqquDsX0Qye6cW2uAyCHDBZjQjxHUbVpWG4oGaPfLCYnyHzqycUAJOg85q1OSHYldnvDHs2GW4l1CbrQt0eICFAAb85YjWT1HSjOKXU0SGJFwggGASATGsRqPTprrpVLELrXPN22wBl1ao31opdSuFrC53C/P3dayooC3VofOdilsNccbrbUsR+lHs/rRTxf4BadSAGGomCQTB1EkGAdjG4OlE7RtWkhcqIvRQAo+A0FWsX1FyMyxvBromUIYCSp0YDzj84eqyOkzS7fFPvOnNuDfC3gt8ZgQqvazMUukEpDJIBOXoYgGd4rL8bxe4YYKpOVHuGdi7BYUDSSTPoKU8ddCTCODTU1qHZkPxF3/wAwfurWY8IvrcUsp6x6gjoa07szP4q9/wCYP3FqMfzFPocqlSpXUQZv2j8Aa53otnKzqHUzHjGhE+sf5qwi5cNssplSGMg7gjcH16V9IdqGPbD4FsSid4bTLImPCxCE7dCV+tY4mCt8aVmw9p7eJUeNVUsr/ZOYQJ2GsH3xSoza2I13GFtjH31Vdq0/gPYBjbsHE3LeHXyH4x/kpCj9r4Vo/AexHh2HgvbbEuOt4yv/AGxCR7waKLSMR4Jw+5ibqW0wzXrVxEk2rfitfmls6jSGBnMSCJ66068E7DsZcDd/ctYYEgBU8ZVQZzAAgFjAGYsTG/lW54bCpbUJbVUUbKoAA9wGgrrRQUI3AexzAYZs7I19/O60gddEELHvBPrTph8MltQqKqKNlUAAe4DSl/mrnq1gHRLlu65dSwKBYEGNZYUGXtiwx/ub494t/wCumFofqlIlrtfwzGBavT/9v/XVtO0yyf7q9/8Aj/10rGWO0flu7jsC1izlzl7bDOYEKZOsGs54x2ZY2cIUtBu7ZQ8MugXJLakEgwYjXTatCXtHsn+6u/Jf9Veh2hWpX8Vd8UxonT9b1prfQnQpvy/i7V5nNsizc7wkAkmcpAzAHr4YHmKWMZjb7WcTg3w7otoOVYq8sxYkjaD7R28utapi+0CzbEtbueZAyaDTfxQN678P5vs4hlVEc5hvCwJEkTPT0mkkNnzrwjBvddraoWOWYCIWHQkZoIj30X/tK7btrhXt929tdO9IyqBmOcpBk66b66xW7YrgOFOrWZafaBIbXTRgwIGu01UwfJGEOI78W7guBcsvcZgQfRifKk+UnTrj+7v/AKJVxdox3kW2y8UtFyhLLcaVywZRxOgEHQ9BWhf2gf7WVMy5LdnMBA1Li5Ovpl8utOo5ZsZgwtpmGzZFkfECa4tyrbN1buuZFIUdBO5PmYMVdjoXOdcWfwfwxqSJAGmhPT1FF2cLa9n2UHU/mj/avXHeVWxFvuwwQEiTEwAeg6n412u8GKqQATpHv6a0DA3Kdwmy5uEybrx1gQsCrmOcAE6yTsY6A7a1y4BwK5Ys5bgglmaAZgHYHpOnSumNt5iFGp121M/8GmmIJcHM2bZ8837xqXxrXXBYU20RSIInTykzXDE3NdifdWM/JSKtyu2Ct5VLxJOg/r+tq4rLGAjfKilu3sBsv3/1JpRW7GwVzTdviyRhmVbu4JAI92ugnzPlSXxfmPEWluBrgNpgqszgEHTKYDeyGMnKBpPpTZxzF6MZidPh/wAUp37JveBDv6Az6TsKU5PwJKzKrOJOd7IICM52nxaMLZg6eEnTbeiA4M1whlfOqkwVIymDPhUjQaDSabLHZ8/4QiOBDur3MtyCbaESRrEiRAHnTDhuR01Nq9NsMQsqDoNNWESdxt0onKTiuHZUIq3y6MiwvDsfaYAZwpPRgRHunat07Inc2L5cEfjhE7+wu+gpY4vwk2GEsG9wPWRr8jTz2c/+7N594T9AP4Vljyyc+MkrNJ44qPKLGupUqV1mBxxeES6jW7iq6MIZWAIYHcEHQiv3DYVLahLaqijZVAAHuA0FdalAEqVKlAEqVKlAGadq1gtfsaT+Lb94UlW7RQhtBlIMnQb9TpTn2r8R7vEWBEyjfvAUl4jFi9be39tSNj8xOk1drjRi0+RXwmGzYjMIkS3Tcb0dwi5RLoCoHVUEes5aT7HMmGJbxOM6uvsfbGXofWu/EuSsSL4tjUXE70SYUqxMTqf66VGVRe7NMSl0HreJtOzd26bnRWmPgCf5U7cJ4Ov4Ot0lszDboBO3+UGdfpWWYfk6+jMy+BreUKZ8LEkSJ8o/hTtZ51bItq3khRpALncmeg+tQpqqRo4NPZc47ayiRbzwhIQAeIgyPqBRTlxMji5eyW1ExmaDEQPCQD59I23pcucwXSst3xXbcW1ny8IP311wt9yHiwoKqpmMxGbVS2dtioJ0Xoa0g+WkZz9m2aVZx9m4wCXEYzsGUnz2melEFSKzXkzit29jSpaUtFhlAiGyRroBPiO1aOt2WjbTrQ00CkmdalSpSKJUqVKAJXnIJmNa9Vxv41E9t1X9JgPvNAHLFHxLQixxC3mKF1DgmVYwdztO/wAKvnHW7pBturgGCVIInyn40G4/ctrauPcUMqqTqAemgHrMVm+xhy2o8qmLIA94g1mfKvEsTh0zuCbV0goGbfoSsGROnTpV/i3Gbl4hs2UDTKugjf39KuibDfE8SgBUQW0MH0/r61QsXjmWQBqKQ8fzn3F+AA6hIaCJzkzMwZgDb19KM8K5yS8FIVhqNPCTofsqxaPhWUouzSL0E+0LMuE762Ye0wg+jEA/wojyVdLYG0W3YZj8Zk/OqHHeJ2L2Ha0xL5ivgAYMYIPkI29K58Fx1yzbE2gqgnwgnwKNh6neY+u5UaTHKcuPG9fQq84Yj8cB6D+P86bOzK5Ni76XI/yg/wATWZcz48NddvwlbbqulsWy6nqJbQgnyjSetPfYtjHuYW+XyyL0SoIB8CzuTWUYP4vLwXzXw+JodAeO86YfCXVt3i4LLmkLIAkjWNeh6UerFe0jEd7xG6AfyS27f+UOY/7ldbdGBp+E51wVz2cRbH6RKfvAUXs4lXEoysPNSD91fOtlqv4d8uoOX1Bj60rFZv8AUrGsPzZetAEYh42HiLD5GfKi2E7SLwBJe24Ak5liB8Ip2Fmn1Ky3/wBuCqwVsOWHVlaPkrDX5imnBdo2FuAH8YoPUrP7pJ+lOxih2yY22mIw+dws23iZ+0KR72LTu1dGDAlhIP8AhcfePpRPtzx9nEYjCvbdWC23BB03YbhoNZm7IkFYn/DBjfrNRyV0Di+zpgsISUJBA0J9RI9mtP4Bxm1bnN4mcli53YmB4xurCAI1G0E0gYJ9FHVVA/2orYMQwiQQdfTWCOo9K7l6VZMdS7Mo53jnaH/F8cS6T4gMusLrprLEAbDaff12A3+KATbsIEEAl9ifQdRtuao2MSMrsBEhhoT4ZYwvlsfITHXWrFhxAkRrqR5SvT0GbzmR5V56wqL34OqWdy6O3DcfdUMLkP4CBsABGpbTUDeInoCZpkwnDr3dko6qCVNwZSWuQhQLmPQZh8FoRhsPkBuMYUrljqZ3ijGG5iuWragHw22a4J1MwZk9fPbc08clbpBki6TbCXZU1om6R+WNy8x0PsSqiDtv99PWM4lbsvN11TwiJO+pmPPas37GdXduvdSfezg/wo9ztw5MTibdp1ZiqMwys4jVAfYIJ9oVtVswbpWGr/O2FXZy36Kt95AFUb3aAmyWXb9IqPumlHj3JK2sLduWzftuihxNy/EKwLTmYgeGRMVc5k5WSzhu9sXMTKPaLC40qbZZQwMrM5W01oonk2GL/Od/olm3+mxY/JTP0qhe5mxDf3zH0t21UftNr9Kr2cCB0FWRZ0qqRk5P6gu/dxFz2rlwjyZz9w0+lVv7JPU/IUeGGPlXoYWmTZV4dzBZwNrLczksxYBVkkQo30A+dUcbzQMbauILTIsrq5E6HNsOug69a8cxcJe4bZUiAG0M6mR11j5Gh1q2olVUo4jMG9ojznZl8iNPdWDWzoi/aXbgVxlYHKNBB2jXT41ZXgov20t531eJJEmcsBiBMD+NULYPnRfAXkVQbgzLJkAxOnQ++rQAfH8IRWZDlcKSswCDHlvQfEcpYd/zMp80JH02phFzvHYqgRJMAGQB0APU1+FKxaaZaYE4fwprEhbtxlJGjNOUDoumnyn5UUHEbhTIS0kEAgBj6GI1PwIMV2Nua8BSplSQRsRpr6VXJ+TKWNN2rTEHEcCcYh1YXAobV3BBY9fiTW0dkyBcPdCiALgAH6i0m4tGdcrExJOnn/Om/smxouW8UFiEvhZHUhFk/PT4Vmoe/kbqft4j5Xy1zFzK7Y3FXFbwvfuxsdAxVen2QK+nOJYsWrNy4dkR3/ZBb+FfLN7g4Z9FgHSQ27H3zHxityGdr2NdQrTG2gjUnXqKsrxVrlq4AuuTz8yAfoTVDiGGbRQp0Me+NP4Vd4fwS/lZ4KACZOkgSTSoQJbFsGAzf18aP8Buh1cNqWyyPMfd1FdsFgVLEmDnAPiE9NxXvEWFso5tqQSVGYTodG0PTz+IrNyt8Tb4dRUyxx7hCC3aZNC06EREb/f9K5cF4oqE2naNSQTt7v69arcQx73VtoQS6qzH3EaaeZgfOrnDsBKXMxykQusCT1C9Z8489Yq4Ql8rFllF+5dAnnLCC9icOuV3Uo092JO/9a0snhJLHKCiSYzGWABiTHX3VoF8LYWBpIn19aCXcAr271wEgoMx1031X76rLCWN19DPDOGRcvqL/DHIJBM7Qfn/AM0ZtXCd9aHY5VF9gjAgLb1BBE5AW1HrNW8I1ep6d3BHLlWw5wfhZvtocqCM79FHr6+Q6/Mhwv4PDWNU8c6qJn3f80Y5c4epwViBo1tSfUkak0O4ry/kllGnkP4V5nqm80vokdmBrEurYvYzFNcMn4DoB5V5x+Iy4a6f8DD56fxrubND+PaWMv23RfrP8KmMUtIHJvbHnsgXL33ollf/ANn8qucdXvOItDOpt2lgo7ofGQD7JE+zQ7s8ulbd5hsWUfJSf/VVvBHPjcQ5+wij4M5/jWi2zOeol5eHBwRca64Ighr14gg7ggvBB8qT+L8K/EXVzXCQtxRNy4dVlRoWjdRT7bpc4iIuXR/jn9oK33sa1glZxZJNK7CPCCLllH+0it8wD/GitrDiKWOR8SThranZVKA/oMyfcorvzPzccELZFh72fNOUgZVXLJkgyfFoOsGpbLSt0MZtCuLoK5XOKIEDswRSobxkLAInWdqTucOcsO+FdbGMVbkrraY5iJGZQwGkidZ9OtKwSt0Nd60p3B0nYxv8KG4zhdu4ATmBGqsrAFT5qcv+xqjwji4/ALbs7XfxcFjMtuN2iSNiepBrly9xMMO7UkqB4cx8WkAgiPcZ9aXFPZdyWgm+BQjVTPnIB9+ixTFh+SrDorFrniCtunUT9n1oMdqceAXJw6egI+RIpSReN29g9uSrJEZrgHoV/wBNeP8Aoaz9q581/wBNMdSs6Nxc/wChrP27nzX/AE1P+hbP27nzX/TTHUooBYvcgWWUr3l1ZBEgpInqJU6125N5Ks8Nt3Ldl7ji4+cm4VJmAumVRppTDUp0Ar9pmP7rhmIb7Sqg9c7Kp+hNYRhsWp9PfWs9t2JP4JZtDe5eBj0RWJ+rLWQWrtsmHQr5lD/6Wn7xTRLYw4a8NwZo5wXA9+Wz+xsR5z0pLt21DDIxIJ8o+BFP39sWbNi2qNBbSY1DaZiZ06zO1J6Kjs7cU5bDZe7hVQNAH5xJE/QUJ4SSpuRGVxl1Hl+d5HdvpTJbD3V9qB8NY6mIryeEKqyTMa+Q+NZO3tHQqiqZnfGXYY2TIH4oAnoqhSPuphsu+JcAld2eNFEnVjtuSas8Ue1dCsIZtQdPdvQ3h9/Jaa59owvqB1rrx5eEdK5eDjyYfiT26jts6cc5eBA7zTddGQ+uwpSwVoMt2w7FRnBYggExIyzHsyJ99HmxE69TQK+ha8wXQu8adSTlH310+rxrim+2cPpclScY9Lo0ng/YdhLtm1da7fVnRGIRrcSRm62yevnRFew3Bj++xP7Vr/8AnWhWLQRVUbKAB7hpXSuOM5RVJnouKe2CcBy3bs2ktKWyoqqJiYURrpvXu5wBG3LfT+VE6lQMWL3Z/YYk5rgnyK/6apY7srw13JmuXhkbMINvUwRr4PWnSpQBmVjAW8HbvfjXFtGuM5OU/k5UnRfJKo8n8ew+Je/csG9Jy5u9AA0mCsT9TVbtQ5gTDNirDLna8fCpJAyPbTM56xnzxG566Gsw4XzNesJlskh4yggD2eukatIGvpWl09GNNp2ab2kcxXrFu2li6LTOxztPiVRERoYknf0oPY57tOLfeXM90oiuVRoLgsJGnUFfjPSl7imGu3bRe66iY8TtrOh1G80u2sKZBVpMiIUzPSPjSjJp2Q4Rapjbw/mjEW7+RXW3bTEK7JoCy3LgLAT4mOplR6/G3xfmbGYom0bVuyqtIJLeICVmSRoQZ90HypZx19Hu96A6sSJ6DTy1ka+vSnPhGAe5Zt3bTE5pJzGTMkEluuo2qMjpGuKK5Kxb4rii2Hts8hs2VszEkhZUETrlMUsgscockD5wNtp3020rUb/Zzac5xduM5glWYAExqAcpIG8DWgdzkrEd+GuXLFtSZyqMxCr9mbep9TGpmnGXLoH7TrwHix/szIFVntFmhvzRmJmOujGI9aP8pcRzW88KGLMDAAmBIGnvr1xTDAWHQQB3bDQAdDrAG/XbWkvB4p1s5LNw5i5bMFPhEDoyiSdqpGcpXtjYObLhuIAwYG4oYAJopIkx7QGvnO3StX5SvTaYeTfeAf51gS8Sv5CmUAeeZvgQIiR/CtD7F8Vc73EJcuvczJbYZzMZSwMe/OPkKqXRONrkatUqVKyOolSpUoAlSpUoAx/tvuu1/Dqu1q2zk6b3GCjTr+T+tZjBnWt4507PXxrs63whIQQyEiFBgSG8yTt1pOudlGMtqQFsXgYiGgjzjMogketNENMSMBhWcgKOsk9B76Zk4DabUs4fzMMPloQKuYXk/FWCxaxcUfZXxjprKzrXZRGhBU+RBB+RrOUnejxPVesy4p0lr8DZwLuDaRWuZWWAYDBYHlOu0anqa/OP8vXBbbuoZSNQGA030k6/Ol236V3XGuoMMRIAPqN4PmKXI3w/1aD+dUJth2z3LYPtFQvoTofkJP6tU+Y+NZLi27cZbYj0ny+FMl+wve5lVUYpEqIEnSY2E+nr8M/4zgWtXGV9958560Rl7014PXjkjkw8o7TLh5iYiAoB85P3Ub5NwXe8Rwy7/jVY/qfjD+7SfgbUsPIa1pnZFhM/EM3/AIdp2+JyoPoxrpnklP5mc8McYP2o22pUqVkdBKlSpQBKlSpQBgn/APofAlcZhroH5SyyfG2xb7rlCrfBBbwpuWgiv3RaFBbUAkhi2uYAQRpqfStF7a8HdyYPEWATcs3zt0DoZ/cA+NIeGV7tl2ujLJZCSfEc0sSwPXxHUHpWsFoyyCC2JZ2lmJPr/Dyrpb4iyjIMkAEfk7cx+llzT6zNfiYYlso1IJEDcxpoOvwpi4NyrYu2rt27eKlEOYC2/g6DUlQz+Sgn49JVjbQtFtta1Psxv58KyD+7uMPgwDfeTSBwmzmcor3ENwG3FpQTcVj7JXMJmBp/KtT5O5YtYMXA7vdZskqEYG2wkEEq5UnUDfpScHJUhc1Ev8TxXc5XyzGm4G8befurpbuC4gaB4lkdYkV543g7bBGcELmGgOkEHRpMn1jz8qSeauacThsS9u2UyeEoCinQgGPgZHwqMcHFjlJSQcxr+H3j+FKOHQ0ZfHl7FpuropPy1+tUO6rogjhyS3RyKGmzszxWTHqPtpcX6Z//AEUFw3A79z2LN1vcjEfOIpj5W5OxtvFWbpslVRwWLMgOU6NpM7E9Kcugx3yTSNbqVKlc56RKlSpQBKlSpQBKlSpQBIrxctBhBAI9RNe6lAA69y7h23sp8Bl/dih+J5IsMPCXT3EH94GmGpSpGEvT4pdxX8GfY/svYsWt4gTIIV00kbSVaY+FLPG+ynGOc2W1dOklXgmBH54Hl51s9SlxRtCKhHjHo+dMVyRjLIhsLdAH2VLj5rNPXYrw8qcVcZSDNu2JBB0zM2/vWtRqVQlGnZKlSpQUSpUqUASpUqUABOcbCthHzkqqlCSASYzAGANesVmeK4NYPjLd7IIQgZAkaRk3zSMpLGQRoBWt8YP4i7+g33GlPkvg9pwXdMzSx1LaFmJJAmJknXpOlXF0ZTVvQm/9Ij8CdxCKSVOmUiYJddCRE79YqtiOUxiCuViEQABEt+AEDWFB1J6nU67xFbSnDrYXKEWPIgH76sqoGwj3VU8ibszhikvJnHL3J5tC2FtAgCGJtgPqS5kuNpJGhkaRtTKOA3c5GabYjLmJMGBPmSNTE7QfOmOpUORqoIVcfyUb1vI13JrMqskak9SKpYrskwl51e6152CqvthQQugJhZn4071KVsrghfwXIWCtBQthSFEDOWfT9Ymi+G4dat/k7aJ+iqj7hVmpRbGopeCVKlSkMlSpUoAlSpUoAlSpUoA//9k="/>
          <p:cNvSpPr>
            <a:spLocks noChangeAspect="1" noChangeArrowheads="1"/>
          </p:cNvSpPr>
          <p:nvPr/>
        </p:nvSpPr>
        <p:spPr bwMode="auto">
          <a:xfrm>
            <a:off x="98425" y="-223838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th-TH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4" name="AutoShape 10" descr="data:image/jpeg;base64,/9j/4AAQSkZJRgABAQAAAQABAAD/2wCEAAkGBhQSERUUExQWFRUWFxYYGBgXGBcdHBgYGh0ZGBgXGBoeHSYfGxojIBcZIC8gJScpLCwsGB4xNTAqNSYsLCkBCQoKDgwOGg8PGikkHCQsLCwsLCwsLSwsLCwsLCwqLCwsLCwsLywsLCwsLCwsLCwsLCwsLCwsKSwsLCwsLCwsLP/AABEIALsBDQMBIgACEQEDEQH/xAAcAAACAwEBAQEAAAAAAAAAAAAFBgAEBwMCCAH/xABMEAACAQIEAwUFAgsHAgMJAQABAhEAAwQSITEFBkEHEyJRYTJxgZGhUrEUIzNCcoKSssHR8BVDYqLS4fEWk1Nzwhc0RFRjg6Oz0wj/xAAaAQADAQEBAQAAAAAAAAAAAAAAAQIDBAUG/8QALREAAgICAgECBgEDBQAAAAAAAAECEQMhEjFBBCITMlFhcYGRBaHwFbHB0eH/2gAMAwEAAhEDEQA/ANxqVKlAEqVKlAEqVK5X8SqCXZVHmxAHzNAHWpQwcfQglAzr0YCA36JOpH+ICPWlDmLni6j5Ay2h6QW+Z/gBSsdD9exCoJZgo8yQB9aXOK9oOGsgwTcP+HQfM/wBrNuIccu3nglgPNpJ92uv3V5wt42iGCq7hgys4LRE6ROWD7p03pk2M+O5u4hiAvc2xYS4YRiIzfrt94A99MXZ9xB3w7JeZmu23YOW1OpJAmZOx8vLpSDxPmrF3ymZfZOZYUgA6H+tau8pcxsvEk70MpxAKMIAQMdVIUbSVA1O7+tArNaqVK/GoKBV3mjCpdNl79tLgiVY5dwCNTAOhHWiVu4rCVIIPUGR8xXzzzJj+/xV650a4xHumF+gFUsNjblozad7Z80Zl+4ivW/064pqWwPpaKk1m/JnFcZcsB2xJJJaBcRXGUaST4W3B/OpwsY7EgSUtXR523ZD8FYEf5686eNxk42h0GM1SaEnmNV/K2r1r1a2WX9u3nUfEireD4pZvfkrtu5G+RlaPfB0rKhFypX5FSgD9qV+TUmgD9qVKlAEqVX4hiTbts4XMVExMe+kw80YnEllw+WVbKx2VD5EmWZvQCspZKfFJtjaqPJjriMWlsS7BR6mgV7nS2zFMOj4hhvl0QfpOdBQYcuIPHi7xuEkaE5UkkKJ1lpLAanUkaUTOdT3dm0LaqYzN4UHsE92q6t4XaIgTbIJrVfc5VLJL7f3ZYt4/EEFrzW7YicqScoGpLOxE6TsoHqa628eA5Vj4hBHqDsfv+VUf7NXe8xutoSGEICZBi0NIlnEtJhoM1av2TdQgDLmUjMdCsjTKI6VM430Ek2tdh628gHzr1S9ybfud29q77dto9rNodd+us0w0RdqzXFPnBSJUpeu8+YNe8m8o7olWnQllMFFUwzHToI9azzjfatiLrFbBFm300BcjzLGQPgNPOqelbNO3Rr2KxiW1zXHVF82IA+Zpc4h2i4W37LF/UCF+Z1PwBrH7/Fi1z8Y7XbkwSzT6xJmmDhuLweVTfKZhrClmI/Z1qORSiNGF50xeLuhbFpbaAjMWJmPUxCkjYb1c49isPhou4k5vsgjMxO8LMxtudPWgP8A1pIAwlvJaBjOwEn9BJga9SfhQTmOw11CxBLERLHMZXxCOgmCNImaSnG6ZXFpWjjxPtRxBk2raWrAYAzreKkxnnafTfUb7ggeH2kxaM10OlxDmuMVOU7g9InTy3pCu4G46yhWOo6iBM/ypvXlVbltRdcMIkFRtME5S07+cVpkSXkwjkfkM8Rw8MO6tHKPz3AUn3LoY199euOcKxFq2GaFHpqT576CrfA8Fe/B1s2fBZEw1yMx1M7eIiZEGNqGcc41ixjrdnEMr2c6DIAALiN4c0DcjUmToQRrWVGtgi/inVSVzHJObUmBtJgEACRuaFNzC1p2RVzXA6towADaMPFJJOoPwrVXW3ctFFy92ylfDEQwjSNNjWGYlDbuspHiVj01kGD9RVKNMhytaPp/heOF6zbujQOitHlIBI+G3wqrzPju5wl651W20e8jKv1Ipe7KuLC5hTazqzWjMAzlV5ZQfjmrn2t41lwYRYm44kGdVXUxGpMlPrWsGuScuhmPhCZIBPwrzvtVrhvFFwwDOGOYkQpiDGh9w009aPcP5htYkhO7RrgIOYr4lAgzMdTpvXqP+qRU3Hj+GVQ58v4OLVuyNJASR008R+80G5JsMmIxAXEXblqyHlbr5TozAHMskGEY5cv3UWwuPNm29walVyrr+e8gHY7KHPwoVa4liLzMbH44w5uWns21nvAAWLoRnOmkidPl56xzn7kJ34HnB8TzpnXPEx4sp13iR4p18qmKs2L35W3bc+bqJHuJEj4GkvD8x3cOgV8O9oKyahpjcO0XdXJB08j12q9xDtBsthLwtOwcFLdtXWDByKXnbSWJ10ihY8iW1/A4p1sZ14Wq/k71+16C4XX9m6HAHuiu1p8SPZuWbw8mVrbfFlLj/IKScDzQHYi1ceVAPiCGT5AEoZ9JNTinNV8KyuLWZlMMRldZEBgGyiR+nUBQ9f2yy/lbDr6oVuD5Ah/8lesPzDh3bILqB/sMcr/sNDfSs55N4linN037/eohyBSoDBwFYzBKkZXWCGPWkPtOxXe42DqLdtVHvMuf3hV48XN0DR9JxXi8WCkqAzQYBMAnoCYMe+DXyrgeacXhvyGJvIBsoclf2DK/Stb7H+eMbj7t5MQyPbtW1OYIFbOzQoJWFiFfp5VWT08oKyTUHTMpB6iD8d6zDAYL8C4g1mfDeSVn7dsn6lSTWpUtc0YBQ63tMyg5ZHWIOvqIrjk1Fqb/AB/P/tEyx8/yjqAlxgxRc6AgEgEgMVJynpqinb80V17liDmOWeonQe/r9KoWrxXUfWgfErVy4xW9cLjQ5R4Uj9Hr+sTUep9Tj9LDnkuvsrf+fs5smTgroL4nmezaGS1N5h0SCAf8T+yPqfSuWAx96683SApMBFBAEzqWOrax5D0qlh7SpAVRtpp+6B090V2w9ts89IjXz9Bt5aAk14MP65PN6iOPHCo3vzJr/iu9L9nKss5SVv8AQcwNsJicw07xcseq7fSPlR+lbiVkPaDMDKZbkaiCup9dp0pjweKW5bV1MhgCK+k6Z346Ta/ZgvavwZ7HE3NsAJfC3QYPtHwvr+kJ/XFKz3SugYMY1J6a/wBfKtg7c+D95gVxCiWw7gn/AMt4Vv8ANkPzrHsNblmO+YBhPX0+YrnyRcpfY7ISUI2uzxZwBOsnU6npNd7lkDdcoHUkknSZCxt0/qa5Yji7BYXSfQaecepq3wvAm+MzsRBjQeQHWlurJsZcJxL8Sqqq5m8IzHSCNCoGpMmI086Gcyc0X7D5LjSmgyoAJKwwJO6zm6bwPiU4dbW2V8OYAECem2sx6Uqc2JN5gR7SqR7xt+6auMUiZTbDXK3MyYhmsuFVSjQGJyqSCM0gat0mB02pg4Rj5slBq1klNxrGxnyI61lXDrmW4kAkjRsonSdf69KN4Lmr8HZjlz5ws6xsTrtvFbS3GjE2XlLHE2nVozK5MAyMryRr+kHqnz+gOEZ9jbZWnMVIEwwzL4hM9KT+RePsMUe8cFLqHXZVI8a6zppIMxqY1q9zRzDhzmDYoswzFBbIKKYMKQoMn1MkdIpRb0U+wVyTxXu3IMgXD5GDGoaW8RA9nYD3nYNz83dYpmX2boD6eezfUH50NwPHRbu5ywZmkMTnMz9p210Oui9KrcZ5juYkqCEXLIXLPUjeTJ2pyvyCqxx7IuYe64miM/5ZTaII0kwyEHzzAL+uaZO2jiFw4iyltwvdpmOoBlzsPMwoMb71kVnEJaKOrObyMHD5gACuqwMpO4BknpsK0Xmax+HXhirV0k30RltwQghdUNxvD3gj2RBOU9dCcHQ47FHi4fw+F8oE5gpjU+fwolyCuty55tA+Gp+8UUxtlGsm0zG23dgLmtBidZlWBEqehkjU++uPA8N3aKgOYknXXUk6b/CmkrNK8j9g2BteIgZjOvy/r/es4554qLePsrYuNayIGdkZiMxJOy6kQq6GdzVnj3FcRh8S6hCFWAM2kwAJB2PwpVw+bFYm9eLvaiPGlt3AOihWKaqIU6wdqcM03cNcSN8h34f2n4xAArYbEjYqz5XPuHgM/qmidvtAwhYDF8PuYdjEukAaxqWHdmPnSNhcBeF1Dau4XEx9k284BlSDauZCxjoVO4o0MHg7Ki0z4rDX4EgXDbBJWSWsspXKTJEALG3StFJro0GbjmOw47s4Mo+d9c8CSNlzWwCd9yW6V4xfMyB5xGHKJlVJbMwQQYbMuynfxHoNNaHcNwVm5YUN3V9ld/GAit7TBfZUAGApkHfrXDiPfWs7pcOQW3zlnzsAFaQudWMZdPCw39Kz5OTd2vyNJt0t6sYeXbq/gxdFCrde9dVRJhWuMqanX2LaVn3NeBc33cowzGQSpAI2EE+gFO9u6LOHtr/4dpFPvRFDfUE/Gk+xzfdcBUvgzpkvIRJ2ABUHrA1NdGLL8J3QcbFXEWCu9bl2CcLyYG7eI1vXjH6NsBR/mL1k3G7gYiQoaNco+f8AGvonkfhf4Pw/DWograUt+k3jb/Mxrp9TNSxJryZvToO0K5lwa3LDZhOXxasVEDfMQDpBJ+FFa8XbQZSp2IIPuOhryskFOLi/I4ycWmhJ4bjVuLIIMaEiYn0nWN/lXvGYTMUI39k/w036nalzhOEXh+L/AANbpuW3zHxxmW5vE7wyjr1pqvYcXbVy2SwDrEroRPkayy4IeqwcJ9P6fY5MsVJuJXutbtZ1Jz3FQ3BbXVio8h1MjST8K/Va5dMwLdm5ZBAIIurcPSNgI91TD4cW8pCgMid2Lj63GCkaEgSRudPpX6eJQSF8XmwiAfKdh8yarB6bB6WNY0l/u/2Z8IxVeC5iVHd5WLRlySNWMjLuOpory7hDasKh0jb46/fNAsBdJb2Xuaycu3xMa/GmlC/kB7yf5VpafRrj4tprwcuNcMXE4e7Yf2bqMh/WBE/Df4V8yMGS6LZQq9rMrQNJBhl+Y/qa+qKwPtX4Z+DcSZwPBiFFz9b2X+on9asPUWkpLwehgqVwfkRbuJRzcCmcuoMfMa/H5CrvDcUy2GNsZzO0EgHY7fA/Gq1tkzG4UE+0VAksPnAGo+XWvWF4hcvXPCIQfQfQL7wB76cHa0YzTjKixb5ixRyIEykk+IruAdd9IE9Kr8xu7GWkspgnaB008td46078O5rsMFsG2rC2nhjxSw1YzESTLaeutMmHwOEu3BcvWD3pthgt4iMgMZgogEdPF09K6I0m7Mnb6Mn4NYui3mYFV0yllbxDT2ds242pgwnKi3yhxAK29fFoGgQfCu+uZYJ0161pF/nbB2tC6MfJFz/UAj60h85c4NevqcKIAQhmI0Ymcvh01E+o28qbye3gqH8KS97Tr+xoXArmGs2u6s21W3GUiJkdc0+1MmZnesj7ReVRh8RmsgCy4lR9lgYKeu4I9PUasPKPF7b2gHbLcAksx0c6z8R/KlXmHH9/j2UmVXwLroABJj4zWSvyKxZxOmhP9f71ws4VmbwiY1PoBuT6Ub45gwcq21ltzHl6minBOT8XcFw2bFxrVxYDR4WghomRIkbjyqlJNB0LAwWgkgTW0dkODOKwD2TddTYu+EwpGVouDQidGzbEbilRezHFhZ7hzO2tsD6tP1q/2UcSbCcSNlyALk22AYMA06QQSCc2UTPU01P6EqVM0fE8lOts27QslSGlYhQ52dLZDKp3kBgD9aTcRyNjLBBCEhSCGUiRGoO+kR51s9Sr5X2bqVGKNxS8pi8gOuudMpPxXLP1r3g8XZSStvIW1JQW9SJiRlU9ftVsl7DI4h1Vh/iAP30G4hyThbupt5T5oY/2oTQWmZJxl++bWxhry+IxckMQICgEo0MRJ9oiTuOqJxjhStdZwlzDKTojI7Ig2AFzMzR8OvlW+3uzkrPc3iJ/NcAj46GevTrS9xPknFWySLfeDebeX5ZZn5Cq0PRnfDeYO7tJbXJKACQVM+Zhu719xPx3ohf4z3tvucsG61tZKuCZZQ+WRAXKWJAY7CrnEuCAMVu2YYb5kg+ejRr8DXrguIXBpeW3bX8aACWJ8MBgCJn7RPvA1FKS3Ze6pH7xW6blt1BjOGE+Wb/mlT8ENm9bRyhykMG7tg+gMKTHnG/lvRvGPmBXcGQfdEH76D3bKoIyagmGbVuumY6xrtB99J3y+xVUk1QU4Hh1xF1cO9lW725aVbhkMoZociBqAAdCSNOms/SCisI7HuEPcxy3ypFq0LviMR3sBQv6UXGPw6VuZxSD85fmKl99mc2nVI61K4HHW/tr+0K8niVr/wARP2h/OlaMxO535Yz30v2zleVM/wCJNp94gfCrOHvXCPDafOdIAED1zbR/UUx3eIWG9q5bMebL/Ov0cYsD++tD9df51lFOLdPRm8bcrAVnlm7cH45wB9kSfn5/OPSi+G5etJEjPH2th7lGldDx7Dj+/tftr/OvJ5kwv/zFn/uJ/OqUY3bK4IvqgAgCB6V6oaOZcKf/AImz/wBxP51bwmOt3QTbdXAMEqwMHyMVdoo70hdsXLq4jAm7r3lgyhE7PClT6EhdekTT7XLFYcXEZGAIYEEESPlQ1aoadOz5Z4BwG9deLYDMZBLHKg+0M7GCfQa09cL7NxatsWbvLpBAUaW4O6GfaB2nSNxTNexgtMQwIMkQuwy6GegA8zQzFdoFm0rZlJuDa2rKc07HN0HnI901Ok9Gb5S2AuE9m95XloshTObNmcRrpBgR5yKo82cVwaNbs2me9dzw90nNJaFMuQc0fZXT1qnzFzpiMYYutkt7d0hhT5Zzu59+npSPiLRW4MjEwcwg6qdP5DX0pt8uwxycZWuzUcbwbDYay126Hu5RPtZdegAEbkgb9az3iXHDdJyItlT0UsT8WJn5RRDjHOH4Rhe6aRcBGYgaMFkyI26aR50vYeyXbKvpqdhPmaajFdFyy5MnztsM8Nx+e0FPhyQoOmrQdhp0B613tYVLZ7wOSxOxXVfM6Egg+/zneqdnApdtvZt63NLisTq7L4SgGwnN4es6HfSlwngd/FHLYs3LrdQiEx7yNF+MUXy0Z0N/DOL4e26uyq4n2LmcJPqRuPQ/GtQ5a5tvYpgFw9sWhGZ1doA8l8ME+Q+6kLl/sCxtyGxFy3hl6j8o/wAlIUftfCtf5a5Bs4TDiwbly+kEZbmXLrq3hVQCD1zZppKNDcbEXmzm6/iM2G4etxwZW5ctAmehVWGirrBbr001Ibl3ssxPeo1y6lhhqAp7xx5GFOQQdfa6DStH7S+Mvw/hxfDLbWHRIK+EK07KIE6CkDEc/XLV+wQqv34tq2aQFzd2WygHzJqqsngr2bTbxyl8kgn0+s+VerWLDSARI6Az7vnSDwfHFhijm1R4+hIHy++uWB5hVMMrM4Clz3hkwFzuCTHTwkfCg1NHtXQwkf8AB8j616ms+ftCwyuPxqm2EkG2C0EEbqssTHnVwdoOEJg4lVP/ANQFfqyj76dBY61KXMLzHaufk71lyfssCfoxrre40QyoCMzTGpI0BP8ACigDl20rCGAI8iAR9aD47kzCXSWayoYiJWR9NvpXq/xjIBmMQPIax79q6WOLkrLACdRrpHSTRsBS4l2PWXjI+g/NurmB+KlYPqQfdQfF9nl+yqquDsX0Qye6cW2uAyCHDBZjQjxHUbVpWG4oGaPfLCYnyHzqycUAJOg85q1OSHYldnvDHs2GW4l1CbrQt0eICFAAb85YjWT1HSjOKXU0SGJFwggGASATGsRqPTprrpVLELrXPN22wBl1ao31opdSuFrC53C/P3dayooC3VofOdilsNccbrbUsR+lHs/rRTxf4BadSAGGomCQTB1EkGAdjG4OlE7RtWkhcqIvRQAo+A0FWsX1FyMyxvBromUIYCSp0YDzj84eqyOkzS7fFPvOnNuDfC3gt8ZgQqvazMUukEpDJIBOXoYgGd4rL8bxe4YYKpOVHuGdi7BYUDSSTPoKU8ddCTCODTU1qHZkPxF3/wAwfurWY8IvrcUsp6x6gjoa07szP4q9/wCYP3FqMfzFPocqlSpXUQZv2j8Aa53otnKzqHUzHjGhE+sf5qwi5cNssplSGMg7gjcH16V9IdqGPbD4FsSid4bTLImPCxCE7dCV+tY4mCt8aVmw9p7eJUeNVUsr/ZOYQJ2GsH3xSoza2I13GFtjH31Vdq0/gPYBjbsHE3LeHXyH4x/kpCj9r4Vo/AexHh2HgvbbEuOt4yv/AGxCR7waKLSMR4Jw+5ibqW0wzXrVxEk2rfitfmls6jSGBnMSCJ66068E7DsZcDd/ctYYEgBU8ZVQZzAAgFjAGYsTG/lW54bCpbUJbVUUbKoAA9wGgrrRQUI3AexzAYZs7I19/O60gddEELHvBPrTph8MltQqKqKNlUAAe4DSl/mrnq1gHRLlu65dSwKBYEGNZYUGXtiwx/ub494t/wCumFofqlIlrtfwzGBavT/9v/XVtO0yyf7q9/8Aj/10rGWO0flu7jsC1izlzl7bDOYEKZOsGs54x2ZY2cIUtBu7ZQ8MugXJLakEgwYjXTatCXtHsn+6u/Jf9Veh2hWpX8Vd8UxonT9b1prfQnQpvy/i7V5nNsizc7wkAkmcpAzAHr4YHmKWMZjb7WcTg3w7otoOVYq8sxYkjaD7R28utapi+0CzbEtbueZAyaDTfxQN678P5vs4hlVEc5hvCwJEkTPT0mkkNnzrwjBvddraoWOWYCIWHQkZoIj30X/tK7btrhXt929tdO9IyqBmOcpBk66b66xW7YrgOFOrWZafaBIbXTRgwIGu01UwfJGEOI78W7guBcsvcZgQfRifKk+UnTrj+7v/AKJVxdox3kW2y8UtFyhLLcaVywZRxOgEHQ9BWhf2gf7WVMy5LdnMBA1Li5Ovpl8utOo5ZsZgwtpmGzZFkfECa4tyrbN1buuZFIUdBO5PmYMVdjoXOdcWfwfwxqSJAGmhPT1FF2cLa9n2UHU/mj/avXHeVWxFvuwwQEiTEwAeg6n412u8GKqQATpHv6a0DA3Kdwmy5uEybrx1gQsCrmOcAE6yTsY6A7a1y4BwK5Ys5bgglmaAZgHYHpOnSumNt5iFGp121M/8GmmIJcHM2bZ8837xqXxrXXBYU20RSIInTykzXDE3NdifdWM/JSKtyu2Ct5VLxJOg/r+tq4rLGAjfKilu3sBsv3/1JpRW7GwVzTdviyRhmVbu4JAI92ugnzPlSXxfmPEWluBrgNpgqszgEHTKYDeyGMnKBpPpTZxzF6MZidPh/wAUp37JveBDv6Az6TsKU5PwJKzKrOJOd7IICM52nxaMLZg6eEnTbeiA4M1whlfOqkwVIymDPhUjQaDSabLHZ8/4QiOBDur3MtyCbaESRrEiRAHnTDhuR01Nq9NsMQsqDoNNWESdxt0onKTiuHZUIq3y6MiwvDsfaYAZwpPRgRHunat07Inc2L5cEfjhE7+wu+gpY4vwk2GEsG9wPWRr8jTz2c/+7N594T9AP4Vljyyc+MkrNJ44qPKLGupUqV1mBxxeES6jW7iq6MIZWAIYHcEHQiv3DYVLahLaqijZVAAHuA0FdalAEqVKlAEqVKlAGadq1gtfsaT+Lb94UlW7RQhtBlIMnQb9TpTn2r8R7vEWBEyjfvAUl4jFi9be39tSNj8xOk1drjRi0+RXwmGzYjMIkS3Tcb0dwi5RLoCoHVUEes5aT7HMmGJbxOM6uvsfbGXofWu/EuSsSL4tjUXE70SYUqxMTqf66VGVRe7NMSl0HreJtOzd26bnRWmPgCf5U7cJ4Ov4Ot0lszDboBO3+UGdfpWWYfk6+jMy+BreUKZ8LEkSJ8o/hTtZ51bItq3khRpALncmeg+tQpqqRo4NPZc47ayiRbzwhIQAeIgyPqBRTlxMji5eyW1ExmaDEQPCQD59I23pcucwXSst3xXbcW1ny8IP311wt9yHiwoKqpmMxGbVS2dtioJ0Xoa0g+WkZz9m2aVZx9m4wCXEYzsGUnz2melEFSKzXkzit29jSpaUtFhlAiGyRroBPiO1aOt2WjbTrQ00CkmdalSpSKJUqVKAJXnIJmNa9Vxv41E9t1X9JgPvNAHLFHxLQixxC3mKF1DgmVYwdztO/wAKvnHW7pBturgGCVIInyn40G4/ctrauPcUMqqTqAemgHrMVm+xhy2o8qmLIA94g1mfKvEsTh0zuCbV0goGbfoSsGROnTpV/i3Gbl4hs2UDTKugjf39KuibDfE8SgBUQW0MH0/r61QsXjmWQBqKQ8fzn3F+AA6hIaCJzkzMwZgDb19KM8K5yS8FIVhqNPCTofsqxaPhWUouzSL0E+0LMuE762Ye0wg+jEA/wojyVdLYG0W3YZj8Zk/OqHHeJ2L2Ha0xL5ivgAYMYIPkI29K58Fx1yzbE2gqgnwgnwKNh6neY+u5UaTHKcuPG9fQq84Yj8cB6D+P86bOzK5Ni76XI/yg/wATWZcz48NddvwlbbqulsWy6nqJbQgnyjSetPfYtjHuYW+XyyL0SoIB8CzuTWUYP4vLwXzXw+JodAeO86YfCXVt3i4LLmkLIAkjWNeh6UerFe0jEd7xG6AfyS27f+UOY/7ldbdGBp+E51wVz2cRbH6RKfvAUXs4lXEoysPNSD91fOtlqv4d8uoOX1Bj60rFZv8AUrGsPzZetAEYh42HiLD5GfKi2E7SLwBJe24Ak5liB8Ip2Fmn1Ky3/wBuCqwVsOWHVlaPkrDX5imnBdo2FuAH8YoPUrP7pJ+lOxih2yY22mIw+dws23iZ+0KR72LTu1dGDAlhIP8AhcfePpRPtzx9nEYjCvbdWC23BB03YbhoNZm7IkFYn/DBjfrNRyV0Di+zpgsISUJBA0J9RI9mtP4Bxm1bnN4mcli53YmB4xurCAI1G0E0gYJ9FHVVA/2orYMQwiQQdfTWCOo9K7l6VZMdS7Mo53jnaH/F8cS6T4gMusLrprLEAbDaff12A3+KATbsIEEAl9ifQdRtuao2MSMrsBEhhoT4ZYwvlsfITHXWrFhxAkRrqR5SvT0GbzmR5V56wqL34OqWdy6O3DcfdUMLkP4CBsABGpbTUDeInoCZpkwnDr3dko6qCVNwZSWuQhQLmPQZh8FoRhsPkBuMYUrljqZ3ijGG5iuWragHw22a4J1MwZk9fPbc08clbpBki6TbCXZU1om6R+WNy8x0PsSqiDtv99PWM4lbsvN11TwiJO+pmPPas37GdXduvdSfezg/wo9ztw5MTibdp1ZiqMwys4jVAfYIJ9oVtVswbpWGr/O2FXZy36Kt95AFUb3aAmyWXb9IqPumlHj3JK2sLduWzftuihxNy/EKwLTmYgeGRMVc5k5WSzhu9sXMTKPaLC40qbZZQwMrM5W01oonk2GL/Od/olm3+mxY/JTP0qhe5mxDf3zH0t21UftNr9Kr2cCB0FWRZ0qqRk5P6gu/dxFz2rlwjyZz9w0+lVv7JPU/IUeGGPlXoYWmTZV4dzBZwNrLczksxYBVkkQo30A+dUcbzQMbauILTIsrq5E6HNsOug69a8cxcJe4bZUiAG0M6mR11j5Gh1q2olVUo4jMG9ojznZl8iNPdWDWzoi/aXbgVxlYHKNBB2jXT41ZXgov20t531eJJEmcsBiBMD+NULYPnRfAXkVQbgzLJkAxOnQ++rQAfH8IRWZDlcKSswCDHlvQfEcpYd/zMp80JH02phFzvHYqgRJMAGQB0APU1+FKxaaZaYE4fwprEhbtxlJGjNOUDoumnyn5UUHEbhTIS0kEAgBj6GI1PwIMV2Nua8BSplSQRsRpr6VXJ+TKWNN2rTEHEcCcYh1YXAobV3BBY9fiTW0dkyBcPdCiALgAH6i0m4tGdcrExJOnn/Om/smxouW8UFiEvhZHUhFk/PT4Vmoe/kbqft4j5Xy1zFzK7Y3FXFbwvfuxsdAxVen2QK+nOJYsWrNy4dkR3/ZBb+FfLN7g4Z9FgHSQ27H3zHxityGdr2NdQrTG2gjUnXqKsrxVrlq4AuuTz8yAfoTVDiGGbRQp0Me+NP4Vd4fwS/lZ4KACZOkgSTSoQJbFsGAzf18aP8Buh1cNqWyyPMfd1FdsFgVLEmDnAPiE9NxXvEWFso5tqQSVGYTodG0PTz+IrNyt8Tb4dRUyxx7hCC3aZNC06EREb/f9K5cF4oqE2naNSQTt7v69arcQx73VtoQS6qzH3EaaeZgfOrnDsBKXMxykQusCT1C9Z8489Yq4Ql8rFllF+5dAnnLCC9icOuV3Uo092JO/9a0snhJLHKCiSYzGWABiTHX3VoF8LYWBpIn19aCXcAr271wEgoMx1031X76rLCWN19DPDOGRcvqL/DHIJBM7Qfn/AM0ZtXCd9aHY5VF9gjAgLb1BBE5AW1HrNW8I1ep6d3BHLlWw5wfhZvtocqCM79FHr6+Q6/Mhwv4PDWNU8c6qJn3f80Y5c4epwViBo1tSfUkak0O4ry/kllGnkP4V5nqm80vokdmBrEurYvYzFNcMn4DoB5V5x+Iy4a6f8DD56fxrubND+PaWMv23RfrP8KmMUtIHJvbHnsgXL33ollf/ANn8qucdXvOItDOpt2lgo7ofGQD7JE+zQ7s8ulbd5hsWUfJSf/VVvBHPjcQ5+wij4M5/jWi2zOeol5eHBwRca64Ighr14gg7ggvBB8qT+L8K/EXVzXCQtxRNy4dVlRoWjdRT7bpc4iIuXR/jn9oK33sa1glZxZJNK7CPCCLllH+0it8wD/GitrDiKWOR8SThranZVKA/oMyfcorvzPzccELZFh72fNOUgZVXLJkgyfFoOsGpbLSt0MZtCuLoK5XOKIEDswRSobxkLAInWdqTucOcsO+FdbGMVbkrraY5iJGZQwGkidZ9OtKwSt0Nd60p3B0nYxv8KG4zhdu4ATmBGqsrAFT5qcv+xqjwji4/ALbs7XfxcFjMtuN2iSNiepBrly9xMMO7UkqB4cx8WkAgiPcZ9aXFPZdyWgm+BQjVTPnIB9+ixTFh+SrDorFrniCtunUT9n1oMdqceAXJw6egI+RIpSReN29g9uSrJEZrgHoV/wBNeP8Aoaz9q581/wBNMdSs6Nxc/wChrP27nzX/AE1P+hbP27nzX/TTHUooBYvcgWWUr3l1ZBEgpInqJU6125N5Ks8Nt3Ldl7ji4+cm4VJmAumVRppTDUp0Ar9pmP7rhmIb7Sqg9c7Kp+hNYRhsWp9PfWs9t2JP4JZtDe5eBj0RWJ+rLWQWrtsmHQr5lD/6Wn7xTRLYw4a8NwZo5wXA9+Wz+xsR5z0pLt21DDIxIJ8o+BFP39sWbNi2qNBbSY1DaZiZ06zO1J6Kjs7cU5bDZe7hVQNAH5xJE/QUJ4SSpuRGVxl1Hl+d5HdvpTJbD3V9qB8NY6mIryeEKqyTMa+Q+NZO3tHQqiqZnfGXYY2TIH4oAnoqhSPuphsu+JcAld2eNFEnVjtuSas8Ue1dCsIZtQdPdvQ3h9/Jaa59owvqB1rrx5eEdK5eDjyYfiT26jts6cc5eBA7zTddGQ+uwpSwVoMt2w7FRnBYggExIyzHsyJ99HmxE69TQK+ha8wXQu8adSTlH310+rxrim+2cPpclScY9Lo0ng/YdhLtm1da7fVnRGIRrcSRm62yevnRFew3Bj++xP7Vr/8AnWhWLQRVUbKAB7hpXSuOM5RVJnouKe2CcBy3bs2ktKWyoqqJiYURrpvXu5wBG3LfT+VE6lQMWL3Z/YYk5rgnyK/6apY7srw13JmuXhkbMINvUwRr4PWnSpQBmVjAW8HbvfjXFtGuM5OU/k5UnRfJKo8n8ew+Je/csG9Jy5u9AA0mCsT9TVbtQ5gTDNirDLna8fCpJAyPbTM56xnzxG566Gsw4XzNesJlskh4yggD2eukatIGvpWl09GNNp2ab2kcxXrFu2li6LTOxztPiVRERoYknf0oPY57tOLfeXM90oiuVRoLgsJGnUFfjPSl7imGu3bRe66iY8TtrOh1G80u2sKZBVpMiIUzPSPjSjJp2Q4Rapjbw/mjEW7+RXW3bTEK7JoCy3LgLAT4mOplR6/G3xfmbGYom0bVuyqtIJLeICVmSRoQZ90HypZx19Hu96A6sSJ6DTy1ka+vSnPhGAe5Zt3bTE5pJzGTMkEluuo2qMjpGuKK5Kxb4rii2Hts8hs2VszEkhZUETrlMUsgscockD5wNtp3020rUb/Zzac5xduM5glWYAExqAcpIG8DWgdzkrEd+GuXLFtSZyqMxCr9mbep9TGpmnGXLoH7TrwHix/szIFVntFmhvzRmJmOujGI9aP8pcRzW88KGLMDAAmBIGnvr1xTDAWHQQB3bDQAdDrAG/XbWkvB4p1s5LNw5i5bMFPhEDoyiSdqpGcpXtjYObLhuIAwYG4oYAJopIkx7QGvnO3StX5SvTaYeTfeAf51gS8Sv5CmUAeeZvgQIiR/CtD7F8Vc73EJcuvczJbYZzMZSwMe/OPkKqXRONrkatUqVKyOolSpUoAlSpUoAx/tvuu1/Dqu1q2zk6b3GCjTr+T+tZjBnWt4507PXxrs63whIQQyEiFBgSG8yTt1pOudlGMtqQFsXgYiGgjzjMogketNENMSMBhWcgKOsk9B76Zk4DabUs4fzMMPloQKuYXk/FWCxaxcUfZXxjprKzrXZRGhBU+RBB+RrOUnejxPVesy4p0lr8DZwLuDaRWuZWWAYDBYHlOu0anqa/OP8vXBbbuoZSNQGA030k6/Ol236V3XGuoMMRIAPqN4PmKXI3w/1aD+dUJth2z3LYPtFQvoTofkJP6tU+Y+NZLi27cZbYj0ny+FMl+wve5lVUYpEqIEnSY2E+nr8M/4zgWtXGV9958560Rl7014PXjkjkw8o7TLh5iYiAoB85P3Ub5NwXe8Rwy7/jVY/qfjD+7SfgbUsPIa1pnZFhM/EM3/AIdp2+JyoPoxrpnklP5mc8McYP2o22pUqVkdBKlSpQBKlSpQBgn/APofAlcZhroH5SyyfG2xb7rlCrfBBbwpuWgiv3RaFBbUAkhi2uYAQRpqfStF7a8HdyYPEWATcs3zt0DoZ/cA+NIeGV7tl2ujLJZCSfEc0sSwPXxHUHpWsFoyyCC2JZ2lmJPr/Dyrpb4iyjIMkAEfk7cx+llzT6zNfiYYlso1IJEDcxpoOvwpi4NyrYu2rt27eKlEOYC2/g6DUlQz+Sgn49JVjbQtFtta1Psxv58KyD+7uMPgwDfeTSBwmzmcor3ENwG3FpQTcVj7JXMJmBp/KtT5O5YtYMXA7vdZskqEYG2wkEEq5UnUDfpScHJUhc1Ev8TxXc5XyzGm4G8befurpbuC4gaB4lkdYkV543g7bBGcELmGgOkEHRpMn1jz8qSeauacThsS9u2UyeEoCinQgGPgZHwqMcHFjlJSQcxr+H3j+FKOHQ0ZfHl7FpuropPy1+tUO6rogjhyS3RyKGmzszxWTHqPtpcX6Z//AEUFw3A79z2LN1vcjEfOIpj5W5OxtvFWbpslVRwWLMgOU6NpM7E9Kcugx3yTSNbqVKlc56RKlSpQBKlSpQBKlSpQBIrxctBhBAI9RNe6lAA69y7h23sp8Bl/dih+J5IsMPCXT3EH94GmGpSpGEvT4pdxX8GfY/svYsWt4gTIIV00kbSVaY+FLPG+ynGOc2W1dOklXgmBH54Hl51s9SlxRtCKhHjHo+dMVyRjLIhsLdAH2VLj5rNPXYrw8qcVcZSDNu2JBB0zM2/vWtRqVQlGnZKlSpQUSpUqUASpUqUABOcbCthHzkqqlCSASYzAGANesVmeK4NYPjLd7IIQgZAkaRk3zSMpLGQRoBWt8YP4i7+g33GlPkvg9pwXdMzSx1LaFmJJAmJknXpOlXF0ZTVvQm/9Ij8CdxCKSVOmUiYJddCRE79YqtiOUxiCuViEQABEt+AEDWFB1J6nU67xFbSnDrYXKEWPIgH76sqoGwj3VU8ibszhikvJnHL3J5tC2FtAgCGJtgPqS5kuNpJGhkaRtTKOA3c5GabYjLmJMGBPmSNTE7QfOmOpUORqoIVcfyUb1vI13JrMqskak9SKpYrskwl51e6152CqvthQQugJhZn4071KVsrghfwXIWCtBQthSFEDOWfT9Ymi+G4dat/k7aJ+iqj7hVmpRbGopeCVKlSkMlSpUoAlSpUoAlSpUoA//9k="/>
          <p:cNvSpPr>
            <a:spLocks noChangeAspect="1" noChangeArrowheads="1"/>
          </p:cNvSpPr>
          <p:nvPr/>
        </p:nvSpPr>
        <p:spPr bwMode="auto">
          <a:xfrm>
            <a:off x="98425" y="-223838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th-TH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6" name="AutoShape 12" descr="data:image/jpeg;base64,/9j/4AAQSkZJRgABAQAAAQABAAD/2wCEAAkGBhQSERUUEhQVFRQWGBgXGRcXFxgXFxgYGhUVFxoUGBcYHCYgGBwjGRcUHy8gIycpLCwsFx4xNTAqNScrLCkBCQoKDgwOGg8PGikcHiQpKSwsKSkpKSkpKSksLCwpLCwpKSkpLCwsLCwpLCwpKSwsKSwsLCwpLCksLCwpKSksKf/AABEIAQMAwwMBIgACEQEDEQH/xAAcAAACAgMBAQAAAAAAAAAAAAAEBQMGAAECBwj/xABCEAABAwIEAwYDBgQDBwUAAAABAgMRACEEBRIxQVFhBhMicYGRMqGxFEJSwdHwByNi4YKS8RUzU3KissIkNENjo//EABoBAAIDAQEAAAAAAAAAAAAAAAECAAMEBQb/xAAmEQACAgICAgICAwEBAAAAAAAAAQIRAyESMQRBE1EicQUykYFh/9oADAMBAAIRAxEAPwC1pNdA1EFVsKrWZSHEGHmjzC0/IKH/AG0dNLscq7R5OD5hQo4KqCskBrhZrQVf98q5Wfp+YoBD2FW9B9KmCqDwyregogKoDEwVXU1CFVvVUCShVbJqHVXU1AHc1k1HqrNVQJ2TXM1yVVxrpWMTA1uajSa6mlCdV027HlXE1zNI2FB5gi1/UD0vtWi8UjwrUOQBMR60G28R+lb1yZpUO5aCxjneCz6pSfyqdvM1jfSfSPoaCSa6Bp0kJYf/ALWVyT8/1rKBmso0iWyrk1sGsDrqnPChSkjZInVEXIv4uNTnFIUCEqSTcQAkqkAzYjpxrmT/AJb465Ypb+qdfsvl4ldSQuzQ+BJ5LbP/AFgfnR+qlecvamFqECBqtt4SD6bUwCq7ClasxtejsquPP8jWln6fpSrEdo2EkStQ2MlB29JipU56wq4dTx3ChxA4jba9C0Hi/ocYc29P1olKqVMY9vbvEWH408+pphMWoJhon1VvVUIVXQVRISg1sKqPVWTUISTWE1HNaJqWQ7muCa4U5WBVIxidBruaiSa6CqVkOwawmuZrSlUjGRk12g1EDWwaWw0EpVUgNDoVUyTTJgZLWVyDWVZYpT+0LzqWIac7slc6gASPCrn5Vy1hE6EgpBsDsN9yfe9Oc3yNbgSO7ciZVpgkQLQk3IM8+FR4fIHtKRp8UXSVCRFhOwvvWaGXDzZbPlSFGZIlh0c0L/7TU+DelCDzSk+4Bpk92YeKVSlNwR8QPCOE0oyRhamGvCZCEg22ISAQa1xnGXTsoaYDjOzyFK1SqYSIsRvyigsyxGFCFhYWlxMJACUkKIBAtIgSkcNudWR3CLNgkk8hc71WsRlKncR3ysK7rQtOlQMJlBAhciwgGPTzqNUx1O1s6b7PLUEEFHwixkDgb2vwq1YFBS2kKiQIMbVGjDrSApSSkH24WmpxQRHKyYKrsKobXUiTTChANbmoga3NQh3NYTXBVXU86VsKBMQ4QelRM4iVjqDboNq1jwDdKhwIuL/rQ2ABLgnrcfSgwjxJrtN9qiSab4JgJAJ3PypQWCjBL5R51pzBHmD6/rR6sSKHdcB2o8QciJvLifvJ+tSjJVc0+lQrbVuJorC5vFl+/wCtI8b9DKa9g6sCsEiJjlv7G9cJVT5DosZ6g+fWoszwOrxJHiG/UfrSrQzEbmJIMBBPUEVlcLmaymAMMT2rwzeoFSAU7jWJ5xA49KWr/iSwPuj3rzBfYnMVkn7M9J56R1uZE+dMMF2HzVFgz4SZIUtq55m88qyK4Q6Un/hdwv2XV3+KSJ8KBHOTzjhQGc9oie7cZXGuSoBItI+E7gi53FJh/D/M1qClIZSR/wDb1nYWN70U9/D7GMnvFOJdSqStKAdSTAsPxX402PNK6ceJHiX2GKbfWAo4wIJvpS0iBNwJ4wI4b1T19pn0ZgrCqeUtKlpSHPCnTqCVFWjQdViRE9atzGAJA8LiiQJllYMxtAUBbaYvvWKyoJUFnDjUTAJw1523N61uaKeDJcHhHOGMcUOUIHtAp3qVy+dV5eZqaCjGgJHi/lqECY9KrWc/xOfbVDKkqEfekGelxTfLFBWCclZ6PB5VhSfw/v2rxxX8WcdqEhBANwNQJHKdRj2pvl38UytxPfFxpAI1CyiobEBceHnJGwPShLPx9N/okfHcvaX7PSu7V+GtFpR2B9jRGGylLrXeIeW4DBSULQQoRsCEwb2pUcEZhTjoI5kfPwzTLKmK8Vewksq5fKo8Rh1KQpIIEgiahGBufG4f8ZitIwSJjxn/ABr/AFo8gca9i3EocZBUgQR95MQfbj51IO17yUnWhtYAtqQJ3A3FN2cOkbTyuSbcrk0p7S5MhpLilEhCBqOmJgXsCLyIgTQcvsPGxW722cJBDaUxyKiPZUx6U1yjtqp1zS6lITpUZEzIExvxvVHXi2oBPfAG/wACNjcffrtWb4dCdaXFkj7mkAyfyockFwdHo2FzTvGwuImbTtBovDYoTeqT2fzPU0dOrSFWKhBNhNqYLxp51YtlPGmXB7PEpEUpfzIHiKq72PNDOZiaNpBotmE7RKaVa4O6TsfI8D196umXZih9vvG+O44gj7p614uvMaaZB2vUy8hCAVa7rHAxICNjCjNjzIHlVNJ7HVnqrmCbUZULnetVCMwHl0O46VlKEN75UCwHSCT+VRO4oJ+IweU3/wAqb0txWP1EjUTHAEhPWyLn1IFDuvNtp8QBm+mwHqNv+6s22aONDj7cFJlMAcyYHrFqiGN0pAJ1mBcWBJGwgSfQUgfzIuAq/wB02kGCBJsNkJNp9IHyoTB5ypYQWzAKRBJ1KAgeJXAW3P0ocHYdUPMXmirldkj7swPW/wAifSlC85W4U92AnmrgBxJJEwBPLyqHHLS6sJSSf61GEgAXVG8RzPGlWcZkWWXFNnXCRwiQCLAfhBvwmOFWKAvK9IE7b5+2nDd0gJ1r3tJgK+I8E3TtuLV5k1gS8sJBjmTRa3XsSsqUNV/hFiQOCZsbcKseQPtKQoBPwgWKY3tBmxM/Wur4n8dz/Keh8mfhHiti1nsPpuHAqPuqFvcXqyZbhQGwh1LZInaTabQTvSlGXBLhWhxSQY8O6fIE3jpRj2LKLnzH616DH4kIxqqOdPI2+x7l2DS0fB4BOrSFFKSYInSDBNzvTxvMdcEKkpt1EcD/AHqlIzQOyDGrhFayzELbeSZJkwocCK5fl+C6c0l/wshO3Rfnm5AWNtiPwnl5cR/aoQq9FuR8KwUK5gWPVSfzHtUK8Id0woc03t1G49RXDsuaNA0i/iNiSMAkSQpxxDQ6pmSfSwp60kyLx1Jil/aXBpxDULJlqVoIAgkDdQ4mBAO9CTDDTPPcWLCPL2qLDYcfEobbc66xj6xYz1vYVvGKghI5D50Vtlk9Ie4Iw2Ot/TlXL+IitrVAAHARQWIdNWmWjl1886EW+ajfdoNx2gOkGNuAmVbC5jkKbYfGobxCNACVjSoJ8UkWULnjF/pyqs97a1S5Bl5Q9rUSVR4RubmAfkYpJMKVl/f7W6VqF7KP1PSsqlv5ygKIgqvuCBP72rKWwnrH2ybNp23JEIB8jb1VQrhEyo61G/IfPh1t0moWsUFgEKSoWuCCgT+GLf4jblNFYzL1Np1OFs3snXufxGbn97CgnH0O4y9gTyiq6jA9v8o5daAy46WgmI0kp08QEqIBV1iDHD6zP47Sla5GsAkFZASIHPnwHL6DdnVB5JIHxLJAniYJvymb/rTpoWUZLTDe7t1O/Qfr++NCq+GDyp7nTQa8CRtplX4lbmPU38hSPTb3/OmjvZXLWkVbH5SWXfAQGl7A20nlP0obF40IUkrAuQFFNgr8JI4/vyp/nQEGbiPrXnWcYs85BmBNxp4+X6Gtfi+fPE3F9F+TFcE32XJeLF7+UbUmzLMZsDJ2pW3jClsCbxJ9aE+06rjcca70fMckk+2YnjpjvK8cNQSJEXJPMcas+GeFlHY86rGX4chsExKrzHDlVkysoiFbJ9fL/Sr8XKUXz2mLOlVdnobWca0plIKYEAmY8juD60VhmUKkt/EBOlaojqCIn1iqzlWPS4gRYgXSbEelNMM8UqBG4/cV5HPi4Sa6NUZ2G4lx3WAoQfIA+8fOaS9o3y20vVIUbX35mrEXNTZ4o3IJgpPJJIO/D+1U7tZnQSpDRAcQEyUrEEE2GlQMpNtxa9xVF0iyMbkUtpBW5P78qmwORpDhUSQkXCQbT5cqd5fkyFpU4yTCRKkK+NN43FlieIg9KhdEWoRabLciaRE6aW4pdFvqpdiVCrzIgN4kUG4qpXlUOkEmKVhDMG2LrX8CBqPXknzJt7nhUWOxbha7wABRkKIsAkkBPtJHlXOZqghlJskys83IiPJIkeZVViyNJSQQAUm08uI9jBqqUldFsVSsSYDKkFsa8Qw0q4KHStKxCiPEItMT5EVlevYPGIdQHEkEK4+sfUVlPoptlIxvZzEtaVd/43LInUEgAXcUSNKTIASON+VV/Oc3zFhOlzFOaDIH83V04Sa9UxefI1KIhQMDSAUjSLACbRFV3MctaxTrZWoNMhQLgCDrUCoJgFGwkgSdpnhWa5RfR0OMJx29nmzGTYpawgtvkmFXCgL7ElUCK9a7NZcvDtBtJBcuFHkowNKTzHPn5Ud2yzIN4hOiAQ2kJ/oEq8fny8p5UtweftoSByt16nzrdixprZim3eg/GMLNgJAgTzjj+XkBQK2VAeIEAT7US12qw8wskR0orOc2ZeQFs/CTB4bDaPP6UcjjBaJixynJJlS7QPQm+8Da3l52ivL81V4iau/aDGzNUXMDJpI4+GNX2Pnyc8lLoiClFBUSdwOm21GZWwVkJHmtXBI5k1aMyyhtjANtKUgrX/M8K0khdpB3+6dMdKWreQ21AGmOBtBgGYHMHe5610fCe9sqe0MPt7aUyJISOAsIHz9KHV3ixqJGHQogSoEurm0JSPgHseppFhc3cDo7ka1HYRN6t2WZaoK719Wt4i34UDknr1rs+PkefSuv/NL/AEy5Pw2WPLFpbSkJ3EXO5tuateVNd8ZmAm6jyH59Ko7STM9abZZnPdqAMlBgrSDEx+e9Dz/C+WH4doGLLT2W3FYrVATZCdh+Z5k15tnL/eYlw8AqPRNvyq9pxAV4h8Jv0ia80cxGl9wK3C1D/qNeUnHjpnQxu3Y/wONU22pI2XE8/CZHzoZ16TQZzARFZ3lVwiPmlqjWIdtSt9dFPrpdiDV5mB3VV0MT3DZd+9Olsf1/i8kgz56RxreGw5cUB8+AHOeAi9DYTLXMzxYZYshIhKlSEpQDdxUXJUbwL3A4VXJjRQnbxKibEkn1NegdmclICXMYspRwaB8S/wDmjYdBerZl/wDCbC4VvUpanXQmQVHSkGOCEn6k1LhAbhLafRMH33NY8k+JrguSO/8AbTf3cM9HCG1Ae1ZUBWRun61lVfLIb4oC5OENtR8zFupAmsazVLLneFUBIMJBNxEBueAPE+ZphiG1H4h+lDFlIuQDyB4n9Bv7c63SRni9iLtd2rZcxCiHUzpSD0Ik6fT9BwpFhVOLQXCoISfgBF1dd7C29W3EYFE2QkcZ0pnnuRVbz9lTS9S9RQrjy2ERG21aMLTdSdCy+0cZIjvUrLjhaVPh1JJExuSNxbhtvUzGZlKJKpUBoj7u8mOc0rw/aEoOlJkG3A29alxUIbvvHuazyhxl3ezWs/OFVVIGx+ZBVzb6UiSrUuQCSJMATt5VLjnbR6037HutxHiSsmyhaf6QeFXuUp6MCilskyXs8/inWwpCktT4lrBSnTxibkxy51P/ABAygNYhLbaUIQUBXhJ07kFVz0q2YTMFospWrkDE+fUUk7d4H7Q2lxHxN2UJ3QePob+pp8L4vYWV3JVgKIasgfEs7qPLyq14fGj15/pzqpYNqAlKduJ69abYfFARx8q9d4jcYJMyZVbLLhnZNEpbEzSrDPzFM8IlRUAASTsBc+wrVNUrMr7Dkr1IU2bJMTHKbj1qmdrcKoK75I0hW4iByCh0tHpV/dy5GGSHMa6lhJ2SfE6vklLaZJJ8qP7S5J3rTLfc6UKC4SsysTpJLkWSrY2JjavHfyssPLnjdv3XR1vCcpLhJUjxFvMlCiW82P4qaZl2CxCXFBtGpAJhUwkCJuVVWnmNEhdoMbiuZDImWzxSXZZmmnFM99Eo1FM9QAYjfYig1uzatdkM9RrOGVJQ9ABkJAdH+7MnaSSieS54VBnS3mlgNpCErlSHLlSkzEwfhUDIIiUqSRwqKbTpjyxxcU4hmIwq16cIwCrEPkAgfcQbwTwJFzySDO9W/C4FvKUBlrU9inRct/ErTuAf/iaBPxbmCbWozsRkAy/D986lSsS8nURErS2SNLY461qInjcDhVy7Mdlu7C3sQkHEPXWBfQngyDyHE8T0AoS/LRUqiUHAuZpiFFDTaUx8S9kptsVEyTVvyPsM81CncQS5xImPITVzaYAAAASBwHCuyzS/An2F5n6F4wSeJBPOK1RmkDjWUfhiL8jKELmBt14DiTQ7ziSqwsNgeXXqTehnTiihKW2oUoArKiEhI+62ZvP3jbikbg0A5kWIX/vXgnokT+g+VPysvUR8ziUKISEgL5Wv5VSc+xgfxCgSQgApHkDE/wCaTTpOXIwyVOBaytIUZMRJTGwEVQHcdDkk7EAzy6eVaMSUuxWuLCDkTbJ75N0ixBNwfxDpehMS8HD8QjzobNs/1JU22DcR85+se1JFYk7EQamWMeVxKXJ1xJMW5KvX9irFi8yAwTSgmCXXBNphDeHtMbSo1Uy4TTnH/wDssN1XiT82E/8AjVSk4tUNGKaY/wAj7UoWQh4lP9Yv/mHDzp3jc0w7Y8bqTIsB4iRygV5i0oimyFasM5q4LajofGD8q0UnHkuxKC2VSSW5KCqwNlATaYpjl+DVMkbnakGUNFxwNhWnVxmB1k+XnVxw3aFOEQprDpC3EglWJWmdPCG0m25F7+vDq4f5GGPEuW2vRW8bl0PsJ2e7sJVinEsJUYSk3dWfwpb36ybDjTQ411xpTeVhLZ+EvakKcHMqUZi3BA3415HiMUr+Y6+tTj7kJSVKkhPFRPAbAAW3pz2WyxaQVoKgrbwkjcCNuk1y/M/kc2ft0vpD48MY/s9c7KdisNhFB14qxOLJBLrviKVf0yTBvuST8qvCoUKp2TFStMkcJPtVqZcSBGoTykfSscWmF6K92l7NnH4dxtp4tOIUoA7oVx0uJFyL8Nuu1fO3aHJ3cO+pnECHEWN5E76geIIIINfSGXY9DeJfClQVLEDnKRf50t7a9iMPj3SFju3+7BQ8njFtC0/eAtyMGxtFKtDts+fMqyNx9ehhtbi99KASY522HU8693yrsS453TmNUNKdKyxYjvY8ZJFgFqhZA4qM8ZWdlMjOTNOOvhS9ZQFqQk902kEgEqN1CVXMQLV6NgcSh1AUmCOm1Kqmx3NxVI2vBg+JPhVa8An3NB4nBvn4XbelMiojYCOVQu4oNiSLcYq9IosWoTiGrmFp6b0V9qU6nwKIPEVxi+0jSANYMExI4edcNuNOELZdTJ6iD0qEBnMK9PH3rKaLzFKTClJBG41D9ayoGil4bCglOtwKUT4pJUSTuCoCD5j5VoFKU8zHD9KQYztvg2o7vvHlcNA7tHn3ixJ9EmqtmX8R8Qr/AHQQwnkgSv1cWPokVWk0aXOJes8y7vMM4JS0I+NZCUgggjxE8xXk2IWFSkqSVIJHhVqB4akqFlA0HmWNW6dTi1LUbypRUfdRJpUVkGRvV0J8SlytjXCtkLB6xNO8fiE90rvQkpIsIEzwg8DNVvCY25vFo86ge1KuqfWtcMyhBqrsqltg9Pcztg8H5Pn/APaP/GkgRRWIx6lttoVENBQTAvCllZnnc1iabaZbF0mRIpi8wRhdU7rSqP6bpHzJoHDN6lBI4kD3pxiX0/DpCk8EmRYCBsR0oznxil9kirEzZv5VZsekhHnvSsZNqGtFgDdJuR5H9afYDGsuDSoQdlBXL8jtSfLHi0xfjlyTQtw+VhxJKRKxt6GY62q2ZS79nYLjsAqNgbE2iY9KGyfHJwqz4ApKkkBV5T1NJMzzIrWdynhJkDy5VklcjVSiW5Xb1TbcITJ50T2GzBzEuKdfX4h8Ik28qpDiSGhAm08DamHZjOu6UJO52vNGMmkVyiet4TD68cVnZKUrPoIHzAplj3iXm3E3GlYHnBMH2PvSPB40Bt5+RGgAHa4mB/mI9qaZfiIbbKyLBO5i5sN9pBq2+SK+mT9n8wTiGSlYncLSbggiCL8CJqDK8tGCf7psnuHLtgknuyI1Nyfu3BHKY4UnwUs4xaEnwlRHSPiEH1p//tUfam2VpnW0pxPRSVBJjlZYoVRGxu9uCFEEcN5G+3MUmexwcXpAUVCbEaRPMzwrWcYkpKVAkRGxPsedchLbipUdKjeQYvtJHter0xAFwEFSHEEtqsq878Z4GqF2gyF7DqkEqbNwoTcfrXp2M7PrWmzkzzigsPkrzaVJd0ONfhO463qNWGMqPHjiec1lXDGYjLQtQKwCDespaZfzX0ebMgE3MDid64zFKUnSDMcxzvw9OfnXGIBGkhQIVPw9I4+tJnXSSZM0b9FHF1Y6wOTOviWwNO2okATy5n0oNGABFz6cKtfYVz/06hycPzSmq7sojqfqaujFGeUndAzjIEACJNS6ASJ6TW8UvYngRPltUpSKZ6Am9HGbZMpgzu2onSr8jyNLCK9RGFS4wULTrB4beoPCOdU1eWht1SNIBSeNzG4ImwsRwpZyUVbL4Pk6ActbSmSswsjwJjnxPK21E4bDhZUSSLwOgrSsuUp0qQBwAJ+c1Jmj/dJ0pMrO5/PpWLJNyejRBV2NsHmDSB3SfEo7nhSfM8AY1o5wR1Ex61PkeDKQSrc1M4J4SD3luekzHtVb1vsdOwPKsxdV4ULKVDhW14gqkEAKm/6itY3LSnS62SDz2PSY/Zpg+1qIWYCikE+fE0VXaI39geGxKmyArxN+3r5V3I70BHEgpoXNF6ITO9/L+1RtYjQCom4+EdTxpuPsRs9FlT50hRDSDqchW6hsI+fpVlweYpcbabOkGCTG1gQnfbnHlXj2G7RuIT4YvY3N53BFStdqXQ6TqttHCIAsPKpFNAlTZ6NmOYHvSsbKuL7QdI+gqwYrEha8M8gyUgiR/VpkewNeaoz1LoQARqEj03m9RvdtFNJ7lIBgcZ3mbR0ovk1oFI9S7S4oFshNzHCxEEUuzLHhhgLcMExHEnYxXmOH7cud4Vr8QIggWEdKDz/tcrEr1K2FgkbAU6sFFww38VH29WxTNtXAcL0n7TfxWxOKT3aYbTEEp3ULWvw/WqO5iSvc25Vz3gHGn2B0FjDTc3J4k1lDpxx61lLTLdBqcixCWQ8GHe6M+PQSnztsOppSrevZMq/io2YS8ypsx8TfjRAHIXAjzqbOsuwOYpKWUIXiFjwLaSUrBtdRAAI/5pq1RKG9FI7BueB0f1JPuk/pUL+XeJUyPEfqaYZF2efwi3A82QlUaVxKFQVCx9dqZpbB60/KilxtlUfy+PI/vagHMKUzBI6G4/Wrpicqm6bH5VVMzzFCZTOog8LjjxqOSZFFploy7OlNIHftkIt/NRK0bfeA8SaX9qccy6UOsOIUrTpUJGqUkgKF7jTFID2uxAAShQQAI8IE26maWO41xRlSiTvw3pJbVMeK4uxwjPFNgyEkn386Gwja3XNUSefAdKXNv38XvTROYGNKbJ6VnlGujQnZYW1BKImVcTUGIdCQ0JuCCfJRg/Wk7eNKQSP9a4dx3eajEWAHSJI+dKokbGifCsAklKwpsjqmwP8Al0n0rjGYohEjdFiPlPuPnQGNzAqKecgzztFc4jNRqlQuRBjl+ZoqOyOWgJ7Ed4oFR2Hz5e9OcHhWVNhbq1KVBOhIvfaVHYdAKSv4RRSFwQD+5rbTpSNJtxHlVzRWmSYhEGxtXKMOojUAY5xafOtynia3iMykBI+FP7JoENISsGQY6yKkcaMkqMk3qTA5U44kuEaWkiSo8eief0obEYnlQGXVs0sRuaGKvai8Pl5URq4mI4npQr7knaALAcv70yAyMmtitVlMKSJTW67a2/fOtUhekMH0KaVCxB58D5c6OyHPlYdcoJB5gkH+4p3nGHBYcECQgqE72vPyqjsqBMEx14evKrLoz1Z6flXbcHwqVIO4Jg/Ox9actYNh+7ZCV8vhP+XY+leUZUwp53u0kTpJvsSBMW286ZIxb2GUErBTyCrg/wDKoU132Kyzdq8Dim2illBMyFEfEB0TvfmJrzItEEzbpXr3Zvt8Fw3iE608lXI8jxFWLOuxGAxGHViVlSUAEDQB3ql7BCSfiOq0EeouakopbREzwBLVdd1R+KwZbUpJStIBIGsQbG4PCRxihqUIMpmtJkbe1GRWiihQbIFYi17ViMSAPWamLIrXcJPChxDzIBiTPX5VY8uxrLaR4QVWkmFGfM7elIg0Njv9aFcaio4ksv7XalMR/p5RRSe1LPFKD5pB/KvP8FjQLLEp5jcfrVly9tsifCtJ4wJHQ0jRZGmWcZ7gFoHfYdpR5htIt1gUqzLH4AXZw7YVBiUzfhvx9KHdYbH3U+1AvLQkGIFKW/GgXGY15+ylFKOpIEcgKhSwhF944n92qN/NE7b+VAu4orMbJopMRtILdxLSoKlLMXCUiPcml2IeK1KUdySfetOpj/Wa5qxFTdmTWVlZRAHYZqUj1+prKmwTfgHr9TWVVZ0I49IveYpbDakqcRqUhQCU63Co6TsEpPvMV5mRXrOV4UJfxCSAF+GJ3LZQAI6agueteUvIgkcjHsYq05yY27HLUMY1pCFKOoALKgkyhW5TevS323FIKXcK24g7hDg+QWkR7z1rzDsmuMbh5/4iR72/OvY8edLLhG4bWfZBooDPGDiIUYsJMDlyvV8T2xhbLaVBTOGbHdjgp1YusjjAn3POvOHF11hcRoVPDrtQrdkPT8wzBt9AStOtxUE21adRhJCTOpZ2SkbzyBqjZrkRakpujhB1ReDfiJ8Oq0kGNq5wuZEGSTeTMxMiDcbSLFQuE+Eb1YsJigsQRJ2iyZOmIA2SdFo+FpGok6jTXYKopidv3aj8iy37RiGmSdIWsJKt9InxK9EyfSpM7ynuzrTdB5bCdiJvpMSOkc6N7JCFvO/8LDvKB6qQWk+up0VXkdIsgrYjXEmOBtPLhUZMX4HetuD3Hzrn6H5GmQrWztaZtUKhI6jeukbQdxWlq+8PUUQIEWittPKSZSSPIxU7qLSNqHUigFMmczBw2K1e/wClDqJO5rrTWFNQa2cVIh2K5itEVBTZNZWq2DUCZFbrWqthVQg5wA/lptz+prKly9P8tP74msrK3s7UF+KPTc2y8r0uNkIdbnSo3BB3QscUn5bivH8xkOOAgA6lbGR8R2PEdatGZdoFLEuOeQG3sKq+KxqVGyfU1qOIiTJV6cQ0r8LiD7LE17djzqacAjxIWPdJrxTAPpMcDy/vVowueOMtqCTKdKhpNx8JuOVREZTlItXIFEpAKDzFQpSKIqNsqgwfT9KYYLGxb0iJG86Y4ib6dibqtS5wVjbnPf61AlybxSXEnVcEEqk6gQSJUT964BK/vKShCBAoZWX/AGbB41R2WWGknjCnFuqSeo7iD1FK8ux+k78ZmYvETMWMW1QSNkib04xTIeZLZMDdPAJWkW8N4hJA0ySlPxHUuKWUeSGjLiyl6/Sug6edcOtKSSFAggwR1FczRASl41Kl2hRT/A4VKcvfdUkFanGmmyd02W64R1hLY8lGg3Q0Y2KUKAMHatLRBrjVO+9bCpEUwtHSG70Ti8qcbbQ6pJCHNWgmPFpICiBvEmJ235GiOzuES682hawhKlAKWowEp3Kr9J9Ypj2mzD7Q6VAaWkgIaR+BtNkp84ueZJPGq3LdF8cdxcmVYitEUerDVwcLTlIEBW4ok4euCzUIQxW9NSdya7SxUINsAP5afKt1JhgAhPkK3WNvZ6GEPxX6ErjJVpKQSTaBJM+VR4nBKbVpWClUAwd7iRTrstjNDuk21CKi7Vt6X+cpB+orYeeEyBRrOYKAKdwRF9xQKTarbjuzTZwreIQdJ0IKhulRMD/CZ9KgGxAyIN9qgfsqKNeIAqF0ahPEUwqBiqa0B71tNYpJoDEzTkXv+/30pvgcwiBck2CRubyAOAg3kgJT8UKVcJWFSb10tF+h360L2ShtjUalapB1XkfCSLHTzSIgHiBNAP4QcvyporxtDTHgEgdLAj8/Sg3FWv7UGthW0AfYuRp9nTJbwGEb4q759X+JYaT8mT70qC72p520Ol9LX/BaZa9Q0kq/61Lqt9otjqLZUDIrJpphcKXFJT+Ix5dfarsvIcKoAKaTIAvdJ2G5TEmrSlsoOAEn1prM1LicChDqw0CEgxcybb3PWpmsPUoKk0qAwzNcqw9NO5rRw1MoiNsUfYzW04aKZqZjlQ7kj7oNRISwNTFRKaI2v0on7Un7yYrQxCDMGpQyuztJsPIfSsrsq/L6VlYX2eoh/VfoVvnS8Yt4qkz9sB234UnqSQCSTxrKytZ5sVpq5YjEK+wNpm2lPyUmsrKdCsruJrWGN6ysqCoGdsTFd8K1WUBzhv4v3yqc1lZQYy6GWVnw+ZA9INCKTWVlSXoSPbOYrp5wkkkkk8SZPuayspC1f1HHZUfzieSTHuB+Zq2Yg+AniEk+sVlZViKn2VZpPiotsVlZTkJEitLrKyigMEcoVat6ysoMQjYTqkKuOtKcwaCVeERWVlKx12HtK8I8h9KysrKwvs9LD+qP/9k="/>
          <p:cNvSpPr>
            <a:spLocks noChangeAspect="1" noChangeArrowheads="1"/>
          </p:cNvSpPr>
          <p:nvPr/>
        </p:nvSpPr>
        <p:spPr bwMode="auto">
          <a:xfrm>
            <a:off x="98425" y="-223838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th-TH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8" name="AutoShape 14" descr="data:image/jpeg;base64,/9j/4AAQSkZJRgABAQAAAQABAAD/2wCEAAkGBhQSERUUEhQVFRQWGBgXGRcXFxgXFxgYGhUVFxoUGBcYHCYgGBwjGRcUHy8gIycpLCwsFx4xNTAqNScrLCkBCQoKDgwOGg8PGikcHiQpKSwsKSkpKSkpKSksLCwpLCwpKSkpLCwsLCwpLCwpKSwsKSwsLCwpLCksLCwpKSksKf/AABEIAQMAwwMBIgACEQEDEQH/xAAcAAACAgMBAQAAAAAAAAAAAAAEBQMGAAECBwj/xABCEAABAwIEAwYDBgQDBwUAAAABAgMRACEEBRIxQVFhBhMicYGRMqGxFEJSwdHwByNi4YKS8RUzU3KissIkNENjo//EABoBAAIDAQEAAAAAAAAAAAAAAAECAAMEBQb/xAAmEQACAgICAgICAwEBAAAAAAAAAQIRAyESMQRBE1EicQUykYFh/9oADAMBAAIRAxEAPwC1pNdA1EFVsKrWZSHEGHmjzC0/IKH/AG0dNLscq7R5OD5hQo4KqCskBrhZrQVf98q5Wfp+YoBD2FW9B9KmCqDwyregogKoDEwVXU1CFVvVUCShVbJqHVXU1AHc1k1HqrNVQJ2TXM1yVVxrpWMTA1uajSa6mlCdV027HlXE1zNI2FB5gi1/UD0vtWi8UjwrUOQBMR60G28R+lb1yZpUO5aCxjneCz6pSfyqdvM1jfSfSPoaCSa6Bp0kJYf/ALWVyT8/1rKBmso0iWyrk1sGsDrqnPChSkjZInVEXIv4uNTnFIUCEqSTcQAkqkAzYjpxrmT/AJb465Ypb+qdfsvl4ldSQuzQ+BJ5LbP/AFgfnR+qlecvamFqECBqtt4SD6bUwCq7ClasxtejsquPP8jWln6fpSrEdo2EkStQ2MlB29JipU56wq4dTx3ChxA4jba9C0Hi/ocYc29P1olKqVMY9vbvEWH408+pphMWoJhon1VvVUIVXQVRISg1sKqPVWTUISTWE1HNaJqWQ7muCa4U5WBVIxidBruaiSa6CqVkOwawmuZrSlUjGRk12g1EDWwaWw0EpVUgNDoVUyTTJgZLWVyDWVZYpT+0LzqWIac7slc6gASPCrn5Vy1hE6EgpBsDsN9yfe9Oc3yNbgSO7ciZVpgkQLQk3IM8+FR4fIHtKRp8UXSVCRFhOwvvWaGXDzZbPlSFGZIlh0c0L/7TU+DelCDzSk+4Bpk92YeKVSlNwR8QPCOE0oyRhamGvCZCEg22ISAQa1xnGXTsoaYDjOzyFK1SqYSIsRvyigsyxGFCFhYWlxMJACUkKIBAtIgSkcNudWR3CLNgkk8hc71WsRlKncR3ysK7rQtOlQMJlBAhciwgGPTzqNUx1O1s6b7PLUEEFHwixkDgb2vwq1YFBS2kKiQIMbVGjDrSApSSkH24WmpxQRHKyYKrsKobXUiTTChANbmoga3NQh3NYTXBVXU86VsKBMQ4QelRM4iVjqDboNq1jwDdKhwIuL/rQ2ABLgnrcfSgwjxJrtN9qiSab4JgJAJ3PypQWCjBL5R51pzBHmD6/rR6sSKHdcB2o8QciJvLifvJ+tSjJVc0+lQrbVuJorC5vFl+/wCtI8b9DKa9g6sCsEiJjlv7G9cJVT5DosZ6g+fWoszwOrxJHiG/UfrSrQzEbmJIMBBPUEVlcLmaymAMMT2rwzeoFSAU7jWJ5xA49KWr/iSwPuj3rzBfYnMVkn7M9J56R1uZE+dMMF2HzVFgz4SZIUtq55m88qyK4Q6Un/hdwv2XV3+KSJ8KBHOTzjhQGc9oie7cZXGuSoBItI+E7gi53FJh/D/M1qClIZSR/wDb1nYWN70U9/D7GMnvFOJdSqStKAdSTAsPxX402PNK6ceJHiX2GKbfWAo4wIJvpS0iBNwJ4wI4b1T19pn0ZgrCqeUtKlpSHPCnTqCVFWjQdViRE9atzGAJA8LiiQJllYMxtAUBbaYvvWKyoJUFnDjUTAJw1523N61uaKeDJcHhHOGMcUOUIHtAp3qVy+dV5eZqaCjGgJHi/lqECY9KrWc/xOfbVDKkqEfekGelxTfLFBWCclZ6PB5VhSfw/v2rxxX8WcdqEhBANwNQJHKdRj2pvl38UytxPfFxpAI1CyiobEBceHnJGwPShLPx9N/okfHcvaX7PSu7V+GtFpR2B9jRGGylLrXeIeW4DBSULQQoRsCEwb2pUcEZhTjoI5kfPwzTLKmK8Vewksq5fKo8Rh1KQpIIEgiahGBufG4f8ZitIwSJjxn/ABr/AFo8gca9i3EocZBUgQR95MQfbj51IO17yUnWhtYAtqQJ3A3FN2cOkbTyuSbcrk0p7S5MhpLilEhCBqOmJgXsCLyIgTQcvsPGxW722cJBDaUxyKiPZUx6U1yjtqp1zS6lITpUZEzIExvxvVHXi2oBPfAG/wACNjcffrtWb4dCdaXFkj7mkAyfyockFwdHo2FzTvGwuImbTtBovDYoTeqT2fzPU0dOrSFWKhBNhNqYLxp51YtlPGmXB7PEpEUpfzIHiKq72PNDOZiaNpBotmE7RKaVa4O6TsfI8D196umXZih9vvG+O44gj7p614uvMaaZB2vUy8hCAVa7rHAxICNjCjNjzIHlVNJ7HVnqrmCbUZULnetVCMwHl0O46VlKEN75UCwHSCT+VRO4oJ+IweU3/wAqb0txWP1EjUTHAEhPWyLn1IFDuvNtp8QBm+mwHqNv+6s22aONDj7cFJlMAcyYHrFqiGN0pAJ1mBcWBJGwgSfQUgfzIuAq/wB02kGCBJsNkJNp9IHyoTB5ypYQWzAKRBJ1KAgeJXAW3P0ocHYdUPMXmirldkj7swPW/wAifSlC85W4U92AnmrgBxJJEwBPLyqHHLS6sJSSf61GEgAXVG8RzPGlWcZkWWXFNnXCRwiQCLAfhBvwmOFWKAvK9IE7b5+2nDd0gJ1r3tJgK+I8E3TtuLV5k1gS8sJBjmTRa3XsSsqUNV/hFiQOCZsbcKseQPtKQoBPwgWKY3tBmxM/Wur4n8dz/Keh8mfhHiti1nsPpuHAqPuqFvcXqyZbhQGwh1LZInaTabQTvSlGXBLhWhxSQY8O6fIE3jpRj2LKLnzH616DH4kIxqqOdPI2+x7l2DS0fB4BOrSFFKSYInSDBNzvTxvMdcEKkpt1EcD/AHqlIzQOyDGrhFayzELbeSZJkwocCK5fl+C6c0l/wshO3Rfnm5AWNtiPwnl5cR/aoQq9FuR8KwUK5gWPVSfzHtUK8Id0woc03t1G49RXDsuaNA0i/iNiSMAkSQpxxDQ6pmSfSwp60kyLx1Jil/aXBpxDULJlqVoIAgkDdQ4mBAO9CTDDTPPcWLCPL2qLDYcfEobbc66xj6xYz1vYVvGKghI5D50Vtlk9Ie4Iw2Ot/TlXL+IitrVAAHARQWIdNWmWjl1886EW+ajfdoNx2gOkGNuAmVbC5jkKbYfGobxCNACVjSoJ8UkWULnjF/pyqs97a1S5Bl5Q9rUSVR4RubmAfkYpJMKVl/f7W6VqF7KP1PSsqlv5ygKIgqvuCBP72rKWwnrH2ybNp23JEIB8jb1VQrhEyo61G/IfPh1t0moWsUFgEKSoWuCCgT+GLf4jblNFYzL1Np1OFs3snXufxGbn97CgnH0O4y9gTyiq6jA9v8o5daAy46WgmI0kp08QEqIBV1iDHD6zP47Sla5GsAkFZASIHPnwHL6DdnVB5JIHxLJAniYJvymb/rTpoWUZLTDe7t1O/Qfr++NCq+GDyp7nTQa8CRtplX4lbmPU38hSPTb3/OmjvZXLWkVbH5SWXfAQGl7A20nlP0obF40IUkrAuQFFNgr8JI4/vyp/nQEGbiPrXnWcYs85BmBNxp4+X6Gtfi+fPE3F9F+TFcE32XJeLF7+UbUmzLMZsDJ2pW3jClsCbxJ9aE+06rjcca70fMckk+2YnjpjvK8cNQSJEXJPMcas+GeFlHY86rGX4chsExKrzHDlVkysoiFbJ9fL/Sr8XKUXz2mLOlVdnobWca0plIKYEAmY8juD60VhmUKkt/EBOlaojqCIn1iqzlWPS4gRYgXSbEelNMM8UqBG4/cV5HPi4Sa6NUZ2G4lx3WAoQfIA+8fOaS9o3y20vVIUbX35mrEXNTZ4o3IJgpPJJIO/D+1U7tZnQSpDRAcQEyUrEEE2GlQMpNtxa9xVF0iyMbkUtpBW5P78qmwORpDhUSQkXCQbT5cqd5fkyFpU4yTCRKkK+NN43FlieIg9KhdEWoRabLciaRE6aW4pdFvqpdiVCrzIgN4kUG4qpXlUOkEmKVhDMG2LrX8CBqPXknzJt7nhUWOxbha7wABRkKIsAkkBPtJHlXOZqghlJskys83IiPJIkeZVViyNJSQQAUm08uI9jBqqUldFsVSsSYDKkFsa8Qw0q4KHStKxCiPEItMT5EVlevYPGIdQHEkEK4+sfUVlPoptlIxvZzEtaVd/43LInUEgAXcUSNKTIASON+VV/Oc3zFhOlzFOaDIH83V04Sa9UxefI1KIhQMDSAUjSLACbRFV3MctaxTrZWoNMhQLgCDrUCoJgFGwkgSdpnhWa5RfR0OMJx29nmzGTYpawgtvkmFXCgL7ElUCK9a7NZcvDtBtJBcuFHkowNKTzHPn5Ud2yzIN4hOiAQ2kJ/oEq8fny8p5UtweftoSByt16nzrdixprZim3eg/GMLNgJAgTzjj+XkBQK2VAeIEAT7US12qw8wskR0orOc2ZeQFs/CTB4bDaPP6UcjjBaJixynJJlS7QPQm+8Da3l52ivL81V4iau/aDGzNUXMDJpI4+GNX2Pnyc8lLoiClFBUSdwOm21GZWwVkJHmtXBI5k1aMyyhtjANtKUgrX/M8K0khdpB3+6dMdKWreQ21AGmOBtBgGYHMHe5610fCe9sqe0MPt7aUyJISOAsIHz9KHV3ixqJGHQogSoEurm0JSPgHseppFhc3cDo7ka1HYRN6t2WZaoK719Wt4i34UDknr1rs+PkefSuv/NL/AEy5Pw2WPLFpbSkJ3EXO5tuateVNd8ZmAm6jyH59Ko7STM9abZZnPdqAMlBgrSDEx+e9Dz/C+WH4doGLLT2W3FYrVATZCdh+Z5k15tnL/eYlw8AqPRNvyq9pxAV4h8Jv0ia80cxGl9wK3C1D/qNeUnHjpnQxu3Y/wONU22pI2XE8/CZHzoZ16TQZzARFZ3lVwiPmlqjWIdtSt9dFPrpdiDV5mB3VV0MT3DZd+9Olsf1/i8kgz56RxreGw5cUB8+AHOeAi9DYTLXMzxYZYshIhKlSEpQDdxUXJUbwL3A4VXJjRQnbxKibEkn1NegdmclICXMYspRwaB8S/wDmjYdBerZl/wDCbC4VvUpanXQmQVHSkGOCEn6k1LhAbhLafRMH33NY8k+JrguSO/8AbTf3cM9HCG1Ae1ZUBWRun61lVfLIb4oC5OENtR8zFupAmsazVLLneFUBIMJBNxEBueAPE+ZphiG1H4h+lDFlIuQDyB4n9Bv7c63SRni9iLtd2rZcxCiHUzpSD0Ik6fT9BwpFhVOLQXCoISfgBF1dd7C29W3EYFE2QkcZ0pnnuRVbz9lTS9S9RQrjy2ERG21aMLTdSdCy+0cZIjvUrLjhaVPh1JJExuSNxbhtvUzGZlKJKpUBoj7u8mOc0rw/aEoOlJkG3A29alxUIbvvHuazyhxl3ezWs/OFVVIGx+ZBVzb6UiSrUuQCSJMATt5VLjnbR6037HutxHiSsmyhaf6QeFXuUp6MCilskyXs8/inWwpCktT4lrBSnTxibkxy51P/ABAygNYhLbaUIQUBXhJ07kFVz0q2YTMFospWrkDE+fUUk7d4H7Q2lxHxN2UJ3QePob+pp8L4vYWV3JVgKIasgfEs7qPLyq14fGj15/pzqpYNqAlKduJ69abYfFARx8q9d4jcYJMyZVbLLhnZNEpbEzSrDPzFM8IlRUAASTsBc+wrVNUrMr7Dkr1IU2bJMTHKbj1qmdrcKoK75I0hW4iByCh0tHpV/dy5GGSHMa6lhJ2SfE6vklLaZJJ8qP7S5J3rTLfc6UKC4SsysTpJLkWSrY2JjavHfyssPLnjdv3XR1vCcpLhJUjxFvMlCiW82P4qaZl2CxCXFBtGpAJhUwkCJuVVWnmNEhdoMbiuZDImWzxSXZZmmnFM99Eo1FM9QAYjfYig1uzatdkM9RrOGVJQ9ABkJAdH+7MnaSSieS54VBnS3mlgNpCErlSHLlSkzEwfhUDIIiUqSRwqKbTpjyxxcU4hmIwq16cIwCrEPkAgfcQbwTwJFzySDO9W/C4FvKUBlrU9inRct/ErTuAf/iaBPxbmCbWozsRkAy/D986lSsS8nURErS2SNLY461qInjcDhVy7Mdlu7C3sQkHEPXWBfQngyDyHE8T0AoS/LRUqiUHAuZpiFFDTaUx8S9kptsVEyTVvyPsM81CncQS5xImPITVzaYAAAASBwHCuyzS/An2F5n6F4wSeJBPOK1RmkDjWUfhiL8jKELmBt14DiTQ7ziSqwsNgeXXqTehnTiihKW2oUoArKiEhI+62ZvP3jbikbg0A5kWIX/vXgnokT+g+VPysvUR8ziUKISEgL5Wv5VSc+xgfxCgSQgApHkDE/wCaTTpOXIwyVOBaytIUZMRJTGwEVQHcdDkk7EAzy6eVaMSUuxWuLCDkTbJ75N0ixBNwfxDpehMS8HD8QjzobNs/1JU22DcR85+se1JFYk7EQamWMeVxKXJ1xJMW5KvX9irFi8yAwTSgmCXXBNphDeHtMbSo1Uy4TTnH/wDssN1XiT82E/8AjVSk4tUNGKaY/wAj7UoWQh4lP9Yv/mHDzp3jc0w7Y8bqTIsB4iRygV5i0oimyFasM5q4LajofGD8q0UnHkuxKC2VSSW5KCqwNlATaYpjl+DVMkbnakGUNFxwNhWnVxmB1k+XnVxw3aFOEQprDpC3EglWJWmdPCG0m25F7+vDq4f5GGPEuW2vRW8bl0PsJ2e7sJVinEsJUYSk3dWfwpb36ybDjTQ411xpTeVhLZ+EvakKcHMqUZi3BA3415HiMUr+Y6+tTj7kJSVKkhPFRPAbAAW3pz2WyxaQVoKgrbwkjcCNuk1y/M/kc2ft0vpD48MY/s9c7KdisNhFB14qxOLJBLrviKVf0yTBvuST8qvCoUKp2TFStMkcJPtVqZcSBGoTykfSscWmF6K92l7NnH4dxtp4tOIUoA7oVx0uJFyL8Nuu1fO3aHJ3cO+pnECHEWN5E76geIIIINfSGXY9DeJfClQVLEDnKRf50t7a9iMPj3SFju3+7BQ8njFtC0/eAtyMGxtFKtDts+fMqyNx9ehhtbi99KASY522HU8693yrsS453TmNUNKdKyxYjvY8ZJFgFqhZA4qM8ZWdlMjOTNOOvhS9ZQFqQk902kEgEqN1CVXMQLV6NgcSh1AUmCOm1Kqmx3NxVI2vBg+JPhVa8An3NB4nBvn4XbelMiojYCOVQu4oNiSLcYq9IosWoTiGrmFp6b0V9qU6nwKIPEVxi+0jSANYMExI4edcNuNOELZdTJ6iD0qEBnMK9PH3rKaLzFKTClJBG41D9ayoGil4bCglOtwKUT4pJUSTuCoCD5j5VoFKU8zHD9KQYztvg2o7vvHlcNA7tHn3ixJ9EmqtmX8R8Qr/AHQQwnkgSv1cWPokVWk0aXOJes8y7vMM4JS0I+NZCUgggjxE8xXk2IWFSkqSVIJHhVqB4akqFlA0HmWNW6dTi1LUbypRUfdRJpUVkGRvV0J8SlytjXCtkLB6xNO8fiE90rvQkpIsIEzwg8DNVvCY25vFo86ge1KuqfWtcMyhBqrsqltg9Pcztg8H5Pn/APaP/GkgRRWIx6lttoVENBQTAvCllZnnc1iabaZbF0mRIpi8wRhdU7rSqP6bpHzJoHDN6lBI4kD3pxiX0/DpCk8EmRYCBsR0oznxil9kirEzZv5VZsekhHnvSsZNqGtFgDdJuR5H9afYDGsuDSoQdlBXL8jtSfLHi0xfjlyTQtw+VhxJKRKxt6GY62q2ZS79nYLjsAqNgbE2iY9KGyfHJwqz4ApKkkBV5T1NJMzzIrWdynhJkDy5VklcjVSiW5Xb1TbcITJ50T2GzBzEuKdfX4h8Ik28qpDiSGhAm08DamHZjOu6UJO52vNGMmkVyiet4TD68cVnZKUrPoIHzAplj3iXm3E3GlYHnBMH2PvSPB40Bt5+RGgAHa4mB/mI9qaZfiIbbKyLBO5i5sN9pBq2+SK+mT9n8wTiGSlYncLSbggiCL8CJqDK8tGCf7psnuHLtgknuyI1Nyfu3BHKY4UnwUs4xaEnwlRHSPiEH1p//tUfam2VpnW0pxPRSVBJjlZYoVRGxu9uCFEEcN5G+3MUmexwcXpAUVCbEaRPMzwrWcYkpKVAkRGxPsedchLbipUdKjeQYvtJHter0xAFwEFSHEEtqsq878Z4GqF2gyF7DqkEqbNwoTcfrXp2M7PrWmzkzzigsPkrzaVJd0ONfhO463qNWGMqPHjiec1lXDGYjLQtQKwCDespaZfzX0ebMgE3MDid64zFKUnSDMcxzvw9OfnXGIBGkhQIVPw9I4+tJnXSSZM0b9FHF1Y6wOTOviWwNO2okATy5n0oNGABFz6cKtfYVz/06hycPzSmq7sojqfqaujFGeUndAzjIEACJNS6ASJ6TW8UvYngRPltUpSKZ6Am9HGbZMpgzu2onSr8jyNLCK9RGFS4wULTrB4beoPCOdU1eWht1SNIBSeNzG4ImwsRwpZyUVbL4Pk6ActbSmSswsjwJjnxPK21E4bDhZUSSLwOgrSsuUp0qQBwAJ+c1Jmj/dJ0pMrO5/PpWLJNyejRBV2NsHmDSB3SfEo7nhSfM8AY1o5wR1Ex61PkeDKQSrc1M4J4SD3luekzHtVb1vsdOwPKsxdV4ULKVDhW14gqkEAKm/6itY3LSnS62SDz2PSY/Zpg+1qIWYCikE+fE0VXaI39geGxKmyArxN+3r5V3I70BHEgpoXNF6ITO9/L+1RtYjQCom4+EdTxpuPsRs9FlT50hRDSDqchW6hsI+fpVlweYpcbabOkGCTG1gQnfbnHlXj2G7RuIT4YvY3N53BFStdqXQ6TqttHCIAsPKpFNAlTZ6NmOYHvSsbKuL7QdI+gqwYrEha8M8gyUgiR/VpkewNeaoz1LoQARqEj03m9RvdtFNJ7lIBgcZ3mbR0ovk1oFI9S7S4oFshNzHCxEEUuzLHhhgLcMExHEnYxXmOH7cud4Vr8QIggWEdKDz/tcrEr1K2FgkbAU6sFFww38VH29WxTNtXAcL0n7TfxWxOKT3aYbTEEp3ULWvw/WqO5iSvc25Vz3gHGn2B0FjDTc3J4k1lDpxx61lLTLdBqcixCWQ8GHe6M+PQSnztsOppSrevZMq/io2YS8ypsx8TfjRAHIXAjzqbOsuwOYpKWUIXiFjwLaSUrBtdRAAI/5pq1RKG9FI7BueB0f1JPuk/pUL+XeJUyPEfqaYZF2efwi3A82QlUaVxKFQVCx9dqZpbB60/KilxtlUfy+PI/vagHMKUzBI6G4/Wrpicqm6bH5VVMzzFCZTOog8LjjxqOSZFFploy7OlNIHftkIt/NRK0bfeA8SaX9qccy6UOsOIUrTpUJGqUkgKF7jTFID2uxAAShQQAI8IE26maWO41xRlSiTvw3pJbVMeK4uxwjPFNgyEkn386Gwja3XNUSefAdKXNv38XvTROYGNKbJ6VnlGujQnZYW1BKImVcTUGIdCQ0JuCCfJRg/Wk7eNKQSP9a4dx3eajEWAHSJI+dKokbGifCsAklKwpsjqmwP8Al0n0rjGYohEjdFiPlPuPnQGNzAqKecgzztFc4jNRqlQuRBjl+ZoqOyOWgJ7Ed4oFR2Hz5e9OcHhWVNhbq1KVBOhIvfaVHYdAKSv4RRSFwQD+5rbTpSNJtxHlVzRWmSYhEGxtXKMOojUAY5xafOtynia3iMykBI+FP7JoENISsGQY6yKkcaMkqMk3qTA5U44kuEaWkiSo8eief0obEYnlQGXVs0sRuaGKvai8Pl5URq4mI4npQr7knaALAcv70yAyMmtitVlMKSJTW67a2/fOtUhekMH0KaVCxB58D5c6OyHPlYdcoJB5gkH+4p3nGHBYcECQgqE72vPyqjsqBMEx14evKrLoz1Z6flXbcHwqVIO4Jg/Ox9actYNh+7ZCV8vhP+XY+leUZUwp53u0kTpJvsSBMW286ZIxb2GUErBTyCrg/wDKoU132Kyzdq8Dim2illBMyFEfEB0TvfmJrzItEEzbpXr3Zvt8Fw3iE608lXI8jxFWLOuxGAxGHViVlSUAEDQB3ql7BCSfiOq0EeouakopbREzwBLVdd1R+KwZbUpJStIBIGsQbG4PCRxihqUIMpmtJkbe1GRWiihQbIFYi17ViMSAPWamLIrXcJPChxDzIBiTPX5VY8uxrLaR4QVWkmFGfM7elIg0Njv9aFcaio4ksv7XalMR/p5RRSe1LPFKD5pB/KvP8FjQLLEp5jcfrVly9tsifCtJ4wJHQ0jRZGmWcZ7gFoHfYdpR5htIt1gUqzLH4AXZw7YVBiUzfhvx9KHdYbH3U+1AvLQkGIFKW/GgXGY15+ylFKOpIEcgKhSwhF944n92qN/NE7b+VAu4orMbJopMRtILdxLSoKlLMXCUiPcml2IeK1KUdySfetOpj/Wa5qxFTdmTWVlZRAHYZqUj1+prKmwTfgHr9TWVVZ0I49IveYpbDakqcRqUhQCU63Co6TsEpPvMV5mRXrOV4UJfxCSAF+GJ3LZQAI6agueteUvIgkcjHsYq05yY27HLUMY1pCFKOoALKgkyhW5TevS323FIKXcK24g7hDg+QWkR7z1rzDsmuMbh5/4iR72/OvY8edLLhG4bWfZBooDPGDiIUYsJMDlyvV8T2xhbLaVBTOGbHdjgp1YusjjAn3POvOHF11hcRoVPDrtQrdkPT8wzBt9AStOtxUE21adRhJCTOpZ2SkbzyBqjZrkRakpujhB1ReDfiJ8Oq0kGNq5wuZEGSTeTMxMiDcbSLFQuE+Eb1YsJigsQRJ2iyZOmIA2SdFo+FpGok6jTXYKopidv3aj8iy37RiGmSdIWsJKt9InxK9EyfSpM7ynuzrTdB5bCdiJvpMSOkc6N7JCFvO/8LDvKB6qQWk+up0VXkdIsgrYjXEmOBtPLhUZMX4HetuD3Hzrn6H5GmQrWztaZtUKhI6jeukbQdxWlq+8PUUQIEWittPKSZSSPIxU7qLSNqHUigFMmczBw2K1e/wClDqJO5rrTWFNQa2cVIh2K5itEVBTZNZWq2DUCZFbrWqthVQg5wA/lptz+prKly9P8tP74msrK3s7UF+KPTc2y8r0uNkIdbnSo3BB3QscUn5bivH8xkOOAgA6lbGR8R2PEdatGZdoFLEuOeQG3sKq+KxqVGyfU1qOIiTJV6cQ0r8LiD7LE17djzqacAjxIWPdJrxTAPpMcDy/vVowueOMtqCTKdKhpNx8JuOVREZTlItXIFEpAKDzFQpSKIqNsqgwfT9KYYLGxb0iJG86Y4ib6dibqtS5wVjbnPf61AlybxSXEnVcEEqk6gQSJUT964BK/vKShCBAoZWX/AGbB41R2WWGknjCnFuqSeo7iD1FK8ux+k78ZmYvETMWMW1QSNkib04xTIeZLZMDdPAJWkW8N4hJA0ySlPxHUuKWUeSGjLiyl6/Sug6edcOtKSSFAggwR1FczRASl41Kl2hRT/A4VKcvfdUkFanGmmyd02W64R1hLY8lGg3Q0Y2KUKAMHatLRBrjVO+9bCpEUwtHSG70Ti8qcbbQ6pJCHNWgmPFpICiBvEmJ235GiOzuES682hawhKlAKWowEp3Kr9J9Ypj2mzD7Q6VAaWkgIaR+BtNkp84ueZJPGq3LdF8cdxcmVYitEUerDVwcLTlIEBW4ok4euCzUIQxW9NSdya7SxUINsAP5afKt1JhgAhPkK3WNvZ6GEPxX6ErjJVpKQSTaBJM+VR4nBKbVpWClUAwd7iRTrstjNDuk21CKi7Vt6X+cpB+orYeeEyBRrOYKAKdwRF9xQKTarbjuzTZwreIQdJ0IKhulRMD/CZ9KgGxAyIN9qgfsqKNeIAqF0ahPEUwqBiqa0B71tNYpJoDEzTkXv+/30pvgcwiBck2CRubyAOAg3kgJT8UKVcJWFSb10tF+h360L2ShtjUalapB1XkfCSLHTzSIgHiBNAP4QcvyporxtDTHgEgdLAj8/Sg3FWv7UGthW0AfYuRp9nTJbwGEb4q759X+JYaT8mT70qC72p520Ol9LX/BaZa9Q0kq/61Lqt9otjqLZUDIrJpphcKXFJT+Ix5dfarsvIcKoAKaTIAvdJ2G5TEmrSlsoOAEn1prM1LicChDqw0CEgxcybb3PWpmsPUoKk0qAwzNcqw9NO5rRw1MoiNsUfYzW04aKZqZjlQ7kj7oNRISwNTFRKaI2v0on7Un7yYrQxCDMGpQyuztJsPIfSsrsq/L6VlYX2eoh/VfoVvnS8Yt4qkz9sB234UnqSQCSTxrKytZ5sVpq5YjEK+wNpm2lPyUmsrKdCsruJrWGN6ysqCoGdsTFd8K1WUBzhv4v3yqc1lZQYy6GWVnw+ZA9INCKTWVlSXoSPbOYrp5wkkkkk8SZPuayspC1f1HHZUfzieSTHuB+Zq2Yg+AniEk+sVlZViKn2VZpPiotsVlZTkJEitLrKyigMEcoVat6ysoMQjYTqkKuOtKcwaCVeERWVlKx12HtK8I8h9KysrKwvs9LD+qP/9k="/>
          <p:cNvSpPr>
            <a:spLocks noChangeAspect="1" noChangeArrowheads="1"/>
          </p:cNvSpPr>
          <p:nvPr/>
        </p:nvSpPr>
        <p:spPr bwMode="auto">
          <a:xfrm>
            <a:off x="98425" y="-223838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th-TH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82" name="AutoShape 18" descr="data:image/jpeg;base64,/9j/4AAQSkZJRgABAQAAAQABAAD/2wCEAAkGBhQSERUUExQVFBQWGRwaGBcYGCAaGxseGhscGhwcGR4bHyYfHhskHh8YHy8gJCcqLCwsGB8xNTAqNSYrLCkBCQoKDgwOGg8PGi4kHyQsLCwsLCwqLCwsLCwsLCksLCwsLCwsLCwsLCwsLCwpLCwsLCwsKSwsLCwpLCwsLCwsLP/AABEIALMBGgMBIgACEQEDEQH/xAAcAAACAgMBAQAAAAAAAAAAAAAFBgQHAAIDAQj/xABLEAACAQIEAwUEBgcGAwYHAAABAhEDIQAEEjEFQVEGEyJhcTKBkaEHQnKxwdEUIzNSYuHwFUNTkqLxFoKTFyVjc7LSJDREg6Ozwv/EABkBAAMBAQEAAAAAAAAAAAAAAAECAwQABf/EAC8RAAIBAgQEBQQCAwEAAAAAAAABAgMREiExURNBkaEEBVKBsSIyYXEjQhQzwUP/2gAMAwEAAhEDEQA/ACHAeC5J8hQd8upqEDW95NzMwemA/GMhRJUrl6KIwlO7m4IG8tOO3Z961PIFzamQFQzuWMafUDU2IeZ4g4NGpa5emZUMIaNwQRyJnyxatKd3ZvUvOtNVJfU9XzIX9l0v3I92JHDsnlkr0zWQGlqhxpJsbbC/wxBzHHadN2RmIZCVIKncGDyxzq8WR2SPEAdRNxFrTa+5tbbGRV6kXdt9RsdSWSb6hjiuRyz1nNGkiU58K32AA6m539+IqcHpyfAvKPnjkOMUZjvEHqcdaOfpljDobDZh1OO41R53fUCqTWWJ9TpU4NSt+rXf+ueIeZ4UgvoAAwTp1FckKyStyWbSB5cyT5KCesC+I5QG7HUeQ+qPQSfiZx3Fn6n1O4tTd9SMez2mkalUJSQiU1T3jzzRN9P8TQvriFWyNOYpkOCDfSZBG2/Uz1stgNWC2er6gxYkk8yZPvJxlNFQcgOu3zw/Fm9JPqDjVPU+pBpcHECUAgecnzN9z/XTEynwilA8Av19f6649zmeCIWjVH4wN8RsiM3XgUKDt5qhb5xp+ODxZ+p9QOtU9T6kpuE0R9ReXXrz5/diHWOVXdVJ6Lfr0MdOeDuU+inP1r1dFJf/ABHn/Sk/hhgyP0NUxerWep5Kmgf6jJ+IweJUfN9QcafqfUrzJ06dcMadNVAbTcEm97AGBbzOCY4LS5qvuEYN8d7K0slVNKjq0kqx1GbkbDy25nGq5cDCOrUv9z6h40/U+oH/ALHo/wCGP69+AvafKLSpqVUISeW/LDRUyDHd7TNhFvjgJ2gy4pd2VJ1BpudoEiPfitKpPF9z5/DKUqs3LV6Pn+GJozJ6nEjJ5gavFt5z1H4Tg8K9PWXkXqTqI8RDKZ3liJ8jjTLVVRNll6bKbC51SJsxn/J64m602tX1EVaaf3PqyLlqtLT4oDeRBH+ozjytlu9ZEoAu7EAKsFib7BSfLFidk+xjZhHY06aUDUVtTjwlQLhAJY36VQJ67Ysbg3Z6hlU/U01pgCDWZRrImd428z0G+Eip4sbm/wBXLf5UlDD3uyu+yf0OEaamfY3uMuh8R+2w2HkPiNsOGe7GcMorqq5eio5KJJPzknE7N9ooOjLKXJ3fr7zvHy8sBM1nKVEhyGzWZ3kyUSeQ8vy3xZ1p7shxZv8As+pDrdkctWUuuUo5WiD7dQHUR1An4DEHiPCeH00008urMLd5UlZPkJ292JFfMVcw2p5qNFlHsL5DkOVzgNX4dUrOyLDVLEQf80e6w/E4Tiz3fUPFn6n1AlPhlKq5IpqtNRLFQb84HOTjM1wVHIKIlK11A1X9Sfl8ziflcpVFm1U0I2gqSCOjAMJHMgWPwlPSHTCcafqfUPGqLmxcbgkfuH/k/njmeF/w0/8AKfzwdq0l5gDEOsUFyRfbz9OuO4s/U+o3+RU3A1bKhSJRN+WxnrOOgyi80X0H8sSs5RFjHMY3psOh+BwONP1PqPxarV0RlyCkfswPf/PHicORd0m8cud8ElYefwP5Y0ZJIt9cH4L+eO40/U+oFUqXzv3OI4ZT/wAP+vjhZq+0fU4cKmZRbMwHvwn1faPqcep5fOUnK7vobvATlJyv/wBLTY1avCMjTy6o7qSWpl1RmADQUDEajfYXvhZyFVa61KVQNTdYdFYGSw5JA3IO3nhu7IUi+ToREoAVNvCdRIItvhI7S8Qmmjp3it3ps5IKwCRpAOxkn3DznJOaxyX5PGq51JftgrtJRSpmqzklSx9naIQdRzxBD6fZYxaJA2E/y/LB7PZV6zUSEWpWq0u8Ys2hQBpFgo/iHwxBr5buu9FSkmqmKZ8NRoIqMRc+UYzNxk8D6BTcc0BK2WBJOq56DE/gdBFqGW5Ai0+ZsJ2xvmtCEB00al1Bkqd4ACSBIgHlsDMY9y+WCHUzWZYUiCrAkCQZHw3HrbDPLICeLMOUP1lQKqT4We5AsIk89hfG9ah/CMSeE1xQYVY1RRqU/Hb29IDQN7BjHmPPEvIcNGZpBg7oGm6gA2JHMHp88INcXa+Vm0Af164jLxSiDpNQDl1+d8Tu2fB2y6U1R6j95qB1QSNugG/nhKbh7jdYGGjG4b5aFg5J0YKwOtSwXULiSQI+eLepVTTSitMlYRNQVbEaB088fP3Y1AM1SBY6GqIHF4MMCNr2/PH01lf2aaRbSvnsI3xGsnCL/wCCSSlYh8RqsunxNyJ8X3AQYxxyddtZAnSCJEgn3n8LYMrTLAgi3LEPK8Mio37sTE7E7geVufLEqalPN3OwoRu3Dg5o8hI38lGF6o03k/8AUVR5bX8se/SD2yy65t0QsxpnSdItIVQQCTFiCPdiPRzyOIDsG0htIpgQGAIBIETfkcbLWzZ1mScjV1LuDHIEk++eczhd7TVdQT7Ri0GI64LNn0prNV3EysRbyiBvjerwRMxWy1JqrIlRmJY3gCmXsDzMR79jth6WcrrTP4LUsm09n8MVeF8JqZioKdFGdzyH3k7AeZti1+y30ZUqBDZgDMV9xTH7NPtT7R9beR3wwcK4bQylLTSAy9Lm7WqP5km4+/pGNK/F/BKnuMv/AIh9t/8Ay13M/vHBwpGfFsS+JcVKMERe/rn2aYsq+Z6epwH4jnHBAzJFeruMvSMU1/8AMY7++MDqvaNQpSgwoIfac+Kq/qevlPwwIq52B4XGj90kMW9diT/V8I2FIkcZ7RvUYLZRtpSywNvMjHJOIv3XiZVpCSSTA8pIEkdBPxwLz/F6VH211OQIpg7faPIc4Mk9IwucQ4tUq+OodQGy7KPKB8zv54QawyVO0NTMstLLiEDga2ET10KNt99/TBD6K6K/pmd1NLq4BnfSpYFr8jb0wtcE4o9SsqqyKoIIW4BkKOX2d5/HHBK+jOZrTIUtUsDAP63ReOUMbSN8KmVUcmg12j+kjK5jNsafeFDCq5XwsRaReQp6kD0xIy/DKtVQ61UVWuFNPVA23DCdiZ8/LADKcKyy0GJRNKITqAOuY8JDcyTbpfbDr2cvlqR6r+JwmJPNAnBw1E3j/Aa9FNb5nXqOnQEKjn/FEWNov8ZSM7knQhp1GTzmLc/n8MXjxPJCoqqTpGoX9P6+MYCcf4I1XLUyoVqqMRtuGhSSTYXvf88FVEnZjwpY4NorjhnEKjmmjHZoI6g9fS/xwyPWVfqkjqAN7264F16VKlVoqt6wE1dJkK7afB56RM+Z+BbUFJGrfmDF+W3PcYd2buTleKsdaFdWMBT77dD9xGI+cq66NQUiQ0qu5EFn6+gx276IZRqJjcHYXkkT1B25458FoFkBIMPmKazykeIj1hgffgWsCLzM4d2EzdMme6YPZhrN4Mi5WRBg29OeFeuulmB3BIPuOL0pLEeoxR3EP2tT7bfecer5frL2PQ8sk7y9i1OF1lo8My1YeEqp1EXn2iLc9hbAntMtCqxouYIdqk+yAJ0RJNzcfH3YKdl3nK5ZWMrpkA7TJg4rv6Qc5GfqqQDBBUmdmVWO2MFZp1mkjzpq9SX7fyS85XputMBzTeivd6u+WnIsCPrMR4QZge/HDJUabs9M1HqtVUCUcVCO7OsXZV3uLzvhSq5kMLKBHmfxwS7P1grhiFJW9wTzx1lqC3IbP+CabKpFR1MCxCgz/Fvf0xL4d2bWkhRqhqJyUgDSf3gReeXvxGTjQO2k+iufwx6ONgkhQGgwYU2/zRgNoRJhDifBqDgd7VanvDa1G8dR5CwxP4XwunSpgBldATFQmJ1NbYkcwLYrVqbZqu71dWobLFwJgAA2AG/uxpVyNSgQZKCTp8NmHNhy5j34CjidkPna7HrtoRSbLOoCw1/SQCTfoTg1mOF06lN0qQysIkLB9xFrcjisONdoKuZYGo1hZVGw6+pMCScHex/Eq9ZxlwdQCsRvqIXkLwfvgYNXw01HEtStGvFfTIO8L4TSybZfSFLyxLzctAEX5QTbFr5DtDSZ1oU9WrTMhfCAIBJuQBJiJmbYojtu5FcUdu7A1D+IgNHuEe8nEnsX2nr5fMArFUFSHV4MooLtBOxABP4HFoUJOld6katSOPLQ+isujAGSDJJ/Ie4RgP2q7VU8ll6lYgVGWIphoJMgbwY3m/TBPhfEEr0adWmZR1DD39fMbe7FM8f4S1c19IQMz1IZoH94b7THniEngsGKuJfGBlzVD0xU/XE+GqQWUmJkqYuTYkA4AZPPPTqyjFfEbA2idiNiMS+0VM0qq0raqQF1MiT4t/Qj4YHVao1sQZA9k+X1flhorudJ8h2oZmhmaKGrW0PeVkCDccxtz9+GHh3E1GbyrJFUq1SFUg/3TKPQA8+UHFXcLploAJHjAsT9a0+78cM+S4atGqjVarNTOoGbEeE8wee2Hp2jJRvv8MpTV3f8P4ZYXEO0id5qYjMVh7K3alT+yoE1G84j13xDzuWq12V8xrYsNQptYm9i14VPL78QB2gCQ9BUtYXkgqPCI6HkbixwPPHq9WqQ4OtpYl2s3vHyAn0xO5C1hiXJFgWqOiaVsszHQKomT69L4Uc52o7vWlIKzG3enxFeujlqPNoMcsT+L8Bz1dCmX7tkYeLTVXUQeXkNwevltgA30acRA/8Al3Y8yrK33NjsL1GuQDmDGppIJid5O/xxNrUzpgiAYxpW7HcQVFpvlq+hWLfs2NyADBAM7DDdmuDMlMHuahgCxU+USWsP98JK60GVhc4TkCWlVJgqSASDAuNotP3DrgF2kzhfN5iGOnvag3sR3jfEc8OFGr4XTStJtLFWNZV0sBC31A7n5YGfRrwoVc3UFSn3hRCWUkb6gDf16b3w8W3qgtq+pmZzH/diP9d2FMn0kn/SAPjjp2J7Q5inXXLapDkqqVZhDciPrCYIjzw09oOA5QJ3L0amWp+0lRXlUeSAYJIKkso0mOUdcVxnctUTMVC7lnDEa7if4utx8jg06eJuCFk2liY99pO2rU1NNTQd9jo1EL1MyASLWH4Y24R2zFYCmFZWAGszI6eG8mT164rkt8JwT4FnxQqhyJEEEfdHnIGLVPCRcHbU6jXlGWegV7aZhf0gaLMEALCxJN9x0EfHAWjxJl56vUY1zFUu5Zt2v6TyHlED3DHAtJ/r+umNFOhGNNRaI1KjlNyQcy9WrVgUqdR2NyEUuehnSNjY+71wx8FylSmlKlUpvTdqzONYZSIQXVTE3WJI5DpdLyWZZW8LMpPNSRtflh67JVC70NRLEd60kkn90bk9cY/EQUJWRSm7ptjZlcnULQajACDMLcncRHK1/PyxS+f/AGtT7TfecX0hv8MUNxD9rU+233nG3y/WXsep5a7uXsWPwp9OSoH+D8ThB7YZsVM/qpjUQFUg7MygGPTl7sOlLMhMjlgZOpbxFlkyfTlOFzjFKi48ACsbrUAvB88ZKl8crbnnTX8sv2/kXVoeDxqBJEjyxFyhewEKAGj4z+V/LBrL8PRRBrT/AAnSPL1xxytClqJZTrBgQ3hM76Yt/XLbEs0VwOLuwd/ZGYqGSzGfWPyGGfsp2SzFestPWVBu7bwBuTffkPM44vxuF0hFBB5z8zubdMWh9HXEKP6Mukg1KlQrUj6pAJC3vGkA+eo4WzEuksgF2x7LLkqVOojsyk6HNQrMwSt7CPathXzqU69FabZiiCt1OobneTOx/AdMEu2nbdc3knpFpqfpRhAPYp09Wkk9Wkf6umK/LahFre7/AHx0YWeJancR4cIe4j2N7rLmt3ociDCjwkEgWM3338sDuBcVfL1O8p+2FdVPQsjLPqJkeYGDfBeyGfq5Y/o9OpUpVQZQwiiCCGQuQDcX09fgvcU4FmMpUKZilUok7a1gH0bYjzBON1Co2niZnnFHtetuSSSeZMknqSbk+eOuRrlXDDoR7iIPxBOOOb4bUpKrPBU7EEH4+eJHDuH1Kp8CM3oLWvvtjRGrCSvfISUJLKxYHYrtR3eVFNqlSUqHTTVC8gjV7IO0lvLE9Mxd27msJnxOCPaMgKC0jTsPKMJvZvKMFZnpyrQRzNiRty+/bBd8yyKIcgGfCw1C3rf5482s4OoykVKwA453Ut+p8bSDVFRixHmGET+WE3M0Shvta/K4n44tfJdo6AYK+Vplr+JATMGJAP54LntJktM94w5aGVfhe/T62DFbMaVSVsMkU/2eY96oHNl+RnDdxzIOoQVFZQSbGJss2GCWe45wvvY/RqYq6gAy6lM/xBLc+ZwHGU/SK4q02IWtUcaXkgMAWYgX8PQH5DBUfrT/AA/hlKMs/Z/Bw4Xk2N1Gn3fjzPx9MM3DuDQZaRPM7/Pb7/TEilSFNREk/vkb/ZHIf1fG1XNGNKwW3vsPXE2yfMm1u7p07KCZjzm4GNeKdoUy9EVUAe4DLqdTe248Nj92Aef4kumFZWk7gxcMbNMTvNuvpjjxjiBrZZaHgABWWAJPhk46JzQTpfSMWVWEp4iCO8qEwApGzRcn3Qd8TB9JrEELrkW8Tlhy3BFx5YR6WRRB7f8Ap9Ovpglk+xuZqjvKbFUaSJADGDEz0mefTDHDdk+0VLMALXoZes7GBNFGDXFrqCD5gnBPKpl8q/eLk0pu4K/q2KyJDEQWIFwL6RhR4Z2EzFJtRYB5lXJE2v1gWBHsn1x34pxOojw5ggoGMgkhhI0GIFp5bjzwk5NK0SkIxbzeQbz/ABUMfHpJnwraBz3tJsLnphXy/Ck4jmK5qBqJplVhCJMahLSCNgII5dcFuFZfJjPo+YYIFcgGo0KSiEjUWOxaD5zGGfieYotmKvdGmWMAtTYNNvrbgNM28554isVO828yknxPoirIUq/0aZbu30a9ZU6SWsDyMAAb9eU4rJl0mCII3HpYj1GLqyuZqhtLKGXkRY+8bH5YTe0nYOvVzFSpSVQjnVBaDJA1bAj2pPvxp8P4pXeNkZ+HnyQlVGm4x0pU7Th4y3Y1+5FN6dMP+/JMW909f9sSs9wnK5TLljTVii3LS2pthuSLmMPHzCLdrO97csx34OSV7or/ACh/WC/l+GLD7FL40PSk3+qp/LCdwng7VUDIBuRN77HkPPDv2XoNT3Uk6FWwJuC0+fTC+JqKUrbCU4NQb3HFHv78UTn/ANrU+233nF0pUqnak/vGKWzv7R/tN95xs8v1l7Hp+Wppyv8Aglo1SvTanLMFVQFsBAPU7RfniJm8jWVO7OmIPh1BrC52EwAOvLHDM5koyaSADANt788dnbU1jpBBE/f9+M9R/U/2zDUhiqS/bB9LKKQCQukH2hIHu5n4YKLSIKmCZ2ckrqECLHax5T8jgflwZgEwTAO1v65YMcJyGuppmUUFmj61wBe8cxPmcQd7k8rGjUCSWMwQCdIbcW5WB9R+WOuSo1VOpHVNKuze0usAHUCLzA1ADTzPuJ53PmrKoKZQeGNgC1hMmPKJtO+Indju6YB1CTqWBCFmPsESSCBBU9AZtiiWRO4DpZcujHWyaSoi8eJove3M2B2ONRkyCwWWhiAx3AB/lvgtlsroksVZGgadXTVo2mwbruNt5wvrmHAmSOsNHr0+GAr3zCWD2EzmYXP5aj31Tu1nVTFQsgBUnTEkWGn0J5YdvpF7VUxVTLU0qVaqGXKpqVQy+yxJAk+ExythO7EUKlBO9ju2ZYmJYAmZE+ySAoj+H4RuN9sqVMkJNV5uAefPU53M9J88DDiysFSwu4YUzc0qYPXSoPyxKFdgrBVQEqQD0kRitsx2zzD7aafour5k/hib2f4lWrO3eVC0DoB06Rhf8ZRWJlH4iTyGalkK6C0HlbEOtUqAnWhF+mNXNRbhiffjxOP1FMMJH9cjif8AGxLSIz1VpprYjTOnVPMyY2tgJUyne52ksCFQMZ6BmJw1HiNNzpMA2MfcY2xEzvCjY0ythFxfcnffnhoL6XbO4JN4lcUe02WFLNDTzCtHQ7fhOGfgI0jLOYgs/r7LC4wOzPBiX7yqV0oplVEEgAncR+OJ6LNDLKCAfESSYtBJk+mLU9V7/DHpZz9n8MMtndzJYKfG3JdrnyveJwN4lxRWBCagDYQLtbdvLoPxxxo5Tvm7tW1AEWBAGwubjbqcYnZ2sa6s0UxJubmBp0gCY679MZ5TUVillYpCjKclCGbYRzCUBVIpKxFPTrQyNXhDMdQuALXEfdglwrhBVtbU0LkxocCoD6ASR5G8dDjfL8Nu0hWlSCSdxpIIMm/hAv5YOcTMUXlUUHSsyTGogSJAB3mcBVsaTiCpRdKThPVGZQ1XE0qKorQytpE6RMlBAkWN/ljWrnKjMYqE2g+EDyvZovY2nyxJyXFqFKjTBrsIUgWMkbRsbbiPIYn5LP5IPDJUgiWqMp0E3seer3GOvLDKUieFCpxXv9WliwqJeRUY2mR4QAvMDbkZjA3jdGsQjugCuq3BG6krcG43J+F8WdnOKZNSQEBYKZ8I5AHdyAbeuFDjvGFqOGpfsFEoT9bSLlrTpsYEbCTyGGbOSFt83Sp69auwqQQtRb6hJaYFhLAdTHniDwllpvFJWYlTfVoExyG9t/dgnn8vUzks0UFpsQHnUGEKTAOm0856jEKjlGSq2XrWcqHpttOoErPrBHkcFJPIDusyfkOIu40is41ey2omDHUxqANseZ8Z1SBSrEkLLayD6RaY8ycQMrmw1U0oBazI0kBoAIRgD+8rCep5b4YHyIzNJaiMoqoA1NuWwJUxfSTYjlOEcFsMqktxKftrnU8LwrG11M/Mx8MD8/xytX8NR5UEGAIv5+778NvGqCOStZQgPNV0hGPmLA8jJvvhNzWQNFysgjkwvP8APyxp8Oqbf22YtWU7XxXQ8/RZxUI5oN/eyV+0vL3r9wxaiUpx89cKzbUqqVE3Q6h7iD89sX3lc6GVWUghgCPQiRhfFQtJS3J0pZWC1DLCR64+a+Kft6v22/8AUcfRdHN3F4OPnPif7ar9tv8A1HGry7WXsex5frL2IebhSGMsogkee34YkVUhQW3JO3nyJ677Ty9zJw/s5Sq0lZgSWEm/meWJNTspS6E9Bq/o7+eJ1Ixcnnz2Mc3BVHnzfITa4HeAAaRufefhODOW4ggytSKQRhAVhJZ5uRq3AgEGIHi67mP+HMuDLKw6nV5jckeuNk7L5VgNzI5tHTywihHfsSbp79hVDmmplAINiWtB32392CGTrsqyAGUm2oCLkG3OCRvzuLzg9U7M0pnxza+o+kY8p8CpN7RqH/nPLDNR37C4YersLGkmolMQJK2EwRqEFptYcyDYYI8ApLVdVERSuf4iZAjy3J8wOmGCj2apDY1FAv8AtCOl/kPhjReyaqT3DuoJvDFYPWR7X9XwtovV9jsMF/bsedqM8yBKarCMVDNMbsBpjnIJm+Kz4fQLuKa3LWAnpi1V4SiCMy9Yf+IKzGn75uh9beeOn9jZWPDVqxa4rGL/AIYMXGP9uwcEH/bsVtW4K4WQGY6o0hSTtvIER+WC3AMjUpAs1N72jQZ99sO68Jy+pga9aBERWbpfGNwnLjapmT6VHP4YaUoyjhv2FVOCd8XYCIHInSwHmCPwxDr5XVhpPCV+qc4f/uuPvjEI9nqhZie9K20zXMi15ve+MroR5S7Fbw9XYVX4Q+okTJ+fS/LBPKZeoqgE3A5mfng4nZUkAy49azfgMQuPcE7ijr11CxMD9YxAsb33vGGjTUVlLsK+G3fF2IVVQ3hqKJ87g4j8WC6KQVbgnwj7PLywTzHB01suqqQCYmoeRjAfimVCFYL7ndidhyxeCjfXfl+BqShiylyfL8M65TMGkbMEZpLaQNW/7xH3AbYLZfiJi7ljy1AHlPTAJMkrXZjPm0nEhMpSH12EfxxiTjBrN9gLAtJdgzVz1ZhT7uT+sVYER4zpj3zjXtDnGbLhajAOpXUhj6hMiL2OIFGqoXSlWsFNyBVZV/n8MenJUXbVUqszdTUJIjzN8Lghv2C8D/t2IvD62pu7X6zKNLIagKGxuZOmLzEiPLDxRrnwoU35+In/AC6QRyvcfOFf9Cy2oMarlhs3emR6HcY1r58pVBFfM1KbWtXYMh8zN1PxGA4x5PsG1Pm+wR4tQNQLDAhGiCSqkm3j8h0jzM2GIfcZvRqQKFmHVmGpSTBEgRcn15Y5vUp6TqqZiJuO+a/xIHnjuMvTDnS+ZhhL/rGkkbTG8eeAoxXPsc8Hq7EU5p0rIKwGhdLKqksoI3LTzFo5XxN7W8U77OUnW0lgPsjSBP8AXM48PDKJMxmiftNjVuF0iQNGaJExLNbrE7csPaF737CuMGvu7HvZ9AudHhH7DMX3ghXII6GTghluKVu872u2q4UkAAaRYMQBAMaZMeewwOHCAplEzIMET3pBhtxvseY5440+F1gXnvtJ9kCsRAiIN7nfBkovn2AowX9uwz9oeBvXX9UU8XtioJVgLrtz1RflJ6YR8jkRVaplaiCjVIYoD4QtRRqA9GA0+8YO0slWAADZgACw/SSB7oOOdbgbuQzGoWGxauxI9DvgpRWafYGGHOXYr2jWhhfnBxeFDNBQADYCB6Cwwhv2OWfYWd51H8sdRw2rIXvKm0z3r8jpwatp8+x0Y04/27D6OKQd/jils8ZqOf4m+84cDwar/j1P+o5wm1bMZvc42+Aik5WZ6nl6jeVnsPnAqQOXpfZ/E4ijjcDxo6/Ej5iPngl2ep//AA1L7P4nGq1VWV1CQSItyNtz+GM87Ynfc8Wvfiytu/ki0uJJUDaCGhSSPLblbHVaUACIgcsbpSBZiAJKtJHPbpiSUtiLtyFT3BtV2A8DQbbi1vhjnlu8iNSj0W/zOJ1Wnjk9TQpYKDtaY+cHC5jnWnlGa5qMfhHwjErKZOVWXckg8zyPliJwvjPeMFCp5wxJEz1UDcYP8LyhcgAgWqG+1mJAt1wcIMWVyMnDU5gn1JP3nHZOG04A0Dcch1xJqZTMCmHCU2BEjS8ncCCLfLASpx+olVEemBrZRzBhog38iD78dhBjQbylIXAG0fMDElqfWMCc69YE9w6Kykaw+xGgGBY3wpVe1mYqO0VTSsSEG0gbKdJN/M+/AWgk6mF5jb2i4m2Xpa1CEyfasLKWuZ8sDqfHKrUwxdEJMR3Y2jeWcW93TAni2fdsvSDlmOkMWYcyWU72v90YC5fPEKw1gSpEkAm45FvZ9RtvjLWpVZv6JWKw8TTpv6o36FncOdmoo7G7IGPISRPuGAXavPB6NKmPaqVVHuJUf/1gXQrJWCuWBFKlUqRO5Dqgn0392B/CM8cy1JjEZbxOZ/j1KT5QoE8sa4pxjZiOSlJtK2YcqGWY9ZPzJwC49SDd2DeSf/Tg8mVcuKZhahMaTvPnbELtFwt6T0g/Nm5GPYnnvhqad/Z/BWi1j9n8MA5fh6dPvxOocOT9wf5fzx2pUoExjyhxYf4VT4L/AO7EVmAkLw9N9A/yjHbI5VBSp+EdNh5j8Mdcjm9ZI0MpifFHpyJ6jEjK0/CIG1Qj/UfzxzyOMXKr+78hiSKQ6H5fnjSvnhTZldXBUwbD7wYx4eNUwATqAJIkxyjoT1GDZgxIkMnh2ONkSHiN5+WOVPidMizAj1xJqnS4aQAA5+EWt129+Fad0FNNHYU/L5/yx4U5wP692FnNdt6iGO5XyJZhPmJUY5ZXttVqOi91TGowbkx16YYnxY7hTiPGWp1RTWiahIBsbAHUST0AAJJ9MRj2jblTp7THeidp2xF4/WXvNT1AoIKkJOo6Dsw20met4NsAG4zU2G2wvEDblA2xirKvf6P+GmnWoJ2n+N/csXKsWRWgDUAduonrjv3Z8vhhQ4n2nrUadIU9EEMPEs2QgDmOWOOW7a1RoNR1MuupEpAeHVcamNmImIBAt6Y2xvZX1Ms6sFJpDhWUgH8sDg1x10j5uTiPS7RtWrhQAlMhvDZjZSbtAM+gGBvaTOd2gN4IQGDBuz/lhmMncOvVExqEzfa3ra3vxWma9tvtH78HMpx2mEAZAoUeHSZv1IudXX8MAqt2JG0nHo+B5nr+Way9iyOy9EjK05MyJHocE3oA7gH3YH9mKYXK0iB7SyfMyRjbivE6qIWp01cjkzR8LXPljPP7meVX/wBsv2yV+ijkAD6Y0p05Ueg+7EDJ5uoXRqsBmVjpRmKCCsbxeCeWJKZ2FHlb4Ym0SQG7WcXOWpalEsTA6CcVxme0FapOqoxB5SY+GHbttUavTVKalgCS0cuQ+c4XK3Z5WqKVspMEARAi35YlKaizRCm5LI69j+0vd10WrJQ2BESDeJJElb7TacWJ2V4zWqZllKolCWCPfXuZkcxbe3vvhBXs/TB2YFDqEx4oItvMc5GGb6NuIOczVpWdlqAqCOpcMORgzMbYeN5RxE5pJuL2LNyvDarUZMKsSJ5xccpg4T+NZcVCCsQKdJi4kOAKWohOQa2md/vDfw/tGp0UTULEqRGmI3USSb3IHvwJ4tUEOVEtoCg8pWmVBHxm+HgpTvYi4xyyK2PDzROpS4WDKs5J1gi4g3WORPLHWsBQFMsKTywllaWIkMdUbA4YOF9nO8pN3wIIPhKmIB3tcb3v18sLlPs09SpUBZadGkf1ld/CiryMnmbQNzMXwI0nGN5Fqsk5WWhZHY/gmVrZRarUKLl3qnU1NSSO9fT7QJ2AHuwbHAsqNsvl/wDpJ/7cVrwLtO9aomQ4fVNJER//AImogZiBLnRTsqgk7tLfZ2wXrdjM20luL5kny1AbdFqgfLE5VIQdpOxOzYb7WdmTXoCjllo0dbAVHFMAhBcxpAJPlt6YE9lewC0Q66P1jbuzsBAggEANN52Kz5cq64ZxWu1OrUbMZg6QdP6+puFn97rixh2vrGrUpSU006JRwplppBnLMfD7TACB16YtKGHUW/IM5XskVzAqsQf1jOYtdix2M9euBn0j0oOVnbvH/wD1nBfspxKrWVzUctDgDbYKGOwHUYWvplqTl8sQZ/X/AILbCKdp4d0/hlPDr+S/7+GCqFK2AbcGqM10qxEWURsQb6xIM42zXGWVdS8vzAxyTtXUA8/XGJ1owdj0KXhalWOKIf7PZF0hWRwFVvEwAklgYADHz+GDeTowCelSfuP44V63aNVAivqP1xGnR79RDX8h88acNqtmKtQ6yCiggXghTExMCQPTfFc3noZW0sixcvVUvVL0/wBqoE+Yne9xfC12wytCllnqEaNIkAQJLFVML122w18O4BSrKjOy6+6BAEG295Gxt7wemEv6ZOIZfUlFUZUDFqmiFGsFgAwiDa877c8aHKTRmjTSaK64VxEM7eJacCQH2Mche7fwxPrh14d2gAK97UWrTYk064BBXSVLLVVrqZ032v5yFLI5WjRzOqqrUyrew4hlYcyu4C2MEQb9MEqWdpNUVQwJl51czCgAWANlGM7b2NKgrOzDfa/I1KgpvaolgKoNgpBbxRMA2htjIwO4Xwoq8a0ncEEEDTuCepxNyPaL9HaGGqi1mTcAHeBe28j7zY6dp+EGjpzOWjurWAB0EjfmCrAiG8x1Bw8bNZEpRWK7JWY4Sc1Vo0O8prrap4lQMR4C5nYkeGLm04Jf9kvXNN/0R/78LvYfPvV4nly5kgVALAf3b9Bi4icMluJJRvoJNT6OC1MU2zb6RP8AdJPiub74i/8AZTS55msf+VB+GHxmwD4t2kpUW0ElqkToW5A6tyUesYNgWTegKyX0epTaVzNYG+y0+duaHlidmfo5pOIevmWiP8MC0xtS8zgTU+kFASQjEDzAn57Yj5v6SS6Mvd11DCCUcK1+h3B8xfBWYcydW+izKMQHau0Hmy8/RMVjml0uyjZWIHuMYduE9uKVHTRWlnLtZSwqtJ5DUxa/TCVnL1H5eI2O4vz88b/B5NnseV6y9iy+HHTkcseqH7ziN2hrijWrKhd0KKUYxYysmRF5uBHXywV7OOvccOBI3UR5EsD7onC99KGapiqdFQMNQhVIPO5Ef7Y8nxNaSngS1bzIQUV4hylpcE5zPvl8vScrL1Wd0IiO7BWnJA5kyomLJ6YmU+LIUMMpgSYPIAf7Yg5epUbIOyMQaQeNLQyy6ONjIEd5bzbC9xLjdV8tTSo7OSxYljNhYD4ycaoR0vsZK7u5OK5uxwz/AGgc1i6+EbRuCJJv7/hjtQ4wNQMwjcz9U9D5c56YBk49WYgGAxEj02+8/HCTpxk7s6FSUFZFhZrIg0SysjOqkq6mWBJBOm55cvLAPshka1aq5oo7OBYqIgk82kR6zj3sxn0qQjnS4Bg7E25H94Y+isu9LL0P7ujSpAg3CooUlZkwOW564dZQwkpO8ribwvs7maamtmCmoX00yzncQBIgQY2JnGnDqbHLVO9DI6OQFYQxQ7H0kn0jBh/pGyBMDOZeftx8yIwidsu3CrmIpnvfCNLUoqqAJ0iA0A3aSIN77A4eE8CsgWxPMZMzqVG0AseQAJ5gTC3tvhA7b1nqU0Ru/RaSrppmn+rZju5IO+mIJBPK2Or9s6j1R4q9BdncIGaOfte0Njptjztf2oqVf1VM06lOAdaoUJMXlXYwfT48sNOriQVBrQVez3Fq2UrCpRNPWAVhxIht7GMMD/StnfErHLqYI/ZEzygEN89sEuw/6ug4WrQy7uw1NVh2IAtpQgdTHjAvscWPkVy5UBqlGsYEsVpifOFEXxllCMneSGbaKJyXE1TLlDMtqg2i9us/LF15vNhKmSpfWdkUA3sqHVb4Y5cR4tkaNTS9FQbQwy2oEm4CMEgt5DHCnmEPGEaq7KO7RKQMRrdajMp6Eqo98Yq5N2Jtaji9QCYAXcyB6XxX/wBMTk5fLGQf1xII8guH/MLsRYx1m/44rz6Z6hXK5drSKpPlYA4h/wCy/T+GU8N93X4ZXGS4sdR8KmNgwJ3vf4TjvXyS1ZLKQXaYQ6VEaRF0PMk4FZfMg+XsfcR90YL5kTRUKSCWg7zDDcRtt/V8DAm7l41XGLiuZyXgtM7tVW5EAgzFrnSOVvwwZ7L5dU8SncmkwjeFZ5Jk3kR78Cq/AybrXcRyIkz8gbHHOjkTSqmqKjCWYi4gAk3IJvz+G2HtsRu7lt/22lFFdg5qFYQg+ECSBMKSLzuRtiueKcSWqXpsbyZJub7N5jY+d8eDjVWoVDVdaqCFWEAgAt9UA78zhZ4k+oawSCsieoNwPWZGNVJWi2Z5ZysR86HLsah1E85mYsLny64j06ukqbyCD8/9vjgxw+ij5bXUqN3jGosAC2kUys2nxanvP1cQKmWDVFp02FR5IXTsecAmBaPOcSlZ6F1dBbN5rVcbf7fmMFuyfa4ZdjRq+Ki9iGuFBmf+UzcQdyeoYRmezvcUQ3fIzkqdFw1xLTNrYEOb7j4z904kFlocF7M/o/FKFSlLZd+80nfQTSY6GPzB5jrubEzmbSkheo6ooiWYgATYXPnil+yPb05X9VU1PT+rFmS+wnlckdL8icMvavtaatNaRpU3p1IdXLHSdJPKRJHNSRe18G4rQ18X4mSkUXUahJrWZVWJleTNG31RuZ2NdZpg5Ip6lpAySbvVb9+qxu08l29NhzqcZqMNTuSh9lTsY8hChfKMDc7xljP5R9+OyazOiFchlVq1NJEqATHwAk7ziU75sZinlspAYKGGmmgCiY1O2nYRJYmb9TiF2Jy2Yr1nFJRGmHqN7FO9ixFyd4QXbyFwe7UdsKPDUbL5Y95mm/aVWgmY3flI+qg8Kj5lZaAd2zzP57LcGUsSMxn3BJY7jVcn+FT/AJm8hshu2slju1z774D6amYc66i6mJZnquFHmSzHfyuTyBwYWwjeOY2Ppj0PBu7kez5WrOXsfQ30fNT/ALNyobRq0bGJ3b34kZ3hOVqMSKFFmO9QoDH2ZBk+lhuehBdhuG0/7PoPUlyyTBuoEkABdvU8ycMj5uR0+eMc19T/AGeXWf8AJL9sFcV4VSNEqtJBMCNJiJAMgQYiZi8Ypf6TOHGjVpg93OmwpoUG55EknlcmcXlUr+fxxUn00cNql6WYBU0gBTj6wYlmkzbSR92BFpMk22kitIxza2GDguSp1KQZlkyQbncenlBx1q9n6RYmWUfug2+YJxF14p2ZpXh5NXRrw/gXd0KWa1nxFh7JKrB0gkjbn5emD1WvVzlMZR67pTZl3JKBpkSDa5PUSSL7Y0y3FO6prRRm0rZVG5kkxa5uTgjT4VUZSahNMEEaRGu/UmQPTf0xHG5P6SmBQj9dgzw/geTySA92mpN6zgF5/ek+yfIRGFLtV2mDVoplSCPbRyZAtDKRKsPU48zdSrW1U6reKb7DaYImBcRz5A9YVuNZMrWe5tFyQeQgStif65TisU07md2YTy/FV2LTPU/njnxTOpptE2jnz3sfkcLjExN8FuF8MlRUZ1U/VBE+8/hilxbWO6vCaY5C17zP8V/lg12c4NTzDiiyVxUKllam1OCF31CpYe5hiAMqsyKuqIkRaYscdHzbo6GmSrBTBWQSNjBGAwIaav0YVAfBXaP4kg//AI3b44X+O5WtlK1LvajOQ4b6yghNJBDMdUxbYERz3xtS7WZ1D4c3I6VATHkSUP34HcY41WzNRTXZGZQQCsAQR/LpgNlYxbebLo4Px45mmG0mm4Ol6bEEo28H1BBnzwr/AEwBmy1EGfbba5soPLAXL9qKeV4idEDL1dIOn2bAAOPf8jgr9KAVsvQXURqqMxk6jBiYkzHIDYbYrFJ5vZ/BOgsNVe/wypqIc7AyB+Pnhg4a4UEuGIGmysAZhvW2IeVy4Krvafvv92CVDKmDcCYsLnfGXmVZOPFqW/dMRvBYen4DGaS/sulFS5UL3eskDSZJ5Hxgf8oxH/RLxBJ6x184jBGnlW0AqrND7KpO6U4mNrjc2xSLuSYGp5lQsCtra/1GW43N7TgDxHMTANgNwOvX0/nhmy/BWBIanXEu0/qZF2OxDXHnA64hZ/sx3tcUssKlVuYA1aSTA1QLDn6Y0xl9DRNpKSYM4fSbuDH1mtNhGxPyPwxxXO92Aqgb7gC/v3IO+HzMfRJnW00qYRaSi71HCyTuYEt1EQBGJXD/AKC3BBrZtBHKnTLfNiPuxnzKuUeRXtPMkNLIrC4IKgQZ5fdjWlUVw5eNar4YA8XWfOMXDlfobyqkFqtd4ufZUH18JJ9JwTp/RpkFMmhrPV3Y/KY+WOsBzRRHCl/WCRa8nnEfCNzh57HcMFdalJnBpzIpkEsLxqH7vMTzI+NnUeyuUpmUy1EHr3YJ+JxNpZZV9lVX0UD7sFIVy2Kn4p2BzVAk0Aa9PoLMB5qd/wDlxy7Ndja2cqEOrUKSEd67rBB30oDu56ctz5269Q9cR2DNrhiCRpB3gwSD7i3ywbC4hE7XdrqeSRcjkAKcEKzC+kk3JPOqebHb3Wn9k+wGRzGXD5lyarSSoqaNPkZuSdyfPC3W+ijMTPe0nIM/WE3m8rzxLyXYfNr/APU0x5aWP4jDJ2Fa2FPt32fo5WvUSixZVqMokiQAEI2H8RE842HPjT2HoMN/Efozq12l8wm82pkXIVf3ugHzwo1BoJXfSSJ9LY3eD1ke35W/u9i8ex9f/u7LD/w/xOJRzO9vywG7KZsDIZcHkn4nHfNZottt0xlqfczyK3+yX7ZMqZyOQwmfSdnpygpkD9ZUEHpoVnn5Ae/BvMZi4/nhL+kev4aIHSqfki/icJFfUibeQg8P4maLNzVvaHmNiPMX9xx1zHHmPsj44HPjniUoRbuzTGpJKyZa30fZcHKiqQutmcaovAMRPIWPxwN41xiuuZcLU0KpiAoNrddzgh9GtUnIlY2qvHmCFM/GR7sL3a4kV68GCG/AYRu2g9NKTeIJ1+I0qvtqJ/eBKH8cBc7whqjHQ4KE2BILAecAaj8MNdbszRIkal9DP3zhT4mndVTTWWgSSfDA69Ijnjk5D/xMF1uz9QE+CRaCI/A41Z6qjSQQP4lkH3xv64m0+MxbUy+RxNpcfb+Bh5j8owcW53CT0YEqMVEwGnpP+wxs2eIYciPOYsB8/wAsMR45TKw+XpH+ICDgdXyuWqbh09D/AL4N0JwpAvMMxOoSVtMcp5+mNarhd7tEYn/2Gn1K59CB/LG1Ds9Vho0OYgXjfncYN0BwlEYMlw3L9yrOup2QTqvaNh0Hpjjm8y9eslEtqWmCEvsIEydztgQ+bqKIkiIHwx04fxArV7wAsRNgJJmRt78PDKXs/hjUIvFns/hhjhPBNSE9Kjr8HIwR/sRbXPuMfGMQuDcWgVe8XS3esdJItqAaPngknG0Nh8sRyJvU708goGOb5ZQPbaNRO/lEWG35Y4VeIMdhjzxESVx1wGlXKpvv6kn7zi0Oy/Dky+XCqV1OTUqEEXd/EZ8gIUeS4qupTPO2LKyD6a9KGBV6TmJ5hqeHhmTmMUjGhqDGpcdB8BhZ452+yOVYpVrIXG6Iuth5HSCAfIkYoT1GRsxji2YOEKr9MeQ5LWPpSX8Wxz/7Xsgfq1h60h+DYFxsLHxszjk+YOE+j9J/Dm/vNH2qTD5gHBzh/GMvmBNGpSqfZIJHqNx7xjgWCCnGlJt/tH5GPwxoSOi/AYjtmFSmzsBpXWxtyBYnBATGbEc2OFzI9vMvVrLSWm4LGAxCxsTcBiRthgaOg+GBe4XFxyZ1Aviks9+1f7TfecXRI6DFLZ39o/2m+843+D5nr+Vay9iZR7RZimoRKzqq2ABsBj3/AIlzP+M/xxmMxucI7HsOlBv7V0MPaXM/4z/HEbNZ+pWjvGLxIE+cT9w+GPcZjlCOwODT9K6ET9CT90Yz9BT90YzGY7BHZD8Kn6V0JmT4nUoDTScou8LjlXqmoSznUW3J548xmBw4bLocqcFyXQlHj1c/3rfHEatXapOs6p38464zGY7hw2QOFD0rocGyiHdQcefoFP8AdGMxmDw47IPCh6V0N1y6jYY90DGYzA4cNl0Dw47I90DHqmNpHpjMZjuHDZdA4I7I9aoTuZxlJyh1KYbqPhjMZg8OOyBw4bI6niNQ/WONVzzjZiMZjMDhw2XQXhQ9K6HQcXqjao2MPF6x/vG+OMxmO4cNkdwoeldDV+I1GBBckGxHkcdqHH8xTbUlV1YCJB5dPkMZjMdw47I50qfpXQkntnnSIOZqwbHxdcBDkKf7oxmMx2COyBGlT9K6HoyKfujGHKJ+6MZjMHhw2Q3Ch6V0PP7Pp/uDG9DLKjBlGlhcMtiPQi4x7jMDhw2XQ7hU/SugT/4rzf8Aj1Pjjwdqs1t37x69d8ZjMdgjsJwqfpXQ5p2hrqZFQg9QAPuGOn/FWa/x3+OMxmOwR2O4VP0roZ/xTmv8d/jgexkydzjzGYaMUtEUhCMdFY//2Q=="/>
          <p:cNvSpPr>
            <a:spLocks noChangeAspect="1" noChangeArrowheads="1"/>
          </p:cNvSpPr>
          <p:nvPr/>
        </p:nvSpPr>
        <p:spPr bwMode="auto">
          <a:xfrm>
            <a:off x="98425" y="-223838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th-TH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02"/>
          <a:stretch/>
        </p:blipFill>
        <p:spPr>
          <a:xfrm>
            <a:off x="98425" y="1700643"/>
            <a:ext cx="2399115" cy="2160405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5"/>
          <a:stretch/>
        </p:blipFill>
        <p:spPr>
          <a:xfrm>
            <a:off x="6156176" y="1700643"/>
            <a:ext cx="2803658" cy="2160405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705545"/>
            <a:ext cx="3246509" cy="2160404"/>
          </a:xfrm>
          <a:prstGeom prst="rect">
            <a:avLst/>
          </a:prstGeom>
        </p:spPr>
      </p:pic>
      <p:sp>
        <p:nvSpPr>
          <p:cNvPr id="14" name="ชื่อเรื่อง 1"/>
          <p:cNvSpPr txBox="1">
            <a:spLocks/>
          </p:cNvSpPr>
          <p:nvPr/>
        </p:nvSpPr>
        <p:spPr bwMode="auto">
          <a:xfrm>
            <a:off x="250825" y="60043"/>
            <a:ext cx="8709009" cy="121500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h-TH" b="1" smtClean="0">
                <a:cs typeface="+mj-cs"/>
              </a:rPr>
              <a:t>หลักสูตรฐานสมรรถนะ</a:t>
            </a:r>
            <a:endParaRPr lang="th-TH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7526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/>
          <p:cNvSpPr>
            <a:spLocks noChangeArrowheads="1"/>
          </p:cNvSpPr>
          <p:nvPr/>
        </p:nvSpPr>
        <p:spPr bwMode="auto">
          <a:xfrm>
            <a:off x="34925" y="908050"/>
            <a:ext cx="9144000" cy="5715000"/>
          </a:xfrm>
          <a:prstGeom prst="rect">
            <a:avLst/>
          </a:prstGeom>
          <a:solidFill>
            <a:srgbClr val="003C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4313" y="214313"/>
            <a:ext cx="8643937" cy="668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th-TH" sz="4400" b="1" dirty="0">
                <a:solidFill>
                  <a:srgbClr val="000066"/>
                </a:solidFill>
                <a:latin typeface="Angsana New" pitchFamily="18" charset="-34"/>
                <a:cs typeface="+mj-cs"/>
              </a:rPr>
              <a:t>หน่วยสมรรถนะ </a:t>
            </a:r>
            <a:r>
              <a:rPr lang="en-US" sz="4400" dirty="0">
                <a:solidFill>
                  <a:srgbClr val="000066"/>
                </a:solidFill>
                <a:latin typeface="Angsana New" pitchFamily="18" charset="-34"/>
                <a:cs typeface="+mj-cs"/>
              </a:rPr>
              <a:t>(Unit of Competence : UOC</a:t>
            </a:r>
            <a:r>
              <a:rPr lang="th-TH" sz="4400" dirty="0">
                <a:solidFill>
                  <a:srgbClr val="000066"/>
                </a:solidFill>
                <a:latin typeface="Angsana New" pitchFamily="18" charset="-34"/>
                <a:cs typeface="+mj-cs"/>
              </a:rPr>
              <a:t>)</a:t>
            </a:r>
            <a:endParaRPr lang="th-TH" sz="4400" dirty="0">
              <a:solidFill>
                <a:srgbClr val="000066"/>
              </a:solidFill>
              <a:latin typeface="Tahoma" pitchFamily="34" charset="0"/>
              <a:cs typeface="+mj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1447800"/>
            <a:ext cx="8458200" cy="23828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th-TH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th-TH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หน่วยมาตรฐานหนึ่งหน่วย ประกอบด้วยปริมาณและคุณภาพ ที่</a:t>
            </a:r>
            <a:r>
              <a:rPr lang="th-TH" sz="32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กำหนดงานหนึ่งงานให้บุคคลสามารถทำได้สำเร็จ </a:t>
            </a:r>
            <a:r>
              <a:rPr lang="th-TH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นำไปใช้เป็นหน่วยนับ </a:t>
            </a:r>
            <a:r>
              <a:rPr lang="en-US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th-TH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วัดสมรรถภาพของผู้ปฏิบัติงานได้ โดยนับเป็น </a:t>
            </a:r>
            <a:r>
              <a:rPr lang="en-US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th-TH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หน่วยสมรรถนะ</a:t>
            </a:r>
            <a:endParaRPr lang="th-TH" sz="320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4572000" y="3962400"/>
            <a:ext cx="0" cy="56673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52400" y="1295400"/>
            <a:ext cx="8763000" cy="2659063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214438" y="4429125"/>
            <a:ext cx="6943725" cy="701675"/>
          </a:xfrm>
          <a:prstGeom prst="rect">
            <a:avLst/>
          </a:prstGeom>
          <a:solidFill>
            <a:srgbClr val="800000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bIns="13716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สมรรถนะย่อย </a:t>
            </a:r>
            <a:r>
              <a:rPr lang="th-TH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(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Element of competence : EOC)</a:t>
            </a:r>
            <a:endParaRPr lang="th-TH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14375" y="4929188"/>
            <a:ext cx="6943725" cy="701675"/>
          </a:xfrm>
          <a:prstGeom prst="rect">
            <a:avLst/>
          </a:prstGeom>
          <a:solidFill>
            <a:srgbClr val="800000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bIns="13716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สมรรถนะย่อย </a:t>
            </a:r>
            <a:r>
              <a:rPr lang="th-TH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(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Element of competence : EOC)</a:t>
            </a:r>
            <a:endParaRPr lang="th-TH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57188" y="5500688"/>
            <a:ext cx="6943725" cy="701675"/>
          </a:xfrm>
          <a:prstGeom prst="rect">
            <a:avLst/>
          </a:prstGeom>
          <a:solidFill>
            <a:srgbClr val="800000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bIns="13716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สมรรถนะย่อย </a:t>
            </a:r>
            <a:r>
              <a:rPr lang="th-TH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(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Element of competence : EOC)</a:t>
            </a:r>
            <a:endParaRPr lang="th-TH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6000750"/>
            <a:ext cx="6943725" cy="701675"/>
          </a:xfrm>
          <a:prstGeom prst="rect">
            <a:avLst/>
          </a:prstGeom>
          <a:solidFill>
            <a:srgbClr val="800000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bIns="13716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สมรรถนะย่อย </a:t>
            </a:r>
            <a:r>
              <a:rPr lang="th-TH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(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j-cs"/>
              </a:rPr>
              <a:t>Element of competence : EOC)</a:t>
            </a:r>
            <a:endParaRPr lang="th-TH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6" grpId="0" animBg="1"/>
      <p:bldP spid="13" grpId="0" animBg="1"/>
      <p:bldP spid="11" grpId="0" animBg="1"/>
      <p:bldP spid="12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ชื่อเรื่อง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401050" cy="1143000"/>
          </a:xfrm>
          <a:solidFill>
            <a:srgbClr val="FF0000"/>
          </a:solidFill>
          <a:ln w="28575">
            <a:solidFill>
              <a:srgbClr val="00B050"/>
            </a:solidFill>
          </a:ln>
        </p:spPr>
        <p:txBody>
          <a:bodyPr/>
          <a:lstStyle/>
          <a:p>
            <a:pPr algn="l"/>
            <a:r>
              <a:rPr lang="th-TH" b="1" smtClean="0">
                <a:solidFill>
                  <a:schemeClr val="bg1"/>
                </a:solidFill>
                <a:latin typeface="Angsana New" pitchFamily="18" charset="-34"/>
              </a:rPr>
              <a:t>หน่วยสมรรถนะย่อย </a:t>
            </a:r>
            <a:r>
              <a:rPr lang="en-US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b="1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Element of Competence: EOC</a:t>
            </a:r>
            <a:r>
              <a:rPr lang="th-TH" smtClean="0">
                <a:solidFill>
                  <a:srgbClr val="000066"/>
                </a:solidFill>
                <a:latin typeface="Angsana New" pitchFamily="18" charset="-34"/>
              </a:rPr>
              <a:t>)</a:t>
            </a:r>
            <a:endParaRPr lang="th-TH" smtClean="0">
              <a:latin typeface="Angsana New" pitchFamily="18" charset="-34"/>
            </a:endParaRPr>
          </a:p>
        </p:txBody>
      </p:sp>
      <p:sp>
        <p:nvSpPr>
          <p:cNvPr id="47107" name="ตัวยึดเนื้อหา 2"/>
          <p:cNvSpPr>
            <a:spLocks noGrp="1"/>
          </p:cNvSpPr>
          <p:nvPr>
            <p:ph idx="1"/>
          </p:nvPr>
        </p:nvSpPr>
        <p:spPr>
          <a:xfrm>
            <a:off x="285750" y="1600200"/>
            <a:ext cx="8643938" cy="282892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dirty="0" smtClean="0"/>
              <a:t>	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	สมรรถนะย่อย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000" dirty="0" smtClean="0">
                <a:solidFill>
                  <a:srgbClr val="000066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Element of Competence: EOC</a:t>
            </a:r>
            <a:r>
              <a:rPr lang="th-TH" sz="4000" dirty="0" smtClean="0">
                <a:solidFill>
                  <a:srgbClr val="000066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4400" b="1" i="1" u="sng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เป็นหน่วยสุดท้าย 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ของ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การวิเคราะห์งาน (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Functional Analysis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map</a:t>
            </a:r>
            <a:r>
              <a:rPr lang="th-TH" sz="4000" b="1" dirty="0" smtClean="0">
                <a:latin typeface="Angsana New" pitchFamily="18" charset="-34"/>
                <a:cs typeface="Angsana New" pitchFamily="18" charset="-34"/>
              </a:rPr>
              <a:t>) ที่ประกอบขึ้นภายใต้งานใน</a:t>
            </a:r>
            <a:r>
              <a:rPr lang="th-TH" sz="4000" b="1" dirty="0" smtClean="0">
                <a:solidFill>
                  <a:srgbClr val="000066"/>
                </a:solidFill>
                <a:latin typeface="Angsana New" pitchFamily="18" charset="-34"/>
                <a:cs typeface="Angsana New" pitchFamily="18" charset="-34"/>
              </a:rPr>
              <a:t>หน่วยสมรรถนะ </a:t>
            </a:r>
            <a:r>
              <a:rPr lang="en-US" sz="4000" b="1" dirty="0" smtClean="0">
                <a:solidFill>
                  <a:srgbClr val="000066"/>
                </a:solidFill>
                <a:latin typeface="Angsana New" pitchFamily="18" charset="-34"/>
                <a:cs typeface="Angsana New" pitchFamily="18" charset="-34"/>
              </a:rPr>
              <a:t>(Unit of Competence : UOC</a:t>
            </a:r>
            <a:r>
              <a:rPr lang="th-TH" sz="4000" b="1" dirty="0" smtClean="0">
                <a:solidFill>
                  <a:srgbClr val="000066"/>
                </a:solidFill>
                <a:latin typeface="Angsana New" pitchFamily="18" charset="-34"/>
                <a:cs typeface="Angsana New" pitchFamily="18" charset="-34"/>
              </a:rPr>
              <a:t>) ที่กำหนดให้บุคคลสามารถทำงานได้สำเร็จ </a:t>
            </a:r>
          </a:p>
          <a:p>
            <a:endParaRPr lang="en-US" dirty="0" smtClean="0">
              <a:cs typeface="Cordia New" pitchFamily="34" charset="-34"/>
            </a:endParaRPr>
          </a:p>
          <a:p>
            <a:endParaRPr lang="th-TH" dirty="0" smtClean="0"/>
          </a:p>
        </p:txBody>
      </p:sp>
      <p:pic>
        <p:nvPicPr>
          <p:cNvPr id="47108" name="Picture 8" descr="เขียนแบบ2 00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FFFF"/>
              </a:clrFrom>
              <a:clrTo>
                <a:srgbClr val="F9FFFF">
                  <a:alpha val="0"/>
                </a:srgbClr>
              </a:clrTo>
            </a:clrChange>
            <a:lum bright="-6000" contrast="12000"/>
          </a:blip>
          <a:srcRect/>
          <a:stretch>
            <a:fillRect/>
          </a:stretch>
        </p:blipFill>
        <p:spPr bwMode="auto">
          <a:xfrm>
            <a:off x="5857875" y="4357688"/>
            <a:ext cx="2795588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>
              <a:defRPr/>
            </a:pPr>
            <a:r>
              <a:rPr lang="th-TH" sz="4800" b="1" dirty="0" smtClean="0">
                <a:cs typeface="+mj-cs"/>
              </a:rPr>
              <a:t>การกำหนดหน่วยสมรรถนะ  </a:t>
            </a:r>
            <a:r>
              <a:rPr lang="th-TH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จากรายวิชา</a:t>
            </a:r>
            <a:r>
              <a:rPr lang="en-US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sz="4800" b="1" dirty="0" smtClean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อาชีพ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611188" y="1628775"/>
            <a:ext cx="5761037" cy="4032250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th-TH" sz="5400" b="1" dirty="0" smtClean="0">
                <a:cs typeface="+mj-cs"/>
              </a:rPr>
              <a:t>ทฤษฏี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h-TH" sz="5400" b="1" dirty="0" smtClean="0">
                <a:cs typeface="+mj-cs"/>
              </a:rPr>
              <a:t>หลักการ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h-TH" sz="5400" b="1" dirty="0" smtClean="0">
                <a:cs typeface="+mj-cs"/>
              </a:rPr>
              <a:t>แนวปฏิบัติ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h-TH" sz="5400" b="1" dirty="0" smtClean="0">
                <a:cs typeface="+mj-cs"/>
              </a:rPr>
              <a:t>คำสำคัญ </a:t>
            </a: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4800" b="1" dirty="0" smtClean="0">
                <a:latin typeface="Angsana New" pitchFamily="18" charset="-34"/>
                <a:cs typeface="Angsana New" pitchFamily="18" charset="-34"/>
              </a:rPr>
              <a:t>Key Word)</a:t>
            </a:r>
            <a:endParaRPr lang="th-TH" sz="4800" b="1" dirty="0"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4" name="ไดอะแกรม 3"/>
          <p:cNvGraphicFramePr/>
          <p:nvPr/>
        </p:nvGraphicFramePr>
        <p:xfrm>
          <a:off x="3995936" y="1556792"/>
          <a:ext cx="457998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8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rgbClr val="003C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 dirty="0"/>
          </a:p>
        </p:txBody>
      </p:sp>
      <p:sp>
        <p:nvSpPr>
          <p:cNvPr id="236546" name="Text Box 2"/>
          <p:cNvSpPr txBox="1">
            <a:spLocks noChangeArrowheads="1"/>
          </p:cNvSpPr>
          <p:nvPr/>
        </p:nvSpPr>
        <p:spPr bwMode="auto">
          <a:xfrm>
            <a:off x="228600" y="1808163"/>
            <a:ext cx="8686800" cy="393338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 eaLnBrk="0" hangingPunct="0">
              <a:lnSpc>
                <a:spcPct val="130000"/>
              </a:lnSpc>
              <a:buClr>
                <a:srgbClr val="FFFF66"/>
              </a:buClr>
              <a:buFontTx/>
              <a:buAutoNum type="arabicPeriod"/>
            </a:pPr>
            <a:r>
              <a:rPr lang="th-TH" sz="32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กำหนดความมุ่งหมายหลัก </a:t>
            </a:r>
            <a:r>
              <a:rPr lang="th-TH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Key Purpose)</a:t>
            </a:r>
          </a:p>
          <a:p>
            <a:pPr marL="533400" indent="-533400" eaLnBrk="0" hangingPunct="0">
              <a:lnSpc>
                <a:spcPct val="130000"/>
              </a:lnSpc>
              <a:buClr>
                <a:srgbClr val="FFFF66"/>
              </a:buClr>
              <a:buFontTx/>
              <a:buAutoNum type="arabicPeriod"/>
            </a:pPr>
            <a:r>
              <a:rPr lang="th-TH" sz="32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กำหนดบทบาทหลัก </a:t>
            </a:r>
            <a:r>
              <a:rPr lang="th-TH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Key Roles)</a:t>
            </a:r>
          </a:p>
          <a:p>
            <a:pPr marL="533400" indent="-533400" eaLnBrk="0" hangingPunct="0">
              <a:lnSpc>
                <a:spcPct val="130000"/>
              </a:lnSpc>
              <a:buClr>
                <a:srgbClr val="FFFF66"/>
              </a:buClr>
              <a:buFontTx/>
              <a:buAutoNum type="arabicPeriod"/>
            </a:pPr>
            <a:r>
              <a:rPr lang="th-TH" sz="32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กำหนดหน้าที่หลัก </a:t>
            </a:r>
            <a:r>
              <a:rPr lang="en-US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(Key Function)</a:t>
            </a:r>
          </a:p>
          <a:p>
            <a:pPr marL="533400" indent="-533400" eaLnBrk="0" hangingPunct="0">
              <a:lnSpc>
                <a:spcPct val="130000"/>
              </a:lnSpc>
              <a:buClr>
                <a:srgbClr val="FFFF66"/>
              </a:buClr>
              <a:buFontTx/>
              <a:buAutoNum type="arabicPeriod"/>
            </a:pPr>
            <a:r>
              <a:rPr lang="th-TH" sz="3200" dirty="0">
                <a:solidFill>
                  <a:schemeClr val="tx2">
                    <a:lumMod val="40000"/>
                    <a:lumOff val="60000"/>
                  </a:schemeClr>
                </a:solidFill>
                <a:latin typeface="Tahoma" pitchFamily="34" charset="0"/>
                <a:cs typeface="Tahoma" pitchFamily="34" charset="0"/>
              </a:rPr>
              <a:t>กำหนดหน่วยสมรรถนะ </a:t>
            </a:r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latin typeface="Tahoma" pitchFamily="34" charset="0"/>
                <a:cs typeface="Tahoma" pitchFamily="34" charset="0"/>
              </a:rPr>
              <a:t>(Unit of Competence)</a:t>
            </a:r>
          </a:p>
          <a:p>
            <a:pPr marL="533400" indent="-533400" eaLnBrk="0" hangingPunct="0">
              <a:lnSpc>
                <a:spcPct val="130000"/>
              </a:lnSpc>
              <a:buClr>
                <a:srgbClr val="FFFF66"/>
              </a:buClr>
              <a:buFontTx/>
              <a:buAutoNum type="arabicPeriod"/>
            </a:pPr>
            <a:r>
              <a:rPr lang="th-TH" sz="3200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กำหนดสมรรถนะย่อย </a:t>
            </a:r>
            <a:r>
              <a:rPr lang="en-US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(Element of Competence</a:t>
            </a:r>
            <a:r>
              <a:rPr lang="en-US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marL="990600" lvl="1" indent="-533400" eaLnBrk="0" hangingPunct="0">
              <a:lnSpc>
                <a:spcPct val="130000"/>
              </a:lnSpc>
              <a:buClr>
                <a:srgbClr val="FFFF66"/>
              </a:buClr>
            </a:pPr>
            <a:r>
              <a:rPr lang="en-US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th-TH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หน่วยสุดท้ายของ </a:t>
            </a:r>
            <a:r>
              <a:rPr lang="en-US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Functional Analysis map)</a:t>
            </a:r>
            <a:endParaRPr lang="th-TH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6547" name="Text Box 3"/>
          <p:cNvSpPr txBox="1">
            <a:spLocks noChangeArrowheads="1"/>
          </p:cNvSpPr>
          <p:nvPr/>
        </p:nvSpPr>
        <p:spPr bwMode="auto">
          <a:xfrm>
            <a:off x="0" y="101600"/>
            <a:ext cx="9144000" cy="13111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defRPr/>
            </a:pPr>
            <a:r>
              <a:rPr lang="th-TH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 </a:t>
            </a:r>
            <a:r>
              <a:rPr lang="th-TH" sz="4800" b="1" dirty="0">
                <a:solidFill>
                  <a:srgbClr val="000066"/>
                </a:solidFill>
                <a:latin typeface="Angsana New" pitchFamily="18" charset="-34"/>
              </a:rPr>
              <a:t>การวิเคราะห์มาตรฐานอาชีพ 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th-TH" sz="4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 </a:t>
            </a:r>
            <a:r>
              <a:rPr lang="en-US" sz="3600" dirty="0">
                <a:solidFill>
                  <a:srgbClr val="000066"/>
                </a:solidFill>
                <a:latin typeface="Angsana New" pitchFamily="18" charset="-34"/>
              </a:rPr>
              <a:t>(</a:t>
            </a:r>
            <a:r>
              <a:rPr lang="en-US" sz="3600" dirty="0">
                <a:solidFill>
                  <a:srgbClr val="002060"/>
                </a:solidFill>
                <a:latin typeface="Angsana New" pitchFamily="18" charset="-34"/>
              </a:rPr>
              <a:t>Functional Analysis Tree)</a:t>
            </a:r>
            <a:r>
              <a:rPr lang="th-TH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5119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36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36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36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36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36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36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 build="p"/>
      <p:bldP spid="236547" grpId="0" build="p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h-TH" dirty="0"/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0" y="0"/>
          <a:ext cx="9144000" cy="582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3" imgW="7016416" imgH="5382527" progId="">
                  <p:embed/>
                </p:oleObj>
              </mc:Choice>
              <mc:Fallback>
                <p:oleObj r:id="rId3" imgW="7016416" imgH="538252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5822950"/>
                      </a:xfrm>
                      <a:prstGeom prst="rect">
                        <a:avLst/>
                      </a:prstGeom>
                      <a:noFill/>
                      <a:ln w="76200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250825" y="5911850"/>
            <a:ext cx="799306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 b="1" dirty="0">
                <a:latin typeface="Angsana New" pitchFamily="18" charset="-34"/>
                <a:cs typeface="Times New Roman" pitchFamily="18" charset="0"/>
              </a:rPr>
              <a:t>The  Functional Analysis Tree</a:t>
            </a:r>
            <a:endParaRPr lang="en-US" sz="1800" b="1" dirty="0">
              <a:latin typeface="Angsana New" pitchFamily="18" charset="-34"/>
            </a:endParaRPr>
          </a:p>
          <a:p>
            <a:pPr eaLnBrk="0" hangingPunct="0"/>
            <a:r>
              <a:rPr lang="th-TH" altLang="ko-KR" sz="1800" dirty="0">
                <a:ea typeface="GulimChe" pitchFamily="49" charset="-127"/>
              </a:rPr>
              <a:t>ที่มา</a:t>
            </a:r>
            <a:r>
              <a:rPr lang="en-US" altLang="ko-KR" sz="1800" dirty="0">
                <a:ea typeface="GulimChe" pitchFamily="49" charset="-127"/>
              </a:rPr>
              <a:t> </a:t>
            </a:r>
            <a:r>
              <a:rPr lang="en-US" altLang="ko-KR" sz="1800" b="1" dirty="0">
                <a:ea typeface="GulimChe" pitchFamily="49" charset="-127"/>
              </a:rPr>
              <a:t>:</a:t>
            </a:r>
            <a:r>
              <a:rPr lang="en-US" altLang="ko-KR" sz="1800" dirty="0">
                <a:ea typeface="GulimChe" pitchFamily="49" charset="-127"/>
              </a:rPr>
              <a:t> </a:t>
            </a:r>
            <a:r>
              <a:rPr lang="en-US" sz="1800" b="1" dirty="0">
                <a:solidFill>
                  <a:srgbClr val="0000CC"/>
                </a:solidFill>
                <a:latin typeface="Angsana New" pitchFamily="18" charset="-34"/>
              </a:rPr>
              <a:t>Implementing Standards of Competency (Lloyd and Cook, 1993)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23850" y="1773238"/>
            <a:ext cx="8496300" cy="3887787"/>
          </a:xfrm>
          <a:prstGeom prst="rect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03575" y="2565400"/>
            <a:ext cx="2305050" cy="935038"/>
          </a:xfrm>
          <a:prstGeom prst="rect">
            <a:avLst/>
          </a:prstGeom>
          <a:solidFill>
            <a:srgbClr val="C0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8313" y="4508500"/>
            <a:ext cx="8135937" cy="1081088"/>
          </a:xfrm>
          <a:prstGeom prst="rect">
            <a:avLst/>
          </a:prstGeom>
          <a:solidFill>
            <a:srgbClr val="0000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203575" y="3573463"/>
            <a:ext cx="2305050" cy="935037"/>
          </a:xfrm>
          <a:prstGeom prst="rect">
            <a:avLst/>
          </a:prstGeom>
          <a:solidFill>
            <a:srgbClr val="00B0F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09485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6769447" cy="9540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 eaLnBrk="1" hangingPunct="1">
              <a:defRPr/>
            </a:pPr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 แผนผังกำหนดหน่วยสมรรถนะสู่การปฏิบัติ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451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 dirty="0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214313" y="6286500"/>
            <a:ext cx="5929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2000" b="1" dirty="0">
                <a:solidFill>
                  <a:srgbClr val="0000CC"/>
                </a:solidFill>
                <a:latin typeface="Angsana New" pitchFamily="18" charset="-34"/>
              </a:rPr>
              <a:t>ที่มา</a:t>
            </a:r>
            <a:r>
              <a:rPr lang="en-US" sz="2000" b="1" dirty="0">
                <a:solidFill>
                  <a:srgbClr val="0000CC"/>
                </a:solidFill>
                <a:latin typeface="Angsana New" pitchFamily="18" charset="-34"/>
              </a:rPr>
              <a:t> : Implementing Standards of Competency (Lloyd and Cook, 1993)</a:t>
            </a:r>
          </a:p>
        </p:txBody>
      </p:sp>
      <p:pic>
        <p:nvPicPr>
          <p:cNvPr id="645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500188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72188" y="1285875"/>
            <a:ext cx="842962" cy="523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ความรู้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929438" y="1285875"/>
            <a:ext cx="776287" cy="52387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ทักษะ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715250" y="1285875"/>
            <a:ext cx="830263" cy="52387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b="1" dirty="0"/>
              <a:t>เจตคติ</a:t>
            </a: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5929313" y="1214438"/>
            <a:ext cx="2643187" cy="1500187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0000FF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60"/>
          <p:cNvGrpSpPr>
            <a:grpSpLocks/>
          </p:cNvGrpSpPr>
          <p:nvPr/>
        </p:nvGrpSpPr>
        <p:grpSpPr bwMode="auto">
          <a:xfrm>
            <a:off x="357188" y="3643313"/>
            <a:ext cx="8643937" cy="3159125"/>
            <a:chOff x="107504" y="2830883"/>
            <a:chExt cx="9424111" cy="4158620"/>
          </a:xfrm>
        </p:grpSpPr>
        <p:sp>
          <p:nvSpPr>
            <p:cNvPr id="65586" name="TextBox 52"/>
            <p:cNvSpPr txBox="1">
              <a:spLocks noChangeArrowheads="1"/>
            </p:cNvSpPr>
            <p:nvPr/>
          </p:nvSpPr>
          <p:spPr bwMode="auto">
            <a:xfrm>
              <a:off x="107504" y="3959608"/>
              <a:ext cx="559605" cy="6889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ngsana New" pitchFamily="18" charset="-34"/>
                </a:rPr>
                <a:t>KF</a:t>
              </a:r>
              <a:endParaRPr lang="th-TH" b="1" dirty="0">
                <a:latin typeface="Angsana New" pitchFamily="18" charset="-34"/>
              </a:endParaRPr>
            </a:p>
          </p:txBody>
        </p:sp>
        <p:grpSp>
          <p:nvGrpSpPr>
            <p:cNvPr id="65587" name="กลุ่ม 58"/>
            <p:cNvGrpSpPr>
              <a:grpSpLocks/>
            </p:cNvGrpSpPr>
            <p:nvPr/>
          </p:nvGrpSpPr>
          <p:grpSpPr bwMode="auto">
            <a:xfrm>
              <a:off x="107504" y="2830883"/>
              <a:ext cx="9424111" cy="4158620"/>
              <a:chOff x="107504" y="2830883"/>
              <a:chExt cx="9424111" cy="4158620"/>
            </a:xfrm>
          </p:grpSpPr>
          <p:sp>
            <p:nvSpPr>
              <p:cNvPr id="32" name="สี่เหลี่ยมผืนผ้า 31"/>
              <p:cNvSpPr/>
              <p:nvPr/>
            </p:nvSpPr>
            <p:spPr>
              <a:xfrm>
                <a:off x="107504" y="4758992"/>
                <a:ext cx="1714699" cy="501120"/>
              </a:xfrm>
              <a:prstGeom prst="rect">
                <a:avLst/>
              </a:prstGeom>
              <a:ln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2000" b="1" dirty="0">
                    <a:solidFill>
                      <a:schemeClr val="tx1"/>
                    </a:solidFill>
                    <a:cs typeface="+mj-cs"/>
                  </a:rPr>
                  <a:t>รายวิชา</a:t>
                </a:r>
              </a:p>
            </p:txBody>
          </p:sp>
          <p:sp>
            <p:nvSpPr>
              <p:cNvPr id="33" name="สี่เหลี่ยมผืนผ้า 32"/>
              <p:cNvSpPr/>
              <p:nvPr/>
            </p:nvSpPr>
            <p:spPr>
              <a:xfrm>
                <a:off x="2349691" y="3757601"/>
                <a:ext cx="1251148" cy="384758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800" b="1" dirty="0">
                    <a:solidFill>
                      <a:schemeClr val="tx1"/>
                    </a:solidFill>
                    <a:cs typeface="+mj-cs"/>
                  </a:rPr>
                  <a:t>ซ่อม</a:t>
                </a:r>
              </a:p>
            </p:txBody>
          </p:sp>
          <p:sp>
            <p:nvSpPr>
              <p:cNvPr id="34" name="สี่เหลี่ยมผืนผ้า 33"/>
              <p:cNvSpPr/>
              <p:nvPr/>
            </p:nvSpPr>
            <p:spPr>
              <a:xfrm>
                <a:off x="2282847" y="4527967"/>
                <a:ext cx="1252602" cy="384759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800" b="1" dirty="0">
                    <a:solidFill>
                      <a:schemeClr val="tx1"/>
                    </a:solidFill>
                    <a:cs typeface="+mj-cs"/>
                  </a:rPr>
                  <a:t>หน่วย</a:t>
                </a:r>
              </a:p>
            </p:txBody>
          </p:sp>
          <p:sp>
            <p:nvSpPr>
              <p:cNvPr id="35" name="สี่เหลี่ยมผืนผ้า 34"/>
              <p:cNvSpPr/>
              <p:nvPr/>
            </p:nvSpPr>
            <p:spPr>
              <a:xfrm>
                <a:off x="2282847" y="5260112"/>
                <a:ext cx="1252602" cy="384759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800" b="1" dirty="0">
                    <a:solidFill>
                      <a:schemeClr val="tx1"/>
                    </a:solidFill>
                    <a:cs typeface="+mj-cs"/>
                  </a:rPr>
                  <a:t>หน่วย</a:t>
                </a:r>
              </a:p>
            </p:txBody>
          </p:sp>
          <p:sp>
            <p:nvSpPr>
              <p:cNvPr id="36" name="สี่เหลี่ยมผืนผ้า 35"/>
              <p:cNvSpPr/>
              <p:nvPr/>
            </p:nvSpPr>
            <p:spPr>
              <a:xfrm>
                <a:off x="2297365" y="5944701"/>
                <a:ext cx="1252602" cy="38560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800" b="1" dirty="0">
                    <a:solidFill>
                      <a:schemeClr val="tx1"/>
                    </a:solidFill>
                    <a:cs typeface="+mj-cs"/>
                  </a:rPr>
                  <a:t>หน่วย</a:t>
                </a:r>
              </a:p>
            </p:txBody>
          </p:sp>
          <p:sp>
            <p:nvSpPr>
              <p:cNvPr id="37" name="สี่เหลี่ยมผืนผ้า 36"/>
              <p:cNvSpPr/>
              <p:nvPr/>
            </p:nvSpPr>
            <p:spPr>
              <a:xfrm>
                <a:off x="4248947" y="3383873"/>
                <a:ext cx="1252602" cy="385608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400" b="1" dirty="0">
                    <a:solidFill>
                      <a:schemeClr val="tx1"/>
                    </a:solidFill>
                    <a:cs typeface="+mj-cs"/>
                  </a:rPr>
                  <a:t>ถอดชิ้นส่วน</a:t>
                </a:r>
              </a:p>
            </p:txBody>
          </p:sp>
          <p:sp>
            <p:nvSpPr>
              <p:cNvPr id="38" name="สี่เหลี่ยมผืนผ้า 37"/>
              <p:cNvSpPr/>
              <p:nvPr/>
            </p:nvSpPr>
            <p:spPr>
              <a:xfrm>
                <a:off x="4195171" y="3873113"/>
                <a:ext cx="1252602" cy="384758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400" b="1" dirty="0">
                    <a:solidFill>
                      <a:schemeClr val="tx1"/>
                    </a:solidFill>
                    <a:cs typeface="+mj-cs"/>
                  </a:rPr>
                  <a:t> วัด ตรวจสอบ</a:t>
                </a:r>
              </a:p>
            </p:txBody>
          </p:sp>
          <p:sp>
            <p:nvSpPr>
              <p:cNvPr id="39" name="สี่เหลี่ยมผืนผ้า 38"/>
              <p:cNvSpPr/>
              <p:nvPr/>
            </p:nvSpPr>
            <p:spPr>
              <a:xfrm>
                <a:off x="4195171" y="4412454"/>
                <a:ext cx="1252602" cy="384759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th-TH" sz="1400" b="1" dirty="0">
                    <a:solidFill>
                      <a:schemeClr val="tx1"/>
                    </a:solidFill>
                    <a:latin typeface="Angsana New" pitchFamily="18" charset="-34"/>
                    <a:cs typeface="+mj-cs"/>
                  </a:rPr>
                  <a:t>ประกอบ</a:t>
                </a:r>
              </a:p>
            </p:txBody>
          </p:sp>
          <p:sp>
            <p:nvSpPr>
              <p:cNvPr id="40" name="สี่เหลี่ยมผืนผ้า 39"/>
              <p:cNvSpPr/>
              <p:nvPr/>
            </p:nvSpPr>
            <p:spPr>
              <a:xfrm>
                <a:off x="4195171" y="4951796"/>
                <a:ext cx="1252602" cy="384758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400" b="1" dirty="0">
                    <a:solidFill>
                      <a:schemeClr val="bg1"/>
                    </a:solidFill>
                    <a:cs typeface="+mj-cs"/>
                  </a:rPr>
                  <a:t>หน่วยย่อย</a:t>
                </a:r>
              </a:p>
            </p:txBody>
          </p:sp>
          <p:sp>
            <p:nvSpPr>
              <p:cNvPr id="41" name="สี่เหลี่ยมมุมมน 40"/>
              <p:cNvSpPr/>
              <p:nvPr/>
            </p:nvSpPr>
            <p:spPr>
              <a:xfrm>
                <a:off x="5776182" y="3315935"/>
                <a:ext cx="2043107" cy="500271"/>
              </a:xfrm>
              <a:prstGeom prst="round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600" b="1" dirty="0">
                    <a:cs typeface="+mj-cs"/>
                  </a:rPr>
                  <a:t>เกณฑ์การประเมิน</a:t>
                </a:r>
              </a:p>
            </p:txBody>
          </p:sp>
          <p:cxnSp>
            <p:nvCxnSpPr>
              <p:cNvPr id="42" name="รูปร่าง 41"/>
              <p:cNvCxnSpPr/>
              <p:nvPr/>
            </p:nvCxnSpPr>
            <p:spPr>
              <a:xfrm rot="5400000" flipH="1" flipV="1">
                <a:off x="1251141" y="3662003"/>
                <a:ext cx="810826" cy="1384626"/>
              </a:xfrm>
              <a:prstGeom prst="bentConnector2">
                <a:avLst/>
              </a:prstGeom>
              <a:ln w="349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รูปร่าง 42"/>
              <p:cNvCxnSpPr/>
              <p:nvPr/>
            </p:nvCxnSpPr>
            <p:spPr>
              <a:xfrm rot="16200000" flipH="1">
                <a:off x="1191743" y="5031680"/>
                <a:ext cx="877699" cy="1332703"/>
              </a:xfrm>
              <a:prstGeom prst="bentConnector2">
                <a:avLst/>
              </a:prstGeom>
              <a:ln w="349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รูปร่าง 29"/>
              <p:cNvCxnSpPr/>
              <p:nvPr/>
            </p:nvCxnSpPr>
            <p:spPr>
              <a:xfrm flipV="1">
                <a:off x="1822709" y="4720025"/>
                <a:ext cx="460388" cy="250771"/>
              </a:xfrm>
              <a:prstGeom prst="bentConnector3">
                <a:avLst>
                  <a:gd name="adj1" fmla="val 50000"/>
                </a:avLst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รูปร่าง 44"/>
              <p:cNvCxnSpPr/>
              <p:nvPr/>
            </p:nvCxnSpPr>
            <p:spPr>
              <a:xfrm rot="16200000" flipH="1">
                <a:off x="2231405" y="4668332"/>
                <a:ext cx="37616" cy="6577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ตัวเชื่อมต่อหักมุม 45"/>
              <p:cNvCxnSpPr/>
              <p:nvPr/>
            </p:nvCxnSpPr>
            <p:spPr>
              <a:xfrm>
                <a:off x="1822709" y="5010501"/>
                <a:ext cx="460388" cy="440940"/>
              </a:xfrm>
              <a:prstGeom prst="bentConnector3">
                <a:avLst>
                  <a:gd name="adj1" fmla="val 50000"/>
                </a:avLst>
              </a:prstGeom>
              <a:ln w="349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ตัวเชื่อมต่อหักมุม 46"/>
              <p:cNvCxnSpPr/>
              <p:nvPr/>
            </p:nvCxnSpPr>
            <p:spPr>
              <a:xfrm rot="10800000" flipV="1">
                <a:off x="4195613" y="3564388"/>
                <a:ext cx="10385" cy="1579858"/>
              </a:xfrm>
              <a:prstGeom prst="bentConnector3">
                <a:avLst>
                  <a:gd name="adj1" fmla="val 1800000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รูปร่าง 47"/>
              <p:cNvCxnSpPr/>
              <p:nvPr/>
            </p:nvCxnSpPr>
            <p:spPr>
              <a:xfrm rot="16200000" flipH="1">
                <a:off x="3390728" y="3727933"/>
                <a:ext cx="192258" cy="1022893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ลูกศรเชื่อมต่อแบบตรง 48"/>
              <p:cNvCxnSpPr/>
              <p:nvPr/>
            </p:nvCxnSpPr>
            <p:spPr>
              <a:xfrm>
                <a:off x="5446968" y="3564388"/>
                <a:ext cx="328849" cy="209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626" name="TextBox 53"/>
              <p:cNvSpPr txBox="1">
                <a:spLocks noChangeArrowheads="1"/>
              </p:cNvSpPr>
              <p:nvPr/>
            </p:nvSpPr>
            <p:spPr bwMode="auto">
              <a:xfrm>
                <a:off x="2415082" y="3113064"/>
                <a:ext cx="776316" cy="6889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Angsana New" pitchFamily="18" charset="-34"/>
                  </a:rPr>
                  <a:t>UOC</a:t>
                </a:r>
                <a:endParaRPr lang="th-TH" b="1" dirty="0">
                  <a:latin typeface="Angsana New" pitchFamily="18" charset="-34"/>
                </a:endParaRPr>
              </a:p>
            </p:txBody>
          </p:sp>
          <p:sp>
            <p:nvSpPr>
              <p:cNvPr id="65627" name="TextBox 28"/>
              <p:cNvSpPr txBox="1">
                <a:spLocks noChangeArrowheads="1"/>
              </p:cNvSpPr>
              <p:nvPr/>
            </p:nvSpPr>
            <p:spPr bwMode="auto">
              <a:xfrm>
                <a:off x="4313306" y="2830883"/>
                <a:ext cx="683690" cy="607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atin typeface="Angsana New" pitchFamily="18" charset="-34"/>
                  </a:rPr>
                  <a:t>EOC</a:t>
                </a:r>
                <a:endParaRPr lang="th-TH" sz="2400" b="1" dirty="0">
                  <a:latin typeface="Angsana New" pitchFamily="18" charset="-34"/>
                </a:endParaRPr>
              </a:p>
            </p:txBody>
          </p:sp>
          <p:sp>
            <p:nvSpPr>
              <p:cNvPr id="56" name="สี่เหลี่ยมมุมมน 55"/>
              <p:cNvSpPr/>
              <p:nvPr/>
            </p:nvSpPr>
            <p:spPr>
              <a:xfrm>
                <a:off x="5796136" y="3933056"/>
                <a:ext cx="2043107" cy="500271"/>
              </a:xfrm>
              <a:prstGeom prst="round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600" b="1" dirty="0">
                    <a:cs typeface="+mj-cs"/>
                  </a:rPr>
                  <a:t>ขอบเขต</a:t>
                </a:r>
              </a:p>
            </p:txBody>
          </p:sp>
          <p:sp>
            <p:nvSpPr>
              <p:cNvPr id="57" name="สี่เหลี่ยมมุมมน 56"/>
              <p:cNvSpPr/>
              <p:nvPr/>
            </p:nvSpPr>
            <p:spPr>
              <a:xfrm>
                <a:off x="5796136" y="4581128"/>
                <a:ext cx="2043107" cy="500271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600" b="1" dirty="0">
                    <a:cs typeface="+mj-cs"/>
                  </a:rPr>
                  <a:t>หลักฐานความรู้</a:t>
                </a:r>
              </a:p>
            </p:txBody>
          </p:sp>
          <p:sp>
            <p:nvSpPr>
              <p:cNvPr id="58" name="สี่เหลี่ยมมุมมน 57"/>
              <p:cNvSpPr/>
              <p:nvPr/>
            </p:nvSpPr>
            <p:spPr>
              <a:xfrm>
                <a:off x="5796136" y="5157192"/>
                <a:ext cx="2043107" cy="500271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600" b="1" dirty="0">
                    <a:cs typeface="+mj-cs"/>
                  </a:rPr>
                  <a:t>แนวทางการประเมิน</a:t>
                </a:r>
              </a:p>
            </p:txBody>
          </p:sp>
          <p:cxnSp>
            <p:nvCxnSpPr>
              <p:cNvPr id="60" name="รูปร่าง 59"/>
              <p:cNvCxnSpPr>
                <a:endCxn id="0" idx="1"/>
              </p:cNvCxnSpPr>
              <p:nvPr/>
            </p:nvCxnSpPr>
            <p:spPr>
              <a:xfrm rot="16200000" flipH="1">
                <a:off x="5383308" y="3769677"/>
                <a:ext cx="610210" cy="216347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รูปร่าง 62"/>
              <p:cNvCxnSpPr>
                <a:endCxn id="0" idx="1"/>
              </p:cNvCxnSpPr>
              <p:nvPr/>
            </p:nvCxnSpPr>
            <p:spPr>
              <a:xfrm rot="16200000" flipH="1">
                <a:off x="5059395" y="4093590"/>
                <a:ext cx="1258035" cy="216347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รูปร่าง 64"/>
              <p:cNvCxnSpPr>
                <a:endCxn id="0" idx="1"/>
              </p:cNvCxnSpPr>
              <p:nvPr/>
            </p:nvCxnSpPr>
            <p:spPr>
              <a:xfrm rot="16200000" flipH="1">
                <a:off x="4771008" y="4381977"/>
                <a:ext cx="1834808" cy="216347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640" name="สี่เหลี่ยมผืนผ้า 65"/>
              <p:cNvSpPr>
                <a:spLocks noChangeArrowheads="1"/>
              </p:cNvSpPr>
              <p:nvPr/>
            </p:nvSpPr>
            <p:spPr bwMode="auto">
              <a:xfrm>
                <a:off x="3779911" y="5733256"/>
                <a:ext cx="4680519" cy="1256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0000CC"/>
                    </a:solidFill>
                    <a:latin typeface="Angsana New" pitchFamily="18" charset="-34"/>
                  </a:rPr>
                  <a:t>Implementing Standards of Competency (Lloyd and Cook, 1993)</a:t>
                </a:r>
              </a:p>
            </p:txBody>
          </p:sp>
          <p:graphicFrame>
            <p:nvGraphicFramePr>
              <p:cNvPr id="67" name="ไดอะแกรม 3"/>
              <p:cNvGraphicFramePr/>
              <p:nvPr/>
            </p:nvGraphicFramePr>
            <p:xfrm>
              <a:off x="7506600" y="3284984"/>
              <a:ext cx="2025015" cy="189741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68" name="ลูกศรโค้งลง 67"/>
              <p:cNvSpPr/>
              <p:nvPr/>
            </p:nvSpPr>
            <p:spPr>
              <a:xfrm>
                <a:off x="7307560" y="2924921"/>
                <a:ext cx="1152701" cy="288387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th-TH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5539" name="กลุ่ม 28"/>
          <p:cNvGrpSpPr>
            <a:grpSpLocks/>
          </p:cNvGrpSpPr>
          <p:nvPr/>
        </p:nvGrpSpPr>
        <p:grpSpPr bwMode="auto">
          <a:xfrm>
            <a:off x="142875" y="142875"/>
            <a:ext cx="8786813" cy="3379788"/>
            <a:chOff x="250825" y="-92841"/>
            <a:chExt cx="8678893" cy="6242830"/>
          </a:xfrm>
        </p:grpSpPr>
        <p:sp>
          <p:nvSpPr>
            <p:cNvPr id="61" name="สี่เหลี่ยมผืนผ้า 4"/>
            <p:cNvSpPr/>
            <p:nvPr/>
          </p:nvSpPr>
          <p:spPr>
            <a:xfrm>
              <a:off x="250825" y="3213100"/>
              <a:ext cx="1873250" cy="936625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000" b="1" dirty="0">
                  <a:solidFill>
                    <a:schemeClr val="tx1"/>
                  </a:solidFill>
                  <a:cs typeface="+mj-cs"/>
                </a:rPr>
                <a:t>รายวิชา</a:t>
              </a:r>
            </a:p>
          </p:txBody>
        </p:sp>
        <p:sp>
          <p:nvSpPr>
            <p:cNvPr id="62" name="สี่เหลี่ยมผืนผ้า 8"/>
            <p:cNvSpPr/>
            <p:nvPr/>
          </p:nvSpPr>
          <p:spPr>
            <a:xfrm>
              <a:off x="2623674" y="1341439"/>
              <a:ext cx="1366837" cy="719137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400" b="1" dirty="0">
                  <a:solidFill>
                    <a:schemeClr val="tx1"/>
                  </a:solidFill>
                  <a:cs typeface="+mj-cs"/>
                </a:rPr>
                <a:t>ซ่อม</a:t>
              </a:r>
            </a:p>
          </p:txBody>
        </p:sp>
        <p:sp>
          <p:nvSpPr>
            <p:cNvPr id="64" name="สี่เหลี่ยมผืนผ้า 13"/>
            <p:cNvSpPr/>
            <p:nvPr/>
          </p:nvSpPr>
          <p:spPr>
            <a:xfrm>
              <a:off x="2627313" y="2781301"/>
              <a:ext cx="1292636" cy="719137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000" b="1" dirty="0">
                  <a:solidFill>
                    <a:schemeClr val="tx1"/>
                  </a:solidFill>
                  <a:cs typeface="+mj-cs"/>
                </a:rPr>
                <a:t>บำรุง ป้องกัน</a:t>
              </a:r>
            </a:p>
          </p:txBody>
        </p:sp>
        <p:sp>
          <p:nvSpPr>
            <p:cNvPr id="69" name="สี่เหลี่ยมผืนผ้า 14"/>
            <p:cNvSpPr/>
            <p:nvPr/>
          </p:nvSpPr>
          <p:spPr>
            <a:xfrm>
              <a:off x="2627313" y="4149725"/>
              <a:ext cx="1368425" cy="71913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th-TH" sz="2400" b="1" dirty="0">
                  <a:solidFill>
                    <a:schemeClr val="tx1"/>
                  </a:solidFill>
                  <a:latin typeface="Angsana New" pitchFamily="18" charset="-34"/>
                  <a:cs typeface="+mj-cs"/>
                </a:rPr>
                <a:t>พยากรณ์</a:t>
              </a:r>
            </a:p>
          </p:txBody>
        </p:sp>
        <p:sp>
          <p:nvSpPr>
            <p:cNvPr id="70" name="สี่เหลี่ยมผืนผ้า 15"/>
            <p:cNvSpPr/>
            <p:nvPr/>
          </p:nvSpPr>
          <p:spPr>
            <a:xfrm>
              <a:off x="2643174" y="5429264"/>
              <a:ext cx="1368425" cy="72072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400" b="1" dirty="0">
                  <a:solidFill>
                    <a:schemeClr val="tx1"/>
                  </a:solidFill>
                  <a:cs typeface="+mj-cs"/>
                </a:rPr>
                <a:t>หน่วย</a:t>
              </a:r>
            </a:p>
          </p:txBody>
        </p:sp>
        <p:sp>
          <p:nvSpPr>
            <p:cNvPr id="71" name="สี่เหลี่ยมผืนผ้า 16"/>
            <p:cNvSpPr/>
            <p:nvPr/>
          </p:nvSpPr>
          <p:spPr>
            <a:xfrm>
              <a:off x="4775211" y="642918"/>
              <a:ext cx="1368425" cy="720725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800" b="1" dirty="0">
                  <a:solidFill>
                    <a:schemeClr val="tx1"/>
                  </a:solidFill>
                  <a:cs typeface="+mj-cs"/>
                </a:rPr>
                <a:t>ถอดชิ้นส่วน....</a:t>
              </a:r>
            </a:p>
          </p:txBody>
        </p:sp>
        <p:sp>
          <p:nvSpPr>
            <p:cNvPr id="72" name="สี่เหลี่ยมผืนผ้า 17"/>
            <p:cNvSpPr/>
            <p:nvPr/>
          </p:nvSpPr>
          <p:spPr>
            <a:xfrm>
              <a:off x="4716463" y="1557338"/>
              <a:ext cx="1368425" cy="719137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800" b="1" dirty="0">
                  <a:solidFill>
                    <a:schemeClr val="tx1"/>
                  </a:solidFill>
                  <a:cs typeface="+mj-cs"/>
                </a:rPr>
                <a:t>วัด ตรวจสอบ.....</a:t>
              </a:r>
            </a:p>
          </p:txBody>
        </p:sp>
        <p:sp>
          <p:nvSpPr>
            <p:cNvPr id="73" name="สี่เหลี่ยมผืนผ้า 18"/>
            <p:cNvSpPr/>
            <p:nvPr/>
          </p:nvSpPr>
          <p:spPr>
            <a:xfrm>
              <a:off x="4716463" y="2565400"/>
              <a:ext cx="1368425" cy="71913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th-TH" sz="1800" b="1" dirty="0">
                  <a:solidFill>
                    <a:schemeClr val="tx1"/>
                  </a:solidFill>
                  <a:latin typeface="Angsana New" pitchFamily="18" charset="-34"/>
                  <a:cs typeface="+mj-cs"/>
                </a:rPr>
                <a:t>ประกอบ.......</a:t>
              </a:r>
            </a:p>
          </p:txBody>
        </p:sp>
        <p:sp>
          <p:nvSpPr>
            <p:cNvPr id="74" name="สี่เหลี่ยมผืนผ้า 19"/>
            <p:cNvSpPr/>
            <p:nvPr/>
          </p:nvSpPr>
          <p:spPr>
            <a:xfrm>
              <a:off x="4716463" y="3573463"/>
              <a:ext cx="1368425" cy="719137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800" b="1" dirty="0">
                  <a:solidFill>
                    <a:schemeClr val="bg1"/>
                  </a:solidFill>
                  <a:cs typeface="+mj-cs"/>
                </a:rPr>
                <a:t>หน่วยย่อย</a:t>
              </a:r>
            </a:p>
          </p:txBody>
        </p:sp>
        <p:sp>
          <p:nvSpPr>
            <p:cNvPr id="75" name="สี่เหลี่ยมมุมมน 20"/>
            <p:cNvSpPr/>
            <p:nvPr/>
          </p:nvSpPr>
          <p:spPr>
            <a:xfrm>
              <a:off x="6443663" y="515938"/>
              <a:ext cx="2232025" cy="935037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000" b="1" dirty="0">
                  <a:cs typeface="+mj-cs"/>
                </a:rPr>
                <a:t>ประเมิน</a:t>
              </a:r>
            </a:p>
          </p:txBody>
        </p:sp>
        <p:cxnSp>
          <p:nvCxnSpPr>
            <p:cNvPr id="76" name="รูปร่าง 25"/>
            <p:cNvCxnSpPr/>
            <p:nvPr/>
          </p:nvCxnSpPr>
          <p:spPr>
            <a:xfrm flipV="1">
              <a:off x="1157130" y="1684122"/>
              <a:ext cx="1436290" cy="1513058"/>
            </a:xfrm>
            <a:prstGeom prst="bentConnector3">
              <a:avLst>
                <a:gd name="adj1" fmla="val -762"/>
              </a:avLst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รูปร่าง 27"/>
            <p:cNvCxnSpPr/>
            <p:nvPr/>
          </p:nvCxnSpPr>
          <p:spPr>
            <a:xfrm rot="16200000" flipH="1">
              <a:off x="1095688" y="4241407"/>
              <a:ext cx="1639145" cy="1456674"/>
            </a:xfrm>
            <a:prstGeom prst="bentConnector2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รูปร่าง 29"/>
            <p:cNvCxnSpPr/>
            <p:nvPr/>
          </p:nvCxnSpPr>
          <p:spPr>
            <a:xfrm flipV="1">
              <a:off x="2124588" y="3141467"/>
              <a:ext cx="503328" cy="466232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รูปร่าง 31"/>
            <p:cNvCxnSpPr/>
            <p:nvPr/>
          </p:nvCxnSpPr>
          <p:spPr>
            <a:xfrm rot="16200000" flipH="1">
              <a:off x="2555199" y="3068748"/>
              <a:ext cx="73308" cy="72128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ตัวเชื่อมต่อหักมุม 36"/>
            <p:cNvCxnSpPr/>
            <p:nvPr/>
          </p:nvCxnSpPr>
          <p:spPr>
            <a:xfrm>
              <a:off x="2124588" y="3681007"/>
              <a:ext cx="503328" cy="826904"/>
            </a:xfrm>
            <a:prstGeom prst="bentConnector3">
              <a:avLst>
                <a:gd name="adj1" fmla="val 50000"/>
              </a:avLst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ตัวเชื่อมต่อหักมุม 38"/>
            <p:cNvCxnSpPr/>
            <p:nvPr/>
          </p:nvCxnSpPr>
          <p:spPr>
            <a:xfrm rot="10800000" flipV="1">
              <a:off x="4716495" y="980374"/>
              <a:ext cx="12544" cy="2952809"/>
            </a:xfrm>
            <a:prstGeom prst="bentConnector3">
              <a:avLst>
                <a:gd name="adj1" fmla="val 180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รูปร่าง 43"/>
            <p:cNvCxnSpPr/>
            <p:nvPr/>
          </p:nvCxnSpPr>
          <p:spPr>
            <a:xfrm rot="16200000" flipH="1">
              <a:off x="3762350" y="1682366"/>
              <a:ext cx="360672" cy="1114849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ลูกศรเชื่อมต่อแบบตรง 45"/>
            <p:cNvCxnSpPr/>
            <p:nvPr/>
          </p:nvCxnSpPr>
          <p:spPr>
            <a:xfrm>
              <a:off x="6085362" y="980374"/>
              <a:ext cx="359072" cy="29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ลูกศรลง 47"/>
            <p:cNvSpPr/>
            <p:nvPr/>
          </p:nvSpPr>
          <p:spPr>
            <a:xfrm>
              <a:off x="7019925" y="1557338"/>
              <a:ext cx="720725" cy="1079500"/>
            </a:xfrm>
            <a:prstGeom prst="down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2000" dirty="0">
                <a:cs typeface="+mj-cs"/>
              </a:endParaRPr>
            </a:p>
          </p:txBody>
        </p:sp>
        <p:graphicFrame>
          <p:nvGraphicFramePr>
            <p:cNvPr id="85" name="ไดอะแกรม 3"/>
            <p:cNvGraphicFramePr/>
            <p:nvPr/>
          </p:nvGraphicFramePr>
          <p:xfrm>
            <a:off x="6286512" y="2786057"/>
            <a:ext cx="2643206" cy="331968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65582" name="TextBox 85"/>
            <p:cNvSpPr txBox="1">
              <a:spLocks noChangeArrowheads="1"/>
            </p:cNvSpPr>
            <p:nvPr/>
          </p:nvSpPr>
          <p:spPr bwMode="auto">
            <a:xfrm>
              <a:off x="321385" y="-92841"/>
              <a:ext cx="2460772" cy="1080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latin typeface="Angsana New" pitchFamily="18" charset="-34"/>
                </a:rPr>
                <a:t>Functional  analysis</a:t>
              </a:r>
              <a:endParaRPr lang="th-TH" sz="3200" b="1" dirty="0">
                <a:latin typeface="Angsana New" pitchFamily="18" charset="-34"/>
              </a:endParaRPr>
            </a:p>
          </p:txBody>
        </p:sp>
        <p:sp>
          <p:nvSpPr>
            <p:cNvPr id="65583" name="TextBox 86"/>
            <p:cNvSpPr txBox="1">
              <a:spLocks noChangeArrowheads="1"/>
            </p:cNvSpPr>
            <p:nvPr/>
          </p:nvSpPr>
          <p:spPr bwMode="auto">
            <a:xfrm>
              <a:off x="391945" y="2161190"/>
              <a:ext cx="600389" cy="1153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latin typeface="Angsana New" pitchFamily="18" charset="-34"/>
                </a:rPr>
                <a:t>Job</a:t>
              </a:r>
              <a:endParaRPr lang="th-TH" sz="3200" b="1" dirty="0">
                <a:latin typeface="Angsana New" pitchFamily="18" charset="-34"/>
              </a:endParaRPr>
            </a:p>
          </p:txBody>
        </p:sp>
        <p:sp>
          <p:nvSpPr>
            <p:cNvPr id="65584" name="TextBox 87"/>
            <p:cNvSpPr txBox="1">
              <a:spLocks noChangeArrowheads="1"/>
            </p:cNvSpPr>
            <p:nvPr/>
          </p:nvSpPr>
          <p:spPr bwMode="auto">
            <a:xfrm>
              <a:off x="2771775" y="470667"/>
              <a:ext cx="606722" cy="910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Angsana New" pitchFamily="18" charset="-34"/>
                </a:rPr>
                <a:t>Duty</a:t>
              </a:r>
              <a:endParaRPr lang="th-TH" sz="2400" b="1" dirty="0">
                <a:latin typeface="Angsana New" pitchFamily="18" charset="-34"/>
              </a:endParaRPr>
            </a:p>
          </p:txBody>
        </p:sp>
        <p:sp>
          <p:nvSpPr>
            <p:cNvPr id="65585" name="TextBox 28"/>
            <p:cNvSpPr txBox="1">
              <a:spLocks noChangeArrowheads="1"/>
            </p:cNvSpPr>
            <p:nvPr/>
          </p:nvSpPr>
          <p:spPr bwMode="auto">
            <a:xfrm>
              <a:off x="4978352" y="-92841"/>
              <a:ext cx="606722" cy="910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Angsana New" pitchFamily="18" charset="-34"/>
                </a:rPr>
                <a:t>Task</a:t>
              </a:r>
              <a:endParaRPr lang="th-TH" sz="2400" b="1" dirty="0">
                <a:latin typeface="Angsana New" pitchFamily="18" charset="-34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88032" y="188640"/>
            <a:ext cx="867645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รหัส 2100-1009   ชื่อวิชา งาน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นิวแมติกส์และไฮดรอลิกส์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เบื้องต้น            1-3-2  (ท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: 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ป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: 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น )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จุดประสงค์รายวิชา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	1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. รู้และเข้าใจเกี่ยวกับระบบ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นิว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เม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ติกส์และไฮดรอลิกส์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เบื้องต้น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	2. มีทักษะเกี่ยวกับการอ่านและเขียนวงจร ต่อวงจรควบคุมการทำงาน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lang="th-TH" sz="2400" b="1" dirty="0">
                <a:latin typeface="TH SarabunPSK" pitchFamily="34" charset="-34"/>
                <a:ea typeface="Times New Roman" pitchFamily="18" charset="0"/>
              </a:rPr>
              <a:t> </a:t>
            </a:r>
            <a:r>
              <a:rPr lang="th-TH" sz="2400" b="1" dirty="0" smtClean="0">
                <a:latin typeface="TH SarabunPSK" pitchFamily="34" charset="-34"/>
                <a:ea typeface="Times New Roman" pitchFamily="18" charset="0"/>
              </a:rPr>
              <a:t>              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ระบบ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นิว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เม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ติกส์</a:t>
            </a:r>
            <a:r>
              <a:rPr lang="th-TH" sz="2400" b="1" dirty="0">
                <a:latin typeface="TH SarabunPSK" pitchFamily="34" charset="-34"/>
                <a:ea typeface="Times New Roman" pitchFamily="18" charset="0"/>
              </a:rPr>
              <a:t> 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และไฮดรอลิกส์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	3. มีเจตคติและกิจนิสัยที่ดีในการทำงานด้วยความระเอียดรอบคอบ ปลอดภัย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lang="th-TH" sz="2400" b="1" dirty="0">
                <a:latin typeface="TH SarabunPSK" pitchFamily="34" charset="-34"/>
                <a:ea typeface="Times New Roman" pitchFamily="18" charset="0"/>
              </a:rPr>
              <a:t> </a:t>
            </a:r>
            <a:r>
              <a:rPr lang="th-TH" sz="2400" b="1" dirty="0" smtClean="0">
                <a:latin typeface="TH SarabunPSK" pitchFamily="34" charset="-34"/>
                <a:ea typeface="Times New Roman" pitchFamily="18" charset="0"/>
              </a:rPr>
              <a:t>             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 เป็นระเบียบ สะอาด ตรงต่อเวลามีความซื่อสัตย์รับผิดชอบ และรักษาสภาพแวดล้</a:t>
            </a:r>
            <a:r>
              <a:rPr kumimoji="0" lang="th-TH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อม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สมรรถนะรายวิชา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	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1.แสดงความรู้เกี่ยวกับหลักการของระบบ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นิว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เม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ติกส์และไฮดรอลิกส์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ตามคู่มือ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	2.ต่อวงจรควบคุมการทำงานระบบ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นิว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เม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ติกส์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	3.ต่อวงจรควบคุมการทำงาน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ระบบไฮดรอลิกส์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	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4.ติดตั้งระบบ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นิวแมติกส์และไฮดรอลิกส์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 ควบคุมด้วยมือและระบบอัตโนมัติ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ngsana New" pitchFamily="18" charset="-34"/>
                <a:ea typeface="Times New Roman" pitchFamily="18" charset="0"/>
              </a:rPr>
              <a:t>คำอธิบายรายวิชา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Angsana New" pitchFamily="18" charset="-34"/>
              </a:rPr>
              <a:t>	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ศึกษาและปฏิบัติเกี่ยวกับหลักการทำงาน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นิว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เม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ติกส์และไฮดรอลิกส์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เบื้องต้น ชนิด สัญลักษณ์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โครงสร้าง การทำงานและการทดสอบอุปกรณ์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นิว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เม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ติกส์และไฮดรอลิกส์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 การอ่าน การเขียนวงจรและ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4572000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ต่อวงจรควบคุมทิศทาง วงจรปรับความเร็ว วงจรเรียงลำดับ วงจรหน่วงเวลาวงจรควบคุมด้วยมือ(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Manual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)และวงจรควบคุมอัตโนมัติ(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Automatic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)ระบบ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นิว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เม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ติกส์และไฮดรอลิกส์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เบื้องต้น</a:t>
            </a:r>
            <a:endParaRPr kumimoji="0" lang="th-TH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3" name="วงรี 2"/>
          <p:cNvSpPr/>
          <p:nvPr/>
        </p:nvSpPr>
        <p:spPr>
          <a:xfrm>
            <a:off x="6156176" y="5301208"/>
            <a:ext cx="1944216" cy="576064"/>
          </a:xfrm>
          <a:prstGeom prst="ellipse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วงรี 3"/>
          <p:cNvSpPr/>
          <p:nvPr/>
        </p:nvSpPr>
        <p:spPr>
          <a:xfrm>
            <a:off x="2339752" y="1268760"/>
            <a:ext cx="1944216" cy="576064"/>
          </a:xfrm>
          <a:prstGeom prst="ellipse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วงรี 4"/>
          <p:cNvSpPr/>
          <p:nvPr/>
        </p:nvSpPr>
        <p:spPr>
          <a:xfrm>
            <a:off x="179512" y="5661248"/>
            <a:ext cx="2160240" cy="576064"/>
          </a:xfrm>
          <a:prstGeom prst="ellipse">
            <a:avLst/>
          </a:prstGeom>
          <a:noFill/>
          <a:ln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รี 6"/>
          <p:cNvSpPr/>
          <p:nvPr/>
        </p:nvSpPr>
        <p:spPr>
          <a:xfrm>
            <a:off x="4139952" y="1268760"/>
            <a:ext cx="1944216" cy="576064"/>
          </a:xfrm>
          <a:prstGeom prst="ellipse">
            <a:avLst/>
          </a:prstGeom>
          <a:noFill/>
          <a:ln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971600" y="3429000"/>
            <a:ext cx="1944216" cy="576064"/>
          </a:xfrm>
          <a:prstGeom prst="ellipse">
            <a:avLst/>
          </a:prstGeom>
          <a:noFill/>
          <a:ln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51520" y="116632"/>
            <a:ext cx="4896544" cy="6031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h-TH" sz="3200" b="1" dirty="0">
                <a:latin typeface="AngsanaUPC" pitchFamily="18" charset="-34"/>
                <a:cs typeface="AngsanaUPC" pitchFamily="18" charset="-34"/>
              </a:rPr>
              <a:t>แผนผังกำหนดหน่วยสมรรถนะสู่การปฏิบัติ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406" y="2428868"/>
            <a:ext cx="1404249" cy="255454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2100-1009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งาน</a:t>
            </a:r>
            <a:r>
              <a:rPr lang="th-TH" sz="3200" b="1" dirty="0" err="1" smtClean="0">
                <a:latin typeface="Angsana New" pitchFamily="18" charset="-34"/>
                <a:cs typeface="Angsana New" pitchFamily="18" charset="-34"/>
              </a:rPr>
              <a:t>นิวแมติกส์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และ</a:t>
            </a:r>
          </a:p>
          <a:p>
            <a:r>
              <a:rPr lang="th-TH" sz="3200" b="1" dirty="0" err="1" smtClean="0">
                <a:latin typeface="Angsana New" pitchFamily="18" charset="-34"/>
                <a:cs typeface="Angsana New" pitchFamily="18" charset="-34"/>
              </a:rPr>
              <a:t>ไฮด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รอ</a:t>
            </a:r>
            <a:r>
              <a:rPr lang="th-TH" sz="3200" b="1" dirty="0" err="1" smtClean="0">
                <a:latin typeface="Angsana New" pitchFamily="18" charset="-34"/>
                <a:cs typeface="Angsana New" pitchFamily="18" charset="-34"/>
              </a:rPr>
              <a:t>ลิกส์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เบื้องต้น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07704" y="836712"/>
            <a:ext cx="2714644" cy="1200329"/>
          </a:xfrm>
          <a:prstGeom prst="rect">
            <a:avLst/>
          </a:prstGeom>
          <a:noFill/>
          <a:ln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อ่านและเขียนสัญลักษณ์วงจรระบบ</a:t>
            </a:r>
            <a:r>
              <a:rPr lang="th-TH" sz="2400" dirty="0" err="1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นิวแมติกส์</a:t>
            </a:r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ได้ตามมาตรฐาน </a:t>
            </a:r>
            <a:r>
              <a:rPr lang="en-US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ISO</a:t>
            </a:r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กำหนด</a:t>
            </a:r>
            <a:endParaRPr lang="en-US" sz="24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35696" y="2786058"/>
            <a:ext cx="2521990" cy="1569660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ต่ออุปกรณ์วงจรควบคุมการทำงานระบบ</a:t>
            </a:r>
            <a:r>
              <a:rPr lang="th-TH" sz="2400" dirty="0" err="1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นิวแมติกส์</a:t>
            </a:r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เบื้องต้นตามแบบมาตรฐานสั่งงานกำหนด</a:t>
            </a:r>
            <a:endParaRPr lang="en-US" sz="24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28794" y="5343599"/>
            <a:ext cx="2859230" cy="461665"/>
          </a:xfrm>
          <a:prstGeom prst="rect">
            <a:avLst/>
          </a:prstGeom>
          <a:noFill/>
          <a:ln w="38100" cmpd="thickThin">
            <a:solidFill>
              <a:srgbClr val="FF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h-TH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กริยา+กรรม+เงื่อนไข</a:t>
            </a: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(มาตาฐาน)</a:t>
            </a:r>
            <a:endParaRPr lang="th-TH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20072" y="476672"/>
            <a:ext cx="3857588" cy="830997"/>
          </a:xfrm>
          <a:prstGeom prst="rect">
            <a:avLst/>
          </a:prstGeom>
          <a:noFill/>
          <a:ln>
            <a:solidFill>
              <a:srgbClr val="DE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อ่านสัญลักษณ์อุปกรณ์วงจรระบบ</a:t>
            </a:r>
          </a:p>
          <a:p>
            <a:r>
              <a:rPr lang="th-TH" sz="2400" dirty="0" err="1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นิวแมติกส์</a:t>
            </a:r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ตามมาตรฐาน</a:t>
            </a:r>
            <a:r>
              <a:rPr lang="en-US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ISO</a:t>
            </a:r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ใบงานที่ 1</a:t>
            </a:r>
            <a:endParaRPr lang="en-US" sz="24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214974" y="1643050"/>
            <a:ext cx="3857620" cy="1200329"/>
          </a:xfrm>
          <a:prstGeom prst="rect">
            <a:avLst/>
          </a:prstGeom>
          <a:noFill/>
          <a:ln>
            <a:solidFill>
              <a:srgbClr val="DE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เขียนวงจรควบคุมการทำงานระบอกสูบแบบทางตรง ทางอ้อมได้ตามแบบสั่งงานมาตรฐาน</a:t>
            </a:r>
            <a:r>
              <a:rPr lang="en-US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ISO</a:t>
            </a:r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ใบงานที่ 2</a:t>
            </a:r>
            <a:endParaRPr lang="th-TH" sz="24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4942" y="2996952"/>
            <a:ext cx="3643338" cy="830997"/>
          </a:xfrm>
          <a:prstGeom prst="rect">
            <a:avLst/>
          </a:prstGeom>
          <a:noFill/>
          <a:ln>
            <a:solidFill>
              <a:srgbClr val="DE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th-TH" sz="2400" dirty="0" smtClean="0">
                <a:solidFill>
                  <a:schemeClr val="tx1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ต่ออุปกรณ์วงจรวาล์วปรับความเร็วระบบควบคุมความเร็วได้ตามใบงานที่ 3</a:t>
            </a:r>
            <a:endParaRPr lang="th-TH" sz="400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76564" y="4263479"/>
            <a:ext cx="3715916" cy="461665"/>
          </a:xfrm>
          <a:prstGeom prst="rect">
            <a:avLst/>
          </a:prstGeom>
          <a:noFill/>
          <a:ln>
            <a:solidFill>
              <a:srgbClr val="DE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th-TH" sz="24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0" name="Rectangle 36"/>
          <p:cNvSpPr/>
          <p:nvPr/>
        </p:nvSpPr>
        <p:spPr>
          <a:xfrm>
            <a:off x="5148064" y="5805264"/>
            <a:ext cx="3714776" cy="492443"/>
          </a:xfrm>
          <a:prstGeom prst="rect">
            <a:avLst/>
          </a:prstGeom>
          <a:noFill/>
          <a:ln>
            <a:solidFill>
              <a:srgbClr val="DE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th-TH" sz="26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51" name="Straight Connector 35"/>
          <p:cNvCxnSpPr/>
          <p:nvPr/>
        </p:nvCxnSpPr>
        <p:spPr>
          <a:xfrm>
            <a:off x="1475656" y="3501008"/>
            <a:ext cx="36004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39"/>
          <p:cNvCxnSpPr/>
          <p:nvPr/>
        </p:nvCxnSpPr>
        <p:spPr>
          <a:xfrm rot="5400000" flipH="1" flipV="1">
            <a:off x="-571500" y="3374677"/>
            <a:ext cx="442912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43"/>
          <p:cNvCxnSpPr/>
          <p:nvPr/>
        </p:nvCxnSpPr>
        <p:spPr>
          <a:xfrm>
            <a:off x="1643063" y="1143000"/>
            <a:ext cx="285750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47"/>
          <p:cNvCxnSpPr/>
          <p:nvPr/>
        </p:nvCxnSpPr>
        <p:spPr>
          <a:xfrm flipV="1">
            <a:off x="1643063" y="5570538"/>
            <a:ext cx="285750" cy="158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49"/>
          <p:cNvCxnSpPr/>
          <p:nvPr/>
        </p:nvCxnSpPr>
        <p:spPr>
          <a:xfrm>
            <a:off x="4643438" y="1357313"/>
            <a:ext cx="357187" cy="158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2"/>
          <p:cNvCxnSpPr/>
          <p:nvPr/>
        </p:nvCxnSpPr>
        <p:spPr>
          <a:xfrm rot="5400000" flipH="1" flipV="1">
            <a:off x="4322763" y="1606550"/>
            <a:ext cx="1357312" cy="158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6"/>
          <p:cNvCxnSpPr/>
          <p:nvPr/>
        </p:nvCxnSpPr>
        <p:spPr>
          <a:xfrm>
            <a:off x="5000625" y="928688"/>
            <a:ext cx="285750" cy="158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60"/>
          <p:cNvCxnSpPr/>
          <p:nvPr/>
        </p:nvCxnSpPr>
        <p:spPr>
          <a:xfrm>
            <a:off x="5000625" y="2286000"/>
            <a:ext cx="214313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64"/>
          <p:cNvCxnSpPr/>
          <p:nvPr/>
        </p:nvCxnSpPr>
        <p:spPr>
          <a:xfrm>
            <a:off x="4356100" y="3429000"/>
            <a:ext cx="4318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70"/>
          <p:cNvCxnSpPr/>
          <p:nvPr/>
        </p:nvCxnSpPr>
        <p:spPr>
          <a:xfrm flipV="1">
            <a:off x="4787900" y="3141663"/>
            <a:ext cx="0" cy="136683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76"/>
          <p:cNvCxnSpPr/>
          <p:nvPr/>
        </p:nvCxnSpPr>
        <p:spPr>
          <a:xfrm>
            <a:off x="4787900" y="3141663"/>
            <a:ext cx="428625" cy="158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80"/>
          <p:cNvCxnSpPr/>
          <p:nvPr/>
        </p:nvCxnSpPr>
        <p:spPr>
          <a:xfrm>
            <a:off x="4787900" y="4508500"/>
            <a:ext cx="357188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85"/>
          <p:cNvCxnSpPr/>
          <p:nvPr/>
        </p:nvCxnSpPr>
        <p:spPr>
          <a:xfrm>
            <a:off x="4788024" y="5572125"/>
            <a:ext cx="14116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87"/>
          <p:cNvCxnSpPr/>
          <p:nvPr/>
        </p:nvCxnSpPr>
        <p:spPr>
          <a:xfrm rot="5400000">
            <a:off x="4537076" y="5607050"/>
            <a:ext cx="785812" cy="158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90"/>
          <p:cNvCxnSpPr/>
          <p:nvPr/>
        </p:nvCxnSpPr>
        <p:spPr>
          <a:xfrm>
            <a:off x="4929188" y="5214938"/>
            <a:ext cx="285750" cy="1587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92"/>
          <p:cNvCxnSpPr/>
          <p:nvPr/>
        </p:nvCxnSpPr>
        <p:spPr>
          <a:xfrm>
            <a:off x="4929188" y="6000750"/>
            <a:ext cx="21431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996" name="TextBox 67"/>
          <p:cNvSpPr txBox="1">
            <a:spLocks noChangeArrowheads="1"/>
          </p:cNvSpPr>
          <p:nvPr/>
        </p:nvSpPr>
        <p:spPr bwMode="auto">
          <a:xfrm>
            <a:off x="285750" y="1785938"/>
            <a:ext cx="642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Angsana New" pitchFamily="18" charset="-34"/>
              </a:rPr>
              <a:t>KF</a:t>
            </a:r>
            <a:endParaRPr lang="th-TH" sz="3600" b="1">
              <a:latin typeface="Angsana New" pitchFamily="18" charset="-34"/>
            </a:endParaRPr>
          </a:p>
        </p:txBody>
      </p:sp>
      <p:sp>
        <p:nvSpPr>
          <p:cNvPr id="82997" name="TextBox 68"/>
          <p:cNvSpPr txBox="1">
            <a:spLocks noChangeArrowheads="1"/>
          </p:cNvSpPr>
          <p:nvPr/>
        </p:nvSpPr>
        <p:spPr bwMode="auto">
          <a:xfrm>
            <a:off x="2411413" y="21336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latin typeface="Angsana New" pitchFamily="18" charset="-34"/>
              </a:rPr>
              <a:t>UOC</a:t>
            </a:r>
            <a:endParaRPr lang="th-TH" sz="3200" b="1">
              <a:latin typeface="Angsana New" pitchFamily="18" charset="-34"/>
            </a:endParaRPr>
          </a:p>
        </p:txBody>
      </p:sp>
      <p:sp>
        <p:nvSpPr>
          <p:cNvPr id="82998" name="TextBox 69"/>
          <p:cNvSpPr txBox="1">
            <a:spLocks noChangeArrowheads="1"/>
          </p:cNvSpPr>
          <p:nvPr/>
        </p:nvSpPr>
        <p:spPr bwMode="auto">
          <a:xfrm>
            <a:off x="6143625" y="47625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ngsana New" pitchFamily="18" charset="-34"/>
              </a:rPr>
              <a:t>EOC</a:t>
            </a:r>
            <a:endParaRPr lang="th-TH" b="1">
              <a:latin typeface="Angsana New" pitchFamily="18" charset="-34"/>
            </a:endParaRPr>
          </a:p>
        </p:txBody>
      </p:sp>
      <p:sp>
        <p:nvSpPr>
          <p:cNvPr id="82999" name="TextBox 73"/>
          <p:cNvSpPr txBox="1">
            <a:spLocks noChangeArrowheads="1"/>
          </p:cNvSpPr>
          <p:nvPr/>
        </p:nvSpPr>
        <p:spPr bwMode="auto">
          <a:xfrm rot="-2700675">
            <a:off x="2679053" y="2384680"/>
            <a:ext cx="35766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6000" b="1" dirty="0">
                <a:solidFill>
                  <a:srgbClr val="FF0000"/>
                </a:solidFill>
              </a:rPr>
              <a:t>ตัวอย่าง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220072" y="5013176"/>
            <a:ext cx="3672408" cy="954107"/>
          </a:xfrm>
          <a:prstGeom prst="rect">
            <a:avLst/>
          </a:prstGeom>
          <a:ln w="317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th-TH" b="1" dirty="0" smtClean="0">
                <a:latin typeface="Angsana New" pitchFamily="18" charset="-34"/>
              </a:rPr>
              <a:t>กริยา+กรรม+เงื่อนไข </a:t>
            </a:r>
            <a:r>
              <a:rPr lang="th-TH" b="1" dirty="0" smtClean="0">
                <a:solidFill>
                  <a:srgbClr val="0000FF"/>
                </a:solidFill>
                <a:latin typeface="Angsana New" pitchFamily="18" charset="-34"/>
              </a:rPr>
              <a:t>(มาตรฐาน   ใบงาน)</a:t>
            </a:r>
            <a:endParaRPr lang="th-TH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/>
        </p:nvGraphicFramePr>
        <p:xfrm>
          <a:off x="251519" y="908720"/>
          <a:ext cx="8640960" cy="5456410"/>
        </p:xfrm>
        <a:graphic>
          <a:graphicData uri="http://schemas.openxmlformats.org/drawingml/2006/table">
            <a:tbl>
              <a:tblPr/>
              <a:tblGrid>
                <a:gridCol w="504056"/>
                <a:gridCol w="1944217"/>
                <a:gridCol w="1440159"/>
                <a:gridCol w="2376264"/>
                <a:gridCol w="936104"/>
                <a:gridCol w="720080"/>
                <a:gridCol w="720080"/>
              </a:tblGrid>
              <a:tr h="2455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ที่</a:t>
                      </a: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สมรรถนะย่อย </a:t>
                      </a:r>
                      <a:endParaRPr lang="en-US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( </a:t>
                      </a:r>
                      <a:r>
                        <a:rPr lang="en-US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EOC</a:t>
                      </a:r>
                      <a:r>
                        <a:rPr lang="th-TH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)</a:t>
                      </a: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ขอบเขต </a:t>
                      </a:r>
                      <a:endParaRPr lang="en-US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( </a:t>
                      </a:r>
                      <a:r>
                        <a:rPr lang="en-US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R</a:t>
                      </a:r>
                      <a:r>
                        <a:rPr lang="th-TH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)</a:t>
                      </a: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เกณฑ์การประเมิน </a:t>
                      </a:r>
                      <a:endParaRPr lang="en-US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(</a:t>
                      </a:r>
                      <a:r>
                        <a:rPr lang="en-US" sz="20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</a:t>
                      </a:r>
                      <a:r>
                        <a:rPr lang="en-US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PC </a:t>
                      </a:r>
                      <a:r>
                        <a:rPr lang="th-TH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)</a:t>
                      </a: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เครื่องมือ อุปกรณ์</a:t>
                      </a: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หลักฐาน (</a:t>
                      </a:r>
                      <a:r>
                        <a:rPr lang="en-US" sz="20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EV </a:t>
                      </a:r>
                      <a:r>
                        <a:rPr lang="th-TH" sz="2000" b="1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)</a:t>
                      </a: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5101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ความรู้</a:t>
                      </a: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ผลงาน</a:t>
                      </a: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1.</a:t>
                      </a:r>
                      <a:r>
                        <a:rPr lang="en-US" sz="18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1</a:t>
                      </a: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อ่านสัญลักษณ์อุปกรณ์วงจรระบบ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r>
                        <a:rPr lang="th-TH" sz="2400" b="1" kern="1200" dirty="0" err="1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นิวแมติกส์</a:t>
                      </a:r>
                      <a:endParaRPr lang="th-TH" sz="2400" b="1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+mn-ea"/>
                          <a:cs typeface="Angsana New" pitchFamily="18" charset="-34"/>
                        </a:rPr>
                        <a:t>ตามใบงานที่ 1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endParaRPr lang="th-TH" sz="2400" b="1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endParaRPr lang="th-TH" sz="2400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endParaRPr lang="th-TH" sz="2400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endParaRPr lang="th-TH" sz="2400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endParaRPr lang="th-TH" sz="2400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endParaRPr lang="th-TH" sz="2800" b="1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endParaRPr lang="th-TH" sz="2800" b="1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+mn-ea"/>
                        <a:cs typeface="Angsana New" pitchFamily="18" charset="-34"/>
                      </a:endParaRPr>
                    </a:p>
                    <a:p>
                      <a:endParaRPr lang="en-US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สัญลักษณ์วงจรอุปกรณ์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err="1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นิวแมติกส์</a:t>
                      </a:r>
                      <a:r>
                        <a:rPr lang="th-TH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ตามมาตรฐาน</a:t>
                      </a:r>
                      <a:r>
                        <a:rPr lang="en-US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ISO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ที่กำหนด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- </a:t>
                      </a:r>
                      <a:r>
                        <a:rPr lang="th-TH" sz="2400" b="1" baseline="0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อุปกรณ์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2400" b="1" baseline="0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วงจร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th-TH" sz="2400" b="1" baseline="0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1  </a:t>
                      </a:r>
                      <a:r>
                        <a:rPr lang="th-TH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แสดง</a:t>
                      </a:r>
                      <a:r>
                        <a:rPr lang="th-TH" sz="2400" b="1" dirty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ความรู้</a:t>
                      </a:r>
                      <a:r>
                        <a:rPr lang="th-TH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เกี่ยวกับ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 สัญลักษณ์อุปกรณ์วงจร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 ระบบ</a:t>
                      </a:r>
                      <a:r>
                        <a:rPr lang="th-TH" sz="2400" b="1" dirty="0" err="1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นิว</a:t>
                      </a:r>
                      <a:r>
                        <a:rPr lang="th-TH" sz="2400" b="1" dirty="0" err="1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แม</a:t>
                      </a:r>
                      <a:r>
                        <a:rPr lang="th-TH" sz="2400" b="1" dirty="0" err="1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ติกส์</a:t>
                      </a:r>
                      <a:endParaRPr lang="en-US" sz="24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2  </a:t>
                      </a:r>
                      <a:r>
                        <a:rPr lang="th-TH" sz="2400" b="1" dirty="0" smtClean="0">
                          <a:solidFill>
                            <a:srgbClr val="0000FF"/>
                          </a:solidFill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อ่านสัญลักษณ์อุปกรณ์วงจรระบบ</a:t>
                      </a:r>
                      <a:r>
                        <a:rPr lang="th-TH" sz="2400" b="1" dirty="0" err="1" smtClean="0">
                          <a:solidFill>
                            <a:srgbClr val="0000FF"/>
                          </a:solidFill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นิวแมติกส์</a:t>
                      </a:r>
                      <a:r>
                        <a:rPr lang="th-TH" sz="2400" b="1" dirty="0" smtClean="0">
                          <a:solidFill>
                            <a:srgbClr val="0000FF"/>
                          </a:solidFill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ได้ตามมาตรฐาน</a:t>
                      </a:r>
                      <a:r>
                        <a:rPr lang="th-TH" sz="2400" b="1" baseline="0" dirty="0" smtClean="0">
                          <a:solidFill>
                            <a:srgbClr val="0000FF"/>
                          </a:solidFill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0000FF"/>
                          </a:solidFill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 ISO</a:t>
                      </a:r>
                      <a:endParaRPr lang="en-US" sz="2400" b="1" dirty="0" smtClean="0">
                        <a:solidFill>
                          <a:srgbClr val="0000FF"/>
                        </a:solidFill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Angsana New" pitchFamily="18" charset="-34"/>
                          <a:ea typeface="Times New Roman"/>
                          <a:cs typeface="Angsana New" pitchFamily="18" charset="-34"/>
                        </a:rPr>
                        <a:t>3 มีเจตติ และกิจนิสัยที่ดีในการทำงาน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 smtClean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44335" marR="44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5169" name="Rectangle 1"/>
          <p:cNvSpPr>
            <a:spLocks noChangeArrowheads="1"/>
          </p:cNvSpPr>
          <p:nvPr/>
        </p:nvSpPr>
        <p:spPr bwMode="auto">
          <a:xfrm>
            <a:off x="179512" y="227639"/>
            <a:ext cx="84969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ngsana New" pitchFamily="18" charset="-34"/>
                <a:ea typeface="Times New Roman" pitchFamily="18" charset="0"/>
              </a:rPr>
              <a:t>หน่วยสมรรถนะ  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อ่านและเขียนสัญลักษณ์วงจรระบบ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นิวแมติกส์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ได้ตามมาตรฐาน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ISO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</a:rPr>
              <a:t> กำหนด </a:t>
            </a:r>
            <a:endParaRPr kumimoji="0" 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8913"/>
            <a:ext cx="8686800" cy="643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708275"/>
            <a:ext cx="877252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ตัวเชื่อมต่อตรง 5"/>
          <p:cNvCxnSpPr/>
          <p:nvPr/>
        </p:nvCxnSpPr>
        <p:spPr>
          <a:xfrm>
            <a:off x="7164388" y="4292600"/>
            <a:ext cx="863600" cy="0"/>
          </a:xfrm>
          <a:prstGeom prst="line">
            <a:avLst/>
          </a:prstGeom>
          <a:ln w="508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>
            <a:off x="323850" y="4581525"/>
            <a:ext cx="3384550" cy="0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04813"/>
            <a:ext cx="8964613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11814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5410944" cy="850106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h-TH" sz="4400" b="1">
                <a:latin typeface="Angsana New" pitchFamily="18" charset="-34"/>
                <a:cs typeface="Angsana New" pitchFamily="18" charset="-34"/>
              </a:rPr>
              <a:t>สรุป  ความหมายสมรรถนะ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8" name="ไดอะแกรม 7"/>
          <p:cNvGraphicFramePr/>
          <p:nvPr/>
        </p:nvGraphicFramePr>
        <p:xfrm>
          <a:off x="611560" y="1124744"/>
          <a:ext cx="79928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ลูกศรขวา 8"/>
          <p:cNvSpPr/>
          <p:nvPr/>
        </p:nvSpPr>
        <p:spPr>
          <a:xfrm rot="17610453">
            <a:off x="7121892" y="3061006"/>
            <a:ext cx="431800" cy="504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 rot="3051243">
            <a:off x="7192398" y="4794016"/>
            <a:ext cx="431800" cy="504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6548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b="1" dirty="0" smtClean="0">
                <a:latin typeface="Angsana New" pitchFamily="18" charset="-34"/>
                <a:cs typeface="+mj-cs"/>
              </a:rPr>
              <a:t>Good (1973) </a:t>
            </a:r>
            <a:r>
              <a:rPr lang="th-TH" b="1" dirty="0" smtClean="0">
                <a:latin typeface="Angsana New" pitchFamily="18" charset="-34"/>
                <a:cs typeface="+mj-cs"/>
              </a:rPr>
              <a:t>ให้ความหมาย สมรรถนะ หมายถึง </a:t>
            </a:r>
            <a:r>
              <a:rPr lang="th-TH" b="1" dirty="0" smtClean="0">
                <a:solidFill>
                  <a:srgbClr val="0000CC"/>
                </a:solidFill>
                <a:latin typeface="Angsana New" pitchFamily="18" charset="-34"/>
                <a:cs typeface="+mj-cs"/>
              </a:rPr>
              <a:t>ทักษะ</a:t>
            </a:r>
            <a:r>
              <a:rPr lang="en-US" b="1" dirty="0" smtClean="0">
                <a:solidFill>
                  <a:srgbClr val="0000CC"/>
                </a:solidFill>
                <a:latin typeface="Angsana New" pitchFamily="18" charset="-34"/>
                <a:cs typeface="+mj-cs"/>
              </a:rPr>
              <a:t> (skill) </a:t>
            </a:r>
            <a:r>
              <a:rPr lang="th-TH" b="1" dirty="0" smtClean="0">
                <a:latin typeface="Angsana New" pitchFamily="18" charset="-34"/>
                <a:cs typeface="+mj-cs"/>
              </a:rPr>
              <a:t>มโนทัศน์</a:t>
            </a:r>
            <a:r>
              <a:rPr lang="en-US" b="1" dirty="0" smtClean="0">
                <a:latin typeface="Angsana New" pitchFamily="18" charset="-34"/>
                <a:cs typeface="+mj-cs"/>
              </a:rPr>
              <a:t> (concept) </a:t>
            </a:r>
            <a:r>
              <a:rPr lang="th-TH" b="1" dirty="0" smtClean="0">
                <a:latin typeface="Angsana New" pitchFamily="18" charset="-34"/>
                <a:cs typeface="+mj-cs"/>
              </a:rPr>
              <a:t>และ</a:t>
            </a:r>
            <a:r>
              <a:rPr lang="th-TH" b="1" dirty="0" smtClean="0">
                <a:solidFill>
                  <a:srgbClr val="0000CC"/>
                </a:solidFill>
                <a:latin typeface="Angsana New" pitchFamily="18" charset="-34"/>
                <a:cs typeface="+mj-cs"/>
              </a:rPr>
              <a:t>เจตคติ</a:t>
            </a:r>
            <a:r>
              <a:rPr lang="en-US" b="1" dirty="0" smtClean="0">
                <a:solidFill>
                  <a:srgbClr val="0000CC"/>
                </a:solidFill>
                <a:latin typeface="Angsana New" pitchFamily="18" charset="-34"/>
                <a:cs typeface="+mj-cs"/>
              </a:rPr>
              <a:t> (attitude) </a:t>
            </a:r>
            <a:r>
              <a:rPr lang="th-TH" b="1" dirty="0" smtClean="0">
                <a:latin typeface="Angsana New" pitchFamily="18" charset="-34"/>
                <a:cs typeface="+mj-cs"/>
              </a:rPr>
              <a:t>ที่ต้องมีในการ</a:t>
            </a:r>
            <a:r>
              <a:rPr lang="th-TH" b="1" dirty="0" err="1" smtClean="0">
                <a:latin typeface="Angsana New" pitchFamily="18" charset="-34"/>
                <a:cs typeface="+mj-cs"/>
              </a:rPr>
              <a:t>ทํางาน</a:t>
            </a:r>
            <a:r>
              <a:rPr lang="th-TH" b="1" dirty="0" smtClean="0">
                <a:latin typeface="Angsana New" pitchFamily="18" charset="-34"/>
                <a:cs typeface="+mj-cs"/>
              </a:rPr>
              <a:t>ทุกประเภท และสามารถ</a:t>
            </a:r>
            <a:r>
              <a:rPr lang="th-TH" b="1" dirty="0" err="1" smtClean="0">
                <a:latin typeface="Angsana New" pitchFamily="18" charset="-34"/>
                <a:cs typeface="+mj-cs"/>
              </a:rPr>
              <a:t>นํา</a:t>
            </a:r>
            <a:r>
              <a:rPr lang="th-TH" b="1" dirty="0" smtClean="0">
                <a:latin typeface="Angsana New" pitchFamily="18" charset="-34"/>
                <a:cs typeface="+mj-cs"/>
              </a:rPr>
              <a:t>วิธีการและ</a:t>
            </a:r>
            <a:r>
              <a:rPr lang="th-TH" b="1" dirty="0" smtClean="0">
                <a:solidFill>
                  <a:srgbClr val="0000CC"/>
                </a:solidFill>
                <a:latin typeface="Angsana New" pitchFamily="18" charset="-34"/>
                <a:cs typeface="+mj-cs"/>
              </a:rPr>
              <a:t>ความรู้</a:t>
            </a:r>
            <a:r>
              <a:rPr lang="th-TH" b="1" dirty="0" smtClean="0">
                <a:latin typeface="Angsana New" pitchFamily="18" charset="-34"/>
                <a:cs typeface="+mj-cs"/>
              </a:rPr>
              <a:t>พื้นฐานไปประยุกต์ใช้กับสถานการณ์ที่ปฏิบัติจริง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b="1" dirty="0" smtClean="0">
                <a:latin typeface="Angsana New" pitchFamily="18" charset="-34"/>
                <a:cs typeface="+mj-cs"/>
              </a:rPr>
              <a:t>Mc </a:t>
            </a:r>
            <a:r>
              <a:rPr lang="en-US" b="1" dirty="0" err="1" smtClean="0">
                <a:latin typeface="Angsana New" pitchFamily="18" charset="-34"/>
                <a:cs typeface="+mj-cs"/>
              </a:rPr>
              <a:t>Clelland</a:t>
            </a:r>
            <a:r>
              <a:rPr lang="en-US" b="1" dirty="0" smtClean="0">
                <a:latin typeface="Angsana New" pitchFamily="18" charset="-34"/>
                <a:cs typeface="+mj-cs"/>
              </a:rPr>
              <a:t> </a:t>
            </a:r>
            <a:r>
              <a:rPr lang="th-TH" b="1" dirty="0" smtClean="0">
                <a:latin typeface="Angsana New" pitchFamily="18" charset="-34"/>
                <a:cs typeface="+mj-cs"/>
              </a:rPr>
              <a:t>(</a:t>
            </a:r>
            <a:r>
              <a:rPr lang="en-US" b="1" dirty="0" smtClean="0">
                <a:latin typeface="Angsana New" pitchFamily="18" charset="-34"/>
                <a:cs typeface="+mj-cs"/>
              </a:rPr>
              <a:t>1973</a:t>
            </a:r>
            <a:r>
              <a:rPr lang="th-TH" b="1" dirty="0" smtClean="0">
                <a:latin typeface="Angsana New" pitchFamily="18" charset="-34"/>
                <a:cs typeface="+mj-cs"/>
              </a:rPr>
              <a:t>) ให้ความหมาย สมรรถนะ หมายถึง บุคลิกลักษณะที่ซ่อนอยู่ภายในปัจเจกบุคคล ซึ่งสามารถผลักดันให้ปัจเจกบุคคลนั้น สร้างผลการปฏิบัติงานที่ดี หรือตามเกณฑ์ที่กำหนดในงานที่ตนรับผิดชอบ</a:t>
            </a:r>
            <a:endParaRPr lang="th-TH" sz="4600" b="1" dirty="0" smtClean="0">
              <a:latin typeface="Angsana New" pitchFamily="18" charset="-34"/>
              <a:cs typeface="+mj-cs"/>
            </a:endParaRP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3B73175-34CD-47E8-AE47-DA01ECB5585F}" type="datetime1">
              <a:rPr lang="th-TH"/>
              <a:pPr>
                <a:defRPr/>
              </a:pPr>
              <a:t>04/06/58</a:t>
            </a:fld>
            <a:endParaRPr lang="th-TH" altLang="en-US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16421-EACE-43CC-8490-5D26D6BCA2E5}" type="slidenum">
              <a:rPr lang="en-US" altLang="en-US"/>
              <a:pPr>
                <a:defRPr/>
              </a:pPr>
              <a:t>4</a:t>
            </a:fld>
            <a:endParaRPr lang="th-TH" altLang="en-US" dirty="0"/>
          </a:p>
        </p:txBody>
      </p:sp>
      <p:sp>
        <p:nvSpPr>
          <p:cNvPr id="6" name="สี่เหลี่ยมผืนผ้า 7"/>
          <p:cNvSpPr>
            <a:spLocks noChangeArrowheads="1"/>
          </p:cNvSpPr>
          <p:nvPr/>
        </p:nvSpPr>
        <p:spPr bwMode="auto">
          <a:xfrm>
            <a:off x="539552" y="404664"/>
            <a:ext cx="4532514" cy="76944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h-TH" sz="4400" b="1" dirty="0" smtClean="0">
                <a:latin typeface="Angsana New" pitchFamily="18" charset="-34"/>
                <a:cs typeface="+mj-cs"/>
              </a:rPr>
              <a:t>      ความหมาย</a:t>
            </a:r>
            <a:r>
              <a:rPr lang="th-TH" sz="4000" b="1" dirty="0">
                <a:latin typeface="Angsana New" pitchFamily="18" charset="-34"/>
                <a:cs typeface="+mj-cs"/>
              </a:rPr>
              <a:t>สมรรถนะ </a:t>
            </a:r>
            <a:endParaRPr lang="th-TH" sz="4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3948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3886200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874963"/>
            <a:ext cx="5105400" cy="39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1875"/>
            <a:ext cx="2205038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0" y="214313"/>
            <a:ext cx="4081463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4000" b="1" dirty="0">
                <a:solidFill>
                  <a:schemeClr val="accent1">
                    <a:lumMod val="75000"/>
                  </a:schemeClr>
                </a:solidFill>
              </a:rPr>
              <a:t>มีสมรรถนะรายวิชาอยู่แล้ว 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th-TH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th-TH" sz="4000" b="1" dirty="0">
                <a:solidFill>
                  <a:schemeClr val="accent1">
                    <a:lumMod val="75000"/>
                  </a:schemeClr>
                </a:solidFill>
              </a:rPr>
              <a:t>แล้วจะทำไปเพื่ออะไร ?</a:t>
            </a:r>
          </a:p>
        </p:txBody>
      </p:sp>
      <p:sp>
        <p:nvSpPr>
          <p:cNvPr id="9" name="คำบรรยายภาพแบบเมฆ 8"/>
          <p:cNvSpPr/>
          <p:nvPr/>
        </p:nvSpPr>
        <p:spPr>
          <a:xfrm>
            <a:off x="2195736" y="3573017"/>
            <a:ext cx="3384376" cy="1570484"/>
          </a:xfrm>
          <a:prstGeom prst="cloudCallout">
            <a:avLst>
              <a:gd name="adj1" fmla="val 103241"/>
              <a:gd name="adj2" fmla="val -644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สับสนชีวิต..</a:t>
            </a:r>
            <a:r>
              <a:rPr lang="th-TH" sz="3200" b="1" dirty="0" err="1" smtClean="0">
                <a:latin typeface="Angsana New" pitchFamily="18" charset="-34"/>
                <a:cs typeface="Angsana New" pitchFamily="18" charset="-34"/>
              </a:rPr>
              <a:t>คร๊าบ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คำบรรยายภาพแบบเมฆ 9"/>
          <p:cNvSpPr/>
          <p:nvPr/>
        </p:nvSpPr>
        <p:spPr>
          <a:xfrm>
            <a:off x="4857750" y="1357313"/>
            <a:ext cx="3571875" cy="1785937"/>
          </a:xfrm>
          <a:prstGeom prst="cloudCallout">
            <a:avLst>
              <a:gd name="adj1" fmla="val 27721"/>
              <a:gd name="adj2" fmla="val 60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/>
              <a:t>หลักสูตรใหม่              มีอะไรเปลี่ยนบ้าง ?</a:t>
            </a:r>
          </a:p>
          <a:p>
            <a:pPr algn="ctr">
              <a:defRPr/>
            </a:pPr>
            <a:r>
              <a:rPr lang="th-TH" b="1" dirty="0">
                <a:solidFill>
                  <a:srgbClr val="FFFF00"/>
                </a:solidFill>
              </a:rPr>
              <a:t>เหมือนเดิม </a:t>
            </a:r>
            <a:r>
              <a:rPr lang="th-TH" b="1" dirty="0" err="1">
                <a:solidFill>
                  <a:srgbClr val="FFFF00"/>
                </a:solidFill>
              </a:rPr>
              <a:t>คร๊า</a:t>
            </a:r>
            <a:r>
              <a:rPr lang="th-TH" b="1" dirty="0">
                <a:solidFill>
                  <a:srgbClr val="FFFF00"/>
                </a:solidFill>
              </a:rPr>
              <a:t>บ..</a:t>
            </a:r>
          </a:p>
        </p:txBody>
      </p:sp>
    </p:spTree>
    <p:extLst>
      <p:ext uri="{BB962C8B-B14F-4D97-AF65-F5344CB8AC3E}">
        <p14:creationId xmlns:p14="http://schemas.microsoft.com/office/powerpoint/2010/main" val="2219326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9144000" cy="785813"/>
          </a:xfrm>
          <a:prstGeom prst="rect">
            <a:avLst/>
          </a:prstGeom>
          <a:solidFill>
            <a:schemeClr val="accent2">
              <a:lumMod val="90000"/>
              <a:lumOff val="10000"/>
            </a:schemeClr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th-TH" dirty="0">
              <a:latin typeface="Arial" charset="0"/>
              <a:cs typeface="+mn-cs"/>
            </a:endParaRPr>
          </a:p>
        </p:txBody>
      </p:sp>
      <p:grpSp>
        <p:nvGrpSpPr>
          <p:cNvPr id="2" name="Group 35"/>
          <p:cNvGrpSpPr/>
          <p:nvPr/>
        </p:nvGrpSpPr>
        <p:grpSpPr>
          <a:xfrm>
            <a:off x="17208" y="3919358"/>
            <a:ext cx="4114800" cy="1804255"/>
            <a:chOff x="228600" y="4494581"/>
            <a:chExt cx="3890648" cy="1424474"/>
          </a:xfrm>
          <a:solidFill>
            <a:srgbClr val="026E52"/>
          </a:solidFill>
        </p:grpSpPr>
        <p:sp>
          <p:nvSpPr>
            <p:cNvPr id="17" name="Freeform 73"/>
            <p:cNvSpPr>
              <a:spLocks/>
            </p:cNvSpPr>
            <p:nvPr/>
          </p:nvSpPr>
          <p:spPr bwMode="gray">
            <a:xfrm>
              <a:off x="3218111" y="4494581"/>
              <a:ext cx="901137" cy="1424474"/>
            </a:xfrm>
            <a:custGeom>
              <a:avLst/>
              <a:gdLst/>
              <a:ahLst/>
              <a:cxnLst>
                <a:cxn ang="0">
                  <a:pos x="0" y="230"/>
                </a:cxn>
                <a:cxn ang="0">
                  <a:pos x="387" y="848"/>
                </a:cxn>
                <a:cxn ang="0">
                  <a:pos x="654" y="531"/>
                </a:cxn>
                <a:cxn ang="0">
                  <a:pos x="188" y="0"/>
                </a:cxn>
                <a:cxn ang="0">
                  <a:pos x="0" y="230"/>
                </a:cxn>
              </a:cxnLst>
              <a:rect l="0" t="0" r="r" b="b"/>
              <a:pathLst>
                <a:path w="655" h="849">
                  <a:moveTo>
                    <a:pt x="0" y="230"/>
                  </a:moveTo>
                  <a:lnTo>
                    <a:pt x="387" y="848"/>
                  </a:lnTo>
                  <a:lnTo>
                    <a:pt x="654" y="531"/>
                  </a:lnTo>
                  <a:lnTo>
                    <a:pt x="188" y="0"/>
                  </a:lnTo>
                  <a:lnTo>
                    <a:pt x="0" y="23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9" name="Freeform 75"/>
            <p:cNvSpPr>
              <a:spLocks/>
            </p:cNvSpPr>
            <p:nvPr/>
          </p:nvSpPr>
          <p:spPr bwMode="gray">
            <a:xfrm>
              <a:off x="228600" y="4877369"/>
              <a:ext cx="3522312" cy="1041686"/>
            </a:xfrm>
            <a:custGeom>
              <a:avLst/>
              <a:gdLst/>
              <a:ahLst/>
              <a:cxnLst>
                <a:cxn ang="0">
                  <a:pos x="0" y="620"/>
                </a:cxn>
                <a:cxn ang="0">
                  <a:pos x="2560" y="620"/>
                </a:cxn>
                <a:cxn ang="0">
                  <a:pos x="2172" y="0"/>
                </a:cxn>
                <a:cxn ang="0">
                  <a:pos x="382" y="0"/>
                </a:cxn>
                <a:cxn ang="0">
                  <a:pos x="0" y="620"/>
                </a:cxn>
              </a:cxnLst>
              <a:rect l="0" t="0" r="r" b="b"/>
              <a:pathLst>
                <a:path w="2561" h="621">
                  <a:moveTo>
                    <a:pt x="0" y="620"/>
                  </a:moveTo>
                  <a:lnTo>
                    <a:pt x="2560" y="620"/>
                  </a:lnTo>
                  <a:lnTo>
                    <a:pt x="2172" y="0"/>
                  </a:lnTo>
                  <a:lnTo>
                    <a:pt x="382" y="0"/>
                  </a:lnTo>
                  <a:lnTo>
                    <a:pt x="0" y="62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2" name="Text Box 81"/>
            <p:cNvSpPr txBox="1">
              <a:spLocks noChangeArrowheads="1"/>
            </p:cNvSpPr>
            <p:nvPr/>
          </p:nvSpPr>
          <p:spPr bwMode="gray">
            <a:xfrm>
              <a:off x="1649111" y="5138205"/>
              <a:ext cx="868788" cy="41308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th-TH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ปวช.</a:t>
              </a: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gray">
            <a:xfrm>
              <a:off x="752835" y="4526143"/>
              <a:ext cx="2722254" cy="35331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1791" y="228"/>
                </a:cxn>
                <a:cxn ang="0">
                  <a:pos x="1979" y="0"/>
                </a:cxn>
                <a:cxn ang="0">
                  <a:pos x="500" y="0"/>
                </a:cxn>
                <a:cxn ang="0">
                  <a:pos x="0" y="228"/>
                </a:cxn>
              </a:cxnLst>
              <a:rect l="0" t="0" r="r" b="b"/>
              <a:pathLst>
                <a:path w="1980" h="229">
                  <a:moveTo>
                    <a:pt x="0" y="228"/>
                  </a:moveTo>
                  <a:lnTo>
                    <a:pt x="1791" y="228"/>
                  </a:lnTo>
                  <a:lnTo>
                    <a:pt x="1979" y="0"/>
                  </a:lnTo>
                  <a:lnTo>
                    <a:pt x="500" y="0"/>
                  </a:lnTo>
                  <a:lnTo>
                    <a:pt x="0" y="22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" name="Group 34"/>
          <p:cNvGrpSpPr/>
          <p:nvPr/>
        </p:nvGrpSpPr>
        <p:grpSpPr>
          <a:xfrm>
            <a:off x="626809" y="2776358"/>
            <a:ext cx="2819400" cy="1524000"/>
            <a:chOff x="841920" y="3581400"/>
            <a:chExt cx="2537230" cy="1138682"/>
          </a:xfrm>
          <a:solidFill>
            <a:srgbClr val="00518E"/>
          </a:solidFill>
        </p:grpSpPr>
        <p:sp>
          <p:nvSpPr>
            <p:cNvPr id="20" name="Freeform 76"/>
            <p:cNvSpPr>
              <a:spLocks/>
            </p:cNvSpPr>
            <p:nvPr/>
          </p:nvSpPr>
          <p:spPr bwMode="gray">
            <a:xfrm>
              <a:off x="2603077" y="3581400"/>
              <a:ext cx="776073" cy="1138682"/>
            </a:xfrm>
            <a:custGeom>
              <a:avLst/>
              <a:gdLst/>
              <a:ahLst/>
              <a:cxnLst>
                <a:cxn ang="0">
                  <a:pos x="385" y="737"/>
                </a:cxn>
                <a:cxn ang="0">
                  <a:pos x="563" y="527"/>
                </a:cxn>
                <a:cxn ang="0">
                  <a:pos x="97" y="0"/>
                </a:cxn>
                <a:cxn ang="0">
                  <a:pos x="0" y="111"/>
                </a:cxn>
                <a:cxn ang="0">
                  <a:pos x="385" y="737"/>
                </a:cxn>
              </a:cxnLst>
              <a:rect l="0" t="0" r="r" b="b"/>
              <a:pathLst>
                <a:path w="564" h="738">
                  <a:moveTo>
                    <a:pt x="385" y="737"/>
                  </a:moveTo>
                  <a:lnTo>
                    <a:pt x="563" y="527"/>
                  </a:lnTo>
                  <a:lnTo>
                    <a:pt x="97" y="0"/>
                  </a:lnTo>
                  <a:lnTo>
                    <a:pt x="0" y="111"/>
                  </a:lnTo>
                  <a:lnTo>
                    <a:pt x="385" y="737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1" name="Freeform 77"/>
            <p:cNvSpPr>
              <a:spLocks/>
            </p:cNvSpPr>
            <p:nvPr/>
          </p:nvSpPr>
          <p:spPr bwMode="gray">
            <a:xfrm>
              <a:off x="1376435" y="3581400"/>
              <a:ext cx="1358557" cy="170899"/>
            </a:xfrm>
            <a:custGeom>
              <a:avLst/>
              <a:gdLst/>
              <a:ahLst/>
              <a:cxnLst>
                <a:cxn ang="0">
                  <a:pos x="0" y="109"/>
                </a:cxn>
                <a:cxn ang="0">
                  <a:pos x="889" y="109"/>
                </a:cxn>
                <a:cxn ang="0">
                  <a:pos x="986" y="0"/>
                </a:cxn>
                <a:cxn ang="0">
                  <a:pos x="308" y="0"/>
                </a:cxn>
                <a:cxn ang="0">
                  <a:pos x="0" y="109"/>
                </a:cxn>
              </a:cxnLst>
              <a:rect l="0" t="0" r="r" b="b"/>
              <a:pathLst>
                <a:path w="987" h="110">
                  <a:moveTo>
                    <a:pt x="0" y="109"/>
                  </a:moveTo>
                  <a:lnTo>
                    <a:pt x="889" y="109"/>
                  </a:lnTo>
                  <a:lnTo>
                    <a:pt x="986" y="0"/>
                  </a:lnTo>
                  <a:lnTo>
                    <a:pt x="308" y="0"/>
                  </a:lnTo>
                  <a:lnTo>
                    <a:pt x="0" y="109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2" name="Freeform 78"/>
            <p:cNvSpPr>
              <a:spLocks/>
            </p:cNvSpPr>
            <p:nvPr/>
          </p:nvSpPr>
          <p:spPr bwMode="gray">
            <a:xfrm>
              <a:off x="841920" y="3750378"/>
              <a:ext cx="2293958" cy="969704"/>
            </a:xfrm>
            <a:custGeom>
              <a:avLst/>
              <a:gdLst/>
              <a:ahLst/>
              <a:cxnLst>
                <a:cxn ang="0">
                  <a:pos x="0" y="628"/>
                </a:cxn>
                <a:cxn ang="0">
                  <a:pos x="1668" y="628"/>
                </a:cxn>
                <a:cxn ang="0">
                  <a:pos x="1281" y="0"/>
                </a:cxn>
                <a:cxn ang="0">
                  <a:pos x="388" y="0"/>
                </a:cxn>
                <a:cxn ang="0">
                  <a:pos x="0" y="628"/>
                </a:cxn>
              </a:cxnLst>
              <a:rect l="0" t="0" r="r" b="b"/>
              <a:pathLst>
                <a:path w="1669" h="629">
                  <a:moveTo>
                    <a:pt x="0" y="628"/>
                  </a:moveTo>
                  <a:lnTo>
                    <a:pt x="1668" y="628"/>
                  </a:lnTo>
                  <a:lnTo>
                    <a:pt x="1281" y="0"/>
                  </a:lnTo>
                  <a:lnTo>
                    <a:pt x="388" y="0"/>
                  </a:lnTo>
                  <a:lnTo>
                    <a:pt x="0" y="62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1" name="Text Box 81"/>
            <p:cNvSpPr txBox="1">
              <a:spLocks noChangeArrowheads="1"/>
            </p:cNvSpPr>
            <p:nvPr/>
          </p:nvSpPr>
          <p:spPr bwMode="gray">
            <a:xfrm>
              <a:off x="1651092" y="4019704"/>
              <a:ext cx="821112" cy="39093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th-TH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ปวส.</a:t>
              </a: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" name="Group 33"/>
          <p:cNvGrpSpPr/>
          <p:nvPr/>
        </p:nvGrpSpPr>
        <p:grpSpPr>
          <a:xfrm>
            <a:off x="1236409" y="1428736"/>
            <a:ext cx="1523999" cy="1483276"/>
            <a:chOff x="1451815" y="2438400"/>
            <a:chExt cx="1187239" cy="1050053"/>
          </a:xfrm>
          <a:solidFill>
            <a:srgbClr val="0070C0"/>
          </a:solidFill>
        </p:grpSpPr>
        <p:sp>
          <p:nvSpPr>
            <p:cNvPr id="23" name="Freeform 79"/>
            <p:cNvSpPr>
              <a:spLocks/>
            </p:cNvSpPr>
            <p:nvPr/>
          </p:nvSpPr>
          <p:spPr bwMode="gray">
            <a:xfrm>
              <a:off x="1982903" y="2438400"/>
              <a:ext cx="656151" cy="1050053"/>
            </a:xfrm>
            <a:custGeom>
              <a:avLst/>
              <a:gdLst/>
              <a:ahLst/>
              <a:cxnLst>
                <a:cxn ang="0">
                  <a:pos x="387" y="624"/>
                </a:cxn>
                <a:cxn ang="0">
                  <a:pos x="476" y="527"/>
                </a:cxn>
                <a:cxn ang="0">
                  <a:pos x="0" y="0"/>
                </a:cxn>
                <a:cxn ang="0">
                  <a:pos x="387" y="624"/>
                </a:cxn>
              </a:cxnLst>
              <a:rect l="0" t="0" r="r" b="b"/>
              <a:pathLst>
                <a:path w="477" h="625">
                  <a:moveTo>
                    <a:pt x="387" y="624"/>
                  </a:moveTo>
                  <a:lnTo>
                    <a:pt x="476" y="527"/>
                  </a:lnTo>
                  <a:lnTo>
                    <a:pt x="0" y="0"/>
                  </a:lnTo>
                  <a:lnTo>
                    <a:pt x="387" y="62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  <p:sp>
          <p:nvSpPr>
            <p:cNvPr id="24" name="Freeform 80"/>
            <p:cNvSpPr>
              <a:spLocks/>
            </p:cNvSpPr>
            <p:nvPr/>
          </p:nvSpPr>
          <p:spPr bwMode="gray">
            <a:xfrm>
              <a:off x="1451815" y="2438400"/>
              <a:ext cx="1063890" cy="1050053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772" y="624"/>
                </a:cxn>
                <a:cxn ang="0">
                  <a:pos x="387" y="0"/>
                </a:cxn>
                <a:cxn ang="0">
                  <a:pos x="0" y="624"/>
                </a:cxn>
              </a:cxnLst>
              <a:rect l="0" t="0" r="r" b="b"/>
              <a:pathLst>
                <a:path w="773" h="625">
                  <a:moveTo>
                    <a:pt x="0" y="624"/>
                  </a:moveTo>
                  <a:lnTo>
                    <a:pt x="772" y="624"/>
                  </a:lnTo>
                  <a:lnTo>
                    <a:pt x="387" y="0"/>
                  </a:lnTo>
                  <a:lnTo>
                    <a:pt x="0" y="62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cs typeface="+mn-cs"/>
              </a:endParaRPr>
            </a:p>
          </p:txBody>
        </p:sp>
      </p:grpSp>
      <p:sp>
        <p:nvSpPr>
          <p:cNvPr id="25" name="Text Box 81"/>
          <p:cNvSpPr txBox="1">
            <a:spLocks noChangeArrowheads="1"/>
          </p:cNvSpPr>
          <p:nvPr/>
        </p:nvSpPr>
        <p:spPr bwMode="gray">
          <a:xfrm>
            <a:off x="1466850" y="2170113"/>
            <a:ext cx="89535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th-TH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ป.ตรี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solidFill>
            <a:srgbClr val="002060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h-TH" sz="4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กรอบโครงสร้าง</a:t>
            </a:r>
            <a:r>
              <a:rPr lang="en-US" sz="4000" b="1" dirty="0" err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หลักสูตร</a:t>
            </a:r>
            <a:endParaRPr lang="th-TH" sz="40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4090988" y="4429125"/>
            <a:ext cx="45688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ทฤษฎี</a:t>
            </a:r>
            <a:r>
              <a:rPr lang="en-US" sz="3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en-US" sz="30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ปฏิบัติ</a:t>
            </a:r>
            <a:r>
              <a:rPr lang="en-US" sz="3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= 20 : 80</a:t>
            </a:r>
            <a:endParaRPr lang="th-TH" sz="30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3779838" y="2990850"/>
            <a:ext cx="45688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ทฤษฎี</a:t>
            </a:r>
            <a:r>
              <a:rPr lang="en-US" sz="3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en-US" sz="30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ปฏิบัติ</a:t>
            </a:r>
            <a:r>
              <a:rPr lang="en-US" sz="3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= 40 : 60</a:t>
            </a:r>
            <a:endParaRPr lang="th-TH" sz="30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500438" y="1643063"/>
            <a:ext cx="45688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ทฤษฎี</a:t>
            </a:r>
            <a:r>
              <a:rPr lang="en-US" sz="3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en-US" sz="3000" b="1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ปฏิบัติ</a:t>
            </a:r>
            <a:r>
              <a:rPr lang="en-US" sz="3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= 40 : 60</a:t>
            </a:r>
            <a:endParaRPr lang="th-TH" sz="30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>
            <a:off x="3240088" y="2857500"/>
            <a:ext cx="5689600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33" name="Line 14"/>
          <p:cNvSpPr>
            <a:spLocks noChangeShapeType="1"/>
          </p:cNvSpPr>
          <p:nvPr/>
        </p:nvSpPr>
        <p:spPr bwMode="auto">
          <a:xfrm>
            <a:off x="3670300" y="4238625"/>
            <a:ext cx="5330825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4105275" y="5005388"/>
            <a:ext cx="50387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pc="-15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พื้นฐานอาชีพ+ทักษะอาชีพเบ็ดเสร็จ</a:t>
            </a:r>
            <a:endParaRPr lang="en-US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+ 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วิจัยอย่างง่าย</a:t>
            </a:r>
            <a:endParaRPr lang="th-TH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779838" y="3514725"/>
            <a:ext cx="5211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พื้นฐานวิชาชีพ+อาชีพเฉพาะ+วิจัย</a:t>
            </a:r>
            <a:endParaRPr lang="th-TH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3500438" y="2166938"/>
            <a:ext cx="5362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หลักเทคโนโลยี+อาชีพเฉพาะ+วิจัย</a:t>
            </a:r>
            <a:endParaRPr lang="th-TH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42875" y="1066800"/>
            <a:ext cx="8855075" cy="3943350"/>
            <a:chOff x="90" y="1116"/>
            <a:chExt cx="5578" cy="2484"/>
          </a:xfrm>
        </p:grpSpPr>
        <p:sp>
          <p:nvSpPr>
            <p:cNvPr id="81924" name="AutoShape 4"/>
            <p:cNvSpPr>
              <a:spLocks noChangeArrowheads="1"/>
            </p:cNvSpPr>
            <p:nvPr/>
          </p:nvSpPr>
          <p:spPr bwMode="gray">
            <a:xfrm>
              <a:off x="1293" y="1692"/>
              <a:ext cx="3196" cy="1908"/>
            </a:xfrm>
            <a:prstGeom prst="upArrow">
              <a:avLst>
                <a:gd name="adj1" fmla="val 57824"/>
                <a:gd name="adj2" fmla="val 54398"/>
              </a:avLst>
            </a:prstGeom>
            <a:solidFill>
              <a:schemeClr val="tx1"/>
            </a:soli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artDeco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81925" name="AutoShape 5"/>
            <p:cNvSpPr>
              <a:spLocks noChangeArrowheads="1"/>
            </p:cNvSpPr>
            <p:nvPr/>
          </p:nvSpPr>
          <p:spPr bwMode="gray">
            <a:xfrm>
              <a:off x="1008" y="1116"/>
              <a:ext cx="3696" cy="516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lope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th-TH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มาตรฐานการศึกษาวิชาชีพ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3030" name="Group 8"/>
            <p:cNvGrpSpPr>
              <a:grpSpLocks/>
            </p:cNvGrpSpPr>
            <p:nvPr/>
          </p:nvGrpSpPr>
          <p:grpSpPr bwMode="auto">
            <a:xfrm>
              <a:off x="90" y="1861"/>
              <a:ext cx="1243" cy="1248"/>
              <a:chOff x="-288" y="343"/>
              <a:chExt cx="1805" cy="1881"/>
            </a:xfrm>
          </p:grpSpPr>
          <p:sp>
            <p:nvSpPr>
              <p:cNvPr id="81930" name="Oval 10"/>
              <p:cNvSpPr>
                <a:spLocks noChangeArrowheads="1"/>
              </p:cNvSpPr>
              <p:nvPr/>
            </p:nvSpPr>
            <p:spPr bwMode="gray">
              <a:xfrm>
                <a:off x="-288" y="343"/>
                <a:ext cx="1805" cy="1881"/>
              </a:xfrm>
              <a:prstGeom prst="ellipse">
                <a:avLst/>
              </a:prstGeom>
              <a:ln>
                <a:headEnd/>
                <a:tailEnd/>
              </a:ln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rtDeco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81932" name="Text Box 12"/>
              <p:cNvSpPr txBox="1">
                <a:spLocks noChangeArrowheads="1"/>
              </p:cNvSpPr>
              <p:nvPr/>
            </p:nvSpPr>
            <p:spPr bwMode="gray">
              <a:xfrm>
                <a:off x="-264" y="721"/>
                <a:ext cx="1594" cy="1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80000"/>
                  </a:lnSpc>
                  <a:buSzPct val="35000"/>
                  <a:defRPr/>
                </a:pPr>
                <a:r>
                  <a:rPr lang="th-TH" sz="3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ความรู้</a:t>
                </a:r>
                <a:endParaRPr 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 New" pitchFamily="18" charset="-34"/>
                  <a:ea typeface="Tahoma" pitchFamily="34" charset="0"/>
                </a:endParaRPr>
              </a:p>
              <a:p>
                <a:pPr marL="569913" indent="-344488" algn="ctr">
                  <a:lnSpc>
                    <a:spcPct val="80000"/>
                  </a:lnSpc>
                  <a:buSzPct val="35000"/>
                  <a:defRPr/>
                </a:pPr>
                <a:r>
                  <a:rPr lang="th-TH" sz="3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แกนกลาง</a:t>
                </a:r>
                <a:endParaRPr lang="en-US" sz="3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 New" pitchFamily="18" charset="-34"/>
                  <a:ea typeface="Tahoma" pitchFamily="34" charset="0"/>
                </a:endParaRPr>
              </a:p>
              <a:p>
                <a:pPr marL="569913" indent="-344488" algn="ctr">
                  <a:lnSpc>
                    <a:spcPct val="80000"/>
                  </a:lnSpc>
                  <a:buSzPct val="35000"/>
                  <a:defRPr/>
                </a:pPr>
                <a:r>
                  <a:rPr lang="th-TH" sz="3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ทักษะทั่วไป</a:t>
                </a:r>
              </a:p>
            </p:txBody>
          </p:sp>
        </p:grpSp>
        <p:grpSp>
          <p:nvGrpSpPr>
            <p:cNvPr id="43031" name="Group 15"/>
            <p:cNvGrpSpPr>
              <a:grpSpLocks/>
            </p:cNvGrpSpPr>
            <p:nvPr/>
          </p:nvGrpSpPr>
          <p:grpSpPr bwMode="auto">
            <a:xfrm>
              <a:off x="4432" y="1948"/>
              <a:ext cx="1236" cy="1225"/>
              <a:chOff x="2820" y="552"/>
              <a:chExt cx="1617" cy="1619"/>
            </a:xfrm>
          </p:grpSpPr>
          <p:sp>
            <p:nvSpPr>
              <p:cNvPr id="81937" name="Oval 17"/>
              <p:cNvSpPr>
                <a:spLocks noChangeArrowheads="1"/>
              </p:cNvSpPr>
              <p:nvPr/>
            </p:nvSpPr>
            <p:spPr bwMode="gray">
              <a:xfrm>
                <a:off x="2820" y="552"/>
                <a:ext cx="1617" cy="1619"/>
              </a:xfrm>
              <a:prstGeom prst="ellipse">
                <a:avLst/>
              </a:prstGeom>
              <a:solidFill>
                <a:srgbClr val="003C60"/>
              </a:solidFill>
              <a:ln>
                <a:headEnd/>
                <a:tailEnd/>
              </a:ln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rtDeco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81939" name="Text Box 19"/>
              <p:cNvSpPr txBox="1">
                <a:spLocks noChangeArrowheads="1"/>
              </p:cNvSpPr>
              <p:nvPr/>
            </p:nvSpPr>
            <p:spPr bwMode="gray">
              <a:xfrm>
                <a:off x="3026" y="925"/>
                <a:ext cx="973" cy="9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th-TH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ทักษะและ</a:t>
                </a:r>
                <a:endPara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 New" pitchFamily="18" charset="-34"/>
                  <a:ea typeface="Tahoma" pitchFamily="34" charset="0"/>
                </a:endParaRPr>
              </a:p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th-TH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ความรู้</a:t>
                </a:r>
              </a:p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th-TH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งานอาชีพ</a:t>
                </a:r>
                <a:endPara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 New" pitchFamily="18" charset="-34"/>
                  <a:ea typeface="Tahoma" pitchFamily="34" charset="0"/>
                </a:endParaRPr>
              </a:p>
            </p:txBody>
          </p:sp>
        </p:grpSp>
        <p:grpSp>
          <p:nvGrpSpPr>
            <p:cNvPr id="43032" name="Group 33"/>
            <p:cNvGrpSpPr>
              <a:grpSpLocks/>
            </p:cNvGrpSpPr>
            <p:nvPr/>
          </p:nvGrpSpPr>
          <p:grpSpPr bwMode="auto">
            <a:xfrm>
              <a:off x="1530" y="2319"/>
              <a:ext cx="1254" cy="1233"/>
              <a:chOff x="1530" y="2319"/>
              <a:chExt cx="1254" cy="1233"/>
            </a:xfrm>
          </p:grpSpPr>
          <p:sp>
            <p:nvSpPr>
              <p:cNvPr id="81943" name="Oval 23"/>
              <p:cNvSpPr>
                <a:spLocks noChangeArrowheads="1"/>
              </p:cNvSpPr>
              <p:nvPr/>
            </p:nvSpPr>
            <p:spPr bwMode="gray">
              <a:xfrm>
                <a:off x="1530" y="2319"/>
                <a:ext cx="1254" cy="1233"/>
              </a:xfrm>
              <a:prstGeom prst="ellipse">
                <a:avLst/>
              </a:prstGeom>
              <a:solidFill>
                <a:srgbClr val="00421E"/>
              </a:solidFill>
              <a:ln>
                <a:headEnd/>
                <a:tailEnd/>
              </a:ln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rtDeco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81945" name="Text Box 25"/>
              <p:cNvSpPr txBox="1">
                <a:spLocks noChangeArrowheads="1"/>
              </p:cNvSpPr>
              <p:nvPr/>
            </p:nvSpPr>
            <p:spPr bwMode="gray">
              <a:xfrm>
                <a:off x="1770" y="2655"/>
                <a:ext cx="793" cy="6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txBody>
              <a:bodyPr>
                <a:spAutoFit/>
              </a:bodyPr>
              <a:lstStyle/>
              <a:p>
                <a:pPr algn="ctr">
                  <a:buSzPct val="35000"/>
                  <a:defRPr/>
                </a:pPr>
                <a:r>
                  <a:rPr lang="th-TH" sz="3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ทักษะหลัก</a:t>
                </a:r>
              </a:p>
            </p:txBody>
          </p:sp>
        </p:grpSp>
        <p:grpSp>
          <p:nvGrpSpPr>
            <p:cNvPr id="43033" name="Group 34"/>
            <p:cNvGrpSpPr>
              <a:grpSpLocks/>
            </p:cNvGrpSpPr>
            <p:nvPr/>
          </p:nvGrpSpPr>
          <p:grpSpPr bwMode="auto">
            <a:xfrm>
              <a:off x="2877" y="2300"/>
              <a:ext cx="1251" cy="1227"/>
              <a:chOff x="2877" y="2300"/>
              <a:chExt cx="1251" cy="1227"/>
            </a:xfrm>
          </p:grpSpPr>
          <p:sp>
            <p:nvSpPr>
              <p:cNvPr id="81949" name="Oval 29"/>
              <p:cNvSpPr>
                <a:spLocks noChangeArrowheads="1"/>
              </p:cNvSpPr>
              <p:nvPr/>
            </p:nvSpPr>
            <p:spPr bwMode="gray">
              <a:xfrm>
                <a:off x="2877" y="2300"/>
                <a:ext cx="1248" cy="1227"/>
              </a:xfrm>
              <a:prstGeom prst="ellipse">
                <a:avLst/>
              </a:prstGeom>
              <a:solidFill>
                <a:srgbClr val="C00000"/>
              </a:solidFill>
              <a:ln>
                <a:headEnd/>
                <a:tailEnd/>
              </a:ln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rtDeco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81951" name="Text Box 31"/>
              <p:cNvSpPr txBox="1">
                <a:spLocks noChangeArrowheads="1"/>
              </p:cNvSpPr>
              <p:nvPr/>
            </p:nvSpPr>
            <p:spPr bwMode="gray">
              <a:xfrm>
                <a:off x="2877" y="2508"/>
                <a:ext cx="1251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th-TH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ทักษะและ</a:t>
                </a:r>
                <a:endPara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 New" pitchFamily="18" charset="-34"/>
                  <a:ea typeface="Tahoma" pitchFamily="34" charset="0"/>
                </a:endParaRPr>
              </a:p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th-TH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ความรู้</a:t>
                </a:r>
              </a:p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th-TH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ngsana New" pitchFamily="18" charset="-34"/>
                    <a:ea typeface="Tahoma" pitchFamily="34" charset="0"/>
                  </a:rPr>
                  <a:t>พื้นฐานงานอาชีพ</a:t>
                </a:r>
                <a:endPara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ngsana New" pitchFamily="18" charset="-34"/>
                  <a:ea typeface="Tahoma" pitchFamily="34" charset="0"/>
                </a:endParaRPr>
              </a:p>
            </p:txBody>
          </p:sp>
        </p:grpSp>
      </p:grpSp>
      <p:sp>
        <p:nvSpPr>
          <p:cNvPr id="34" name="Rounded Rectangle 33"/>
          <p:cNvSpPr/>
          <p:nvPr/>
        </p:nvSpPr>
        <p:spPr>
          <a:xfrm>
            <a:off x="228600" y="4343400"/>
            <a:ext cx="1752600" cy="990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2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วิชาสามัญ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2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(ทั่วไป)</a:t>
            </a:r>
            <a:endParaRPr lang="en-US" sz="26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981200" y="5257800"/>
            <a:ext cx="2514600" cy="1071563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2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วิชาสามัญ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2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(พื้นฐานวิชาชีพ)</a:t>
            </a:r>
            <a:endParaRPr lang="en-US" sz="26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648200" y="5257800"/>
            <a:ext cx="2514600" cy="107156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2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วิชาชีพพื้นฐาน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2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วิชาชีพสาขาวิชา</a:t>
            </a:r>
            <a:endParaRPr lang="en-US" sz="26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196138" y="4414838"/>
            <a:ext cx="1643062" cy="995362"/>
          </a:xfrm>
          <a:prstGeom prst="roundRect">
            <a:avLst/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2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วิชาชีพ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2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สาขางาน</a:t>
            </a:r>
            <a:endParaRPr lang="en-US" sz="26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rgbClr val="003C60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lnSpc>
                <a:spcPct val="90000"/>
              </a:lnSpc>
              <a:defRPr/>
            </a:pP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</a:t>
            </a:r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การศึกษาวิชาชีพ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40642" name="Text Box 2"/>
          <p:cNvSpPr txBox="1">
            <a:spLocks noChangeArrowheads="1"/>
          </p:cNvSpPr>
          <p:nvPr/>
        </p:nvSpPr>
        <p:spPr bwMode="auto">
          <a:xfrm>
            <a:off x="2755900" y="261938"/>
            <a:ext cx="2922595" cy="66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70000"/>
              </a:lnSpc>
              <a:defRPr/>
            </a:pPr>
            <a:r>
              <a:rPr lang="th-TH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+mn-cs"/>
              </a:rPr>
              <a:t>โครงสร้าง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+mn-cs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+mn-cs"/>
              </a:rPr>
              <a:t>ปวช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+mn-cs"/>
              </a:rPr>
              <a:t>.</a:t>
            </a:r>
            <a:endParaRPr lang="th-TH" sz="4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  <a:cs typeface="+mn-cs"/>
            </a:endParaRP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107950" y="1138238"/>
            <a:ext cx="4032250" cy="5576911"/>
          </a:xfrm>
          <a:prstGeom prst="rect">
            <a:avLst/>
          </a:prstGeom>
          <a:solidFill>
            <a:srgbClr val="3333CC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3538" indent="-363538" defTabSz="1003300" eaLnBrk="0" hangingPunct="0">
              <a:buFontTx/>
              <a:buAutoNum type="arabicPeriod"/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หมวดวิชาสามัญ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&gt;26</a:t>
            </a:r>
            <a:endParaRPr lang="th-TH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buFontTx/>
              <a:buAutoNum type="arabicPeriod"/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หมวดวิชาชีพ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&gt;66</a:t>
            </a:r>
            <a:endParaRPr lang="th-TH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2.1	</a:t>
            </a: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วิชาชีพพื้นฐาน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   	(14)</a:t>
            </a:r>
          </a:p>
          <a:p>
            <a:pPr marL="363538" indent="-363538" defTabSz="1003300" eaLnBrk="0" hangingPunct="0"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2.2</a:t>
            </a: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วิชาชีพสาขาวิชา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	</a:t>
            </a: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(18)</a:t>
            </a:r>
            <a:endParaRPr lang="th-TH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2.3	</a:t>
            </a: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วิชาชีพสาขางาน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</a:t>
            </a:r>
            <a:r>
              <a:rPr lang="en-US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(&gt;</a:t>
            </a: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30)</a:t>
            </a:r>
            <a:endParaRPr lang="th-TH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2.4	</a:t>
            </a: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โครงการ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 (4)</a:t>
            </a:r>
            <a:endParaRPr lang="th-TH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buFontTx/>
              <a:buAutoNum type="arabicPeriod" startAt="3"/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หมวดวิชาเลือกเสรี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      &gt;10</a:t>
            </a:r>
            <a:endParaRPr lang="th-TH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buFontTx/>
              <a:buAutoNum type="arabicPeriod" startAt="3"/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ฝึกงาน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</a:t>
            </a:r>
            <a:endParaRPr lang="th-TH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buFontTx/>
              <a:buAutoNum type="arabicPeriod" startAt="5"/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กิจกรรม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ฯ	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rPr>
              <a:t>  -</a:t>
            </a:r>
          </a:p>
          <a:p>
            <a:pPr marL="363538" indent="-363538" defTabSz="1003300" eaLnBrk="0" hangingPunct="0">
              <a:lnSpc>
                <a:spcPct val="90000"/>
              </a:lnSpc>
              <a:tabLst>
                <a:tab pos="901700" algn="l"/>
                <a:tab pos="3089275" algn="l"/>
                <a:tab pos="3227388" algn="l"/>
              </a:tabLst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	  	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                     102-120</a:t>
            </a:r>
            <a:endParaRPr lang="th-TH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8010525" y="428625"/>
            <a:ext cx="1019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th-TH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Tahoma" pitchFamily="34" charset="0"/>
              </a:rPr>
              <a:t>ปวช.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Tahoma" pitchFamily="34" charset="0"/>
              </a:rPr>
              <a:t>56</a:t>
            </a:r>
            <a:endParaRPr lang="th-TH" sz="32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  <a:cs typeface="Tahoma" pitchFamily="34" charset="0"/>
            </a:endParaRPr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4214813" y="1143000"/>
            <a:ext cx="4857750" cy="5016758"/>
          </a:xfrm>
          <a:prstGeom prst="rect">
            <a:avLst/>
          </a:prstGeom>
          <a:solidFill>
            <a:srgbClr val="00286A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3538" indent="-363538" defTabSz="1003300" eaLnBrk="0" hangingPunct="0">
              <a:buFontTx/>
              <a:buAutoNum type="arabicPeriod"/>
              <a:tabLst>
                <a:tab pos="901700" algn="l"/>
                <a:tab pos="3943350" algn="l"/>
              </a:tabLst>
              <a:defRPr/>
            </a:pP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หมวดวิชาทักษะชีวิต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	&gt;22</a:t>
            </a:r>
            <a:endParaRPr lang="th-TH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buFontTx/>
              <a:buAutoNum type="arabicPeriod"/>
              <a:tabLst>
                <a:tab pos="901700" algn="l"/>
                <a:tab pos="3943350" algn="l"/>
              </a:tabLst>
              <a:defRPr/>
            </a:pP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หมวดวิชาทักษะวิชาชีพ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&gt;71</a:t>
            </a:r>
            <a:endParaRPr lang="th-TH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tabLst>
                <a:tab pos="901700" algn="l"/>
                <a:tab pos="3943350" algn="l"/>
              </a:tabLst>
              <a:defRPr/>
            </a:pP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2.1</a:t>
            </a: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วิชาชีพพื้นฐาน	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(&gt;18)</a:t>
            </a:r>
          </a:p>
          <a:p>
            <a:pPr marL="363538" indent="-363538" defTabSz="1003300" eaLnBrk="0" hangingPunct="0">
              <a:tabLst>
                <a:tab pos="901700" algn="l"/>
                <a:tab pos="3943350" algn="l"/>
              </a:tabLst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2.2	</a:t>
            </a: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วิชาชีพเฉพาะ   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        	  (24)</a:t>
            </a:r>
            <a:endParaRPr lang="th-TH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tabLst>
                <a:tab pos="901700" algn="l"/>
                <a:tab pos="3943350" algn="l"/>
              </a:tabLst>
              <a:defRPr/>
            </a:pP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2.3	</a:t>
            </a: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วิชาชีพเลือก    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       	(&gt;21)</a:t>
            </a:r>
          </a:p>
          <a:p>
            <a:pPr marL="363538" indent="-363538" defTabSz="1003300" eaLnBrk="0" hangingPunct="0">
              <a:tabLst>
                <a:tab pos="901700" algn="l"/>
                <a:tab pos="3943350" algn="l"/>
              </a:tabLst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2.4	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ฝึก</a:t>
            </a: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ประสบการณ์ทักษะวิชาชีพ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(4)</a:t>
            </a:r>
            <a:endParaRPr lang="th-TH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tabLst>
                <a:tab pos="901700" algn="l"/>
                <a:tab pos="3943350" algn="l"/>
              </a:tabLst>
              <a:defRPr/>
            </a:pP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2.5	</a:t>
            </a: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โครงการพัฒนาทักษะ</a:t>
            </a:r>
            <a:r>
              <a:rPr lang="th-TH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วิชาชีพ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(4)</a:t>
            </a:r>
            <a:endParaRPr lang="th-TH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buFontTx/>
              <a:buAutoNum type="arabicPeriod" startAt="3"/>
              <a:tabLst>
                <a:tab pos="901700" algn="l"/>
                <a:tab pos="3943350" algn="l"/>
              </a:tabLst>
              <a:defRPr/>
            </a:pP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หมวดวิชาเลือกเสรี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&gt;10</a:t>
            </a:r>
            <a:endParaRPr lang="th-TH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  <a:p>
            <a:pPr marL="363538" indent="-363538" defTabSz="1003300" eaLnBrk="0" hangingPunct="0">
              <a:buFontTx/>
              <a:buAutoNum type="arabicPeriod" startAt="3"/>
              <a:tabLst>
                <a:tab pos="901700" algn="l"/>
                <a:tab pos="3943350" algn="l"/>
              </a:tabLst>
              <a:defRPr/>
            </a:pPr>
            <a:r>
              <a:rPr lang="th-TH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กิจกรรมเสริมหลักสูตร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  -</a:t>
            </a:r>
          </a:p>
          <a:p>
            <a:pPr marL="363538" indent="-363538" defTabSz="1003300" eaLnBrk="0" hangingPunct="0">
              <a:tabLst>
                <a:tab pos="901700" algn="l"/>
                <a:tab pos="3943350" algn="l"/>
              </a:tabLst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		  </a:t>
            </a: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       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+mn-cs"/>
              </a:rPr>
              <a:t>                               103-120</a:t>
            </a:r>
            <a:endParaRPr lang="th-TH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+mn-cs"/>
            </a:endParaRP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125413" y="428625"/>
            <a:ext cx="1539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th-TH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Tahoma" pitchFamily="34" charset="0"/>
              </a:rPr>
              <a:t>ปวช.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Tahoma" pitchFamily="34" charset="0"/>
              </a:rPr>
              <a:t>45</a:t>
            </a:r>
            <a:r>
              <a:rPr lang="th-TH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Tahoma" pitchFamily="34" charset="0"/>
              </a:rPr>
              <a:t> 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  <a:cs typeface="Tahoma" pitchFamily="34" charset="0"/>
              </a:rPr>
              <a:t>(46)</a:t>
            </a:r>
            <a:endParaRPr lang="th-TH" sz="32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40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4" grpId="0" animBg="1"/>
      <p:bldP spid="8196" grpId="0"/>
      <p:bldP spid="240646" grpId="0" animBg="1"/>
      <p:bldP spid="81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5463" y="214313"/>
            <a:ext cx="5564187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4800" b="1">
                <a:solidFill>
                  <a:srgbClr val="000086"/>
                </a:solidFill>
                <a:latin typeface="Angsana New" pitchFamily="18" charset="-34"/>
              </a:rPr>
              <a:t>แผนการเรียนหลักสูตร ปวช.</a:t>
            </a:r>
          </a:p>
          <a:p>
            <a:r>
              <a:rPr lang="th-TH" sz="4000" b="1">
                <a:solidFill>
                  <a:srgbClr val="000086"/>
                </a:solidFill>
                <a:latin typeface="Angsana New" pitchFamily="18" charset="-34"/>
              </a:rPr>
              <a:t>ประเภทวิชา ... สาขาวิชา ... สาขางาน ...</a:t>
            </a:r>
            <a:endParaRPr lang="th-TH" sz="3600" b="1">
              <a:solidFill>
                <a:srgbClr val="000086"/>
              </a:solidFill>
              <a:latin typeface="Angsana New" pitchFamily="18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14313" y="2301875"/>
          <a:ext cx="8715438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4"/>
                <a:gridCol w="4786346"/>
                <a:gridCol w="642942"/>
                <a:gridCol w="714380"/>
                <a:gridCol w="857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รหัสวิชา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ชื่อวิชา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ท.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ป.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นก.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xxxx-xxxx</a:t>
                      </a:r>
                      <a:endParaRPr lang="th-TH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F6E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2875" y="1714500"/>
            <a:ext cx="26812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3200" b="1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ภาคเรียนที่</a:t>
            </a:r>
            <a:r>
              <a:rPr lang="th-TH" b="1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...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28688" y="3536950"/>
            <a:ext cx="7643812" cy="3016250"/>
          </a:xfrm>
          <a:prstGeom prst="rect">
            <a:avLst/>
          </a:prstGeom>
          <a:solidFill>
            <a:srgbClr val="7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7188" indent="-26352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224213" algn="l"/>
              </a:tabLst>
            </a:pPr>
            <a:r>
              <a:rPr lang="th-TH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เวลาเรียนไม่เกิน </a:t>
            </a:r>
            <a:r>
              <a:rPr lang="en-US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35</a:t>
            </a:r>
            <a:r>
              <a:rPr lang="th-TH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ชั่วโมงต่อสัปดาห์</a:t>
            </a:r>
          </a:p>
          <a:p>
            <a:pPr marL="357188" indent="-26352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224213" algn="l"/>
              </a:tabLst>
            </a:pPr>
            <a:r>
              <a:rPr lang="th-TH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ภาคปกติไม่เกิน </a:t>
            </a:r>
            <a:r>
              <a:rPr lang="en-US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22</a:t>
            </a:r>
            <a:r>
              <a:rPr lang="th-TH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หน่วยกิตต่อภาคเรียน</a:t>
            </a:r>
          </a:p>
          <a:p>
            <a:pPr marL="357188" indent="-26352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224213" algn="l"/>
              </a:tabLst>
            </a:pPr>
            <a:r>
              <a:rPr lang="th-TH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ภาคปกติไม่เต็มเวลา/ภาคฤดูร้อนไม่เกิน </a:t>
            </a:r>
            <a:r>
              <a:rPr lang="en-US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12 </a:t>
            </a:r>
            <a:r>
              <a:rPr lang="th-TH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หน่วยกิตต่อภาคเรียน</a:t>
            </a:r>
          </a:p>
          <a:p>
            <a:pPr marL="357188" indent="-26352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3224213" algn="l"/>
              </a:tabLst>
            </a:pPr>
            <a:r>
              <a:rPr lang="th-TH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อัตราส่วนการเรียนรู้ ท.</a:t>
            </a:r>
            <a:r>
              <a:rPr lang="en-US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th-TH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ป. ประมาณ </a:t>
            </a:r>
            <a:r>
              <a:rPr lang="en-US" sz="32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20:80</a:t>
            </a:r>
            <a:endParaRPr lang="th-TH" sz="320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dvAuto="0"/>
      <p:bldP spid="4" grpId="0" build="p" advAuto="0"/>
      <p:bldP spid="7" grpId="0" animBg="1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4669</TotalTime>
  <Words>796</Words>
  <Application>Microsoft Office PowerPoint</Application>
  <PresentationFormat>นำเสนอทางหน้าจอ (4:3)</PresentationFormat>
  <Paragraphs>235</Paragraphs>
  <Slides>19</Slides>
  <Notes>5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0</vt:i4>
      </vt:variant>
      <vt:variant>
        <vt:lpstr>ชื่อเรื่องภาพนิ่ง</vt:lpstr>
      </vt:variant>
      <vt:variant>
        <vt:i4>19</vt:i4>
      </vt:variant>
    </vt:vector>
  </HeadingPairs>
  <TitlesOfParts>
    <vt:vector size="20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หน่วยสมรรถนะย่อย (Element of Competence: EOC)</vt:lpstr>
      <vt:lpstr>การกำหนดหน่วยสมรรถนะ  จากรายวิชา/อาชีพ</vt:lpstr>
      <vt:lpstr>งานนำเสนอ PowerPoint</vt:lpstr>
      <vt:lpstr>งานนำเสนอ PowerPoint</vt:lpstr>
      <vt:lpstr> แผนผังกำหนดหน่วยสมรรถนะสู่การปฏิบัติ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nzn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การเทียบโอนความรู้และประสบการณ์</dc:title>
  <dc:creator>WincoolV5</dc:creator>
  <cp:lastModifiedBy>Dr.Kanit</cp:lastModifiedBy>
  <cp:revision>739</cp:revision>
  <dcterms:created xsi:type="dcterms:W3CDTF">2013-02-13T14:20:02Z</dcterms:created>
  <dcterms:modified xsi:type="dcterms:W3CDTF">2015-06-04T00:00:22Z</dcterms:modified>
</cp:coreProperties>
</file>