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6794" r:id="rId2"/>
  </p:sldMasterIdLst>
  <p:notesMasterIdLst>
    <p:notesMasterId r:id="rId66"/>
  </p:notesMasterIdLst>
  <p:sldIdLst>
    <p:sldId id="258" r:id="rId3"/>
    <p:sldId id="592" r:id="rId4"/>
    <p:sldId id="626" r:id="rId5"/>
    <p:sldId id="573" r:id="rId6"/>
    <p:sldId id="636" r:id="rId7"/>
    <p:sldId id="531" r:id="rId8"/>
    <p:sldId id="571" r:id="rId9"/>
    <p:sldId id="532" r:id="rId10"/>
    <p:sldId id="533" r:id="rId11"/>
    <p:sldId id="534" r:id="rId12"/>
    <p:sldId id="535" r:id="rId13"/>
    <p:sldId id="536" r:id="rId14"/>
    <p:sldId id="648" r:id="rId15"/>
    <p:sldId id="613" r:id="rId16"/>
    <p:sldId id="616" r:id="rId17"/>
    <p:sldId id="618" r:id="rId18"/>
    <p:sldId id="567" r:id="rId19"/>
    <p:sldId id="627" r:id="rId20"/>
    <p:sldId id="628" r:id="rId21"/>
    <p:sldId id="629" r:id="rId22"/>
    <p:sldId id="630" r:id="rId23"/>
    <p:sldId id="631" r:id="rId24"/>
    <p:sldId id="632" r:id="rId25"/>
    <p:sldId id="633" r:id="rId26"/>
    <p:sldId id="641" r:id="rId27"/>
    <p:sldId id="635" r:id="rId28"/>
    <p:sldId id="649" r:id="rId29"/>
    <p:sldId id="582" r:id="rId30"/>
    <p:sldId id="583" r:id="rId31"/>
    <p:sldId id="527" r:id="rId32"/>
    <p:sldId id="528" r:id="rId33"/>
    <p:sldId id="529" r:id="rId34"/>
    <p:sldId id="530" r:id="rId35"/>
    <p:sldId id="575" r:id="rId36"/>
    <p:sldId id="561" r:id="rId37"/>
    <p:sldId id="645" r:id="rId38"/>
    <p:sldId id="601" r:id="rId39"/>
    <p:sldId id="602" r:id="rId40"/>
    <p:sldId id="646" r:id="rId41"/>
    <p:sldId id="590" r:id="rId42"/>
    <p:sldId id="606" r:id="rId43"/>
    <p:sldId id="625" r:id="rId44"/>
    <p:sldId id="603" r:id="rId45"/>
    <p:sldId id="554" r:id="rId46"/>
    <p:sldId id="643" r:id="rId47"/>
    <p:sldId id="588" r:id="rId48"/>
    <p:sldId id="647" r:id="rId49"/>
    <p:sldId id="580" r:id="rId50"/>
    <p:sldId id="611" r:id="rId51"/>
    <p:sldId id="610" r:id="rId52"/>
    <p:sldId id="524" r:id="rId53"/>
    <p:sldId id="537" r:id="rId54"/>
    <p:sldId id="538" r:id="rId55"/>
    <p:sldId id="543" r:id="rId56"/>
    <p:sldId id="544" r:id="rId57"/>
    <p:sldId id="526" r:id="rId58"/>
    <p:sldId id="523" r:id="rId59"/>
    <p:sldId id="539" r:id="rId60"/>
    <p:sldId id="540" r:id="rId61"/>
    <p:sldId id="541" r:id="rId62"/>
    <p:sldId id="542" r:id="rId63"/>
    <p:sldId id="520" r:id="rId64"/>
    <p:sldId id="589" r:id="rId65"/>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66FF66"/>
    <a:srgbClr val="CCFFFF"/>
    <a:srgbClr val="FFFFCC"/>
    <a:srgbClr val="99FFCC"/>
    <a:srgbClr val="00FF99"/>
    <a:srgbClr val="00FFFF"/>
    <a:srgbClr val="99CCFF"/>
    <a:srgbClr val="FF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90" autoAdjust="0"/>
    <p:restoredTop sz="99424" autoAdjust="0"/>
  </p:normalViewPr>
  <p:slideViewPr>
    <p:cSldViewPr>
      <p:cViewPr varScale="1">
        <p:scale>
          <a:sx n="115" d="100"/>
          <a:sy n="115" d="100"/>
        </p:scale>
        <p:origin x="-16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8EBDDE-B5D6-4393-8CC3-423553504529}" type="doc">
      <dgm:prSet loTypeId="urn:microsoft.com/office/officeart/2005/8/layout/arrow2" loCatId="process" qsTypeId="urn:microsoft.com/office/officeart/2005/8/quickstyle/simple1" qsCatId="simple" csTypeId="urn:microsoft.com/office/officeart/2005/8/colors/accent1_2" csCatId="accent1" phldr="1"/>
      <dgm:spPr/>
    </dgm:pt>
    <dgm:pt modelId="{60F79E66-1207-4DBA-81D9-E925A9697F45}" type="pres">
      <dgm:prSet presAssocID="{168EBDDE-B5D6-4393-8CC3-423553504529}" presName="arrowDiagram" presStyleCnt="0">
        <dgm:presLayoutVars>
          <dgm:chMax val="5"/>
          <dgm:dir/>
          <dgm:resizeHandles val="exact"/>
        </dgm:presLayoutVars>
      </dgm:prSet>
      <dgm:spPr/>
    </dgm:pt>
  </dgm:ptLst>
  <dgm:cxnLst>
    <dgm:cxn modelId="{D7B9AC38-FA67-490D-B49F-82182D4A6ED3}" type="presOf" srcId="{168EBDDE-B5D6-4393-8CC3-423553504529}" destId="{60F79E66-1207-4DBA-81D9-E925A9697F45}" srcOrd="0" destOrd="0" presId="urn:microsoft.com/office/officeart/2005/8/layout/arrow2"/>
  </dgm:cxnLst>
  <dgm:bg>
    <a:gradFill flip="none" rotWithShape="1">
      <a:gsLst>
        <a:gs pos="0">
          <a:srgbClr val="5E9EFF">
            <a:alpha val="70000"/>
          </a:srgbClr>
        </a:gs>
        <a:gs pos="39999">
          <a:srgbClr val="85C2FF"/>
        </a:gs>
        <a:gs pos="70000">
          <a:srgbClr val="C4D6EB"/>
        </a:gs>
        <a:gs pos="100000">
          <a:srgbClr val="FFEBFA"/>
        </a:gs>
      </a:gsLst>
      <a:lin ang="5400000" scaled="1"/>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8EBDDE-B5D6-4393-8CC3-423553504529}" type="doc">
      <dgm:prSet loTypeId="urn:microsoft.com/office/officeart/2005/8/layout/arrow2" loCatId="process" qsTypeId="urn:microsoft.com/office/officeart/2005/8/quickstyle/simple1" qsCatId="simple" csTypeId="urn:microsoft.com/office/officeart/2005/8/colors/accent1_2" csCatId="accent1" phldr="1"/>
      <dgm:spPr/>
    </dgm:pt>
    <dgm:pt modelId="{60F79E66-1207-4DBA-81D9-E925A9697F45}" type="pres">
      <dgm:prSet presAssocID="{168EBDDE-B5D6-4393-8CC3-423553504529}" presName="arrowDiagram" presStyleCnt="0">
        <dgm:presLayoutVars>
          <dgm:chMax val="5"/>
          <dgm:dir/>
          <dgm:resizeHandles val="exact"/>
        </dgm:presLayoutVars>
      </dgm:prSet>
      <dgm:spPr/>
    </dgm:pt>
  </dgm:ptLst>
  <dgm:cxnLst>
    <dgm:cxn modelId="{F815DDA4-42CA-4F5F-BF98-AAA98B8596A6}" type="presOf" srcId="{168EBDDE-B5D6-4393-8CC3-423553504529}" destId="{60F79E66-1207-4DBA-81D9-E925A9697F45}" srcOrd="0" destOrd="0" presId="urn:microsoft.com/office/officeart/2005/8/layout/arrow2"/>
  </dgm:cxnLst>
  <dgm:bg>
    <a:gradFill flip="none" rotWithShape="1">
      <a:gsLst>
        <a:gs pos="0">
          <a:srgbClr val="5E9EFF">
            <a:alpha val="70000"/>
          </a:srgbClr>
        </a:gs>
        <a:gs pos="39999">
          <a:srgbClr val="85C2FF"/>
        </a:gs>
        <a:gs pos="70000">
          <a:srgbClr val="C4D6EB"/>
        </a:gs>
        <a:gs pos="100000">
          <a:srgbClr val="FFEBFA"/>
        </a:gs>
      </a:gsLst>
      <a:lin ang="5400000" scaled="1"/>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Arial" charset="0"/>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atin typeface="Arial" charset="0"/>
              </a:defRPr>
            </a:lvl1pPr>
          </a:lstStyle>
          <a:p>
            <a:pPr>
              <a:defRPr/>
            </a:pPr>
            <a:fld id="{E851D26C-0947-453F-BECC-0F0BC58E7CEB}" type="datetimeFigureOut">
              <a:rPr lang="ja-JP" altLang="en-US"/>
              <a:pPr>
                <a:defRPr/>
              </a:pPr>
              <a:t>2015/6/10</a:t>
            </a:fld>
            <a:endParaRPr lang="ja-JP" altLang="en-US" dirty="0"/>
          </a:p>
        </p:txBody>
      </p:sp>
      <p:sp>
        <p:nvSpPr>
          <p:cNvPr id="4" name="スライド イメージ プレースホルダ 3"/>
          <p:cNvSpPr>
            <a:spLocks noGrp="1" noRot="1" noChangeAspect="1"/>
          </p:cNvSpPr>
          <p:nvPr>
            <p:ph type="sldImg" idx="2"/>
          </p:nvPr>
        </p:nvSpPr>
        <p:spPr>
          <a:xfrm>
            <a:off x="900113" y="739775"/>
            <a:ext cx="4935537" cy="3700463"/>
          </a:xfrm>
          <a:prstGeom prst="rect">
            <a:avLst/>
          </a:prstGeom>
          <a:noFill/>
          <a:ln w="12700">
            <a:solidFill>
              <a:prstClr val="black"/>
            </a:solidFill>
          </a:ln>
        </p:spPr>
        <p:txBody>
          <a:bodyPr vert="horz" lIns="91440" tIns="45720" rIns="91440" bIns="45720" rtlCol="0" anchor="ctr"/>
          <a:lstStyle/>
          <a:p>
            <a:pPr lvl="0"/>
            <a:endParaRPr lang="ja-JP" altLang="en-US" noProof="0" dirty="0" smtClean="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atin typeface="Arial" charset="0"/>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atin typeface="Arial" charset="0"/>
              </a:defRPr>
            </a:lvl1pPr>
          </a:lstStyle>
          <a:p>
            <a:pPr>
              <a:defRPr/>
            </a:pPr>
            <a:fld id="{810BC4F6-A973-4A25-8CD2-A05E29DF188B}" type="slidenum">
              <a:rPr lang="ja-JP" altLang="en-US"/>
              <a:pPr>
                <a:defRPr/>
              </a:pPr>
              <a:t>‹#›</a:t>
            </a:fld>
            <a:endParaRPr lang="ja-JP" altLang="en-US" dirty="0"/>
          </a:p>
        </p:txBody>
      </p:sp>
    </p:spTree>
    <p:extLst>
      <p:ext uri="{BB962C8B-B14F-4D97-AF65-F5344CB8AC3E}">
        <p14:creationId xmlns:p14="http://schemas.microsoft.com/office/powerpoint/2010/main" val="3266592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4"/>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ja-JP" altLang="en-US" dirty="0" smtClean="0">
                <a:ea typeface="ＭＳ Ｐ明朝" pitchFamily="18" charset="-128"/>
              </a:rPr>
              <a:t>お早うございます。</a:t>
            </a:r>
            <a:endParaRPr lang="en-US" altLang="ja-JP" dirty="0" smtClean="0">
              <a:ea typeface="ＭＳ Ｐ明朝" pitchFamily="18" charset="-128"/>
            </a:endParaRPr>
          </a:p>
          <a:p>
            <a:pPr eaLnBrk="1" hangingPunct="1">
              <a:spcBef>
                <a:spcPct val="0"/>
              </a:spcBef>
              <a:defRPr/>
            </a:pPr>
            <a:r>
              <a:rPr lang="ja-JP" altLang="en-US" dirty="0" smtClean="0">
                <a:ea typeface="ＭＳ Ｐ明朝" pitchFamily="18" charset="-128"/>
              </a:rPr>
              <a:t>タガログ</a:t>
            </a:r>
            <a:endParaRPr lang="en-US" altLang="ja-JP" dirty="0" smtClean="0">
              <a:ea typeface="ＭＳ Ｐ明朝" pitchFamily="18" charset="-128"/>
            </a:endParaRPr>
          </a:p>
          <a:p>
            <a:pPr eaLnBrk="1" hangingPunct="1">
              <a:spcBef>
                <a:spcPct val="0"/>
              </a:spcBef>
              <a:defRPr/>
            </a:pPr>
            <a:r>
              <a:rPr lang="ja-JP" altLang="en-US" dirty="0" smtClean="0">
                <a:ea typeface="ＭＳ Ｐ明朝" pitchFamily="18" charset="-128"/>
              </a:rPr>
              <a:t>マヨン　ハガ</a:t>
            </a:r>
            <a:endParaRPr lang="en-US" altLang="ja-JP" dirty="0" smtClean="0">
              <a:ea typeface="ＭＳ Ｐ明朝" pitchFamily="18" charset="-128"/>
            </a:endParaRPr>
          </a:p>
          <a:p>
            <a:pPr eaLnBrk="1" hangingPunct="1">
              <a:spcBef>
                <a:spcPct val="0"/>
              </a:spcBef>
              <a:defRPr/>
            </a:pPr>
            <a:r>
              <a:rPr lang="ja-JP" altLang="en-US" dirty="0" smtClean="0">
                <a:ea typeface="ＭＳ Ｐ明朝" pitchFamily="18" charset="-128"/>
              </a:rPr>
              <a:t>こんにちは</a:t>
            </a:r>
            <a:endParaRPr lang="en-US" altLang="ja-JP" dirty="0" smtClean="0">
              <a:ea typeface="ＭＳ Ｐ明朝" pitchFamily="18" charset="-128"/>
            </a:endParaRPr>
          </a:p>
          <a:p>
            <a:pPr eaLnBrk="1" hangingPunct="1">
              <a:spcBef>
                <a:spcPct val="0"/>
              </a:spcBef>
              <a:defRPr/>
            </a:pPr>
            <a:r>
              <a:rPr lang="ja-JP" altLang="en-US" dirty="0" smtClean="0">
                <a:ea typeface="ＭＳ Ｐ明朝" pitchFamily="18" charset="-128"/>
              </a:rPr>
              <a:t>タガログ</a:t>
            </a:r>
            <a:endParaRPr lang="en-US" altLang="ja-JP" dirty="0" smtClean="0">
              <a:ea typeface="ＭＳ Ｐ明朝" pitchFamily="18" charset="-128"/>
            </a:endParaRPr>
          </a:p>
          <a:p>
            <a:pPr eaLnBrk="1" hangingPunct="1">
              <a:spcBef>
                <a:spcPct val="0"/>
              </a:spcBef>
              <a:defRPr/>
            </a:pPr>
            <a:r>
              <a:rPr lang="ja-JP" altLang="en-US" dirty="0" smtClean="0">
                <a:ea typeface="ＭＳ Ｐ明朝" pitchFamily="18" charset="-128"/>
              </a:rPr>
              <a:t>　マガンダ（</a:t>
            </a:r>
            <a:r>
              <a:rPr lang="ja-JP" altLang="en-US" sz="900" dirty="0" smtClean="0">
                <a:solidFill>
                  <a:prstClr val="black"/>
                </a:solidFill>
                <a:cs typeface="+mj-cs"/>
              </a:rPr>
              <a:t>ング）</a:t>
            </a:r>
            <a:r>
              <a:rPr lang="ja-JP" altLang="en-US" dirty="0" smtClean="0">
                <a:ea typeface="ＭＳ Ｐ明朝" pitchFamily="18" charset="-128"/>
              </a:rPr>
              <a:t>　ハポン　</a:t>
            </a:r>
            <a:r>
              <a:rPr lang="ja-JP" altLang="en-US" sz="1000" dirty="0" smtClean="0"/>
              <a:t>ング←小文字</a:t>
            </a:r>
            <a:endParaRPr lang="en-US" altLang="ja-JP" sz="1000" dirty="0" smtClean="0"/>
          </a:p>
          <a:p>
            <a:pPr eaLnBrk="1" hangingPunct="1">
              <a:spcBef>
                <a:spcPct val="0"/>
              </a:spcBef>
              <a:defRPr/>
            </a:pPr>
            <a:r>
              <a:rPr lang="ja-JP" altLang="en-US" sz="1000" dirty="0" smtClean="0">
                <a:ea typeface="ＭＳ Ｐ明朝" pitchFamily="18" charset="-128"/>
              </a:rPr>
              <a:t>セブアノ、ビサヤ</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マヨン　ハポン</a:t>
            </a:r>
            <a:endParaRPr lang="en-US" altLang="ja-JP" sz="1000" dirty="0" smtClean="0">
              <a:ea typeface="ＭＳ Ｐ明朝" pitchFamily="18" charset="-128"/>
            </a:endParaRPr>
          </a:p>
          <a:p>
            <a:pPr eaLnBrk="1" hangingPunct="1">
              <a:spcBef>
                <a:spcPct val="0"/>
              </a:spcBef>
              <a:defRPr/>
            </a:pP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私は小川です。</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アコ　シイ　オガワ　アイシイ←小文字</a:t>
            </a:r>
            <a:endParaRPr lang="en-US" altLang="ja-JP" sz="1000" dirty="0" smtClean="0">
              <a:ea typeface="ＭＳ Ｐ明朝" pitchFamily="18" charset="-128"/>
            </a:endParaRPr>
          </a:p>
          <a:p>
            <a:pPr eaLnBrk="1" hangingPunct="1">
              <a:spcBef>
                <a:spcPct val="0"/>
              </a:spcBef>
              <a:defRPr/>
            </a:pP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どうもありがとう</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タガログ</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マラーミン（グ）　サラマポウ</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セブアノ、ビサヤ</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サラマット　カーヨ</a:t>
            </a:r>
            <a:endParaRPr lang="en-US" altLang="ja-JP" sz="1000" dirty="0" smtClean="0">
              <a:ea typeface="ＭＳ Ｐ明朝" pitchFamily="18" charset="-128"/>
            </a:endParaRPr>
          </a:p>
          <a:p>
            <a:pPr eaLnBrk="1" hangingPunct="1">
              <a:spcBef>
                <a:spcPct val="0"/>
              </a:spcBef>
              <a:defRPr/>
            </a:pP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小川</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タガログ</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イーログ　</a:t>
            </a:r>
            <a:r>
              <a:rPr lang="en-US" altLang="ja-JP" sz="1000" dirty="0" err="1" smtClean="0">
                <a:ea typeface="ＭＳ Ｐ明朝" pitchFamily="18" charset="-128"/>
              </a:rPr>
              <a:t>ilog</a:t>
            </a:r>
            <a:r>
              <a:rPr lang="ja-JP" altLang="en-US" sz="1000" dirty="0" smtClean="0">
                <a:ea typeface="ＭＳ Ｐ明朝" pitchFamily="18" charset="-128"/>
              </a:rPr>
              <a:t>（？）</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セブアノ、ビサヤ</a:t>
            </a:r>
            <a:endParaRPr lang="en-US" altLang="ja-JP" sz="1000" dirty="0" smtClean="0">
              <a:ea typeface="ＭＳ Ｐ明朝" pitchFamily="18" charset="-128"/>
            </a:endParaRPr>
          </a:p>
          <a:p>
            <a:pPr eaLnBrk="1" hangingPunct="1">
              <a:spcBef>
                <a:spcPct val="0"/>
              </a:spcBef>
              <a:defRPr/>
            </a:pPr>
            <a:r>
              <a:rPr lang="ja-JP" altLang="en-US" sz="1000" dirty="0" smtClean="0">
                <a:ea typeface="ＭＳ Ｐ明朝" pitchFamily="18" charset="-128"/>
              </a:rPr>
              <a:t>　　サパ（↓）</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ヘッダー プレースホルダー 1"/>
          <p:cNvSpPr txBox="1">
            <a:spLocks noGrp="1"/>
          </p:cNvSpPr>
          <p:nvPr/>
        </p:nvSpPr>
        <p:spPr bwMode="auto">
          <a:xfrm>
            <a:off x="0" y="0"/>
            <a:ext cx="2919302" cy="4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4" tIns="45327" rIns="90654" bIns="45327"/>
          <a:lstStyle>
            <a:lvl1pPr algn="l" eaLnBrk="0" hangingPunct="0">
              <a:spcBef>
                <a:spcPct val="30000"/>
              </a:spcBef>
              <a:defRPr kumimoji="1" sz="1200">
                <a:solidFill>
                  <a:schemeClr val="tx1"/>
                </a:solidFill>
                <a:latin typeface="Arial" pitchFamily="34" charset="0"/>
                <a:ea typeface="ＭＳ Ｐ明朝" pitchFamily="18" charset="-128"/>
              </a:defRPr>
            </a:lvl1pPr>
            <a:lvl2pPr marL="742950" indent="-285750" algn="l" eaLnBrk="0" hangingPunct="0">
              <a:spcBef>
                <a:spcPct val="30000"/>
              </a:spcBef>
              <a:defRPr kumimoji="1" sz="1200">
                <a:solidFill>
                  <a:schemeClr val="tx1"/>
                </a:solidFill>
                <a:latin typeface="Arial" pitchFamily="34" charset="0"/>
                <a:ea typeface="ＭＳ Ｐ明朝" pitchFamily="18" charset="-128"/>
              </a:defRPr>
            </a:lvl2pPr>
            <a:lvl3pPr marL="1143000" indent="-228600" algn="l" eaLnBrk="0" hangingPunct="0">
              <a:spcBef>
                <a:spcPct val="30000"/>
              </a:spcBef>
              <a:defRPr kumimoji="1" sz="1200">
                <a:solidFill>
                  <a:schemeClr val="tx1"/>
                </a:solidFill>
                <a:latin typeface="Arial" pitchFamily="34" charset="0"/>
                <a:ea typeface="ＭＳ Ｐ明朝" pitchFamily="18" charset="-128"/>
              </a:defRPr>
            </a:lvl3pPr>
            <a:lvl4pPr marL="1600200" indent="-228600" algn="l" eaLnBrk="0" hangingPunct="0">
              <a:spcBef>
                <a:spcPct val="30000"/>
              </a:spcBef>
              <a:defRPr kumimoji="1" sz="1200">
                <a:solidFill>
                  <a:schemeClr val="tx1"/>
                </a:solidFill>
                <a:latin typeface="Arial" pitchFamily="34" charset="0"/>
                <a:ea typeface="ＭＳ Ｐ明朝" pitchFamily="18" charset="-128"/>
              </a:defRPr>
            </a:lvl4pPr>
            <a:lvl5pPr marL="2057400" indent="-228600" algn="l"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lgn="ctr" eaLnBrk="1" hangingPunct="1">
              <a:spcBef>
                <a:spcPct val="0"/>
              </a:spcBef>
            </a:pPr>
            <a:r>
              <a:rPr lang="ja-JP" altLang="en-US">
                <a:ea typeface="ＭＳ Ｐゴシック" pitchFamily="50" charset="-128"/>
              </a:rPr>
              <a:t>Confidential機密性2</a:t>
            </a:r>
            <a:endParaRPr lang="en-US" altLang="ja-JP">
              <a:ea typeface="ＭＳ Ｐゴシック" pitchFamily="50" charset="-128"/>
            </a:endParaRPr>
          </a:p>
        </p:txBody>
      </p:sp>
      <p:sp>
        <p:nvSpPr>
          <p:cNvPr id="78851" name="ヘッダー プレースホルダー 1"/>
          <p:cNvSpPr txBox="1">
            <a:spLocks noGrp="1"/>
          </p:cNvSpPr>
          <p:nvPr/>
        </p:nvSpPr>
        <p:spPr bwMode="auto">
          <a:xfrm>
            <a:off x="0" y="0"/>
            <a:ext cx="2919302" cy="4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4" tIns="45327" rIns="90654" bIns="45327"/>
          <a:lstStyle>
            <a:lvl1pPr algn="l" eaLnBrk="0" hangingPunct="0">
              <a:spcBef>
                <a:spcPct val="30000"/>
              </a:spcBef>
              <a:defRPr kumimoji="1" sz="1200">
                <a:solidFill>
                  <a:schemeClr val="tx1"/>
                </a:solidFill>
                <a:latin typeface="Arial" pitchFamily="34" charset="0"/>
                <a:ea typeface="ＭＳ Ｐ明朝" pitchFamily="18" charset="-128"/>
              </a:defRPr>
            </a:lvl1pPr>
            <a:lvl2pPr marL="742950" indent="-285750" algn="l" eaLnBrk="0" hangingPunct="0">
              <a:spcBef>
                <a:spcPct val="30000"/>
              </a:spcBef>
              <a:defRPr kumimoji="1" sz="1200">
                <a:solidFill>
                  <a:schemeClr val="tx1"/>
                </a:solidFill>
                <a:latin typeface="Arial" pitchFamily="34" charset="0"/>
                <a:ea typeface="ＭＳ Ｐ明朝" pitchFamily="18" charset="-128"/>
              </a:defRPr>
            </a:lvl2pPr>
            <a:lvl3pPr marL="1143000" indent="-228600" algn="l" eaLnBrk="0" hangingPunct="0">
              <a:spcBef>
                <a:spcPct val="30000"/>
              </a:spcBef>
              <a:defRPr kumimoji="1" sz="1200">
                <a:solidFill>
                  <a:schemeClr val="tx1"/>
                </a:solidFill>
                <a:latin typeface="Arial" pitchFamily="34" charset="0"/>
                <a:ea typeface="ＭＳ Ｐ明朝" pitchFamily="18" charset="-128"/>
              </a:defRPr>
            </a:lvl3pPr>
            <a:lvl4pPr marL="1600200" indent="-228600" algn="l" eaLnBrk="0" hangingPunct="0">
              <a:spcBef>
                <a:spcPct val="30000"/>
              </a:spcBef>
              <a:defRPr kumimoji="1" sz="1200">
                <a:solidFill>
                  <a:schemeClr val="tx1"/>
                </a:solidFill>
                <a:latin typeface="Arial" pitchFamily="34" charset="0"/>
                <a:ea typeface="ＭＳ Ｐ明朝" pitchFamily="18" charset="-128"/>
              </a:defRPr>
            </a:lvl4pPr>
            <a:lvl5pPr marL="2057400" indent="-228600" algn="l"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lgn="ctr" eaLnBrk="1" hangingPunct="1">
              <a:spcBef>
                <a:spcPct val="0"/>
              </a:spcBef>
            </a:pPr>
            <a:r>
              <a:rPr lang="ja-JP" altLang="en-US">
                <a:ea typeface="ＭＳ Ｐゴシック" pitchFamily="50" charset="-128"/>
              </a:rPr>
              <a:t>機密性2</a:t>
            </a:r>
            <a:endParaRPr lang="en-US" altLang="ja-JP">
              <a:ea typeface="ＭＳ Ｐゴシック" pitchFamily="50" charset="-128"/>
            </a:endParaRPr>
          </a:p>
        </p:txBody>
      </p:sp>
      <p:sp>
        <p:nvSpPr>
          <p:cNvPr id="78852" name="Rectangle 2"/>
          <p:cNvSpPr>
            <a:spLocks noGrp="1" noRot="1" noChangeAspect="1" noTextEdit="1"/>
          </p:cNvSpPr>
          <p:nvPr>
            <p:ph type="sldImg"/>
          </p:nvPr>
        </p:nvSpPr>
        <p:spPr>
          <a:ln/>
        </p:spPr>
      </p:sp>
      <p:sp>
        <p:nvSpPr>
          <p:cNvPr id="7885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a typeface="ＭＳ Ｐ明朝" pitchFamily="1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xfrm>
            <a:off x="898525" y="4686300"/>
            <a:ext cx="493871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7" rIns="91328" bIns="45667"/>
          <a:lstStyle/>
          <a:p>
            <a:r>
              <a:rPr lang="ja-JP" altLang="en-US" smtClean="0">
                <a:latin typeface="Arial" pitchFamily="34" charset="0"/>
              </a:rPr>
              <a:t>所有する形態から、利用する形態への変化</a:t>
            </a:r>
          </a:p>
        </p:txBody>
      </p:sp>
      <p:sp>
        <p:nvSpPr>
          <p:cNvPr id="23556" name="スライド番号プレースホルダ 3"/>
          <p:cNvSpPr txBox="1">
            <a:spLocks noGrp="1"/>
          </p:cNvSpPr>
          <p:nvPr/>
        </p:nvSpPr>
        <p:spPr bwMode="auto">
          <a:xfrm>
            <a:off x="3816350" y="9371013"/>
            <a:ext cx="29194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7" rIns="91328" bIns="45667" anchor="b"/>
          <a:lstStyle>
            <a:lvl1pPr defTabSz="876300" eaLnBrk="0" hangingPunct="0">
              <a:spcBef>
                <a:spcPct val="30000"/>
              </a:spcBef>
              <a:defRPr kumimoji="1" sz="1200">
                <a:solidFill>
                  <a:schemeClr val="tx1"/>
                </a:solidFill>
                <a:latin typeface="Arial" pitchFamily="34" charset="0"/>
                <a:ea typeface="ＭＳ Ｐ明朝" pitchFamily="18" charset="-128"/>
              </a:defRPr>
            </a:lvl1pPr>
            <a:lvl2pPr marL="742950" indent="-285750" defTabSz="876300" eaLnBrk="0" hangingPunct="0">
              <a:spcBef>
                <a:spcPct val="30000"/>
              </a:spcBef>
              <a:defRPr kumimoji="1" sz="1200">
                <a:solidFill>
                  <a:schemeClr val="tx1"/>
                </a:solidFill>
                <a:latin typeface="Arial" pitchFamily="34" charset="0"/>
                <a:ea typeface="ＭＳ Ｐ明朝" pitchFamily="18" charset="-128"/>
              </a:defRPr>
            </a:lvl2pPr>
            <a:lvl3pPr marL="1143000" indent="-228600" defTabSz="876300" eaLnBrk="0" hangingPunct="0">
              <a:spcBef>
                <a:spcPct val="30000"/>
              </a:spcBef>
              <a:defRPr kumimoji="1" sz="1200">
                <a:solidFill>
                  <a:schemeClr val="tx1"/>
                </a:solidFill>
                <a:latin typeface="Arial" pitchFamily="34" charset="0"/>
                <a:ea typeface="ＭＳ Ｐ明朝" pitchFamily="18" charset="-128"/>
              </a:defRPr>
            </a:lvl3pPr>
            <a:lvl4pPr marL="1600200" indent="-228600" defTabSz="876300" eaLnBrk="0" hangingPunct="0">
              <a:spcBef>
                <a:spcPct val="30000"/>
              </a:spcBef>
              <a:defRPr kumimoji="1" sz="1200">
                <a:solidFill>
                  <a:schemeClr val="tx1"/>
                </a:solidFill>
                <a:latin typeface="Arial" pitchFamily="34" charset="0"/>
                <a:ea typeface="ＭＳ Ｐ明朝" pitchFamily="18" charset="-128"/>
              </a:defRPr>
            </a:lvl4pPr>
            <a:lvl5pPr marL="2057400" indent="-228600" defTabSz="876300" eaLnBrk="0" hangingPunct="0">
              <a:spcBef>
                <a:spcPct val="30000"/>
              </a:spcBef>
              <a:defRPr kumimoji="1" sz="1200">
                <a:solidFill>
                  <a:schemeClr val="tx1"/>
                </a:solidFill>
                <a:latin typeface="Arial" pitchFamily="34" charset="0"/>
                <a:ea typeface="ＭＳ Ｐ明朝" pitchFamily="18" charset="-128"/>
              </a:defRPr>
            </a:lvl5pPr>
            <a:lvl6pPr marL="25146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lgn="r" eaLnBrk="1" hangingPunct="1">
              <a:spcBef>
                <a:spcPct val="0"/>
              </a:spcBef>
            </a:pPr>
            <a:fld id="{0CCA5293-F77A-4135-9130-8E5462E83E1C}" type="slidenum">
              <a:rPr lang="ja-JP" altLang="en-US">
                <a:solidFill>
                  <a:srgbClr val="000000"/>
                </a:solidFill>
                <a:latin typeface="Times New Roman" pitchFamily="18" charset="0"/>
                <a:ea typeface="ＭＳ Ｐゴシック" pitchFamily="50" charset="-128"/>
              </a:rPr>
              <a:pPr algn="r" eaLnBrk="1" hangingPunct="1">
                <a:spcBef>
                  <a:spcPct val="0"/>
                </a:spcBef>
              </a:pPr>
              <a:t>49</a:t>
            </a:fld>
            <a:endParaRPr lang="en-US" altLang="ja-JP">
              <a:solidFill>
                <a:srgbClr val="000000"/>
              </a:solidFill>
              <a:latin typeface="Times New Roman" pitchFamily="18" charset="0"/>
              <a:ea typeface="ＭＳ Ｐゴシック"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09459587-2B75-4EB6-B89D-6849DD1FFA8D}" type="slidenum">
              <a:rPr lang="en-US" altLang="ja-JP" smtClean="0">
                <a:ea typeface="ＭＳ Ｐゴシック" pitchFamily="50" charset="-128"/>
              </a:rPr>
              <a:pPr eaLnBrk="1" hangingPunct="1">
                <a:spcBef>
                  <a:spcPct val="0"/>
                </a:spcBef>
              </a:pPr>
              <a:t>50</a:t>
            </a:fld>
            <a:endParaRPr lang="en-US" altLang="ja-JP" smtClean="0">
              <a:ea typeface="ＭＳ Ｐゴシック" pitchFamily="50" charset="-128"/>
            </a:endParaRPr>
          </a:p>
        </p:txBody>
      </p:sp>
      <p:sp>
        <p:nvSpPr>
          <p:cNvPr id="22531" name="Rectangle 2"/>
          <p:cNvSpPr>
            <a:spLocks noGrp="1" noRot="1" noChangeAspect="1" noChangeArrowheads="1" noTextEdit="1"/>
          </p:cNvSpPr>
          <p:nvPr>
            <p:ph type="sldImg"/>
          </p:nvPr>
        </p:nvSpPr>
        <p:spPr>
          <a:xfrm>
            <a:off x="901700" y="739775"/>
            <a:ext cx="4935538" cy="3700463"/>
          </a:xfrm>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0"/>
              </a:spcBef>
            </a:pPr>
            <a:fld id="{F05722E4-E80C-4288-810A-D7769BCA68D3}" type="slidenum">
              <a:rPr lang="ja-JP" altLang="en-US" smtClean="0">
                <a:latin typeface="Arial" pitchFamily="34" charset="0"/>
              </a:rPr>
              <a:pPr eaLnBrk="1" hangingPunct="1">
                <a:spcBef>
                  <a:spcPct val="0"/>
                </a:spcBef>
              </a:pPr>
              <a:t>62</a:t>
            </a:fld>
            <a:endParaRPr lang="en-US" altLang="ja-JP" smtClean="0">
              <a:latin typeface="Arial" pitchFamily="34"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983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68546D17-D611-4608-89F4-879F7751263E}" type="slidenum">
              <a:rPr lang="ja-JP" altLang="en-US" smtClean="0"/>
              <a:pPr eaLnBrk="1" hangingPunct="1"/>
              <a:t>20</a:t>
            </a:fld>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43153967-CAA5-45C8-8712-EA6ED14896B2}" type="slidenum">
              <a:rPr lang="en-US" altLang="ja-JP" smtClean="0"/>
              <a:pPr eaLnBrk="1" hangingPunct="1"/>
              <a:t>21</a:t>
            </a:fld>
            <a:endParaRPr lang="en-US" altLang="ja-JP"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0" lang="ja-JP" altLang="en-US" b="1" smtClean="0">
                <a:solidFill>
                  <a:srgbClr val="4F47E7"/>
                </a:solidFill>
              </a:rPr>
              <a:t>リーダーシップ・コンピテンシー</a:t>
            </a:r>
          </a:p>
          <a:p>
            <a:r>
              <a:rPr lang="ja-JP" altLang="en-US" b="1" smtClean="0">
                <a:solidFill>
                  <a:srgbClr val="4F47E7"/>
                </a:solidFill>
              </a:rPr>
              <a:t>勝利への集中</a:t>
            </a:r>
          </a:p>
          <a:p>
            <a:r>
              <a:rPr lang="ja-JP" altLang="en-US" b="1" smtClean="0">
                <a:solidFill>
                  <a:srgbClr val="4F47E7"/>
                </a:solidFill>
              </a:rPr>
              <a:t>	</a:t>
            </a:r>
            <a:r>
              <a:rPr kumimoji="0" lang="ja-JP" altLang="en-US" smtClean="0"/>
              <a:t>お客様に対する洞察力</a:t>
            </a:r>
          </a:p>
          <a:p>
            <a:r>
              <a:rPr kumimoji="0" lang="ja-JP" altLang="en-US" smtClean="0"/>
              <a:t>	創造的思考力</a:t>
            </a:r>
          </a:p>
          <a:p>
            <a:r>
              <a:rPr kumimoji="0" lang="ja-JP" altLang="en-US" smtClean="0"/>
              <a:t>	目標達成への推進力</a:t>
            </a:r>
          </a:p>
          <a:p>
            <a:pPr>
              <a:spcBef>
                <a:spcPct val="0"/>
              </a:spcBef>
            </a:pPr>
            <a:r>
              <a:rPr kumimoji="0" lang="ja-JP" altLang="en-US" b="1" smtClean="0">
                <a:solidFill>
                  <a:srgbClr val="4F47E7"/>
                </a:solidFill>
              </a:rPr>
              <a:t>実行への体制づくり</a:t>
            </a:r>
          </a:p>
          <a:p>
            <a:r>
              <a:rPr kumimoji="0" lang="ja-JP" altLang="en-US" b="1" smtClean="0">
                <a:solidFill>
                  <a:srgbClr val="4F47E7"/>
                </a:solidFill>
              </a:rPr>
              <a:t>	</a:t>
            </a:r>
            <a:r>
              <a:rPr kumimoji="0" lang="ja-JP" altLang="en-US" smtClean="0"/>
              <a:t>チーム・リーダーシップ</a:t>
            </a:r>
          </a:p>
          <a:p>
            <a:r>
              <a:rPr kumimoji="0" lang="ja-JP" altLang="en-US" smtClean="0"/>
              <a:t>	素直さ</a:t>
            </a:r>
          </a:p>
          <a:p>
            <a:r>
              <a:rPr kumimoji="0" lang="ja-JP" altLang="en-US" smtClean="0"/>
              <a:t>	チームワーク</a:t>
            </a:r>
          </a:p>
          <a:p>
            <a:r>
              <a:rPr kumimoji="0" lang="ja-JP" altLang="en-US" smtClean="0"/>
              <a:t>	決断力</a:t>
            </a:r>
          </a:p>
          <a:p>
            <a:pPr>
              <a:spcBef>
                <a:spcPct val="0"/>
              </a:spcBef>
              <a:buFont typeface="Wingdings" pitchFamily="2" charset="2"/>
              <a:buNone/>
            </a:pPr>
            <a:r>
              <a:rPr kumimoji="0" lang="ja-JP" altLang="en-US" b="1" smtClean="0">
                <a:solidFill>
                  <a:srgbClr val="4F47E7"/>
                </a:solidFill>
              </a:rPr>
              <a:t>勢いの持続</a:t>
            </a:r>
          </a:p>
          <a:p>
            <a:r>
              <a:rPr kumimoji="0" lang="ja-JP" altLang="en-US" b="1" smtClean="0"/>
              <a:t>	</a:t>
            </a:r>
            <a:r>
              <a:rPr kumimoji="0" lang="ja-JP" altLang="en-US" smtClean="0"/>
              <a:t>組織構築力</a:t>
            </a:r>
          </a:p>
          <a:p>
            <a:r>
              <a:rPr kumimoji="0" lang="ja-JP" altLang="en-US" smtClean="0"/>
              <a:t>	人材育成</a:t>
            </a:r>
          </a:p>
          <a:p>
            <a:r>
              <a:rPr kumimoji="0" lang="ja-JP" altLang="en-US" smtClean="0"/>
              <a:t>	全体への貢献</a:t>
            </a:r>
          </a:p>
          <a:p>
            <a:pPr>
              <a:spcBef>
                <a:spcPct val="0"/>
              </a:spcBef>
              <a:buFont typeface="Wingdings" pitchFamily="2" charset="2"/>
              <a:buNone/>
            </a:pPr>
            <a:r>
              <a:rPr kumimoji="0" lang="ja-JP" altLang="en-US" b="1" smtClean="0">
                <a:solidFill>
                  <a:srgbClr val="4F47E7"/>
                </a:solidFill>
              </a:rPr>
              <a:t>コアコンピテンシー</a:t>
            </a:r>
          </a:p>
          <a:p>
            <a:r>
              <a:rPr kumimoji="0" lang="ja-JP" altLang="en-US" b="1" smtClean="0"/>
              <a:t>	</a:t>
            </a:r>
            <a:r>
              <a:rPr kumimoji="0" lang="ja-JP" altLang="en-US" smtClean="0"/>
              <a:t>ビジネスへの情熱</a:t>
            </a:r>
          </a:p>
          <a:p>
            <a:endParaRPr kumimoji="0"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22338" y="752475"/>
            <a:ext cx="4938712" cy="3705225"/>
          </a:xfrm>
          <a:ln/>
        </p:spPr>
      </p:sp>
      <p:sp>
        <p:nvSpPr>
          <p:cNvPr id="74755" name="Rectangle 3"/>
          <p:cNvSpPr>
            <a:spLocks noGrp="1" noChangeArrowheads="1"/>
          </p:cNvSpPr>
          <p:nvPr>
            <p:ph type="body" idx="1"/>
          </p:nvPr>
        </p:nvSpPr>
        <p:spPr>
          <a:xfrm>
            <a:off x="903445" y="4686539"/>
            <a:ext cx="4899022" cy="44596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6" tIns="45060" rIns="90116" bIns="45060"/>
          <a:lstStyle/>
          <a:p>
            <a:r>
              <a:rPr lang="ja-JP" altLang="en-US" sz="1000">
                <a:latin typeface="ＭＳ Ｐゴシック" pitchFamily="50" charset="-128"/>
                <a:ea typeface="ＭＳ Ｐ明朝" pitchFamily="18" charset="-128"/>
              </a:rPr>
              <a:t>ＰＭ育成には次の４つの育成手段が体系的、有機的に活用されてはじめて効果が出てくる</a:t>
            </a:r>
          </a:p>
          <a:p>
            <a:r>
              <a:rPr lang="ja-JP" altLang="en-US" sz="1000">
                <a:latin typeface="ＭＳ Ｐゴシック" pitchFamily="50" charset="-128"/>
                <a:ea typeface="ＭＳ Ｐ明朝" pitchFamily="18" charset="-128"/>
              </a:rPr>
              <a:t> </a:t>
            </a:r>
            <a:r>
              <a:rPr lang="en-US" altLang="ja-JP" sz="1000">
                <a:latin typeface="ＭＳ Ｐゴシック" pitchFamily="50" charset="-128"/>
                <a:ea typeface="ＭＳ Ｐ明朝" pitchFamily="18" charset="-128"/>
              </a:rPr>
              <a:t>1.</a:t>
            </a:r>
            <a:r>
              <a:rPr lang="ja-JP" altLang="en-US" sz="1000">
                <a:latin typeface="ＭＳ Ｐゴシック" pitchFamily="50" charset="-128"/>
                <a:ea typeface="ＭＳ Ｐ明朝" pitchFamily="18" charset="-128"/>
              </a:rPr>
              <a:t>知識を習得するための研修</a:t>
            </a:r>
          </a:p>
          <a:p>
            <a:r>
              <a:rPr lang="ja-JP" altLang="en-US" sz="1000">
                <a:latin typeface="ＭＳ Ｐゴシック" pitchFamily="50" charset="-128"/>
                <a:ea typeface="ＭＳ Ｐ明朝" pitchFamily="18" charset="-128"/>
              </a:rPr>
              <a:t> </a:t>
            </a:r>
            <a:r>
              <a:rPr lang="en-US" altLang="ja-JP" sz="1000">
                <a:latin typeface="ＭＳ Ｐゴシック" pitchFamily="50" charset="-128"/>
                <a:ea typeface="ＭＳ Ｐ明朝" pitchFamily="18" charset="-128"/>
              </a:rPr>
              <a:t>2.</a:t>
            </a:r>
            <a:r>
              <a:rPr lang="ja-JP" altLang="en-US" sz="1000">
                <a:latin typeface="ＭＳ Ｐゴシック" pitchFamily="50" charset="-128"/>
                <a:ea typeface="ＭＳ Ｐ明朝" pitchFamily="18" charset="-128"/>
              </a:rPr>
              <a:t>経験を積む場としてのプロジェクトでの実践　　　</a:t>
            </a:r>
          </a:p>
          <a:p>
            <a:r>
              <a:rPr lang="ja-JP" altLang="en-US" sz="1000">
                <a:latin typeface="ＭＳ Ｐゴシック" pitchFamily="50" charset="-128"/>
                <a:ea typeface="ＭＳ Ｐ明朝" pitchFamily="18" charset="-128"/>
              </a:rPr>
              <a:t> </a:t>
            </a:r>
            <a:r>
              <a:rPr lang="en-US" altLang="ja-JP" sz="1000">
                <a:latin typeface="ＭＳ Ｐゴシック" pitchFamily="50" charset="-128"/>
                <a:ea typeface="ＭＳ Ｐ明朝" pitchFamily="18" charset="-128"/>
              </a:rPr>
              <a:t>3.</a:t>
            </a:r>
            <a:r>
              <a:rPr lang="ja-JP" altLang="en-US" sz="1000">
                <a:latin typeface="ＭＳ Ｐゴシック" pitchFamily="50" charset="-128"/>
                <a:ea typeface="ＭＳ Ｐ明朝" pitchFamily="18" charset="-128"/>
              </a:rPr>
              <a:t>習得した知識を実践の場で間違いなく発揮できる、また、より高い場へ引き上げるための指導者による指導や支援としてのメンタリングやコーチング</a:t>
            </a:r>
          </a:p>
          <a:p>
            <a:r>
              <a:rPr lang="ja-JP" altLang="en-US" sz="1000">
                <a:latin typeface="ＭＳ Ｐゴシック" pitchFamily="50" charset="-128"/>
                <a:ea typeface="ＭＳ Ｐ明朝" pitchFamily="18" charset="-128"/>
              </a:rPr>
              <a:t> </a:t>
            </a:r>
            <a:r>
              <a:rPr lang="en-US" altLang="ja-JP" sz="1000">
                <a:latin typeface="ＭＳ Ｐゴシック" pitchFamily="50" charset="-128"/>
                <a:ea typeface="ＭＳ Ｐ明朝" pitchFamily="18" charset="-128"/>
              </a:rPr>
              <a:t>4.</a:t>
            </a:r>
            <a:r>
              <a:rPr lang="ja-JP" altLang="en-US" sz="1000">
                <a:latin typeface="ＭＳ Ｐゴシック" pitchFamily="50" charset="-128"/>
                <a:ea typeface="ＭＳ Ｐ明朝" pitchFamily="18" charset="-128"/>
              </a:rPr>
              <a:t>いろいろな経験や考え方の違うＰＭの方々との交流を深められ、自己成長が促進されるＰＭコミュニティへの参加</a:t>
            </a:r>
          </a:p>
          <a:p>
            <a:endParaRPr lang="ja-JP" altLang="en-US" sz="1000">
              <a:latin typeface="ＭＳ Ｐゴシック" pitchFamily="50" charset="-128"/>
              <a:ea typeface="ＭＳ Ｐ明朝" pitchFamily="18" charset="-128"/>
            </a:endParaRPr>
          </a:p>
          <a:p>
            <a:r>
              <a:rPr lang="ja-JP" altLang="en-US" sz="1000">
                <a:latin typeface="ＭＳ Ｐゴシック" pitchFamily="50" charset="-128"/>
                <a:ea typeface="ＭＳ Ｐ明朝" pitchFamily="18" charset="-128"/>
              </a:rPr>
              <a:t>ＰＭの育成は、ＰＭになろうとしている人とその人が所属する組織・企業のＰＭ育成の仕組みとが有機的に調和し合って成し遂げられる。</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873A25B3-8998-44E0-9768-3619A3830492}" type="slidenum">
              <a:rPr lang="en-US" altLang="ja-JP">
                <a:solidFill>
                  <a:prstClr val="black"/>
                </a:solidFill>
                <a:ea typeface="ＭＳ Ｐゴシック" pitchFamily="50" charset="-128"/>
              </a:rPr>
              <a:pPr eaLnBrk="1" hangingPunct="1">
                <a:spcBef>
                  <a:spcPct val="0"/>
                </a:spcBef>
              </a:pPr>
              <a:t>35</a:t>
            </a:fld>
            <a:endParaRPr lang="en-US" altLang="ja-JP">
              <a:solidFill>
                <a:prstClr val="black"/>
              </a:solidFill>
              <a:ea typeface="ＭＳ Ｐゴシック" pitchFamily="50" charset="-128"/>
            </a:endParaRPr>
          </a:p>
        </p:txBody>
      </p:sp>
      <p:sp>
        <p:nvSpPr>
          <p:cNvPr id="29699" name="Rectangle 2"/>
          <p:cNvSpPr>
            <a:spLocks noGrp="1" noRot="1" noChangeAspect="1" noChangeArrowheads="1" noTextEdit="1"/>
          </p:cNvSpPr>
          <p:nvPr>
            <p:ph type="sldImg"/>
          </p:nvPr>
        </p:nvSpPr>
        <p:spPr>
          <a:xfrm>
            <a:off x="901700" y="739775"/>
            <a:ext cx="4935538" cy="3700463"/>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82620328-0258-41BC-9DD0-D7536D67BEA7}" type="slidenum">
              <a:rPr lang="ja-JP" altLang="en-US">
                <a:solidFill>
                  <a:prstClr val="black"/>
                </a:solidFill>
              </a:rPr>
              <a:pPr>
                <a:defRPr/>
              </a:pPr>
              <a:t>40</a:t>
            </a:fld>
            <a:endParaRPr lang="ja-JP"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1628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pitchFamily="50" charset="-128"/>
              </a:defRPr>
            </a:lvl1pPr>
            <a:lvl2pPr marL="742950" indent="-285750" eaLnBrk="0" hangingPunct="0">
              <a:spcBef>
                <a:spcPct val="30000"/>
              </a:spcBef>
              <a:defRPr kumimoji="1" sz="1200">
                <a:solidFill>
                  <a:schemeClr val="tx1"/>
                </a:solidFill>
                <a:latin typeface="Calibri" pitchFamily="34" charset="0"/>
                <a:ea typeface="ＭＳ Ｐゴシック" pitchFamily="50" charset="-128"/>
              </a:defRPr>
            </a:lvl2pPr>
            <a:lvl3pPr marL="1143000" indent="-228600" eaLnBrk="0" hangingPunct="0">
              <a:spcBef>
                <a:spcPct val="30000"/>
              </a:spcBef>
              <a:defRPr kumimoji="1" sz="1200">
                <a:solidFill>
                  <a:schemeClr val="tx1"/>
                </a:solidFill>
                <a:latin typeface="Calibri" pitchFamily="34" charset="0"/>
                <a:ea typeface="ＭＳ Ｐゴシック" pitchFamily="50" charset="-128"/>
              </a:defRPr>
            </a:lvl3pPr>
            <a:lvl4pPr marL="1600200" indent="-228600" eaLnBrk="0" hangingPunct="0">
              <a:spcBef>
                <a:spcPct val="30000"/>
              </a:spcBef>
              <a:defRPr kumimoji="1" sz="1200">
                <a:solidFill>
                  <a:schemeClr val="tx1"/>
                </a:solidFill>
                <a:latin typeface="Calibri" pitchFamily="34" charset="0"/>
                <a:ea typeface="ＭＳ Ｐゴシック" pitchFamily="50" charset="-128"/>
              </a:defRPr>
            </a:lvl4pPr>
            <a:lvl5pPr marL="2057400" indent="-228600" eaLnBrk="0" hangingPunct="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0"/>
              </a:spcBef>
            </a:pPr>
            <a:fld id="{A99CAE37-EA6F-4CA3-A40B-B9C293DBB553}" type="slidenum">
              <a:rPr lang="ja-JP" altLang="en-US" smtClean="0">
                <a:latin typeface="Arial" pitchFamily="34" charset="0"/>
              </a:rPr>
              <a:pPr eaLnBrk="1" hangingPunct="1">
                <a:spcBef>
                  <a:spcPct val="0"/>
                </a:spcBef>
              </a:pPr>
              <a:t>43</a:t>
            </a:fld>
            <a:endParaRPr lang="en-US" altLang="ja-JP"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a:ln/>
        </p:spPr>
      </p:sp>
      <p:sp>
        <p:nvSpPr>
          <p:cNvPr id="1064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Federation of Economic Organizations</a:t>
            </a:r>
          </a:p>
          <a:p>
            <a:r>
              <a:rPr lang="en-US" altLang="ja-JP" smtClean="0"/>
              <a:t>Concept chart of IT resource distribution.</a:t>
            </a:r>
          </a:p>
          <a:p>
            <a:endParaRPr lang="en-US" altLang="ja-JP" smtClean="0"/>
          </a:p>
          <a:p>
            <a:r>
              <a:rPr lang="en-US" altLang="ja-JP" smtClean="0"/>
              <a:t>Fujiyama</a:t>
            </a:r>
          </a:p>
          <a:p>
            <a:r>
              <a:rPr lang="en-US" altLang="ja-JP" smtClean="0"/>
              <a:t>Cannon-shot</a:t>
            </a:r>
            <a:br>
              <a:rPr lang="en-US" altLang="ja-JP" smtClean="0"/>
            </a:br>
            <a:r>
              <a:rPr lang="en-US" altLang="ja-JP" smtClean="0"/>
              <a:t>Bell Shape</a:t>
            </a:r>
          </a:p>
          <a:p>
            <a:endParaRPr lang="en-US" altLang="ja-JP" smtClean="0"/>
          </a:p>
          <a:p>
            <a:r>
              <a:rPr lang="en-US" altLang="ja-JP" smtClean="0"/>
              <a:t>Thicker middle class professional</a:t>
            </a:r>
          </a:p>
          <a:p>
            <a:r>
              <a:rPr lang="en-US" altLang="ja-JP" smtClean="0"/>
              <a:t>Top level is much higher and thicker</a:t>
            </a:r>
          </a:p>
          <a:p>
            <a:r>
              <a:rPr lang="en-US" altLang="ja-JP" smtClean="0"/>
              <a:t>Corporation of Asian Human resource to be Bell shape.</a:t>
            </a:r>
            <a:endParaRPr lang="ja-JP" altLang="en-US" smtClean="0"/>
          </a:p>
        </p:txBody>
      </p:sp>
      <p:sp>
        <p:nvSpPr>
          <p:cNvPr id="1065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9pPr>
          </a:lstStyle>
          <a:p>
            <a:pPr eaLnBrk="1" hangingPunct="1"/>
            <a:fld id="{090BA665-197E-4C0C-8EC6-E5558A05BB1F}" type="slidenum">
              <a:rPr lang="en-US" altLang="ja-JP" sz="1200" b="0" smtClean="0">
                <a:latin typeface="Times New Roman" pitchFamily="18" charset="0"/>
              </a:rPr>
              <a:pPr eaLnBrk="1" hangingPunct="1"/>
              <a:t>44</a:t>
            </a:fld>
            <a:endParaRPr lang="en-US" altLang="ja-JP" sz="1200" b="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xfrm>
            <a:off x="898525" y="4686300"/>
            <a:ext cx="4938713"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7" rIns="91328" bIns="45667"/>
          <a:lstStyle/>
          <a:p>
            <a:r>
              <a:rPr lang="ja-JP" altLang="en-US" smtClean="0">
                <a:latin typeface="Arial" pitchFamily="34" charset="0"/>
              </a:rPr>
              <a:t>所有する形態から、利用する形態への変化</a:t>
            </a:r>
          </a:p>
        </p:txBody>
      </p:sp>
      <p:sp>
        <p:nvSpPr>
          <p:cNvPr id="23556" name="スライド番号プレースホルダ 3"/>
          <p:cNvSpPr txBox="1">
            <a:spLocks noGrp="1"/>
          </p:cNvSpPr>
          <p:nvPr/>
        </p:nvSpPr>
        <p:spPr bwMode="auto">
          <a:xfrm>
            <a:off x="3816350" y="9371013"/>
            <a:ext cx="29194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7" rIns="91328" bIns="45667" anchor="b"/>
          <a:lstStyle>
            <a:lvl1pPr defTabSz="876300" eaLnBrk="0" hangingPunct="0">
              <a:spcBef>
                <a:spcPct val="30000"/>
              </a:spcBef>
              <a:defRPr kumimoji="1" sz="1200">
                <a:solidFill>
                  <a:schemeClr val="tx1"/>
                </a:solidFill>
                <a:latin typeface="Arial" pitchFamily="34" charset="0"/>
                <a:ea typeface="ＭＳ Ｐ明朝" pitchFamily="18" charset="-128"/>
              </a:defRPr>
            </a:lvl1pPr>
            <a:lvl2pPr marL="742950" indent="-285750" defTabSz="876300" eaLnBrk="0" hangingPunct="0">
              <a:spcBef>
                <a:spcPct val="30000"/>
              </a:spcBef>
              <a:defRPr kumimoji="1" sz="1200">
                <a:solidFill>
                  <a:schemeClr val="tx1"/>
                </a:solidFill>
                <a:latin typeface="Arial" pitchFamily="34" charset="0"/>
                <a:ea typeface="ＭＳ Ｐ明朝" pitchFamily="18" charset="-128"/>
              </a:defRPr>
            </a:lvl2pPr>
            <a:lvl3pPr marL="1143000" indent="-228600" defTabSz="876300" eaLnBrk="0" hangingPunct="0">
              <a:spcBef>
                <a:spcPct val="30000"/>
              </a:spcBef>
              <a:defRPr kumimoji="1" sz="1200">
                <a:solidFill>
                  <a:schemeClr val="tx1"/>
                </a:solidFill>
                <a:latin typeface="Arial" pitchFamily="34" charset="0"/>
                <a:ea typeface="ＭＳ Ｐ明朝" pitchFamily="18" charset="-128"/>
              </a:defRPr>
            </a:lvl3pPr>
            <a:lvl4pPr marL="1600200" indent="-228600" defTabSz="876300" eaLnBrk="0" hangingPunct="0">
              <a:spcBef>
                <a:spcPct val="30000"/>
              </a:spcBef>
              <a:defRPr kumimoji="1" sz="1200">
                <a:solidFill>
                  <a:schemeClr val="tx1"/>
                </a:solidFill>
                <a:latin typeface="Arial" pitchFamily="34" charset="0"/>
                <a:ea typeface="ＭＳ Ｐ明朝" pitchFamily="18" charset="-128"/>
              </a:defRPr>
            </a:lvl4pPr>
            <a:lvl5pPr marL="2057400" indent="-228600" defTabSz="876300" eaLnBrk="0" hangingPunct="0">
              <a:spcBef>
                <a:spcPct val="30000"/>
              </a:spcBef>
              <a:defRPr kumimoji="1" sz="1200">
                <a:solidFill>
                  <a:schemeClr val="tx1"/>
                </a:solidFill>
                <a:latin typeface="Arial" pitchFamily="34" charset="0"/>
                <a:ea typeface="ＭＳ Ｐ明朝" pitchFamily="18" charset="-128"/>
              </a:defRPr>
            </a:lvl5pPr>
            <a:lvl6pPr marL="25146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defTabSz="8763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algn="r" eaLnBrk="1" hangingPunct="1">
              <a:spcBef>
                <a:spcPct val="0"/>
              </a:spcBef>
            </a:pPr>
            <a:fld id="{EC59DEBB-7699-40FD-82EC-763197F93F7F}" type="slidenum">
              <a:rPr lang="ja-JP" altLang="en-US">
                <a:solidFill>
                  <a:srgbClr val="000000"/>
                </a:solidFill>
                <a:latin typeface="Times New Roman" pitchFamily="18" charset="0"/>
                <a:ea typeface="ＭＳ Ｐゴシック" pitchFamily="50" charset="-128"/>
              </a:rPr>
              <a:pPr algn="r" eaLnBrk="1" hangingPunct="1">
                <a:spcBef>
                  <a:spcPct val="0"/>
                </a:spcBef>
              </a:pPr>
              <a:t>45</a:t>
            </a:fld>
            <a:endParaRPr lang="en-US" altLang="ja-JP">
              <a:solidFill>
                <a:srgbClr val="000000"/>
              </a:solidFill>
              <a:latin typeface="Times New Roman" pitchFamily="18" charset="0"/>
              <a:ea typeface="ＭＳ Ｐゴシック"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2"/>
          <p:cNvSpPr>
            <a:spLocks noChangeArrowheads="1"/>
          </p:cNvSpPr>
          <p:nvPr/>
        </p:nvSpPr>
        <p:spPr bwMode="auto">
          <a:xfrm>
            <a:off x="684213" y="1773238"/>
            <a:ext cx="323850" cy="2087562"/>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a:p>
        </p:txBody>
      </p:sp>
      <p:sp>
        <p:nvSpPr>
          <p:cNvPr id="5" name="Rectangle 9"/>
          <p:cNvSpPr>
            <a:spLocks noChangeArrowheads="1"/>
          </p:cNvSpPr>
          <p:nvPr/>
        </p:nvSpPr>
        <p:spPr bwMode="auto">
          <a:xfrm>
            <a:off x="0" y="3429000"/>
            <a:ext cx="8604250" cy="71438"/>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a:p>
        </p:txBody>
      </p:sp>
      <p:sp>
        <p:nvSpPr>
          <p:cNvPr id="6" name="Text Box 10"/>
          <p:cNvSpPr txBox="1">
            <a:spLocks noChangeArrowheads="1"/>
          </p:cNvSpPr>
          <p:nvPr/>
        </p:nvSpPr>
        <p:spPr bwMode="auto">
          <a:xfrm>
            <a:off x="4572000" y="260350"/>
            <a:ext cx="410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defRPr/>
            </a:pPr>
            <a:endParaRPr lang="ja-JP" altLang="ja-JP"/>
          </a:p>
        </p:txBody>
      </p:sp>
      <p:pic>
        <p:nvPicPr>
          <p:cNvPr id="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38893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1187452" y="1958979"/>
            <a:ext cx="7091363" cy="1325563"/>
          </a:xfrm>
        </p:spPr>
        <p:txBody>
          <a:bodyPr/>
          <a:lstStyle>
            <a:lvl1pPr>
              <a:defRPr/>
            </a:lvl1pPr>
          </a:lstStyle>
          <a:p>
            <a:r>
              <a:rPr lang="ja-JP" altLang="en-US"/>
              <a:t>マスタ タイトルの書式設定</a:t>
            </a:r>
          </a:p>
        </p:txBody>
      </p:sp>
      <p:sp>
        <p:nvSpPr>
          <p:cNvPr id="5124" name="Rectangle 4"/>
          <p:cNvSpPr>
            <a:spLocks noGrp="1" noChangeArrowheads="1"/>
          </p:cNvSpPr>
          <p:nvPr>
            <p:ph type="subTitle" idx="1"/>
          </p:nvPr>
        </p:nvSpPr>
        <p:spPr>
          <a:xfrm>
            <a:off x="1979613" y="3933825"/>
            <a:ext cx="6400800" cy="1752600"/>
          </a:xfrm>
        </p:spPr>
        <p:txBody>
          <a:bodyPr anchor="ctr"/>
          <a:lstStyle>
            <a:lvl1pPr marL="0" indent="0" algn="r">
              <a:buFontTx/>
              <a:buNone/>
              <a:defRPr sz="2800"/>
            </a:lvl1pPr>
          </a:lstStyle>
          <a:p>
            <a:r>
              <a:rPr lang="ja-JP" altLang="en-US"/>
              <a:t>マスタ サブタイトルの書式設定</a:t>
            </a:r>
          </a:p>
        </p:txBody>
      </p:sp>
      <p:sp>
        <p:nvSpPr>
          <p:cNvPr id="8" name="Rectangle 5"/>
          <p:cNvSpPr>
            <a:spLocks noGrp="1" noChangeArrowheads="1"/>
          </p:cNvSpPr>
          <p:nvPr>
            <p:ph type="dt" sz="half" idx="10"/>
          </p:nvPr>
        </p:nvSpPr>
        <p:spPr>
          <a:xfrm>
            <a:off x="468313" y="6381750"/>
            <a:ext cx="2133600" cy="352425"/>
          </a:xfrm>
        </p:spPr>
        <p:txBody>
          <a:bodyPr/>
          <a:lstStyle>
            <a:lvl1pPr>
              <a:defRPr/>
            </a:lvl1pPr>
          </a:lstStyle>
          <a:p>
            <a:pPr>
              <a:defRPr/>
            </a:pPr>
            <a:endParaRPr lang="en-US" altLang="ja-JP"/>
          </a:p>
        </p:txBody>
      </p:sp>
      <p:sp>
        <p:nvSpPr>
          <p:cNvPr id="9" name="Rectangle 6"/>
          <p:cNvSpPr>
            <a:spLocks noGrp="1" noChangeArrowheads="1"/>
          </p:cNvSpPr>
          <p:nvPr>
            <p:ph type="ftr" sz="quarter" idx="11"/>
          </p:nvPr>
        </p:nvSpPr>
        <p:spPr>
          <a:xfrm>
            <a:off x="3135313" y="6381750"/>
            <a:ext cx="2895600" cy="352425"/>
          </a:xfrm>
        </p:spPr>
        <p:txBody>
          <a:bodyPr/>
          <a:lstStyle>
            <a:lvl1pPr>
              <a:defRPr/>
            </a:lvl1pPr>
          </a:lstStyle>
          <a:p>
            <a:pPr>
              <a:defRPr/>
            </a:pPr>
            <a:endParaRPr lang="en-US" altLang="ja-JP"/>
          </a:p>
        </p:txBody>
      </p:sp>
      <p:sp>
        <p:nvSpPr>
          <p:cNvPr id="10" name="Rectangle 7"/>
          <p:cNvSpPr>
            <a:spLocks noGrp="1" noChangeArrowheads="1"/>
          </p:cNvSpPr>
          <p:nvPr>
            <p:ph type="sldNum" sz="quarter" idx="12"/>
          </p:nvPr>
        </p:nvSpPr>
        <p:spPr>
          <a:xfrm>
            <a:off x="6564313" y="6381750"/>
            <a:ext cx="2133600" cy="352425"/>
          </a:xfrm>
        </p:spPr>
        <p:txBody>
          <a:bodyPr/>
          <a:lstStyle>
            <a:lvl1pPr>
              <a:defRPr/>
            </a:lvl1pPr>
          </a:lstStyle>
          <a:p>
            <a:pPr>
              <a:defRPr/>
            </a:pPr>
            <a:fld id="{C86240EC-748A-4DDD-9560-018502E8AFC5}" type="slidenum">
              <a:rPr lang="en-US" altLang="ja-JP"/>
              <a:pPr>
                <a:defRPr/>
              </a:pPr>
              <a:t>‹#›</a:t>
            </a:fld>
            <a:endParaRPr lang="en-US" altLang="ja-JP" dirty="0"/>
          </a:p>
        </p:txBody>
      </p:sp>
    </p:spTree>
    <p:extLst>
      <p:ext uri="{BB962C8B-B14F-4D97-AF65-F5344CB8AC3E}">
        <p14:creationId xmlns:p14="http://schemas.microsoft.com/office/powerpoint/2010/main" val="1331063120"/>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61949DA9-790C-4929-BA4F-1E4E65C411B5}" type="slidenum">
              <a:rPr lang="en-US" altLang="ja-JP"/>
              <a:pPr>
                <a:defRPr/>
              </a:pPr>
              <a:t>‹#›</a:t>
            </a:fld>
            <a:endParaRPr lang="en-US" altLang="ja-JP" dirty="0"/>
          </a:p>
        </p:txBody>
      </p:sp>
    </p:spTree>
    <p:extLst>
      <p:ext uri="{BB962C8B-B14F-4D97-AF65-F5344CB8AC3E}">
        <p14:creationId xmlns:p14="http://schemas.microsoft.com/office/powerpoint/2010/main" val="483537172"/>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08763" y="260350"/>
            <a:ext cx="2036762" cy="60769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8475" y="260350"/>
            <a:ext cx="5957888" cy="60769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B5D76291-B35C-48BE-8325-DC997ED3CC2C}" type="slidenum">
              <a:rPr lang="en-US" altLang="ja-JP"/>
              <a:pPr>
                <a:defRPr/>
              </a:pPr>
              <a:t>‹#›</a:t>
            </a:fld>
            <a:endParaRPr lang="en-US" altLang="ja-JP" dirty="0"/>
          </a:p>
        </p:txBody>
      </p:sp>
    </p:spTree>
    <p:extLst>
      <p:ext uri="{BB962C8B-B14F-4D97-AF65-F5344CB8AC3E}">
        <p14:creationId xmlns:p14="http://schemas.microsoft.com/office/powerpoint/2010/main" val="929922498"/>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92163" y="871538"/>
            <a:ext cx="7607300" cy="498475"/>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1112838" y="1776413"/>
            <a:ext cx="7348537" cy="3902075"/>
          </a:xfrm>
        </p:spPr>
        <p:txBody>
          <a:bodyPr/>
          <a:lstStyle/>
          <a:p>
            <a:endParaRPr lang="ja-JP" altLang="en-US"/>
          </a:p>
        </p:txBody>
      </p:sp>
    </p:spTree>
    <p:extLst>
      <p:ext uri="{BB962C8B-B14F-4D97-AF65-F5344CB8AC3E}">
        <p14:creationId xmlns:p14="http://schemas.microsoft.com/office/powerpoint/2010/main" val="28060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84359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00555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0043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1787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4101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4005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087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69C83826-E02B-4564-91F3-B7BC0C68E069}" type="slidenum">
              <a:rPr lang="en-US" altLang="ja-JP"/>
              <a:pPr>
                <a:defRPr/>
              </a:pPr>
              <a:t>‹#›</a:t>
            </a:fld>
            <a:endParaRPr lang="en-US" altLang="ja-JP" dirty="0"/>
          </a:p>
        </p:txBody>
      </p:sp>
    </p:spTree>
    <p:extLst>
      <p:ext uri="{BB962C8B-B14F-4D97-AF65-F5344CB8AC3E}">
        <p14:creationId xmlns:p14="http://schemas.microsoft.com/office/powerpoint/2010/main" val="3427962466"/>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178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803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7416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65E069-145F-4060-B077-05BF9C9D9645}" type="datetimeFigureOut">
              <a:rPr lang="ja-JP" altLang="en-US" smtClean="0">
                <a:solidFill>
                  <a:prstClr val="black">
                    <a:tint val="75000"/>
                  </a:prstClr>
                </a:solidFill>
              </a:rPr>
              <a:pPr/>
              <a:t>2015/6/10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101FD41-14EA-4B10-9387-FE9FD550105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216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9D23B688-7095-4FA0-853E-E30FD8B5E9F5}" type="slidenum">
              <a:rPr lang="en-US" altLang="ja-JP"/>
              <a:pPr>
                <a:defRPr/>
              </a:pPr>
              <a:t>‹#›</a:t>
            </a:fld>
            <a:endParaRPr lang="en-US" altLang="ja-JP" dirty="0"/>
          </a:p>
        </p:txBody>
      </p:sp>
    </p:spTree>
    <p:extLst>
      <p:ext uri="{BB962C8B-B14F-4D97-AF65-F5344CB8AC3E}">
        <p14:creationId xmlns:p14="http://schemas.microsoft.com/office/powerpoint/2010/main" val="28564228"/>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8477" y="1412879"/>
            <a:ext cx="3997325" cy="492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2" y="1412879"/>
            <a:ext cx="3997325" cy="492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9A1FEA35-EEB6-4DAD-A223-A0EA572BE85D}" type="slidenum">
              <a:rPr lang="en-US" altLang="ja-JP"/>
              <a:pPr>
                <a:defRPr/>
              </a:pPr>
              <a:t>‹#›</a:t>
            </a:fld>
            <a:endParaRPr lang="en-US" altLang="ja-JP" dirty="0"/>
          </a:p>
        </p:txBody>
      </p:sp>
    </p:spTree>
    <p:extLst>
      <p:ext uri="{BB962C8B-B14F-4D97-AF65-F5344CB8AC3E}">
        <p14:creationId xmlns:p14="http://schemas.microsoft.com/office/powerpoint/2010/main" val="3719385287"/>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4AAB772C-A219-4358-B092-805B53CCF92C}" type="slidenum">
              <a:rPr lang="en-US" altLang="ja-JP"/>
              <a:pPr>
                <a:defRPr/>
              </a:pPr>
              <a:t>‹#›</a:t>
            </a:fld>
            <a:endParaRPr lang="en-US" altLang="ja-JP" dirty="0"/>
          </a:p>
        </p:txBody>
      </p:sp>
    </p:spTree>
    <p:extLst>
      <p:ext uri="{BB962C8B-B14F-4D97-AF65-F5344CB8AC3E}">
        <p14:creationId xmlns:p14="http://schemas.microsoft.com/office/powerpoint/2010/main" val="1027022843"/>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3E30A025-AC4B-4E39-9BA9-F770CFA17E85}" type="slidenum">
              <a:rPr lang="en-US" altLang="ja-JP"/>
              <a:pPr>
                <a:defRPr/>
              </a:pPr>
              <a:t>‹#›</a:t>
            </a:fld>
            <a:endParaRPr lang="en-US" altLang="ja-JP" dirty="0"/>
          </a:p>
        </p:txBody>
      </p:sp>
    </p:spTree>
    <p:extLst>
      <p:ext uri="{BB962C8B-B14F-4D97-AF65-F5344CB8AC3E}">
        <p14:creationId xmlns:p14="http://schemas.microsoft.com/office/powerpoint/2010/main" val="847904624"/>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1986CF1B-2F25-4242-A634-68EF07FA125B}" type="slidenum">
              <a:rPr lang="en-US" altLang="ja-JP"/>
              <a:pPr>
                <a:defRPr/>
              </a:pPr>
              <a:t>‹#›</a:t>
            </a:fld>
            <a:endParaRPr lang="en-US" altLang="ja-JP" dirty="0"/>
          </a:p>
        </p:txBody>
      </p:sp>
    </p:spTree>
    <p:extLst>
      <p:ext uri="{BB962C8B-B14F-4D97-AF65-F5344CB8AC3E}">
        <p14:creationId xmlns:p14="http://schemas.microsoft.com/office/powerpoint/2010/main" val="3193480882"/>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6B3AC075-7906-4761-AD1E-1216CA071C48}" type="slidenum">
              <a:rPr lang="en-US" altLang="ja-JP"/>
              <a:pPr>
                <a:defRPr/>
              </a:pPr>
              <a:t>‹#›</a:t>
            </a:fld>
            <a:endParaRPr lang="en-US" altLang="ja-JP" dirty="0"/>
          </a:p>
        </p:txBody>
      </p:sp>
    </p:spTree>
    <p:extLst>
      <p:ext uri="{BB962C8B-B14F-4D97-AF65-F5344CB8AC3E}">
        <p14:creationId xmlns:p14="http://schemas.microsoft.com/office/powerpoint/2010/main" val="2559757236"/>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D9D2ABFE-E1F2-48A8-BCE7-71CBE2A21134}" type="slidenum">
              <a:rPr lang="en-US" altLang="ja-JP"/>
              <a:pPr>
                <a:defRPr/>
              </a:pPr>
              <a:t>‹#›</a:t>
            </a:fld>
            <a:endParaRPr lang="en-US" altLang="ja-JP" dirty="0"/>
          </a:p>
        </p:txBody>
      </p:sp>
    </p:spTree>
    <p:extLst>
      <p:ext uri="{BB962C8B-B14F-4D97-AF65-F5344CB8AC3E}">
        <p14:creationId xmlns:p14="http://schemas.microsoft.com/office/powerpoint/2010/main" val="856926893"/>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07950" y="0"/>
            <a:ext cx="215900" cy="6858000"/>
          </a:xfrm>
          <a:prstGeom prst="rect">
            <a:avLst/>
          </a:prstGeom>
          <a:gradFill rotWithShape="1">
            <a:gsLst>
              <a:gs pos="0">
                <a:srgbClr val="FF0000"/>
              </a:gs>
              <a:gs pos="100000">
                <a:schemeClr val="bg1">
                  <a:alpha val="8400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a:p>
        </p:txBody>
      </p:sp>
      <p:sp>
        <p:nvSpPr>
          <p:cNvPr id="1027" name="Rectangle 3"/>
          <p:cNvSpPr>
            <a:spLocks noGrp="1" noChangeArrowheads="1"/>
          </p:cNvSpPr>
          <p:nvPr>
            <p:ph type="title"/>
          </p:nvPr>
        </p:nvSpPr>
        <p:spPr bwMode="auto">
          <a:xfrm>
            <a:off x="539750" y="260350"/>
            <a:ext cx="71278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8" name="Rectangle 4"/>
          <p:cNvSpPr>
            <a:spLocks noGrp="1" noChangeArrowheads="1"/>
          </p:cNvSpPr>
          <p:nvPr>
            <p:ph type="body" idx="1"/>
          </p:nvPr>
        </p:nvSpPr>
        <p:spPr bwMode="auto">
          <a:xfrm>
            <a:off x="498475" y="1412875"/>
            <a:ext cx="81470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01" name="Rectangle 5"/>
          <p:cNvSpPr>
            <a:spLocks noGrp="1" noChangeArrowheads="1"/>
          </p:cNvSpPr>
          <p:nvPr>
            <p:ph type="dt" sz="half" idx="2"/>
          </p:nvPr>
        </p:nvSpPr>
        <p:spPr bwMode="auto">
          <a:xfrm>
            <a:off x="457200" y="6381750"/>
            <a:ext cx="2133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ja-JP"/>
          </a:p>
        </p:txBody>
      </p:sp>
      <p:sp>
        <p:nvSpPr>
          <p:cNvPr id="4102" name="Rectangle 6"/>
          <p:cNvSpPr>
            <a:spLocks noGrp="1" noChangeArrowheads="1"/>
          </p:cNvSpPr>
          <p:nvPr>
            <p:ph type="ftr" sz="quarter" idx="3"/>
          </p:nvPr>
        </p:nvSpPr>
        <p:spPr bwMode="auto">
          <a:xfrm>
            <a:off x="3124200" y="6381750"/>
            <a:ext cx="2895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ja-JP"/>
          </a:p>
        </p:txBody>
      </p:sp>
      <p:sp>
        <p:nvSpPr>
          <p:cNvPr id="4103" name="Rectangle 7"/>
          <p:cNvSpPr>
            <a:spLocks noGrp="1" noChangeArrowheads="1"/>
          </p:cNvSpPr>
          <p:nvPr>
            <p:ph type="sldNum" sz="quarter" idx="4"/>
          </p:nvPr>
        </p:nvSpPr>
        <p:spPr bwMode="auto">
          <a:xfrm>
            <a:off x="6553200" y="6381750"/>
            <a:ext cx="2133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FCA4D2B-211B-4316-BF44-143081E793C5}" type="slidenum">
              <a:rPr lang="en-US" altLang="ja-JP"/>
              <a:pPr>
                <a:defRPr/>
              </a:pPr>
              <a:t>‹#›</a:t>
            </a:fld>
            <a:endParaRPr lang="en-US" altLang="ja-JP" dirty="0"/>
          </a:p>
        </p:txBody>
      </p:sp>
      <p:sp>
        <p:nvSpPr>
          <p:cNvPr id="1032" name="Rectangle 8"/>
          <p:cNvSpPr>
            <a:spLocks noChangeArrowheads="1"/>
          </p:cNvSpPr>
          <p:nvPr/>
        </p:nvSpPr>
        <p:spPr bwMode="auto">
          <a:xfrm>
            <a:off x="0" y="1268413"/>
            <a:ext cx="8604250" cy="71437"/>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en-US"/>
          </a:p>
        </p:txBody>
      </p:sp>
      <p:pic>
        <p:nvPicPr>
          <p:cNvPr id="1033"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12088" y="188913"/>
            <a:ext cx="1062037"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92"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 id="2147486793" r:id="rId12"/>
  </p:sldLayoutIdLst>
  <p:transition spd="med">
    <p:fade thruBlk="1"/>
  </p:transition>
  <p:hf sldNum="0" hdr="0" ftr="0" dt="0"/>
  <p:txStyles>
    <p:titleStyle>
      <a:lvl1pPr algn="l" rtl="0" eaLnBrk="0" fontAlgn="base" hangingPunct="0">
        <a:spcBef>
          <a:spcPct val="0"/>
        </a:spcBef>
        <a:spcAft>
          <a:spcPct val="0"/>
        </a:spcAft>
        <a:defRPr kumimoji="1" sz="3600">
          <a:solidFill>
            <a:srgbClr val="003399"/>
          </a:solidFill>
          <a:latin typeface="+mj-lt"/>
          <a:ea typeface="+mj-ea"/>
          <a:cs typeface="+mj-cs"/>
        </a:defRPr>
      </a:lvl1pPr>
      <a:lvl2pPr algn="l" rtl="0" eaLnBrk="0" fontAlgn="base" hangingPunct="0">
        <a:spcBef>
          <a:spcPct val="0"/>
        </a:spcBef>
        <a:spcAft>
          <a:spcPct val="0"/>
        </a:spcAft>
        <a:defRPr kumimoji="1" sz="3600">
          <a:solidFill>
            <a:srgbClr val="003399"/>
          </a:solidFill>
          <a:latin typeface="Arial" charset="0"/>
          <a:ea typeface="ＭＳ Ｐゴシック" pitchFamily="50" charset="-128"/>
        </a:defRPr>
      </a:lvl2pPr>
      <a:lvl3pPr algn="l" rtl="0" eaLnBrk="0" fontAlgn="base" hangingPunct="0">
        <a:spcBef>
          <a:spcPct val="0"/>
        </a:spcBef>
        <a:spcAft>
          <a:spcPct val="0"/>
        </a:spcAft>
        <a:defRPr kumimoji="1" sz="3600">
          <a:solidFill>
            <a:srgbClr val="003399"/>
          </a:solidFill>
          <a:latin typeface="Arial" charset="0"/>
          <a:ea typeface="ＭＳ Ｐゴシック" pitchFamily="50" charset="-128"/>
        </a:defRPr>
      </a:lvl3pPr>
      <a:lvl4pPr algn="l" rtl="0" eaLnBrk="0" fontAlgn="base" hangingPunct="0">
        <a:spcBef>
          <a:spcPct val="0"/>
        </a:spcBef>
        <a:spcAft>
          <a:spcPct val="0"/>
        </a:spcAft>
        <a:defRPr kumimoji="1" sz="3600">
          <a:solidFill>
            <a:srgbClr val="003399"/>
          </a:solidFill>
          <a:latin typeface="Arial" charset="0"/>
          <a:ea typeface="ＭＳ Ｐゴシック" pitchFamily="50" charset="-128"/>
        </a:defRPr>
      </a:lvl4pPr>
      <a:lvl5pPr algn="l" rtl="0" eaLnBrk="0" fontAlgn="base" hangingPunct="0">
        <a:spcBef>
          <a:spcPct val="0"/>
        </a:spcBef>
        <a:spcAft>
          <a:spcPct val="0"/>
        </a:spcAft>
        <a:defRPr kumimoji="1" sz="3600">
          <a:solidFill>
            <a:srgbClr val="003399"/>
          </a:solidFill>
          <a:latin typeface="Arial" charset="0"/>
          <a:ea typeface="ＭＳ Ｐゴシック" pitchFamily="50" charset="-128"/>
        </a:defRPr>
      </a:lvl5pPr>
      <a:lvl6pPr marL="457200" algn="l" rtl="0" fontAlgn="base">
        <a:spcBef>
          <a:spcPct val="0"/>
        </a:spcBef>
        <a:spcAft>
          <a:spcPct val="0"/>
        </a:spcAft>
        <a:defRPr kumimoji="1" sz="3600">
          <a:solidFill>
            <a:srgbClr val="003399"/>
          </a:solidFill>
          <a:latin typeface="Arial" charset="0"/>
          <a:ea typeface="ＭＳ Ｐゴシック" pitchFamily="50" charset="-128"/>
        </a:defRPr>
      </a:lvl6pPr>
      <a:lvl7pPr marL="914400" algn="l" rtl="0" fontAlgn="base">
        <a:spcBef>
          <a:spcPct val="0"/>
        </a:spcBef>
        <a:spcAft>
          <a:spcPct val="0"/>
        </a:spcAft>
        <a:defRPr kumimoji="1" sz="3600">
          <a:solidFill>
            <a:srgbClr val="003399"/>
          </a:solidFill>
          <a:latin typeface="Arial" charset="0"/>
          <a:ea typeface="ＭＳ Ｐゴシック" pitchFamily="50" charset="-128"/>
        </a:defRPr>
      </a:lvl7pPr>
      <a:lvl8pPr marL="1371600" algn="l" rtl="0" fontAlgn="base">
        <a:spcBef>
          <a:spcPct val="0"/>
        </a:spcBef>
        <a:spcAft>
          <a:spcPct val="0"/>
        </a:spcAft>
        <a:defRPr kumimoji="1" sz="3600">
          <a:solidFill>
            <a:srgbClr val="003399"/>
          </a:solidFill>
          <a:latin typeface="Arial" charset="0"/>
          <a:ea typeface="ＭＳ Ｐゴシック" pitchFamily="50" charset="-128"/>
        </a:defRPr>
      </a:lvl8pPr>
      <a:lvl9pPr marL="1828800" algn="l" rtl="0" fontAlgn="base">
        <a:spcBef>
          <a:spcPct val="0"/>
        </a:spcBef>
        <a:spcAft>
          <a:spcPct val="0"/>
        </a:spcAft>
        <a:defRPr kumimoji="1" sz="3600">
          <a:solidFill>
            <a:srgbClr val="003399"/>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0000FF"/>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Font typeface="Arial" pitchFamily="34"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0000FF"/>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6600"/>
        </a:buClr>
        <a:buFont typeface="Arial" pitchFamily="34"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Arial" pitchFamily="34" charset="0"/>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2"/>
        </a:buClr>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2"/>
        </a:buClr>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2"/>
        </a:buClr>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2"/>
        </a:buClr>
        <a:buFont typeface="Arial"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065E069-145F-4060-B077-05BF9C9D9645}" type="datetimeFigureOut">
              <a:rPr lang="ja-JP" altLang="en-US" smtClean="0">
                <a:solidFill>
                  <a:prstClr val="black">
                    <a:tint val="75000"/>
                  </a:prstClr>
                </a:solidFill>
                <a:latin typeface="Calibri"/>
                <a:ea typeface="ＭＳ Ｐゴシック"/>
              </a:rPr>
              <a:pPr fontAlgn="auto">
                <a:spcBef>
                  <a:spcPts val="0"/>
                </a:spcBef>
                <a:spcAft>
                  <a:spcPts val="0"/>
                </a:spcAft>
              </a:pPr>
              <a:t>2015/6/10</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101FD41-14EA-4B10-9387-FE9FD550105C}"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75663814"/>
      </p:ext>
    </p:extLst>
  </p:cSld>
  <p:clrMap bg1="lt1" tx1="dk1" bg2="lt2" tx2="dk2" accent1="accent1" accent2="accent2" accent3="accent3" accent4="accent4" accent5="accent5" accent6="accent6" hlink="hlink" folHlink="folHlink"/>
  <p:sldLayoutIdLst>
    <p:sldLayoutId id="2147486795" r:id="rId1"/>
    <p:sldLayoutId id="2147486796" r:id="rId2"/>
    <p:sldLayoutId id="2147486797" r:id="rId3"/>
    <p:sldLayoutId id="2147486798" r:id="rId4"/>
    <p:sldLayoutId id="2147486799" r:id="rId5"/>
    <p:sldLayoutId id="2147486800" r:id="rId6"/>
    <p:sldLayoutId id="2147486801" r:id="rId7"/>
    <p:sldLayoutId id="2147486802" r:id="rId8"/>
    <p:sldLayoutId id="2147486803" r:id="rId9"/>
    <p:sldLayoutId id="2147486804" r:id="rId10"/>
    <p:sldLayoutId id="214748680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ja.wikipedia.org/wiki/%E3%83%95%E3%82%A1%E3%82%A4%E3%83%AB:Flag_of_Thailand.svg" TargetMode="External"/><Relationship Id="rId13" Type="http://schemas.openxmlformats.org/officeDocument/2006/relationships/image" Target="../media/image35.png"/><Relationship Id="rId18" Type="http://schemas.openxmlformats.org/officeDocument/2006/relationships/image" Target="../media/image38.jpe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hyperlink" Target="http://ja.wikipedia.org/wiki/%E3%83%95%E3%82%A1%E3%82%A4%E3%83%AB:Flag_of_Malaysia.svg" TargetMode="External"/><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hyperlink" Target="http://ja.wikipedia.org/wiki/%E3%83%95%E3%82%A1%E3%82%A4%E3%83%AB:Flag_of_Bangladesh.svg" TargetMode="External"/><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ja.wikipedia.org/wiki/%E3%83%95%E3%82%A1%E3%82%A4%E3%83%AB:Flag_of_Vietnam.svg" TargetMode="Externa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hyperlink" Target="http://ja.wikipedia.org/wiki/%E3%83%95%E3%82%A1%E3%82%A4%E3%83%AB:Flag_of_Myanmar.svg" TargetMode="External"/><Relationship Id="rId19" Type="http://schemas.openxmlformats.org/officeDocument/2006/relationships/image" Target="../media/image39.jpeg"/><Relationship Id="rId4" Type="http://schemas.openxmlformats.org/officeDocument/2006/relationships/hyperlink" Target="http://ja.wikipedia.org/wiki/%E3%83%95%E3%82%A1%E3%82%A4%E3%83%AB:Flag_of_the_Philippines.svg" TargetMode="External"/><Relationship Id="rId9" Type="http://schemas.openxmlformats.org/officeDocument/2006/relationships/image" Target="../media/image33.png"/><Relationship Id="rId14" Type="http://schemas.openxmlformats.org/officeDocument/2006/relationships/hyperlink" Target="http://ja.wikipedia.org/wiki/%E3%83%95%E3%82%A1%E3%82%A4%E3%83%AB:Flag_of_Mongolia.sv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50.png"/><Relationship Id="rId5" Type="http://schemas.openxmlformats.org/officeDocument/2006/relationships/diagramQuickStyle" Target="../diagrams/quickStyle1.xml"/><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diagramLayout" Target="../diagrams/layout1.xml"/><Relationship Id="rId9" Type="http://schemas.openxmlformats.org/officeDocument/2006/relationships/image" Target="../media/image48.png"/><Relationship Id="rId14"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hyperlink" Target="http://i0.wp.com/thailog.net/wp-content/uploads/2014/10/f574fc1d0a04ca3ce180c72c4246e6c9.jpg" TargetMode="External"/><Relationship Id="rId3" Type="http://schemas.openxmlformats.org/officeDocument/2006/relationships/image" Target="../media/image56.jpeg"/><Relationship Id="rId7" Type="http://schemas.openxmlformats.org/officeDocument/2006/relationships/image" Target="../media/image58.jpeg"/><Relationship Id="rId12" Type="http://schemas.openxmlformats.org/officeDocument/2006/relationships/image" Target="../media/image61.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hyperlink" Target="http://i0.wp.com/thailog.net/wp-content/uploads/2014/10/8bda44309b5c2b6997194061059170a8.jpg" TargetMode="External"/><Relationship Id="rId11" Type="http://schemas.openxmlformats.org/officeDocument/2006/relationships/hyperlink" Target="http://i0.wp.com/thailog.net/wp-content/uploads/2014/10/50a943d9b052954bb374233d37ca428c.jpg" TargetMode="External"/><Relationship Id="rId5" Type="http://schemas.openxmlformats.org/officeDocument/2006/relationships/image" Target="../media/image57.jpeg"/><Relationship Id="rId15" Type="http://schemas.openxmlformats.org/officeDocument/2006/relationships/image" Target="../media/image63.jpeg"/><Relationship Id="rId10" Type="http://schemas.openxmlformats.org/officeDocument/2006/relationships/image" Target="../media/image60.jpeg"/><Relationship Id="rId4" Type="http://schemas.openxmlformats.org/officeDocument/2006/relationships/hyperlink" Target="http://i0.wp.com/thailog.net/wp-content/uploads/2014/10/292462a5fbb616f31d1b5f2a29b62a46.jpg" TargetMode="External"/><Relationship Id="rId9" Type="http://schemas.openxmlformats.org/officeDocument/2006/relationships/hyperlink" Target="http://i2.wp.com/thailog.net/wp-content/uploads/2014/10/b9d6627f8877371165f017de922f1afa.jpg" TargetMode="External"/><Relationship Id="rId1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jp/url?sa=i&amp;rct=j&amp;q=&amp;esrc=s&amp;frm=1&amp;source=images&amp;cd=&amp;cad=rja&amp;uact=8&amp;ved=0CAcQjRxqFQoTCLWlwaOwhMYCFWEgpgodiu0ArA&amp;url=http://girlschannel.net/topics/150342/&amp;ei=2Mh3VbXZOeHAmAWK24PgCg&amp;bvm=bv.95277229,d.dGY&amp;psig=AFQjCNE9jdwPK1YMtLY-V4rv9aDEl5muJw&amp;ust=1433999694404169"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50.png"/><Relationship Id="rId5" Type="http://schemas.openxmlformats.org/officeDocument/2006/relationships/diagramQuickStyle" Target="../diagrams/quickStyle2.xml"/><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diagramLayout" Target="../diagrams/layout2.xml"/><Relationship Id="rId9" Type="http://schemas.openxmlformats.org/officeDocument/2006/relationships/image" Target="../media/image48.png"/><Relationship Id="rId1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www.atci.or.th/" TargetMode="Externa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i2.wp.com/thailog.net/wp-content/uploads/2014/10/8ddc135bc9bcaf23dd8f9e1b686f3d4e.jpg" TargetMode="External"/><Relationship Id="rId3" Type="http://schemas.openxmlformats.org/officeDocument/2006/relationships/image" Target="../media/image78.jpeg"/><Relationship Id="rId7" Type="http://schemas.openxmlformats.org/officeDocument/2006/relationships/image" Target="../media/image80.jpeg"/><Relationship Id="rId2" Type="http://schemas.openxmlformats.org/officeDocument/2006/relationships/hyperlink" Target="http://i2.wp.com/thailog.net/wp-content/uploads/2014/10/43f3961e0d41166bcad6f7710f41a049.jpg" TargetMode="External"/><Relationship Id="rId1" Type="http://schemas.openxmlformats.org/officeDocument/2006/relationships/slideLayout" Target="../slideLayouts/slideLayout7.xml"/><Relationship Id="rId6" Type="http://schemas.openxmlformats.org/officeDocument/2006/relationships/hyperlink" Target="http://i0.wp.com/thailog.net/wp-content/uploads/2014/10/8a3e9e907af00a608a340a003bc19fe4.jpg" TargetMode="External"/><Relationship Id="rId11" Type="http://schemas.openxmlformats.org/officeDocument/2006/relationships/image" Target="../media/image82.jpeg"/><Relationship Id="rId5" Type="http://schemas.openxmlformats.org/officeDocument/2006/relationships/image" Target="../media/image79.jpeg"/><Relationship Id="rId10" Type="http://schemas.openxmlformats.org/officeDocument/2006/relationships/hyperlink" Target="http://i0.wp.com/thailog.net/wp-content/uploads/2014/10/b49d3514dc4e84dfab4ef584cddc7687.jpg" TargetMode="External"/><Relationship Id="rId4" Type="http://schemas.openxmlformats.org/officeDocument/2006/relationships/hyperlink" Target="http://i2.wp.com/thailog.net/wp-content/uploads/2014/10/e479b0c3de9c5ac63c366c0659d3c36d.jpg" TargetMode="External"/><Relationship Id="rId9" Type="http://schemas.openxmlformats.org/officeDocument/2006/relationships/image" Target="../media/image81.jpe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1"/>
          <p:cNvSpPr txBox="1">
            <a:spLocks noChangeArrowheads="1"/>
          </p:cNvSpPr>
          <p:nvPr/>
        </p:nvSpPr>
        <p:spPr bwMode="auto">
          <a:xfrm>
            <a:off x="2339975" y="4149725"/>
            <a:ext cx="36718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800" dirty="0" smtClean="0">
                <a:solidFill>
                  <a:srgbClr val="0066CC"/>
                </a:solidFill>
              </a:rPr>
              <a:t>June, 2015</a:t>
            </a:r>
            <a:endParaRPr lang="en-US" altLang="ja-JP" sz="2800" dirty="0">
              <a:solidFill>
                <a:srgbClr val="0066CC"/>
              </a:solidFill>
            </a:endParaRPr>
          </a:p>
        </p:txBody>
      </p:sp>
      <p:sp>
        <p:nvSpPr>
          <p:cNvPr id="5123" name="Rectangle 14"/>
          <p:cNvSpPr>
            <a:spLocks noGrp="1" noChangeArrowheads="1"/>
          </p:cNvSpPr>
          <p:nvPr>
            <p:ph type="ctrTitle"/>
          </p:nvPr>
        </p:nvSpPr>
        <p:spPr>
          <a:xfrm>
            <a:off x="676275" y="1474788"/>
            <a:ext cx="7772400" cy="2662237"/>
          </a:xfrm>
        </p:spPr>
        <p:txBody>
          <a:bodyPr/>
          <a:lstStyle/>
          <a:p>
            <a:pPr algn="ctr" eaLnBrk="1" hangingPunct="1"/>
            <a:r>
              <a:rPr lang="en-US" altLang="ja-JP" sz="4000" b="1" dirty="0" smtClean="0">
                <a:solidFill>
                  <a:srgbClr val="0066CC"/>
                </a:solidFill>
              </a:rPr>
              <a:t>TPQI Workshop</a:t>
            </a:r>
            <a:br>
              <a:rPr lang="en-US" altLang="ja-JP" sz="4000" b="1" dirty="0" smtClean="0">
                <a:solidFill>
                  <a:srgbClr val="0066CC"/>
                </a:solidFill>
              </a:rPr>
            </a:br>
            <a:r>
              <a:rPr lang="en-US" altLang="ja-JP" sz="4000" b="1" dirty="0" smtClean="0">
                <a:solidFill>
                  <a:srgbClr val="0066CC"/>
                </a:solidFill>
              </a:rPr>
              <a:t>Breakout Session</a:t>
            </a:r>
            <a:br>
              <a:rPr lang="en-US" altLang="ja-JP" sz="4000" b="1" dirty="0" smtClean="0">
                <a:solidFill>
                  <a:srgbClr val="0066CC"/>
                </a:solidFill>
              </a:rPr>
            </a:br>
            <a:r>
              <a:rPr lang="en-US" altLang="ja-JP" sz="4000" b="1" dirty="0" smtClean="0">
                <a:solidFill>
                  <a:srgbClr val="0066CC"/>
                </a:solidFill>
              </a:rPr>
              <a:t>Part2</a:t>
            </a:r>
            <a:br>
              <a:rPr lang="en-US" altLang="ja-JP" sz="4000" b="1" dirty="0" smtClean="0">
                <a:solidFill>
                  <a:srgbClr val="0066CC"/>
                </a:solidFill>
              </a:rPr>
            </a:br>
            <a:r>
              <a:rPr lang="en-US" altLang="ja-JP" sz="4000" b="1" dirty="0" smtClean="0">
                <a:solidFill>
                  <a:srgbClr val="0066CC"/>
                </a:solidFill>
              </a:rPr>
              <a:t/>
            </a:r>
            <a:br>
              <a:rPr lang="en-US" altLang="ja-JP" sz="4000" b="1" dirty="0" smtClean="0">
                <a:solidFill>
                  <a:srgbClr val="0066CC"/>
                </a:solidFill>
              </a:rPr>
            </a:br>
            <a:r>
              <a:rPr lang="en-US" altLang="ja-JP" sz="2800" b="1" dirty="0" smtClean="0">
                <a:solidFill>
                  <a:srgbClr val="0066CC"/>
                </a:solidFill>
              </a:rPr>
              <a:t>A Way to Make Good Bases for Global HRD</a:t>
            </a:r>
          </a:p>
        </p:txBody>
      </p:sp>
      <p:sp>
        <p:nvSpPr>
          <p:cNvPr id="5124" name="Text Box 16"/>
          <p:cNvSpPr txBox="1">
            <a:spLocks noChangeArrowheads="1"/>
          </p:cNvSpPr>
          <p:nvPr/>
        </p:nvSpPr>
        <p:spPr bwMode="auto">
          <a:xfrm>
            <a:off x="1042988" y="5724525"/>
            <a:ext cx="67691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just" eaLnBrk="1" hangingPunct="1"/>
            <a:r>
              <a:rPr lang="en-US" altLang="ja-JP" sz="2800">
                <a:latin typeface="Arial Narrow" pitchFamily="34" charset="0"/>
                <a:ea typeface="ＭＳ 明朝" pitchFamily="17" charset="-128"/>
              </a:rPr>
              <a:t>Information-technology Promotion Agency, Japan</a:t>
            </a:r>
          </a:p>
        </p:txBody>
      </p:sp>
      <p:pic>
        <p:nvPicPr>
          <p:cNvPr id="5125" name="Picture 2" descr="\\ipa-fs\IPA\ＩＴ人材育成本部\国際グループ\調査G共有\１アジア展開関連\1-06 各国の資料\B：各国共通\ITPEC\ロゴ\ITPEC-landscape-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188913"/>
            <a:ext cx="251777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正方形/長方形 4"/>
          <p:cNvSpPr>
            <a:spLocks noChangeArrowheads="1"/>
          </p:cNvSpPr>
          <p:nvPr/>
        </p:nvSpPr>
        <p:spPr bwMode="auto">
          <a:xfrm>
            <a:off x="2484438" y="6372225"/>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http://www.ipa.go.jp/index-e.html</a:t>
            </a:r>
            <a:endParaRPr lang="ja-JP" altLang="en-US"/>
          </a:p>
        </p:txBody>
      </p:sp>
      <p:sp>
        <p:nvSpPr>
          <p:cNvPr id="5127" name="テキスト ボックス 5"/>
          <p:cNvSpPr txBox="1">
            <a:spLocks noChangeArrowheads="1"/>
          </p:cNvSpPr>
          <p:nvPr/>
        </p:nvSpPr>
        <p:spPr bwMode="auto">
          <a:xfrm>
            <a:off x="1960563" y="4797425"/>
            <a:ext cx="5203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buClr>
                <a:srgbClr val="0000FF"/>
              </a:buClr>
            </a:pPr>
            <a:r>
              <a:rPr lang="en-US" altLang="ja-JP" sz="2800" b="1"/>
              <a:t>Ogawa, Kenji </a:t>
            </a:r>
          </a:p>
          <a:p>
            <a:pPr algn="ctr" eaLnBrk="1" hangingPunct="1">
              <a:spcBef>
                <a:spcPct val="20000"/>
              </a:spcBef>
              <a:buClr>
                <a:srgbClr val="0000FF"/>
              </a:buClr>
            </a:pPr>
            <a:r>
              <a:rPr lang="en-US" altLang="ja-JP" sz="2000"/>
              <a:t>VP of IT Human Resource Development HQ</a:t>
            </a:r>
            <a:endParaRPr lang="ja-JP" altLang="en-US" sz="2000"/>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a:xfrm>
            <a:off x="515938" y="-242888"/>
            <a:ext cx="7127875" cy="993776"/>
          </a:xfrm>
        </p:spPr>
        <p:txBody>
          <a:bodyPr/>
          <a:lstStyle/>
          <a:p>
            <a:r>
              <a:rPr lang="en-US" altLang="ja-JP" smtClean="0"/>
              <a:t>ITPE Level 2</a:t>
            </a:r>
            <a:endParaRPr lang="ja-JP" altLang="en-US" smtClean="0"/>
          </a:p>
        </p:txBody>
      </p:sp>
      <p:sp>
        <p:nvSpPr>
          <p:cNvPr id="23555"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355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80E66463-E170-4E40-B4F8-E145580A6350}" type="slidenum">
              <a:rPr lang="en-US" altLang="ja-JP" sz="1200" smtClean="0"/>
              <a:pPr eaLnBrk="1" hangingPunct="1">
                <a:spcBef>
                  <a:spcPct val="0"/>
                </a:spcBef>
                <a:buClrTx/>
                <a:buFontTx/>
                <a:buNone/>
              </a:pPr>
              <a:t>10</a:t>
            </a:fld>
            <a:endParaRPr lang="en-US" altLang="ja-JP" sz="1200" smtClean="0"/>
          </a:p>
        </p:txBody>
      </p:sp>
      <p:pic>
        <p:nvPicPr>
          <p:cNvPr id="235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542925"/>
            <a:ext cx="8701087" cy="577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3517900" y="174625"/>
            <a:ext cx="3802063" cy="368300"/>
          </a:xfrm>
          <a:prstGeom prst="rect">
            <a:avLst/>
          </a:prstGeom>
          <a:solidFill>
            <a:schemeClr val="bg1"/>
          </a:solidFill>
          <a:ln>
            <a:solidFill>
              <a:schemeClr val="accent4"/>
            </a:solidFill>
          </a:ln>
        </p:spPr>
        <p:txBody>
          <a:bodyPr wrap="none">
            <a:spAutoFit/>
          </a:bodyPr>
          <a:lstStyle/>
          <a:p>
            <a:pPr>
              <a:defRPr/>
            </a:pPr>
            <a:r>
              <a:rPr lang="en-US" altLang="ja-JP" sz="1800" b="1" dirty="0">
                <a:solidFill>
                  <a:schemeClr val="accent6"/>
                </a:solidFill>
              </a:rPr>
              <a:t>Level2- Fundamental IT Engineer</a:t>
            </a:r>
            <a:endParaRPr lang="ja-JP" altLang="en-US" sz="1800" b="1" dirty="0">
              <a:solidFill>
                <a:schemeClr val="accent6"/>
              </a:solidFill>
            </a:endParaRPr>
          </a:p>
        </p:txBody>
      </p:sp>
      <p:sp>
        <p:nvSpPr>
          <p:cNvPr id="10" name="正方形/長方形 9"/>
          <p:cNvSpPr/>
          <p:nvPr/>
        </p:nvSpPr>
        <p:spPr>
          <a:xfrm>
            <a:off x="2195513" y="5876925"/>
            <a:ext cx="1331912"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136946679"/>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395288" y="-74613"/>
            <a:ext cx="7127875" cy="809626"/>
          </a:xfrm>
        </p:spPr>
        <p:txBody>
          <a:bodyPr/>
          <a:lstStyle/>
          <a:p>
            <a:r>
              <a:rPr lang="en-US" altLang="ja-JP" sz="2800" dirty="0" smtClean="0"/>
              <a:t>ITPE Level 3</a:t>
            </a:r>
            <a:endParaRPr lang="ja-JP" altLang="en-US" sz="2800" dirty="0" smtClean="0"/>
          </a:p>
        </p:txBody>
      </p:sp>
      <p:sp>
        <p:nvSpPr>
          <p:cNvPr id="24579"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458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5016037C-04D8-4BE2-8FD7-2DB6F0FF77D6}" type="slidenum">
              <a:rPr lang="en-US" altLang="ja-JP" sz="1200" smtClean="0"/>
              <a:pPr eaLnBrk="1" hangingPunct="1">
                <a:spcBef>
                  <a:spcPct val="0"/>
                </a:spcBef>
                <a:buClrTx/>
                <a:buFontTx/>
                <a:buNone/>
              </a:pPr>
              <a:t>11</a:t>
            </a:fld>
            <a:endParaRPr lang="en-US" altLang="ja-JP" sz="1200" smtClean="0"/>
          </a:p>
        </p:txBody>
      </p:sp>
      <p:pic>
        <p:nvPicPr>
          <p:cNvPr id="245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882015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4067175" y="363538"/>
            <a:ext cx="3201988" cy="371475"/>
          </a:xfrm>
          <a:prstGeom prst="rect">
            <a:avLst/>
          </a:prstGeom>
          <a:solidFill>
            <a:schemeClr val="bg1"/>
          </a:solidFill>
          <a:ln>
            <a:solidFill>
              <a:schemeClr val="accent4"/>
            </a:solidFill>
          </a:ln>
        </p:spPr>
        <p:txBody>
          <a:bodyPr wrap="none">
            <a:spAutoFit/>
          </a:bodyPr>
          <a:lstStyle/>
          <a:p>
            <a:pPr>
              <a:defRPr/>
            </a:pPr>
            <a:r>
              <a:rPr lang="en-US" altLang="ja-JP" sz="1800" b="1" dirty="0">
                <a:solidFill>
                  <a:schemeClr val="accent6"/>
                </a:solidFill>
              </a:rPr>
              <a:t>Level3- Applied IT Engineer</a:t>
            </a:r>
            <a:endParaRPr lang="ja-JP" altLang="en-US" sz="1800" b="1" dirty="0">
              <a:solidFill>
                <a:schemeClr val="accent6"/>
              </a:solidFill>
            </a:endParaRPr>
          </a:p>
        </p:txBody>
      </p:sp>
      <p:sp>
        <p:nvSpPr>
          <p:cNvPr id="16" name="正方形/長方形 15"/>
          <p:cNvSpPr/>
          <p:nvPr/>
        </p:nvSpPr>
        <p:spPr>
          <a:xfrm>
            <a:off x="2198688" y="6156325"/>
            <a:ext cx="1333500" cy="296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879864996"/>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539750" y="188913"/>
            <a:ext cx="7127875" cy="431800"/>
          </a:xfrm>
        </p:spPr>
        <p:txBody>
          <a:bodyPr/>
          <a:lstStyle/>
          <a:p>
            <a:r>
              <a:rPr lang="en-US" altLang="ja-JP" sz="2800" smtClean="0"/>
              <a:t>ITPE Level 4 - Project Manager</a:t>
            </a:r>
            <a:endParaRPr lang="ja-JP" altLang="en-US" sz="2800" smtClean="0"/>
          </a:p>
        </p:txBody>
      </p:sp>
      <p:sp>
        <p:nvSpPr>
          <p:cNvPr id="25603"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560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D67E5F62-98F9-4154-88F0-DEBB3A24E003}" type="slidenum">
              <a:rPr lang="en-US" altLang="ja-JP" sz="1200" smtClean="0"/>
              <a:pPr eaLnBrk="1" hangingPunct="1">
                <a:spcBef>
                  <a:spcPct val="0"/>
                </a:spcBef>
                <a:buClrTx/>
                <a:buFontTx/>
                <a:buNone/>
              </a:pPr>
              <a:t>12</a:t>
            </a:fld>
            <a:endParaRPr lang="en-US" altLang="ja-JP" sz="1200" smtClean="0"/>
          </a:p>
        </p:txBody>
      </p:sp>
      <p:pic>
        <p:nvPicPr>
          <p:cNvPr id="2560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701675"/>
            <a:ext cx="9204326"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5651500" y="333375"/>
            <a:ext cx="2838450" cy="368300"/>
          </a:xfrm>
          <a:prstGeom prst="rect">
            <a:avLst/>
          </a:prstGeom>
          <a:solidFill>
            <a:schemeClr val="bg1"/>
          </a:solidFill>
          <a:ln>
            <a:solidFill>
              <a:schemeClr val="accent4"/>
            </a:solidFill>
          </a:ln>
        </p:spPr>
        <p:txBody>
          <a:bodyPr wrap="none">
            <a:spAutoFit/>
          </a:bodyPr>
          <a:lstStyle/>
          <a:p>
            <a:pPr>
              <a:defRPr/>
            </a:pPr>
            <a:r>
              <a:rPr lang="en-US" altLang="ja-JP" sz="1800" b="1" dirty="0">
                <a:solidFill>
                  <a:schemeClr val="accent6"/>
                </a:solidFill>
              </a:rPr>
              <a:t>Level4- Project Manager</a:t>
            </a:r>
            <a:endParaRPr lang="ja-JP" altLang="en-US" sz="1800" b="1" dirty="0">
              <a:solidFill>
                <a:schemeClr val="accent6"/>
              </a:solidFill>
            </a:endParaRPr>
          </a:p>
        </p:txBody>
      </p:sp>
      <p:sp>
        <p:nvSpPr>
          <p:cNvPr id="17" name="正方形/長方形 16"/>
          <p:cNvSpPr/>
          <p:nvPr/>
        </p:nvSpPr>
        <p:spPr>
          <a:xfrm>
            <a:off x="1027113" y="1484313"/>
            <a:ext cx="985837" cy="79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432843875"/>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ctrTitle"/>
          </p:nvPr>
        </p:nvSpPr>
        <p:spPr>
          <a:xfrm>
            <a:off x="1187450" y="1958975"/>
            <a:ext cx="7091363" cy="1325563"/>
          </a:xfrm>
        </p:spPr>
        <p:txBody>
          <a:bodyPr/>
          <a:lstStyle/>
          <a:p>
            <a:r>
              <a:rPr lang="en-US" altLang="ja-JP" dirty="0" smtClean="0"/>
              <a:t>Training Roadmap</a:t>
            </a:r>
            <a:endParaRPr lang="ja-JP" altLang="en-US" dirty="0" smtClean="0"/>
          </a:p>
        </p:txBody>
      </p:sp>
      <p:sp>
        <p:nvSpPr>
          <p:cNvPr id="44035" name="サブタイトル 2"/>
          <p:cNvSpPr>
            <a:spLocks noGrp="1"/>
          </p:cNvSpPr>
          <p:nvPr>
            <p:ph type="subTitle" idx="1"/>
          </p:nvPr>
        </p:nvSpPr>
        <p:spPr/>
        <p:txBody>
          <a:bodyPr/>
          <a:lstStyle/>
          <a:p>
            <a:endParaRPr lang="ja-JP" altLang="en-US" smtClean="0"/>
          </a:p>
        </p:txBody>
      </p:sp>
    </p:spTree>
    <p:extLst>
      <p:ext uri="{BB962C8B-B14F-4D97-AF65-F5344CB8AC3E}">
        <p14:creationId xmlns:p14="http://schemas.microsoft.com/office/powerpoint/2010/main" val="2730815949"/>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番号プレースホルダー 3"/>
          <p:cNvSpPr>
            <a:spLocks noGrp="1"/>
          </p:cNvSpPr>
          <p:nvPr>
            <p:ph type="sldNum" sz="quarter" idx="4294967295"/>
          </p:nvPr>
        </p:nvSpPr>
        <p:spPr>
          <a:xfrm>
            <a:off x="7046913" y="6526213"/>
            <a:ext cx="2097087"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lr>
                <a:srgbClr val="FF0000"/>
              </a:buClr>
              <a:buFont typeface="Arial" charset="0"/>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lr>
                <a:srgbClr val="FF6600"/>
              </a:buClr>
              <a:buFont typeface="Arial" charset="0"/>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accent2"/>
              </a:buClr>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9pPr>
          </a:lstStyle>
          <a:p>
            <a:pPr algn="r" eaLnBrk="1" hangingPunct="1">
              <a:spcBef>
                <a:spcPct val="0"/>
              </a:spcBef>
              <a:buClrTx/>
              <a:buFontTx/>
              <a:buNone/>
            </a:pPr>
            <a:fld id="{75AF97AC-7E36-43FA-926A-4A0DC41B9349}" type="slidenum">
              <a:rPr lang="en-US" altLang="ja-JP" sz="1200" smtClean="0"/>
              <a:pPr algn="r" eaLnBrk="1" hangingPunct="1">
                <a:spcBef>
                  <a:spcPct val="0"/>
                </a:spcBef>
                <a:buClrTx/>
                <a:buFontTx/>
                <a:buNone/>
              </a:pPr>
              <a:t>14</a:t>
            </a:fld>
            <a:endParaRPr lang="en-US" altLang="ja-JP" sz="1200" smtClean="0"/>
          </a:p>
        </p:txBody>
      </p:sp>
      <p:sp>
        <p:nvSpPr>
          <p:cNvPr id="16387" name="Rectangle 1028"/>
          <p:cNvSpPr>
            <a:spLocks noChangeArrowheads="1"/>
          </p:cNvSpPr>
          <p:nvPr/>
        </p:nvSpPr>
        <p:spPr bwMode="auto">
          <a:xfrm>
            <a:off x="288925" y="1060450"/>
            <a:ext cx="8281988" cy="641350"/>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lgn="l" eaLnBrk="0" hangingPunct="0">
              <a:spcBef>
                <a:spcPct val="20000"/>
              </a:spcBef>
              <a:buClr>
                <a:srgbClr val="0000FF"/>
              </a:buClr>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lr>
                <a:srgbClr val="FF0000"/>
              </a:buClr>
              <a:buFont typeface="Arial" charset="0"/>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lr>
                <a:srgbClr val="FF6600"/>
              </a:buClr>
              <a:buFont typeface="Arial" charset="0"/>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accent2"/>
              </a:buClr>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9pPr>
          </a:lstStyle>
          <a:p>
            <a:pPr eaLnBrk="1" hangingPunct="1">
              <a:spcBef>
                <a:spcPct val="0"/>
              </a:spcBef>
              <a:buClrTx/>
              <a:buFontTx/>
              <a:buNone/>
              <a:defRPr/>
            </a:pPr>
            <a:r>
              <a:rPr lang="en-US" altLang="ja-JP" sz="1800" dirty="0"/>
              <a:t>Training Roadmap shows Required trainings to acquire skills by each fields/</a:t>
            </a:r>
          </a:p>
          <a:p>
            <a:pPr eaLnBrk="1" hangingPunct="1">
              <a:spcBef>
                <a:spcPct val="0"/>
              </a:spcBef>
              <a:buClrTx/>
              <a:buFontTx/>
              <a:buNone/>
              <a:defRPr/>
            </a:pPr>
            <a:r>
              <a:rPr lang="en-US" altLang="ja-JP" sz="1800" dirty="0"/>
              <a:t>each Job category. </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1916113"/>
            <a:ext cx="8269287"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テキスト ボックス 31"/>
          <p:cNvSpPr txBox="1">
            <a:spLocks noChangeArrowheads="1"/>
          </p:cNvSpPr>
          <p:nvPr/>
        </p:nvSpPr>
        <p:spPr bwMode="auto">
          <a:xfrm>
            <a:off x="268288" y="169863"/>
            <a:ext cx="783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0000FF"/>
              </a:buClr>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lr>
                <a:srgbClr val="FF0000"/>
              </a:buClr>
              <a:buFont typeface="Arial" charset="0"/>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lr>
                <a:srgbClr val="FF6600"/>
              </a:buClr>
              <a:buFont typeface="Arial" charset="0"/>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accent2"/>
              </a:buClr>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9pPr>
          </a:lstStyle>
          <a:p>
            <a:pPr eaLnBrk="1" hangingPunct="1">
              <a:spcBef>
                <a:spcPct val="0"/>
              </a:spcBef>
              <a:buClrTx/>
              <a:buFontTx/>
              <a:buNone/>
            </a:pPr>
            <a:r>
              <a:rPr lang="en-US" altLang="ja-JP" sz="2800">
                <a:solidFill>
                  <a:schemeClr val="accent2"/>
                </a:solidFill>
              </a:rPr>
              <a:t> 2. </a:t>
            </a:r>
            <a:r>
              <a:rPr kumimoji="0" lang="en-US" altLang="ja-JP" sz="2800">
                <a:solidFill>
                  <a:srgbClr val="003399"/>
                </a:solidFill>
              </a:rPr>
              <a:t>What is Training Roadmap?</a:t>
            </a:r>
            <a:endParaRPr kumimoji="0" lang="ja-JP" altLang="en-US" sz="2800">
              <a:solidFill>
                <a:srgbClr val="003399"/>
              </a:solidFill>
            </a:endParaRPr>
          </a:p>
        </p:txBody>
      </p:sp>
    </p:spTree>
    <p:extLst>
      <p:ext uri="{BB962C8B-B14F-4D97-AF65-F5344CB8AC3E}">
        <p14:creationId xmlns:p14="http://schemas.microsoft.com/office/powerpoint/2010/main" val="3279498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260351"/>
            <a:ext cx="7127875" cy="360337"/>
          </a:xfrm>
        </p:spPr>
        <p:txBody>
          <a:bodyPr/>
          <a:lstStyle/>
          <a:p>
            <a:r>
              <a:rPr kumimoji="1" lang="en-US" altLang="ja-JP" sz="2800" dirty="0" smtClean="0"/>
              <a:t>Relationship to Training Road Map</a:t>
            </a:r>
            <a:endParaRPr kumimoji="1" lang="ja-JP" altLang="en-US" sz="2800" dirty="0"/>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41" y="692696"/>
            <a:ext cx="8715375" cy="313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40" y="4221088"/>
            <a:ext cx="8715375"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下矢印 7"/>
          <p:cNvSpPr/>
          <p:nvPr/>
        </p:nvSpPr>
        <p:spPr>
          <a:xfrm>
            <a:off x="1476426" y="3858001"/>
            <a:ext cx="242316" cy="396044"/>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テキスト ボックス 8"/>
          <p:cNvSpPr txBox="1"/>
          <p:nvPr/>
        </p:nvSpPr>
        <p:spPr>
          <a:xfrm>
            <a:off x="395536" y="6237312"/>
            <a:ext cx="5929273" cy="523220"/>
          </a:xfrm>
          <a:prstGeom prst="rect">
            <a:avLst/>
          </a:prstGeom>
          <a:noFill/>
        </p:spPr>
        <p:txBody>
          <a:bodyPr wrap="square" rtlCol="0">
            <a:spAutoFit/>
          </a:bodyPr>
          <a:lstStyle/>
          <a:p>
            <a:r>
              <a:rPr lang="en-US" altLang="ja-JP" sz="1400" dirty="0"/>
              <a:t>Each subject consists of 90 minutes x 15 units.</a:t>
            </a:r>
          </a:p>
          <a:p>
            <a:r>
              <a:rPr lang="en-US" altLang="ja-JP" sz="1400" dirty="0" smtClean="0"/>
              <a:t>1 </a:t>
            </a:r>
            <a:r>
              <a:rPr lang="en-US" altLang="ja-JP" sz="1400" dirty="0"/>
              <a:t>unit will be implemented in a week </a:t>
            </a:r>
            <a:r>
              <a:rPr lang="en-US" altLang="ja-JP" sz="1400" dirty="0" smtClean="0"/>
              <a:t>half </a:t>
            </a:r>
            <a:r>
              <a:rPr lang="en-US" altLang="ja-JP" sz="1400" dirty="0"/>
              <a:t>a </a:t>
            </a:r>
            <a:r>
              <a:rPr lang="en-US" altLang="ja-JP" sz="1400" dirty="0" smtClean="0"/>
              <a:t>year to </a:t>
            </a:r>
            <a:r>
              <a:rPr lang="en-US" altLang="ja-JP" sz="1400" dirty="0"/>
              <a:t>finish 1 </a:t>
            </a:r>
            <a:r>
              <a:rPr lang="en-US" altLang="ja-JP" sz="1400" dirty="0" smtClean="0"/>
              <a:t>subject</a:t>
            </a:r>
            <a:endParaRPr kumimoji="1" lang="ja-JP" altLang="en-US" sz="1400" dirty="0"/>
          </a:p>
        </p:txBody>
      </p:sp>
      <p:sp>
        <p:nvSpPr>
          <p:cNvPr id="10" name="角丸四角形 9"/>
          <p:cNvSpPr/>
          <p:nvPr/>
        </p:nvSpPr>
        <p:spPr>
          <a:xfrm>
            <a:off x="1378709" y="5517232"/>
            <a:ext cx="1368152" cy="21602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214567620"/>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7" y="4819650"/>
            <a:ext cx="8973469"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endParaRPr kumimoji="1" lang="ja-JP" altLang="en-US"/>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624"/>
            <a:ext cx="9144000" cy="568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フローチャート : せん孔テープ 3"/>
          <p:cNvSpPr/>
          <p:nvPr/>
        </p:nvSpPr>
        <p:spPr>
          <a:xfrm>
            <a:off x="35496" y="5517232"/>
            <a:ext cx="9001000" cy="609626"/>
          </a:xfrm>
          <a:prstGeom prst="flowChartPunchedTap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角丸四角形 5"/>
          <p:cNvSpPr/>
          <p:nvPr/>
        </p:nvSpPr>
        <p:spPr>
          <a:xfrm>
            <a:off x="4355976" y="335351"/>
            <a:ext cx="1368152" cy="14401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テキスト ボックス 2"/>
          <p:cNvSpPr txBox="1"/>
          <p:nvPr/>
        </p:nvSpPr>
        <p:spPr>
          <a:xfrm>
            <a:off x="1187624" y="110035"/>
            <a:ext cx="2018501" cy="369332"/>
          </a:xfrm>
          <a:prstGeom prst="rect">
            <a:avLst/>
          </a:prstGeom>
          <a:noFill/>
          <a:ln>
            <a:solidFill>
              <a:schemeClr val="bg1"/>
            </a:solidFill>
          </a:ln>
        </p:spPr>
        <p:txBody>
          <a:bodyPr wrap="none" rtlCol="0">
            <a:spAutoFit/>
          </a:bodyPr>
          <a:lstStyle/>
          <a:p>
            <a:r>
              <a:rPr kumimoji="1" lang="en-US" altLang="ja-JP" dirty="0" smtClean="0">
                <a:solidFill>
                  <a:schemeClr val="bg1"/>
                </a:solidFill>
              </a:rPr>
              <a:t>Model Curriculum</a:t>
            </a:r>
            <a:endParaRPr kumimoji="1" lang="ja-JP" altLang="en-US" dirty="0">
              <a:solidFill>
                <a:schemeClr val="bg1"/>
              </a:solidFill>
            </a:endParaRPr>
          </a:p>
        </p:txBody>
      </p:sp>
    </p:spTree>
    <p:extLst>
      <p:ext uri="{BB962C8B-B14F-4D97-AF65-F5344CB8AC3E}">
        <p14:creationId xmlns:p14="http://schemas.microsoft.com/office/powerpoint/2010/main" val="1232646361"/>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624"/>
            <a:ext cx="8784976" cy="6768752"/>
          </a:xfrm>
          <a:prstGeom prst="rect">
            <a:avLst/>
          </a:prstGeom>
          <a:solidFill>
            <a:srgbClr val="FFFFCC"/>
          </a:solidFill>
          <a:ln>
            <a:solidFill>
              <a:schemeClr val="accent1"/>
            </a:solidFill>
          </a:ln>
          <a:effectLst/>
        </p:spPr>
      </p:pic>
      <p:cxnSp>
        <p:nvCxnSpPr>
          <p:cNvPr id="4" name="直線コネクタ 3"/>
          <p:cNvCxnSpPr/>
          <p:nvPr/>
        </p:nvCxnSpPr>
        <p:spPr>
          <a:xfrm>
            <a:off x="755576" y="836712"/>
            <a:ext cx="2448272" cy="0"/>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p:cNvCxnSpPr/>
          <p:nvPr/>
        </p:nvCxnSpPr>
        <p:spPr>
          <a:xfrm>
            <a:off x="683568" y="2348880"/>
            <a:ext cx="2088232" cy="0"/>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a:off x="683568" y="3861048"/>
            <a:ext cx="18002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1727684" y="293900"/>
            <a:ext cx="6012668"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31192045"/>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ctrTitle"/>
          </p:nvPr>
        </p:nvSpPr>
        <p:spPr>
          <a:xfrm>
            <a:off x="1187450" y="1958975"/>
            <a:ext cx="7091363" cy="1325563"/>
          </a:xfrm>
        </p:spPr>
        <p:txBody>
          <a:bodyPr/>
          <a:lstStyle/>
          <a:p>
            <a:pPr algn="ctr"/>
            <a:r>
              <a:rPr lang="en-US" altLang="ja-JP" dirty="0" smtClean="0"/>
              <a:t>Concept </a:t>
            </a:r>
            <a:br>
              <a:rPr lang="en-US" altLang="ja-JP" dirty="0" smtClean="0"/>
            </a:br>
            <a:r>
              <a:rPr lang="en-US" altLang="ja-JP" dirty="0" smtClean="0"/>
              <a:t>of </a:t>
            </a:r>
            <a:br>
              <a:rPr lang="en-US" altLang="ja-JP" dirty="0" smtClean="0"/>
            </a:br>
            <a:r>
              <a:rPr lang="en-US" altLang="ja-JP" dirty="0" smtClean="0"/>
              <a:t>Competency Development</a:t>
            </a:r>
            <a:endParaRPr lang="ja-JP" altLang="en-US" dirty="0" smtClean="0"/>
          </a:p>
        </p:txBody>
      </p:sp>
      <p:sp>
        <p:nvSpPr>
          <p:cNvPr id="44035" name="サブタイトル 2"/>
          <p:cNvSpPr>
            <a:spLocks noGrp="1"/>
          </p:cNvSpPr>
          <p:nvPr>
            <p:ph type="subTitle" idx="1"/>
          </p:nvPr>
        </p:nvSpPr>
        <p:spPr/>
        <p:txBody>
          <a:bodyPr/>
          <a:lstStyle/>
          <a:p>
            <a:endParaRPr lang="ja-JP" altLang="en-US" smtClean="0"/>
          </a:p>
        </p:txBody>
      </p:sp>
    </p:spTree>
    <p:extLst>
      <p:ext uri="{BB962C8B-B14F-4D97-AF65-F5344CB8AC3E}">
        <p14:creationId xmlns:p14="http://schemas.microsoft.com/office/powerpoint/2010/main" val="2515175630"/>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800" dirty="0" smtClean="0"/>
              <a:t>What is Competency/competence?</a:t>
            </a:r>
            <a:endParaRPr kumimoji="1" lang="ja-JP" altLang="en-US" sz="2800" dirty="0"/>
          </a:p>
        </p:txBody>
      </p:sp>
      <p:sp>
        <p:nvSpPr>
          <p:cNvPr id="3" name="テキスト ボックス 2"/>
          <p:cNvSpPr txBox="1"/>
          <p:nvPr/>
        </p:nvSpPr>
        <p:spPr>
          <a:xfrm>
            <a:off x="335051" y="2023680"/>
            <a:ext cx="8053373" cy="1200329"/>
          </a:xfrm>
          <a:prstGeom prst="rect">
            <a:avLst/>
          </a:prstGeom>
          <a:noFill/>
        </p:spPr>
        <p:txBody>
          <a:bodyPr wrap="square" rtlCol="0">
            <a:spAutoFit/>
          </a:bodyPr>
          <a:lstStyle/>
          <a:p>
            <a:r>
              <a:rPr lang="en-US" altLang="ja-JP" dirty="0" smtClean="0"/>
              <a:t>Wikipedia:</a:t>
            </a:r>
            <a:endParaRPr lang="en-US" altLang="ja-JP" b="1" dirty="0" smtClean="0"/>
          </a:p>
          <a:p>
            <a:r>
              <a:rPr lang="en-US" altLang="ja-JP" b="1" dirty="0" smtClean="0"/>
              <a:t>Competence</a:t>
            </a:r>
            <a:r>
              <a:rPr lang="en-US" altLang="ja-JP" dirty="0" smtClean="0"/>
              <a:t> </a:t>
            </a:r>
            <a:r>
              <a:rPr lang="en-US" altLang="ja-JP" dirty="0"/>
              <a:t>is the ability of an individual to do a job </a:t>
            </a:r>
            <a:r>
              <a:rPr lang="en-US" altLang="ja-JP" dirty="0" smtClean="0"/>
              <a:t>properly.</a:t>
            </a:r>
            <a:endParaRPr lang="en-US" altLang="ja-JP" dirty="0"/>
          </a:p>
          <a:p>
            <a:r>
              <a:rPr lang="en-US" altLang="ja-JP" dirty="0"/>
              <a:t>Combination of practical and theoretical </a:t>
            </a:r>
            <a:r>
              <a:rPr lang="en-US" altLang="ja-JP" dirty="0">
                <a:solidFill>
                  <a:srgbClr val="FF0000"/>
                </a:solidFill>
              </a:rPr>
              <a:t>knowledge,</a:t>
            </a:r>
            <a:r>
              <a:rPr lang="en-US" altLang="ja-JP" dirty="0"/>
              <a:t> cognitive </a:t>
            </a:r>
            <a:r>
              <a:rPr lang="en-US" altLang="ja-JP" dirty="0">
                <a:solidFill>
                  <a:srgbClr val="FF0000"/>
                </a:solidFill>
              </a:rPr>
              <a:t>skills</a:t>
            </a:r>
            <a:r>
              <a:rPr lang="en-US" altLang="ja-JP" dirty="0"/>
              <a:t>, </a:t>
            </a:r>
            <a:r>
              <a:rPr lang="en-US" altLang="ja-JP" dirty="0">
                <a:solidFill>
                  <a:srgbClr val="FF0000"/>
                </a:solidFill>
              </a:rPr>
              <a:t>behavior</a:t>
            </a:r>
            <a:r>
              <a:rPr lang="en-US" altLang="ja-JP" dirty="0"/>
              <a:t> and values used to improve </a:t>
            </a:r>
            <a:r>
              <a:rPr lang="en-US" altLang="ja-JP" dirty="0" smtClean="0"/>
              <a:t>performance</a:t>
            </a:r>
            <a:endParaRPr kumimoji="1" lang="en-US" altLang="ja-JP" dirty="0" smtClean="0"/>
          </a:p>
        </p:txBody>
      </p:sp>
      <p:sp>
        <p:nvSpPr>
          <p:cNvPr id="7" name="テキスト ボックス 6"/>
          <p:cNvSpPr txBox="1"/>
          <p:nvPr/>
        </p:nvSpPr>
        <p:spPr>
          <a:xfrm>
            <a:off x="381425" y="3356992"/>
            <a:ext cx="7596951" cy="646331"/>
          </a:xfrm>
          <a:prstGeom prst="rect">
            <a:avLst/>
          </a:prstGeom>
          <a:noFill/>
        </p:spPr>
        <p:txBody>
          <a:bodyPr wrap="none" rtlCol="0">
            <a:spAutoFit/>
          </a:bodyPr>
          <a:lstStyle/>
          <a:p>
            <a:r>
              <a:rPr lang="en-US" altLang="ja-JP" dirty="0" smtClean="0"/>
              <a:t>Competency </a:t>
            </a:r>
            <a:r>
              <a:rPr lang="en-US" altLang="ja-JP" dirty="0"/>
              <a:t>might include </a:t>
            </a:r>
            <a:r>
              <a:rPr lang="en-US" altLang="ja-JP" dirty="0">
                <a:solidFill>
                  <a:srgbClr val="FF0000"/>
                </a:solidFill>
              </a:rPr>
              <a:t>systems thinking </a:t>
            </a:r>
            <a:r>
              <a:rPr lang="en-US" altLang="ja-JP" dirty="0" smtClean="0"/>
              <a:t>and  </a:t>
            </a:r>
            <a:r>
              <a:rPr lang="en-US" altLang="ja-JP" dirty="0">
                <a:solidFill>
                  <a:srgbClr val="FF0000"/>
                </a:solidFill>
              </a:rPr>
              <a:t>emotional intelligence</a:t>
            </a:r>
            <a:r>
              <a:rPr lang="en-US" altLang="ja-JP" dirty="0"/>
              <a:t>, </a:t>
            </a:r>
            <a:endParaRPr lang="en-US" altLang="ja-JP" dirty="0" smtClean="0"/>
          </a:p>
          <a:p>
            <a:r>
              <a:rPr lang="en-US" altLang="ja-JP" dirty="0" smtClean="0"/>
              <a:t>and </a:t>
            </a:r>
            <a:r>
              <a:rPr lang="en-US" altLang="ja-JP" dirty="0" smtClean="0">
                <a:solidFill>
                  <a:srgbClr val="FF0000"/>
                </a:solidFill>
              </a:rPr>
              <a:t>soft skills </a:t>
            </a:r>
            <a:r>
              <a:rPr lang="en-US" altLang="ja-JP" dirty="0">
                <a:solidFill>
                  <a:srgbClr val="FF0000"/>
                </a:solidFill>
              </a:rPr>
              <a:t>in influence and negotiation</a:t>
            </a:r>
            <a:r>
              <a:rPr lang="en-US" altLang="ja-JP" dirty="0" smtClean="0"/>
              <a:t>.</a:t>
            </a:r>
            <a:endParaRPr lang="en-US" altLang="ja-JP" dirty="0"/>
          </a:p>
        </p:txBody>
      </p:sp>
      <p:sp>
        <p:nvSpPr>
          <p:cNvPr id="8" name="テキスト ボックス 7"/>
          <p:cNvSpPr txBox="1"/>
          <p:nvPr/>
        </p:nvSpPr>
        <p:spPr>
          <a:xfrm>
            <a:off x="335051" y="1412776"/>
            <a:ext cx="5746125" cy="646331"/>
          </a:xfrm>
          <a:prstGeom prst="rect">
            <a:avLst/>
          </a:prstGeom>
          <a:noFill/>
        </p:spPr>
        <p:txBody>
          <a:bodyPr wrap="none" rtlCol="0">
            <a:spAutoFit/>
          </a:bodyPr>
          <a:lstStyle/>
          <a:p>
            <a:r>
              <a:rPr lang="en-US" altLang="ja-JP" dirty="0" smtClean="0"/>
              <a:t>Oxford:</a:t>
            </a:r>
          </a:p>
          <a:p>
            <a:r>
              <a:rPr lang="en-US" altLang="ja-JP" dirty="0" smtClean="0"/>
              <a:t>The </a:t>
            </a:r>
            <a:r>
              <a:rPr lang="en-US" altLang="ja-JP" dirty="0"/>
              <a:t>ability to do something </a:t>
            </a:r>
            <a:r>
              <a:rPr lang="en-US" altLang="ja-JP" dirty="0">
                <a:solidFill>
                  <a:srgbClr val="FF0000"/>
                </a:solidFill>
              </a:rPr>
              <a:t>successfully or </a:t>
            </a:r>
            <a:r>
              <a:rPr lang="en-US" altLang="ja-JP" dirty="0" smtClean="0">
                <a:solidFill>
                  <a:srgbClr val="FF0000"/>
                </a:solidFill>
              </a:rPr>
              <a:t>efficiently</a:t>
            </a:r>
            <a:endParaRPr kumimoji="1" lang="en-US" altLang="ja-JP" dirty="0" smtClean="0">
              <a:solidFill>
                <a:srgbClr val="FF0000"/>
              </a:solidFill>
            </a:endParaRPr>
          </a:p>
        </p:txBody>
      </p:sp>
      <p:sp>
        <p:nvSpPr>
          <p:cNvPr id="9" name="テキスト ボックス 8"/>
          <p:cNvSpPr txBox="1"/>
          <p:nvPr/>
        </p:nvSpPr>
        <p:spPr>
          <a:xfrm>
            <a:off x="453754" y="4365104"/>
            <a:ext cx="7609776" cy="923330"/>
          </a:xfrm>
          <a:prstGeom prst="rect">
            <a:avLst/>
          </a:prstGeom>
          <a:noFill/>
          <a:ln>
            <a:solidFill>
              <a:srgbClr val="00B0F0"/>
            </a:solidFill>
          </a:ln>
        </p:spPr>
        <p:txBody>
          <a:bodyPr wrap="none" rtlCol="0">
            <a:spAutoFit/>
          </a:bodyPr>
          <a:lstStyle/>
          <a:p>
            <a:r>
              <a:rPr lang="en-US" altLang="ja-JP" dirty="0" smtClean="0">
                <a:solidFill>
                  <a:srgbClr val="FF0000"/>
                </a:solidFill>
              </a:rPr>
              <a:t>Soft Skill: </a:t>
            </a:r>
            <a:r>
              <a:rPr lang="en-US" altLang="ja-JP" dirty="0" smtClean="0"/>
              <a:t>Communication, Language, Leadership, Facilitation</a:t>
            </a:r>
          </a:p>
          <a:p>
            <a:r>
              <a:rPr lang="en-US" altLang="ja-JP" dirty="0"/>
              <a:t>the cluster of personality traits, social graces, communication, language, </a:t>
            </a:r>
            <a:endParaRPr lang="en-US" altLang="ja-JP" dirty="0" smtClean="0"/>
          </a:p>
          <a:p>
            <a:r>
              <a:rPr lang="en-US" altLang="ja-JP" dirty="0" smtClean="0"/>
              <a:t>personal </a:t>
            </a:r>
            <a:r>
              <a:rPr lang="en-US" altLang="ja-JP" dirty="0"/>
              <a:t>habits, interpersonal skills, managing people, leadership</a:t>
            </a:r>
          </a:p>
        </p:txBody>
      </p:sp>
      <p:sp>
        <p:nvSpPr>
          <p:cNvPr id="10" name="テキスト ボックス 9"/>
          <p:cNvSpPr txBox="1"/>
          <p:nvPr/>
        </p:nvSpPr>
        <p:spPr>
          <a:xfrm>
            <a:off x="539552" y="5871229"/>
            <a:ext cx="6032421" cy="646331"/>
          </a:xfrm>
          <a:prstGeom prst="rect">
            <a:avLst/>
          </a:prstGeom>
          <a:noFill/>
          <a:ln>
            <a:solidFill>
              <a:srgbClr val="00B0F0"/>
            </a:solidFill>
          </a:ln>
        </p:spPr>
        <p:txBody>
          <a:bodyPr wrap="none" rtlCol="0">
            <a:spAutoFit/>
          </a:bodyPr>
          <a:lstStyle/>
          <a:p>
            <a:r>
              <a:rPr lang="en-US" altLang="ja-JP" dirty="0" smtClean="0">
                <a:solidFill>
                  <a:srgbClr val="FF0000"/>
                </a:solidFill>
              </a:rPr>
              <a:t>Hard Skill: </a:t>
            </a:r>
            <a:r>
              <a:rPr lang="en-US" altLang="ja-JP" dirty="0" smtClean="0"/>
              <a:t>generally </a:t>
            </a:r>
            <a:r>
              <a:rPr lang="en-US" altLang="ja-JP" dirty="0"/>
              <a:t>easily quantifiable and measurable </a:t>
            </a:r>
            <a:endParaRPr lang="en-US" altLang="ja-JP" dirty="0" smtClean="0"/>
          </a:p>
          <a:p>
            <a:r>
              <a:rPr lang="en-US" altLang="ja-JP" dirty="0" smtClean="0"/>
              <a:t> </a:t>
            </a:r>
            <a:r>
              <a:rPr lang="en-US" altLang="ja-JP" dirty="0"/>
              <a:t>software knowledge, basic plumbing </a:t>
            </a:r>
            <a:r>
              <a:rPr lang="en-US" altLang="ja-JP" dirty="0" smtClean="0"/>
              <a:t>skills</a:t>
            </a:r>
            <a:endParaRPr lang="en-US" altLang="ja-JP" dirty="0"/>
          </a:p>
        </p:txBody>
      </p:sp>
      <p:sp>
        <p:nvSpPr>
          <p:cNvPr id="5" name="テキスト ボックス 4"/>
          <p:cNvSpPr txBox="1"/>
          <p:nvPr/>
        </p:nvSpPr>
        <p:spPr>
          <a:xfrm>
            <a:off x="3281227" y="5326534"/>
            <a:ext cx="492443" cy="461665"/>
          </a:xfrm>
          <a:prstGeom prst="rect">
            <a:avLst/>
          </a:prstGeom>
          <a:noFill/>
        </p:spPr>
        <p:txBody>
          <a:bodyPr wrap="none" rtlCol="0">
            <a:spAutoFit/>
          </a:bodyPr>
          <a:lstStyle/>
          <a:p>
            <a:r>
              <a:rPr kumimoji="1" lang="en-US" altLang="ja-JP" sz="2400" dirty="0" smtClean="0">
                <a:solidFill>
                  <a:schemeClr val="accent2"/>
                </a:solidFill>
              </a:rPr>
              <a:t>vs</a:t>
            </a:r>
            <a:endParaRPr kumimoji="1" lang="ja-JP" altLang="en-US" sz="2400" dirty="0">
              <a:solidFill>
                <a:schemeClr val="accent2"/>
              </a:solidFill>
            </a:endParaRPr>
          </a:p>
        </p:txBody>
      </p:sp>
    </p:spTree>
    <p:extLst>
      <p:ext uri="{BB962C8B-B14F-4D97-AF65-F5344CB8AC3E}">
        <p14:creationId xmlns:p14="http://schemas.microsoft.com/office/powerpoint/2010/main" val="64788834"/>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ctrTitle"/>
          </p:nvPr>
        </p:nvSpPr>
        <p:spPr>
          <a:xfrm>
            <a:off x="1187450" y="1958975"/>
            <a:ext cx="7091363" cy="1325563"/>
          </a:xfrm>
        </p:spPr>
        <p:txBody>
          <a:bodyPr/>
          <a:lstStyle/>
          <a:p>
            <a:r>
              <a:rPr lang="en-US" altLang="ja-JP" dirty="0" smtClean="0"/>
              <a:t>Concept of Evaluation of </a:t>
            </a:r>
            <a:br>
              <a:rPr lang="en-US" altLang="ja-JP" dirty="0" smtClean="0"/>
            </a:br>
            <a:r>
              <a:rPr lang="en-US" altLang="ja-JP" dirty="0" smtClean="0"/>
              <a:t>IT Human Resource</a:t>
            </a:r>
            <a:endParaRPr lang="ja-JP" altLang="en-US" dirty="0" smtClean="0"/>
          </a:p>
        </p:txBody>
      </p:sp>
      <p:sp>
        <p:nvSpPr>
          <p:cNvPr id="44035" name="サブタイトル 2"/>
          <p:cNvSpPr>
            <a:spLocks noGrp="1"/>
          </p:cNvSpPr>
          <p:nvPr>
            <p:ph type="subTitle" idx="1"/>
          </p:nvPr>
        </p:nvSpPr>
        <p:spPr/>
        <p:txBody>
          <a:bodyPr/>
          <a:lstStyle/>
          <a:p>
            <a:endParaRPr lang="ja-JP" altLang="en-US" smtClean="0"/>
          </a:p>
        </p:txBody>
      </p:sp>
    </p:spTree>
    <p:extLst>
      <p:ext uri="{BB962C8B-B14F-4D97-AF65-F5344CB8AC3E}">
        <p14:creationId xmlns:p14="http://schemas.microsoft.com/office/powerpoint/2010/main" val="3211756750"/>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611188" y="1484313"/>
          <a:ext cx="6226175" cy="4510087"/>
        </p:xfrm>
        <a:graphic>
          <a:graphicData uri="http://schemas.openxmlformats.org/presentationml/2006/ole">
            <mc:AlternateContent xmlns:mc="http://schemas.openxmlformats.org/markup-compatibility/2006">
              <mc:Choice xmlns:v="urn:schemas-microsoft-com:vml" Requires="v">
                <p:oleObj spid="_x0000_s1051" name="ﾛｰﾀｽ ﾌﾘｰﾗﾝｽ 2001 ｵﾌﾞｼﾞｪｸﾄ" r:id="rId4" imgW="7173913" imgH="3852863" progId="FLW3Drawing">
                  <p:embed/>
                </p:oleObj>
              </mc:Choice>
              <mc:Fallback>
                <p:oleObj name="ﾛｰﾀｽ ﾌﾘｰﾗﾝｽ 2001 ｵﾌﾞｼﾞｪｸﾄ" r:id="rId4" imgW="7173913" imgH="3852863" progId="FLW3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484313"/>
                        <a:ext cx="6226175"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7" name="Rectangle 13"/>
          <p:cNvSpPr>
            <a:spLocks noChangeArrowheads="1"/>
          </p:cNvSpPr>
          <p:nvPr/>
        </p:nvSpPr>
        <p:spPr bwMode="auto">
          <a:xfrm>
            <a:off x="368300" y="476250"/>
            <a:ext cx="82296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ct val="90000"/>
              </a:lnSpc>
            </a:pPr>
            <a:r>
              <a:rPr lang="en-US" altLang="ja-JP" sz="2800">
                <a:solidFill>
                  <a:srgbClr val="002060"/>
                </a:solidFill>
              </a:rPr>
              <a:t>Competency Model</a:t>
            </a:r>
            <a:endParaRPr lang="ja-JP" altLang="en-US" sz="2800">
              <a:solidFill>
                <a:srgbClr val="002060"/>
              </a:solidFill>
            </a:endParaRPr>
          </a:p>
        </p:txBody>
      </p:sp>
      <p:sp>
        <p:nvSpPr>
          <p:cNvPr id="47108" name="Text Box 5"/>
          <p:cNvSpPr txBox="1">
            <a:spLocks noChangeArrowheads="1"/>
          </p:cNvSpPr>
          <p:nvPr/>
        </p:nvSpPr>
        <p:spPr bwMode="auto">
          <a:xfrm>
            <a:off x="5496524" y="5949280"/>
            <a:ext cx="36215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400" b="1" dirty="0">
                <a:latin typeface="Times New Roman" pitchFamily="18" charset="0"/>
              </a:rPr>
              <a:t>Evaluation thru </a:t>
            </a:r>
            <a:r>
              <a:rPr lang="en-US" altLang="ja-JP" sz="2400" b="1" dirty="0" smtClean="0">
                <a:latin typeface="Times New Roman" pitchFamily="18" charset="0"/>
              </a:rPr>
              <a:t>Interview</a:t>
            </a:r>
          </a:p>
          <a:p>
            <a:pPr algn="ctr" eaLnBrk="1" hangingPunct="1"/>
            <a:r>
              <a:rPr lang="en-US" altLang="ja-JP" sz="2400" b="1" dirty="0" smtClean="0">
                <a:latin typeface="Times New Roman" pitchFamily="18" charset="0"/>
              </a:rPr>
              <a:t>(Soft Skill)</a:t>
            </a:r>
            <a:endParaRPr lang="en-US" altLang="ja-JP" sz="2400" b="1" dirty="0">
              <a:latin typeface="Times New Roman" pitchFamily="18" charset="0"/>
            </a:endParaRPr>
          </a:p>
        </p:txBody>
      </p:sp>
      <p:sp>
        <p:nvSpPr>
          <p:cNvPr id="47109" name="Text Box 5"/>
          <p:cNvSpPr txBox="1">
            <a:spLocks noChangeArrowheads="1"/>
          </p:cNvSpPr>
          <p:nvPr/>
        </p:nvSpPr>
        <p:spPr bwMode="auto">
          <a:xfrm>
            <a:off x="5684075" y="1484784"/>
            <a:ext cx="32464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400" b="1" dirty="0">
                <a:latin typeface="Times New Roman" pitchFamily="18" charset="0"/>
              </a:rPr>
              <a:t>Evaluation thru </a:t>
            </a:r>
            <a:r>
              <a:rPr lang="en-US" altLang="ja-JP" sz="2400" b="1" dirty="0" smtClean="0">
                <a:latin typeface="Times New Roman" pitchFamily="18" charset="0"/>
              </a:rPr>
              <a:t>Exams</a:t>
            </a:r>
          </a:p>
          <a:p>
            <a:pPr algn="ctr" eaLnBrk="1" hangingPunct="1"/>
            <a:r>
              <a:rPr lang="en-US" altLang="ja-JP" sz="2400" b="1" dirty="0" smtClean="0">
                <a:latin typeface="Times New Roman" pitchFamily="18" charset="0"/>
              </a:rPr>
              <a:t>(Hard Skill)</a:t>
            </a:r>
            <a:endParaRPr lang="en-US" altLang="ja-JP" sz="2400" b="1" dirty="0">
              <a:latin typeface="Times New Roman" pitchFamily="18" charset="0"/>
            </a:endParaRPr>
          </a:p>
        </p:txBody>
      </p:sp>
      <p:sp>
        <p:nvSpPr>
          <p:cNvPr id="2" name="上下矢印 1"/>
          <p:cNvSpPr/>
          <p:nvPr/>
        </p:nvSpPr>
        <p:spPr>
          <a:xfrm>
            <a:off x="7282656" y="2306332"/>
            <a:ext cx="484188" cy="3455987"/>
          </a:xfrm>
          <a:prstGeom prst="upDown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Tree>
    <p:extLst>
      <p:ext uri="{BB962C8B-B14F-4D97-AF65-F5344CB8AC3E}">
        <p14:creationId xmlns:p14="http://schemas.microsoft.com/office/powerpoint/2010/main" val="3604413046"/>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Grp="1" noChangeAspect="1"/>
          </p:cNvGraphicFramePr>
          <p:nvPr>
            <p:ph sz="half" idx="2"/>
          </p:nvPr>
        </p:nvGraphicFramePr>
        <p:xfrm>
          <a:off x="-19050" y="620713"/>
          <a:ext cx="9251950" cy="6234112"/>
        </p:xfrm>
        <a:graphic>
          <a:graphicData uri="http://schemas.openxmlformats.org/presentationml/2006/ole">
            <mc:AlternateContent xmlns:mc="http://schemas.openxmlformats.org/markup-compatibility/2006">
              <mc:Choice xmlns:v="urn:schemas-microsoft-com:vml" Requires="v">
                <p:oleObj spid="_x0000_s2075" r:id="rId5" imgW="9254530" imgH="6230652" progId="Excel.Chart.8">
                  <p:embed/>
                </p:oleObj>
              </mc:Choice>
              <mc:Fallback>
                <p:oleObj r:id="rId5" imgW="9254530" imgH="6230652" progId="Excel.Char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620713"/>
                        <a:ext cx="925195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8371" name="Picture 3" descr="values"/>
          <p:cNvPicPr>
            <a:picLocks noGrp="1" noChangeAspect="1" noChangeArrowheads="1"/>
          </p:cNvPicPr>
          <p:nvPr>
            <p:ph sz="half" idx="1"/>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491880" y="2867025"/>
            <a:ext cx="2097087" cy="1462088"/>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Rectangle 4"/>
          <p:cNvSpPr>
            <a:spLocks noChangeArrowheads="1"/>
          </p:cNvSpPr>
          <p:nvPr/>
        </p:nvSpPr>
        <p:spPr bwMode="white">
          <a:xfrm>
            <a:off x="3708400" y="3284538"/>
            <a:ext cx="16986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lnSpc>
                <a:spcPct val="90000"/>
              </a:lnSpc>
            </a:pPr>
            <a:r>
              <a:rPr lang="en-US" altLang="ja-JP" sz="2000">
                <a:solidFill>
                  <a:srgbClr val="FFFF00"/>
                </a:solidFill>
              </a:rPr>
              <a:t>Core</a:t>
            </a:r>
            <a:br>
              <a:rPr lang="en-US" altLang="ja-JP" sz="2000">
                <a:solidFill>
                  <a:srgbClr val="FFFF00"/>
                </a:solidFill>
              </a:rPr>
            </a:br>
            <a:r>
              <a:rPr lang="en-US" altLang="ja-JP" sz="2000">
                <a:solidFill>
                  <a:srgbClr val="FFFF00"/>
                </a:solidFill>
              </a:rPr>
              <a:t>Competency</a:t>
            </a:r>
          </a:p>
        </p:txBody>
      </p:sp>
      <p:sp>
        <p:nvSpPr>
          <p:cNvPr id="46085" name="Rectangle 8"/>
          <p:cNvSpPr>
            <a:spLocks noChangeArrowheads="1"/>
          </p:cNvSpPr>
          <p:nvPr/>
        </p:nvSpPr>
        <p:spPr bwMode="black">
          <a:xfrm>
            <a:off x="153988" y="6502400"/>
            <a:ext cx="10064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en-US" altLang="en-US" sz="1000"/>
              <a:t>10</a:t>
            </a:r>
          </a:p>
        </p:txBody>
      </p:sp>
      <p:sp>
        <p:nvSpPr>
          <p:cNvPr id="46086" name="Rectangle 9"/>
          <p:cNvSpPr>
            <a:spLocks noChangeArrowheads="1"/>
          </p:cNvSpPr>
          <p:nvPr/>
        </p:nvSpPr>
        <p:spPr bwMode="white">
          <a:xfrm>
            <a:off x="2927350" y="1196975"/>
            <a:ext cx="1901825"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10000"/>
              </a:spcBef>
              <a:spcAft>
                <a:spcPct val="10000"/>
              </a:spcAft>
              <a:buClr>
                <a:schemeClr val="tx2"/>
              </a:buClr>
            </a:pPr>
            <a:r>
              <a:rPr lang="en-US" altLang="ja-JP" sz="2000" dirty="0">
                <a:solidFill>
                  <a:srgbClr val="FF0000"/>
                </a:solidFill>
                <a:latin typeface="Times New Roman" pitchFamily="18" charset="0"/>
              </a:rPr>
              <a:t>Passion for </a:t>
            </a:r>
          </a:p>
          <a:p>
            <a:pPr algn="ctr" eaLnBrk="1" hangingPunct="1">
              <a:spcBef>
                <a:spcPct val="10000"/>
              </a:spcBef>
              <a:spcAft>
                <a:spcPct val="10000"/>
              </a:spcAft>
              <a:buClr>
                <a:schemeClr val="tx2"/>
              </a:buClr>
            </a:pPr>
            <a:r>
              <a:rPr lang="en-US" altLang="ja-JP" sz="2000" dirty="0">
                <a:solidFill>
                  <a:srgbClr val="FF0000"/>
                </a:solidFill>
                <a:latin typeface="Times New Roman" pitchFamily="18" charset="0"/>
              </a:rPr>
              <a:t>the Business</a:t>
            </a:r>
          </a:p>
        </p:txBody>
      </p:sp>
      <p:sp>
        <p:nvSpPr>
          <p:cNvPr id="46087" name="Rectangle 10"/>
          <p:cNvSpPr>
            <a:spLocks noChangeArrowheads="1"/>
          </p:cNvSpPr>
          <p:nvPr/>
        </p:nvSpPr>
        <p:spPr bwMode="white">
          <a:xfrm>
            <a:off x="4643438" y="1196975"/>
            <a:ext cx="15303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20000"/>
              </a:spcBef>
              <a:spcAft>
                <a:spcPct val="135000"/>
              </a:spcAft>
              <a:buClr>
                <a:schemeClr val="tx2"/>
              </a:buClr>
            </a:pPr>
            <a:r>
              <a:rPr lang="en-US" altLang="ja-JP" sz="2000">
                <a:solidFill>
                  <a:srgbClr val="333399"/>
                </a:solidFill>
                <a:latin typeface="Times New Roman" pitchFamily="18" charset="0"/>
              </a:rPr>
              <a:t>Adaptability</a:t>
            </a:r>
            <a:endParaRPr lang="ja-JP" altLang="en-US" sz="2000">
              <a:solidFill>
                <a:srgbClr val="333399"/>
              </a:solidFill>
              <a:latin typeface="Times New Roman" pitchFamily="18" charset="0"/>
            </a:endParaRPr>
          </a:p>
        </p:txBody>
      </p:sp>
      <p:sp>
        <p:nvSpPr>
          <p:cNvPr id="46088" name="Rectangle 11"/>
          <p:cNvSpPr>
            <a:spLocks noChangeArrowheads="1"/>
          </p:cNvSpPr>
          <p:nvPr/>
        </p:nvSpPr>
        <p:spPr bwMode="white">
          <a:xfrm>
            <a:off x="5586413" y="2217738"/>
            <a:ext cx="11747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spcAft>
                <a:spcPct val="135000"/>
              </a:spcAft>
              <a:buClr>
                <a:schemeClr val="tx2"/>
              </a:buClr>
            </a:pPr>
            <a:r>
              <a:rPr lang="en-US" altLang="ja-JP" sz="2000">
                <a:solidFill>
                  <a:srgbClr val="333399"/>
                </a:solidFill>
                <a:latin typeface="Times New Roman" pitchFamily="18" charset="0"/>
              </a:rPr>
              <a:t>Drive to Achieve</a:t>
            </a:r>
            <a:endParaRPr lang="ja-JP" altLang="en-US" sz="2000">
              <a:solidFill>
                <a:srgbClr val="333399"/>
              </a:solidFill>
              <a:latin typeface="Times New Roman" pitchFamily="18" charset="0"/>
            </a:endParaRPr>
          </a:p>
        </p:txBody>
      </p:sp>
      <p:sp>
        <p:nvSpPr>
          <p:cNvPr id="46089" name="Rectangle 12"/>
          <p:cNvSpPr>
            <a:spLocks noChangeArrowheads="1"/>
          </p:cNvSpPr>
          <p:nvPr/>
        </p:nvSpPr>
        <p:spPr bwMode="white">
          <a:xfrm>
            <a:off x="5603875" y="3490913"/>
            <a:ext cx="20478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spcAft>
                <a:spcPct val="135000"/>
              </a:spcAft>
              <a:buClr>
                <a:schemeClr val="tx2"/>
              </a:buClr>
            </a:pPr>
            <a:r>
              <a:rPr lang="en-US" altLang="ja-JP" sz="2000">
                <a:solidFill>
                  <a:srgbClr val="333399"/>
                </a:solidFill>
                <a:latin typeface="Times New Roman" pitchFamily="18" charset="0"/>
              </a:rPr>
              <a:t>Creative Problem Solving</a:t>
            </a:r>
            <a:endParaRPr lang="ja-JP" altLang="en-US" sz="2000">
              <a:solidFill>
                <a:srgbClr val="333399"/>
              </a:solidFill>
              <a:latin typeface="Times New Roman" pitchFamily="18" charset="0"/>
            </a:endParaRPr>
          </a:p>
        </p:txBody>
      </p:sp>
      <p:sp>
        <p:nvSpPr>
          <p:cNvPr id="46090" name="Rectangle 13"/>
          <p:cNvSpPr>
            <a:spLocks noChangeArrowheads="1"/>
          </p:cNvSpPr>
          <p:nvPr/>
        </p:nvSpPr>
        <p:spPr bwMode="white">
          <a:xfrm>
            <a:off x="5116294" y="4830763"/>
            <a:ext cx="18541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spcAft>
                <a:spcPct val="135000"/>
              </a:spcAft>
              <a:buClr>
                <a:schemeClr val="tx2"/>
              </a:buClr>
            </a:pPr>
            <a:r>
              <a:rPr lang="en-US" altLang="ja-JP" sz="2000" dirty="0">
                <a:solidFill>
                  <a:srgbClr val="333399"/>
                </a:solidFill>
                <a:latin typeface="Times New Roman" pitchFamily="18" charset="0"/>
              </a:rPr>
              <a:t>Trustworthiness</a:t>
            </a:r>
            <a:endParaRPr lang="ja-JP" altLang="en-US" sz="2000" dirty="0">
              <a:solidFill>
                <a:srgbClr val="333399"/>
              </a:solidFill>
              <a:latin typeface="Times New Roman" pitchFamily="18" charset="0"/>
            </a:endParaRPr>
          </a:p>
        </p:txBody>
      </p:sp>
      <p:sp>
        <p:nvSpPr>
          <p:cNvPr id="46091" name="Rectangle 14"/>
          <p:cNvSpPr>
            <a:spLocks noChangeArrowheads="1"/>
          </p:cNvSpPr>
          <p:nvPr/>
        </p:nvSpPr>
        <p:spPr bwMode="white">
          <a:xfrm>
            <a:off x="3835400" y="5048250"/>
            <a:ext cx="16160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spcAft>
                <a:spcPct val="135000"/>
              </a:spcAft>
              <a:buClr>
                <a:schemeClr val="tx2"/>
              </a:buClr>
            </a:pPr>
            <a:r>
              <a:rPr lang="en-US" altLang="ja-JP" sz="2000">
                <a:solidFill>
                  <a:srgbClr val="333399"/>
                </a:solidFill>
                <a:latin typeface="Times New Roman" pitchFamily="18" charset="0"/>
              </a:rPr>
              <a:t>Teamwork</a:t>
            </a:r>
            <a:r>
              <a:rPr lang="ja-JP" altLang="en-US" sz="2000">
                <a:solidFill>
                  <a:srgbClr val="333399"/>
                </a:solidFill>
                <a:latin typeface="Times New Roman" pitchFamily="18" charset="0"/>
              </a:rPr>
              <a:t>　</a:t>
            </a:r>
            <a:r>
              <a:rPr lang="en-US" altLang="ja-JP" sz="2000">
                <a:solidFill>
                  <a:srgbClr val="333399"/>
                </a:solidFill>
                <a:latin typeface="Times New Roman" pitchFamily="18" charset="0"/>
              </a:rPr>
              <a:t>&amp;</a:t>
            </a:r>
            <a:br>
              <a:rPr lang="en-US" altLang="ja-JP" sz="2000">
                <a:solidFill>
                  <a:srgbClr val="333399"/>
                </a:solidFill>
                <a:latin typeface="Times New Roman" pitchFamily="18" charset="0"/>
              </a:rPr>
            </a:br>
            <a:r>
              <a:rPr lang="en-US" altLang="ja-JP" sz="2000">
                <a:solidFill>
                  <a:srgbClr val="333399"/>
                </a:solidFill>
                <a:latin typeface="Times New Roman" pitchFamily="18" charset="0"/>
              </a:rPr>
              <a:t>Collaboration</a:t>
            </a:r>
            <a:endParaRPr lang="ja-JP" altLang="en-US" sz="2000">
              <a:solidFill>
                <a:srgbClr val="333399"/>
              </a:solidFill>
              <a:latin typeface="Times New Roman" pitchFamily="18" charset="0"/>
            </a:endParaRPr>
          </a:p>
        </p:txBody>
      </p:sp>
      <p:sp>
        <p:nvSpPr>
          <p:cNvPr id="46092" name="Rectangle 15"/>
          <p:cNvSpPr>
            <a:spLocks noChangeArrowheads="1"/>
          </p:cNvSpPr>
          <p:nvPr/>
        </p:nvSpPr>
        <p:spPr bwMode="white">
          <a:xfrm>
            <a:off x="2408238" y="4652963"/>
            <a:ext cx="195738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20000"/>
              </a:spcBef>
              <a:spcAft>
                <a:spcPct val="135000"/>
              </a:spcAft>
              <a:buClr>
                <a:schemeClr val="tx2"/>
              </a:buClr>
            </a:pPr>
            <a:r>
              <a:rPr lang="en-US" altLang="ja-JP" sz="2000">
                <a:solidFill>
                  <a:srgbClr val="333399"/>
                </a:solidFill>
                <a:latin typeface="Times New Roman" pitchFamily="18" charset="0"/>
              </a:rPr>
              <a:t>Communication</a:t>
            </a:r>
            <a:endParaRPr lang="ja-JP" altLang="en-US" sz="2000">
              <a:solidFill>
                <a:srgbClr val="333399"/>
              </a:solidFill>
              <a:latin typeface="Times New Roman" pitchFamily="18" charset="0"/>
            </a:endParaRPr>
          </a:p>
        </p:txBody>
      </p:sp>
      <p:sp>
        <p:nvSpPr>
          <p:cNvPr id="46093" name="Rectangle 16"/>
          <p:cNvSpPr>
            <a:spLocks noChangeArrowheads="1"/>
          </p:cNvSpPr>
          <p:nvPr/>
        </p:nvSpPr>
        <p:spPr bwMode="white">
          <a:xfrm>
            <a:off x="2081213" y="3405188"/>
            <a:ext cx="13049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spcAft>
                <a:spcPct val="135000"/>
              </a:spcAft>
              <a:buClr>
                <a:schemeClr val="tx2"/>
              </a:buClr>
            </a:pPr>
            <a:r>
              <a:rPr lang="en-US" altLang="ja-JP" sz="2000">
                <a:solidFill>
                  <a:srgbClr val="333399"/>
                </a:solidFill>
                <a:latin typeface="Times New Roman" pitchFamily="18" charset="0"/>
              </a:rPr>
              <a:t>Taking Ownership</a:t>
            </a:r>
            <a:endParaRPr lang="ja-JP" altLang="en-US" sz="2000">
              <a:solidFill>
                <a:srgbClr val="333399"/>
              </a:solidFill>
              <a:latin typeface="Times New Roman" pitchFamily="18" charset="0"/>
            </a:endParaRPr>
          </a:p>
        </p:txBody>
      </p:sp>
      <p:sp>
        <p:nvSpPr>
          <p:cNvPr id="46094" name="Rectangle 17"/>
          <p:cNvSpPr>
            <a:spLocks noChangeArrowheads="1"/>
          </p:cNvSpPr>
          <p:nvPr/>
        </p:nvSpPr>
        <p:spPr bwMode="white">
          <a:xfrm>
            <a:off x="2195513" y="2205038"/>
            <a:ext cx="1285875"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1408" tIns="45703" rIns="91408" bIns="45703"/>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20000"/>
              </a:spcBef>
              <a:spcAft>
                <a:spcPct val="135000"/>
              </a:spcAft>
              <a:buClr>
                <a:schemeClr val="tx2"/>
              </a:buClr>
            </a:pPr>
            <a:r>
              <a:rPr lang="en-US" altLang="ja-JP" sz="2000">
                <a:solidFill>
                  <a:srgbClr val="333399"/>
                </a:solidFill>
                <a:latin typeface="Times New Roman" pitchFamily="18" charset="0"/>
              </a:rPr>
              <a:t>Client Focus</a:t>
            </a:r>
            <a:endParaRPr lang="ja-JP" altLang="en-US" sz="2000">
              <a:solidFill>
                <a:srgbClr val="333399"/>
              </a:solidFill>
              <a:latin typeface="Times New Roman" pitchFamily="18" charset="0"/>
            </a:endParaRPr>
          </a:p>
        </p:txBody>
      </p:sp>
      <p:sp>
        <p:nvSpPr>
          <p:cNvPr id="46095" name="Rectangle 18"/>
          <p:cNvSpPr>
            <a:spLocks noGrp="1" noChangeArrowheads="1"/>
          </p:cNvSpPr>
          <p:nvPr>
            <p:ph type="title"/>
          </p:nvPr>
        </p:nvSpPr>
        <p:spPr>
          <a:xfrm>
            <a:off x="647700" y="115888"/>
            <a:ext cx="7167563" cy="684212"/>
          </a:xfrm>
        </p:spPr>
        <p:txBody>
          <a:bodyPr/>
          <a:lstStyle/>
          <a:p>
            <a:r>
              <a:rPr lang="en-AU" altLang="ja-JP" sz="2900" b="1" smtClean="0">
                <a:solidFill>
                  <a:schemeClr val="accent2"/>
                </a:solidFill>
              </a:rPr>
              <a:t>Foundational Competency</a:t>
            </a:r>
            <a:endParaRPr lang="ja-JP" altLang="en-AU" sz="2900" b="1" smtClean="0">
              <a:solidFill>
                <a:schemeClr val="accent2"/>
              </a:solidFill>
            </a:endParaRPr>
          </a:p>
        </p:txBody>
      </p:sp>
      <p:sp>
        <p:nvSpPr>
          <p:cNvPr id="46096" name="Rectangle 19"/>
          <p:cNvSpPr>
            <a:spLocks noChangeArrowheads="1"/>
          </p:cNvSpPr>
          <p:nvPr/>
        </p:nvSpPr>
        <p:spPr bwMode="auto">
          <a:xfrm>
            <a:off x="5832475" y="6559550"/>
            <a:ext cx="3273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000">
                <a:solidFill>
                  <a:srgbClr val="FFFFFF"/>
                </a:solidFill>
              </a:rPr>
              <a:t>（ｃ）</a:t>
            </a:r>
            <a:r>
              <a:rPr lang="en-US" altLang="ja-JP" sz="1000">
                <a:solidFill>
                  <a:srgbClr val="FFFFFF"/>
                </a:solidFill>
              </a:rPr>
              <a:t>Copyright IBM Japan, Ltd. 2005 All rights reserved. </a:t>
            </a:r>
          </a:p>
        </p:txBody>
      </p:sp>
    </p:spTree>
    <p:extLst>
      <p:ext uri="{BB962C8B-B14F-4D97-AF65-F5344CB8AC3E}">
        <p14:creationId xmlns:p14="http://schemas.microsoft.com/office/powerpoint/2010/main" val="41945930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260351"/>
            <a:ext cx="7127875" cy="576362"/>
          </a:xfrm>
        </p:spPr>
        <p:txBody>
          <a:bodyPr/>
          <a:lstStyle/>
          <a:p>
            <a:r>
              <a:rPr kumimoji="1" lang="en-US" altLang="ja-JP" sz="2800" dirty="0" smtClean="0"/>
              <a:t>Objective of Human Resource Dev.</a:t>
            </a:r>
            <a:endParaRPr kumimoji="1" lang="ja-JP" altLang="en-US" sz="2800" dirty="0"/>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2776"/>
            <a:ext cx="5381625" cy="4953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6" name="フリーフォーム 5"/>
          <p:cNvSpPr/>
          <p:nvPr/>
        </p:nvSpPr>
        <p:spPr>
          <a:xfrm>
            <a:off x="3114873" y="3978298"/>
            <a:ext cx="224907" cy="498185"/>
          </a:xfrm>
          <a:custGeom>
            <a:avLst/>
            <a:gdLst>
              <a:gd name="connsiteX0" fmla="*/ 223833 w 224907"/>
              <a:gd name="connsiteY0" fmla="*/ 1171 h 498185"/>
              <a:gd name="connsiteX1" fmla="*/ 84845 w 224907"/>
              <a:gd name="connsiteY1" fmla="*/ 352300 h 498185"/>
              <a:gd name="connsiteX2" fmla="*/ 4377 w 224907"/>
              <a:gd name="connsiteY2" fmla="*/ 483974 h 498185"/>
              <a:gd name="connsiteX3" fmla="*/ 223833 w 224907"/>
              <a:gd name="connsiteY3" fmla="*/ 1171 h 498185"/>
            </a:gdLst>
            <a:ahLst/>
            <a:cxnLst>
              <a:cxn ang="0">
                <a:pos x="connsiteX0" y="connsiteY0"/>
              </a:cxn>
              <a:cxn ang="0">
                <a:pos x="connsiteX1" y="connsiteY1"/>
              </a:cxn>
              <a:cxn ang="0">
                <a:pos x="connsiteX2" y="connsiteY2"/>
              </a:cxn>
              <a:cxn ang="0">
                <a:pos x="connsiteX3" y="connsiteY3"/>
              </a:cxn>
            </a:cxnLst>
            <a:rect l="l" t="t" r="r" b="b"/>
            <a:pathLst>
              <a:path w="224907" h="498185">
                <a:moveTo>
                  <a:pt x="223833" y="1171"/>
                </a:moveTo>
                <a:cubicBezTo>
                  <a:pt x="237244" y="-20775"/>
                  <a:pt x="121421" y="271833"/>
                  <a:pt x="84845" y="352300"/>
                </a:cubicBezTo>
                <a:cubicBezTo>
                  <a:pt x="48269" y="432767"/>
                  <a:pt x="-17568" y="536399"/>
                  <a:pt x="4377" y="483974"/>
                </a:cubicBezTo>
                <a:cubicBezTo>
                  <a:pt x="26322" y="431549"/>
                  <a:pt x="210422" y="23117"/>
                  <a:pt x="223833" y="1171"/>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右矢印 6"/>
          <p:cNvSpPr/>
          <p:nvPr/>
        </p:nvSpPr>
        <p:spPr>
          <a:xfrm>
            <a:off x="6243228" y="5340950"/>
            <a:ext cx="978408"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右矢印 7"/>
          <p:cNvSpPr/>
          <p:nvPr/>
        </p:nvSpPr>
        <p:spPr>
          <a:xfrm flipH="1">
            <a:off x="1043608" y="5385305"/>
            <a:ext cx="1008112"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下矢印 8"/>
          <p:cNvSpPr/>
          <p:nvPr/>
        </p:nvSpPr>
        <p:spPr>
          <a:xfrm flipV="1">
            <a:off x="3958901" y="1052736"/>
            <a:ext cx="484632" cy="576064"/>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フリーフォーム 12"/>
          <p:cNvSpPr/>
          <p:nvPr/>
        </p:nvSpPr>
        <p:spPr>
          <a:xfrm>
            <a:off x="5086374" y="3865418"/>
            <a:ext cx="727948" cy="1215428"/>
          </a:xfrm>
          <a:custGeom>
            <a:avLst/>
            <a:gdLst>
              <a:gd name="connsiteX0" fmla="*/ 0 w 727948"/>
              <a:gd name="connsiteY0" fmla="*/ 0 h 1215428"/>
              <a:gd name="connsiteX1" fmla="*/ 0 w 727948"/>
              <a:gd name="connsiteY1" fmla="*/ 0 h 1215428"/>
              <a:gd name="connsiteX2" fmla="*/ 24938 w 727948"/>
              <a:gd name="connsiteY2" fmla="*/ 83127 h 1215428"/>
              <a:gd name="connsiteX3" fmla="*/ 33251 w 727948"/>
              <a:gd name="connsiteY3" fmla="*/ 133004 h 1215428"/>
              <a:gd name="connsiteX4" fmla="*/ 41564 w 727948"/>
              <a:gd name="connsiteY4" fmla="*/ 191193 h 1215428"/>
              <a:gd name="connsiteX5" fmla="*/ 66502 w 727948"/>
              <a:gd name="connsiteY5" fmla="*/ 216131 h 1215428"/>
              <a:gd name="connsiteX6" fmla="*/ 83127 w 727948"/>
              <a:gd name="connsiteY6" fmla="*/ 274320 h 1215428"/>
              <a:gd name="connsiteX7" fmla="*/ 99753 w 727948"/>
              <a:gd name="connsiteY7" fmla="*/ 290946 h 1215428"/>
              <a:gd name="connsiteX8" fmla="*/ 108066 w 727948"/>
              <a:gd name="connsiteY8" fmla="*/ 315884 h 1215428"/>
              <a:gd name="connsiteX9" fmla="*/ 124691 w 727948"/>
              <a:gd name="connsiteY9" fmla="*/ 349135 h 1215428"/>
              <a:gd name="connsiteX10" fmla="*/ 141317 w 727948"/>
              <a:gd name="connsiteY10" fmla="*/ 423949 h 1215428"/>
              <a:gd name="connsiteX11" fmla="*/ 174567 w 727948"/>
              <a:gd name="connsiteY11" fmla="*/ 465513 h 1215428"/>
              <a:gd name="connsiteX12" fmla="*/ 182880 w 727948"/>
              <a:gd name="connsiteY12" fmla="*/ 490451 h 1215428"/>
              <a:gd name="connsiteX13" fmla="*/ 232757 w 727948"/>
              <a:gd name="connsiteY13" fmla="*/ 556953 h 1215428"/>
              <a:gd name="connsiteX14" fmla="*/ 257695 w 727948"/>
              <a:gd name="connsiteY14" fmla="*/ 590204 h 1215428"/>
              <a:gd name="connsiteX15" fmla="*/ 266007 w 727948"/>
              <a:gd name="connsiteY15" fmla="*/ 615142 h 1215428"/>
              <a:gd name="connsiteX16" fmla="*/ 274320 w 727948"/>
              <a:gd name="connsiteY16" fmla="*/ 648393 h 1215428"/>
              <a:gd name="connsiteX17" fmla="*/ 299258 w 727948"/>
              <a:gd name="connsiteY17" fmla="*/ 665018 h 1215428"/>
              <a:gd name="connsiteX18" fmla="*/ 324197 w 727948"/>
              <a:gd name="connsiteY18" fmla="*/ 731520 h 1215428"/>
              <a:gd name="connsiteX19" fmla="*/ 340822 w 727948"/>
              <a:gd name="connsiteY19" fmla="*/ 756458 h 1215428"/>
              <a:gd name="connsiteX20" fmla="*/ 349135 w 727948"/>
              <a:gd name="connsiteY20" fmla="*/ 781397 h 1215428"/>
              <a:gd name="connsiteX21" fmla="*/ 365760 w 727948"/>
              <a:gd name="connsiteY21" fmla="*/ 806335 h 1215428"/>
              <a:gd name="connsiteX22" fmla="*/ 374073 w 727948"/>
              <a:gd name="connsiteY22" fmla="*/ 831273 h 1215428"/>
              <a:gd name="connsiteX23" fmla="*/ 390698 w 727948"/>
              <a:gd name="connsiteY23" fmla="*/ 856211 h 1215428"/>
              <a:gd name="connsiteX24" fmla="*/ 415637 w 727948"/>
              <a:gd name="connsiteY24" fmla="*/ 897775 h 1215428"/>
              <a:gd name="connsiteX25" fmla="*/ 440575 w 727948"/>
              <a:gd name="connsiteY25" fmla="*/ 955964 h 1215428"/>
              <a:gd name="connsiteX26" fmla="*/ 457200 w 727948"/>
              <a:gd name="connsiteY26" fmla="*/ 997527 h 1215428"/>
              <a:gd name="connsiteX27" fmla="*/ 473826 w 727948"/>
              <a:gd name="connsiteY27" fmla="*/ 1022466 h 1215428"/>
              <a:gd name="connsiteX28" fmla="*/ 490451 w 727948"/>
              <a:gd name="connsiteY28" fmla="*/ 1055717 h 1215428"/>
              <a:gd name="connsiteX29" fmla="*/ 532015 w 727948"/>
              <a:gd name="connsiteY29" fmla="*/ 1097280 h 1215428"/>
              <a:gd name="connsiteX30" fmla="*/ 548640 w 727948"/>
              <a:gd name="connsiteY30" fmla="*/ 1130531 h 1215428"/>
              <a:gd name="connsiteX31" fmla="*/ 573578 w 727948"/>
              <a:gd name="connsiteY31" fmla="*/ 1147157 h 1215428"/>
              <a:gd name="connsiteX32" fmla="*/ 615142 w 727948"/>
              <a:gd name="connsiteY32" fmla="*/ 1180407 h 1215428"/>
              <a:gd name="connsiteX33" fmla="*/ 656706 w 727948"/>
              <a:gd name="connsiteY33" fmla="*/ 1213658 h 1215428"/>
              <a:gd name="connsiteX34" fmla="*/ 665018 w 727948"/>
              <a:gd name="connsiteY34" fmla="*/ 1188720 h 1215428"/>
              <a:gd name="connsiteX35" fmla="*/ 689957 w 727948"/>
              <a:gd name="connsiteY35" fmla="*/ 1163782 h 1215428"/>
              <a:gd name="connsiteX36" fmla="*/ 698269 w 727948"/>
              <a:gd name="connsiteY36" fmla="*/ 1130531 h 1215428"/>
              <a:gd name="connsiteX37" fmla="*/ 714895 w 727948"/>
              <a:gd name="connsiteY37" fmla="*/ 1105593 h 1215428"/>
              <a:gd name="connsiteX38" fmla="*/ 689957 w 727948"/>
              <a:gd name="connsiteY38" fmla="*/ 831273 h 1215428"/>
              <a:gd name="connsiteX39" fmla="*/ 673331 w 727948"/>
              <a:gd name="connsiteY39" fmla="*/ 756458 h 1215428"/>
              <a:gd name="connsiteX40" fmla="*/ 648393 w 727948"/>
              <a:gd name="connsiteY40" fmla="*/ 731520 h 1215428"/>
              <a:gd name="connsiteX41" fmla="*/ 598517 w 727948"/>
              <a:gd name="connsiteY41" fmla="*/ 665018 h 1215428"/>
              <a:gd name="connsiteX42" fmla="*/ 573578 w 727948"/>
              <a:gd name="connsiteY42" fmla="*/ 590204 h 1215428"/>
              <a:gd name="connsiteX43" fmla="*/ 556953 w 727948"/>
              <a:gd name="connsiteY43" fmla="*/ 556953 h 1215428"/>
              <a:gd name="connsiteX44" fmla="*/ 523702 w 727948"/>
              <a:gd name="connsiteY44" fmla="*/ 507077 h 1215428"/>
              <a:gd name="connsiteX45" fmla="*/ 498764 w 727948"/>
              <a:gd name="connsiteY45" fmla="*/ 440575 h 1215428"/>
              <a:gd name="connsiteX46" fmla="*/ 465513 w 727948"/>
              <a:gd name="connsiteY46" fmla="*/ 365760 h 1215428"/>
              <a:gd name="connsiteX47" fmla="*/ 407324 w 727948"/>
              <a:gd name="connsiteY47" fmla="*/ 315884 h 1215428"/>
              <a:gd name="connsiteX48" fmla="*/ 374073 w 727948"/>
              <a:gd name="connsiteY48" fmla="*/ 282633 h 1215428"/>
              <a:gd name="connsiteX49" fmla="*/ 340822 w 727948"/>
              <a:gd name="connsiteY49" fmla="*/ 241069 h 1215428"/>
              <a:gd name="connsiteX50" fmla="*/ 282633 w 727948"/>
              <a:gd name="connsiteY50" fmla="*/ 149629 h 1215428"/>
              <a:gd name="connsiteX51" fmla="*/ 257695 w 727948"/>
              <a:gd name="connsiteY51" fmla="*/ 141317 h 1215428"/>
              <a:gd name="connsiteX52" fmla="*/ 216131 w 727948"/>
              <a:gd name="connsiteY52" fmla="*/ 116378 h 1215428"/>
              <a:gd name="connsiteX53" fmla="*/ 174567 w 727948"/>
              <a:gd name="connsiteY53" fmla="*/ 74815 h 1215428"/>
              <a:gd name="connsiteX54" fmla="*/ 157942 w 727948"/>
              <a:gd name="connsiteY54" fmla="*/ 58189 h 1215428"/>
              <a:gd name="connsiteX55" fmla="*/ 141317 w 727948"/>
              <a:gd name="connsiteY55" fmla="*/ 33251 h 1215428"/>
              <a:gd name="connsiteX56" fmla="*/ 116378 w 727948"/>
              <a:gd name="connsiteY56" fmla="*/ 24938 h 1215428"/>
              <a:gd name="connsiteX57" fmla="*/ 24938 w 727948"/>
              <a:gd name="connsiteY57" fmla="*/ 58189 h 1215428"/>
              <a:gd name="connsiteX58" fmla="*/ 24938 w 727948"/>
              <a:gd name="connsiteY58" fmla="*/ 74815 h 121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7948" h="1215428">
                <a:moveTo>
                  <a:pt x="0" y="0"/>
                </a:moveTo>
                <a:lnTo>
                  <a:pt x="0" y="0"/>
                </a:lnTo>
                <a:cubicBezTo>
                  <a:pt x="8313" y="27709"/>
                  <a:pt x="17922" y="55062"/>
                  <a:pt x="24938" y="83127"/>
                </a:cubicBezTo>
                <a:cubicBezTo>
                  <a:pt x="29026" y="99479"/>
                  <a:pt x="30688" y="116345"/>
                  <a:pt x="33251" y="133004"/>
                </a:cubicBezTo>
                <a:cubicBezTo>
                  <a:pt x="36230" y="152369"/>
                  <a:pt x="34287" y="173001"/>
                  <a:pt x="41564" y="191193"/>
                </a:cubicBezTo>
                <a:cubicBezTo>
                  <a:pt x="45930" y="202108"/>
                  <a:pt x="58189" y="207818"/>
                  <a:pt x="66502" y="216131"/>
                </a:cubicBezTo>
                <a:cubicBezTo>
                  <a:pt x="68054" y="222337"/>
                  <a:pt x="78018" y="265805"/>
                  <a:pt x="83127" y="274320"/>
                </a:cubicBezTo>
                <a:cubicBezTo>
                  <a:pt x="87159" y="281041"/>
                  <a:pt x="94211" y="285404"/>
                  <a:pt x="99753" y="290946"/>
                </a:cubicBezTo>
                <a:cubicBezTo>
                  <a:pt x="102524" y="299259"/>
                  <a:pt x="104614" y="307830"/>
                  <a:pt x="108066" y="315884"/>
                </a:cubicBezTo>
                <a:cubicBezTo>
                  <a:pt x="112947" y="327274"/>
                  <a:pt x="121130" y="337266"/>
                  <a:pt x="124691" y="349135"/>
                </a:cubicBezTo>
                <a:cubicBezTo>
                  <a:pt x="129057" y="363687"/>
                  <a:pt x="130475" y="405879"/>
                  <a:pt x="141317" y="423949"/>
                </a:cubicBezTo>
                <a:cubicBezTo>
                  <a:pt x="187707" y="501267"/>
                  <a:pt x="124657" y="365693"/>
                  <a:pt x="174567" y="465513"/>
                </a:cubicBezTo>
                <a:cubicBezTo>
                  <a:pt x="178486" y="473350"/>
                  <a:pt x="178176" y="483059"/>
                  <a:pt x="182880" y="490451"/>
                </a:cubicBezTo>
                <a:cubicBezTo>
                  <a:pt x="197757" y="513828"/>
                  <a:pt x="216131" y="534786"/>
                  <a:pt x="232757" y="556953"/>
                </a:cubicBezTo>
                <a:lnTo>
                  <a:pt x="257695" y="590204"/>
                </a:lnTo>
                <a:cubicBezTo>
                  <a:pt x="260466" y="598517"/>
                  <a:pt x="263600" y="606717"/>
                  <a:pt x="266007" y="615142"/>
                </a:cubicBezTo>
                <a:cubicBezTo>
                  <a:pt x="269146" y="626127"/>
                  <a:pt x="267983" y="638887"/>
                  <a:pt x="274320" y="648393"/>
                </a:cubicBezTo>
                <a:cubicBezTo>
                  <a:pt x="279862" y="656706"/>
                  <a:pt x="290945" y="659476"/>
                  <a:pt x="299258" y="665018"/>
                </a:cubicBezTo>
                <a:cubicBezTo>
                  <a:pt x="306454" y="686605"/>
                  <a:pt x="314255" y="711636"/>
                  <a:pt x="324197" y="731520"/>
                </a:cubicBezTo>
                <a:cubicBezTo>
                  <a:pt x="328665" y="740456"/>
                  <a:pt x="336354" y="747522"/>
                  <a:pt x="340822" y="756458"/>
                </a:cubicBezTo>
                <a:cubicBezTo>
                  <a:pt x="344741" y="764296"/>
                  <a:pt x="345216" y="773559"/>
                  <a:pt x="349135" y="781397"/>
                </a:cubicBezTo>
                <a:cubicBezTo>
                  <a:pt x="353603" y="790333"/>
                  <a:pt x="361292" y="797399"/>
                  <a:pt x="365760" y="806335"/>
                </a:cubicBezTo>
                <a:cubicBezTo>
                  <a:pt x="369679" y="814172"/>
                  <a:pt x="370154" y="823436"/>
                  <a:pt x="374073" y="831273"/>
                </a:cubicBezTo>
                <a:cubicBezTo>
                  <a:pt x="378541" y="840209"/>
                  <a:pt x="386230" y="847275"/>
                  <a:pt x="390698" y="856211"/>
                </a:cubicBezTo>
                <a:cubicBezTo>
                  <a:pt x="412280" y="899375"/>
                  <a:pt x="383164" y="865302"/>
                  <a:pt x="415637" y="897775"/>
                </a:cubicBezTo>
                <a:cubicBezTo>
                  <a:pt x="432936" y="966977"/>
                  <a:pt x="411871" y="898558"/>
                  <a:pt x="440575" y="955964"/>
                </a:cubicBezTo>
                <a:cubicBezTo>
                  <a:pt x="447248" y="969310"/>
                  <a:pt x="450527" y="984181"/>
                  <a:pt x="457200" y="997527"/>
                </a:cubicBezTo>
                <a:cubicBezTo>
                  <a:pt x="461668" y="1006463"/>
                  <a:pt x="468869" y="1013791"/>
                  <a:pt x="473826" y="1022466"/>
                </a:cubicBezTo>
                <a:cubicBezTo>
                  <a:pt x="479974" y="1033225"/>
                  <a:pt x="482843" y="1045935"/>
                  <a:pt x="490451" y="1055717"/>
                </a:cubicBezTo>
                <a:cubicBezTo>
                  <a:pt x="502480" y="1071183"/>
                  <a:pt x="532015" y="1097280"/>
                  <a:pt x="532015" y="1097280"/>
                </a:cubicBezTo>
                <a:cubicBezTo>
                  <a:pt x="537557" y="1108364"/>
                  <a:pt x="540707" y="1121011"/>
                  <a:pt x="548640" y="1130531"/>
                </a:cubicBezTo>
                <a:cubicBezTo>
                  <a:pt x="555036" y="1138206"/>
                  <a:pt x="565777" y="1140916"/>
                  <a:pt x="573578" y="1147157"/>
                </a:cubicBezTo>
                <a:cubicBezTo>
                  <a:pt x="632792" y="1194528"/>
                  <a:pt x="538400" y="1129246"/>
                  <a:pt x="615142" y="1180407"/>
                </a:cubicBezTo>
                <a:cubicBezTo>
                  <a:pt x="620278" y="1188112"/>
                  <a:pt x="636628" y="1223697"/>
                  <a:pt x="656706" y="1213658"/>
                </a:cubicBezTo>
                <a:cubicBezTo>
                  <a:pt x="664543" y="1209739"/>
                  <a:pt x="660158" y="1196011"/>
                  <a:pt x="665018" y="1188720"/>
                </a:cubicBezTo>
                <a:cubicBezTo>
                  <a:pt x="671539" y="1178938"/>
                  <a:pt x="681644" y="1172095"/>
                  <a:pt x="689957" y="1163782"/>
                </a:cubicBezTo>
                <a:cubicBezTo>
                  <a:pt x="692728" y="1152698"/>
                  <a:pt x="693769" y="1141032"/>
                  <a:pt x="698269" y="1130531"/>
                </a:cubicBezTo>
                <a:cubicBezTo>
                  <a:pt x="702205" y="1121348"/>
                  <a:pt x="714592" y="1115579"/>
                  <a:pt x="714895" y="1105593"/>
                </a:cubicBezTo>
                <a:cubicBezTo>
                  <a:pt x="722037" y="869909"/>
                  <a:pt x="750821" y="922571"/>
                  <a:pt x="689957" y="831273"/>
                </a:cubicBezTo>
                <a:cubicBezTo>
                  <a:pt x="689455" y="828761"/>
                  <a:pt x="676943" y="762780"/>
                  <a:pt x="673331" y="756458"/>
                </a:cubicBezTo>
                <a:cubicBezTo>
                  <a:pt x="667498" y="746251"/>
                  <a:pt x="656706" y="739833"/>
                  <a:pt x="648393" y="731520"/>
                </a:cubicBezTo>
                <a:cubicBezTo>
                  <a:pt x="628059" y="670520"/>
                  <a:pt x="659301" y="751852"/>
                  <a:pt x="598517" y="665018"/>
                </a:cubicBezTo>
                <a:cubicBezTo>
                  <a:pt x="578924" y="637029"/>
                  <a:pt x="584533" y="619417"/>
                  <a:pt x="573578" y="590204"/>
                </a:cubicBezTo>
                <a:cubicBezTo>
                  <a:pt x="569227" y="578601"/>
                  <a:pt x="563329" y="567579"/>
                  <a:pt x="556953" y="556953"/>
                </a:cubicBezTo>
                <a:cubicBezTo>
                  <a:pt x="546673" y="539819"/>
                  <a:pt x="523702" y="507077"/>
                  <a:pt x="523702" y="507077"/>
                </a:cubicBezTo>
                <a:cubicBezTo>
                  <a:pt x="502618" y="401660"/>
                  <a:pt x="530871" y="515492"/>
                  <a:pt x="498764" y="440575"/>
                </a:cubicBezTo>
                <a:cubicBezTo>
                  <a:pt x="473411" y="381418"/>
                  <a:pt x="514885" y="431590"/>
                  <a:pt x="465513" y="365760"/>
                </a:cubicBezTo>
                <a:cubicBezTo>
                  <a:pt x="446169" y="339968"/>
                  <a:pt x="431842" y="337337"/>
                  <a:pt x="407324" y="315884"/>
                </a:cubicBezTo>
                <a:cubicBezTo>
                  <a:pt x="395528" y="305562"/>
                  <a:pt x="384274" y="294534"/>
                  <a:pt x="374073" y="282633"/>
                </a:cubicBezTo>
                <a:cubicBezTo>
                  <a:pt x="311139" y="209211"/>
                  <a:pt x="397428" y="297678"/>
                  <a:pt x="340822" y="241069"/>
                </a:cubicBezTo>
                <a:cubicBezTo>
                  <a:pt x="330066" y="208800"/>
                  <a:pt x="323100" y="163117"/>
                  <a:pt x="282633" y="149629"/>
                </a:cubicBezTo>
                <a:lnTo>
                  <a:pt x="257695" y="141317"/>
                </a:lnTo>
                <a:cubicBezTo>
                  <a:pt x="186616" y="70238"/>
                  <a:pt x="302456" y="181121"/>
                  <a:pt x="216131" y="116378"/>
                </a:cubicBezTo>
                <a:cubicBezTo>
                  <a:pt x="200456" y="104622"/>
                  <a:pt x="188422" y="88670"/>
                  <a:pt x="174567" y="74815"/>
                </a:cubicBezTo>
                <a:cubicBezTo>
                  <a:pt x="169025" y="69273"/>
                  <a:pt x="162289" y="64710"/>
                  <a:pt x="157942" y="58189"/>
                </a:cubicBezTo>
                <a:cubicBezTo>
                  <a:pt x="152400" y="49876"/>
                  <a:pt x="149118" y="39492"/>
                  <a:pt x="141317" y="33251"/>
                </a:cubicBezTo>
                <a:cubicBezTo>
                  <a:pt x="134474" y="27777"/>
                  <a:pt x="124691" y="27709"/>
                  <a:pt x="116378" y="24938"/>
                </a:cubicBezTo>
                <a:cubicBezTo>
                  <a:pt x="46739" y="31902"/>
                  <a:pt x="35070" y="7532"/>
                  <a:pt x="24938" y="58189"/>
                </a:cubicBezTo>
                <a:cubicBezTo>
                  <a:pt x="23851" y="63623"/>
                  <a:pt x="24938" y="69273"/>
                  <a:pt x="24938" y="74815"/>
                </a:cubicBezTo>
              </a:path>
            </a:pathLst>
          </a:cu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フリーフォーム 13"/>
          <p:cNvSpPr/>
          <p:nvPr/>
        </p:nvSpPr>
        <p:spPr>
          <a:xfrm>
            <a:off x="5019872" y="3749040"/>
            <a:ext cx="723208" cy="1271847"/>
          </a:xfrm>
          <a:custGeom>
            <a:avLst/>
            <a:gdLst>
              <a:gd name="connsiteX0" fmla="*/ 8313 w 723208"/>
              <a:gd name="connsiteY0" fmla="*/ 0 h 1271847"/>
              <a:gd name="connsiteX1" fmla="*/ 0 w 723208"/>
              <a:gd name="connsiteY1" fmla="*/ 41564 h 1271847"/>
              <a:gd name="connsiteX2" fmla="*/ 16626 w 723208"/>
              <a:gd name="connsiteY2" fmla="*/ 133004 h 1271847"/>
              <a:gd name="connsiteX3" fmla="*/ 66502 w 723208"/>
              <a:gd name="connsiteY3" fmla="*/ 191193 h 1271847"/>
              <a:gd name="connsiteX4" fmla="*/ 83128 w 723208"/>
              <a:gd name="connsiteY4" fmla="*/ 207818 h 1271847"/>
              <a:gd name="connsiteX5" fmla="*/ 108066 w 723208"/>
              <a:gd name="connsiteY5" fmla="*/ 274320 h 1271847"/>
              <a:gd name="connsiteX6" fmla="*/ 124691 w 723208"/>
              <a:gd name="connsiteY6" fmla="*/ 349135 h 1271847"/>
              <a:gd name="connsiteX7" fmla="*/ 199506 w 723208"/>
              <a:gd name="connsiteY7" fmla="*/ 440575 h 1271847"/>
              <a:gd name="connsiteX8" fmla="*/ 224444 w 723208"/>
              <a:gd name="connsiteY8" fmla="*/ 515389 h 1271847"/>
              <a:gd name="connsiteX9" fmla="*/ 232757 w 723208"/>
              <a:gd name="connsiteY9" fmla="*/ 540327 h 1271847"/>
              <a:gd name="connsiteX10" fmla="*/ 249382 w 723208"/>
              <a:gd name="connsiteY10" fmla="*/ 556953 h 1271847"/>
              <a:gd name="connsiteX11" fmla="*/ 266008 w 723208"/>
              <a:gd name="connsiteY11" fmla="*/ 606829 h 1271847"/>
              <a:gd name="connsiteX12" fmla="*/ 282633 w 723208"/>
              <a:gd name="connsiteY12" fmla="*/ 623455 h 1271847"/>
              <a:gd name="connsiteX13" fmla="*/ 299259 w 723208"/>
              <a:gd name="connsiteY13" fmla="*/ 656705 h 1271847"/>
              <a:gd name="connsiteX14" fmla="*/ 357448 w 723208"/>
              <a:gd name="connsiteY14" fmla="*/ 731520 h 1271847"/>
              <a:gd name="connsiteX15" fmla="*/ 382386 w 723208"/>
              <a:gd name="connsiteY15" fmla="*/ 773084 h 1271847"/>
              <a:gd name="connsiteX16" fmla="*/ 440575 w 723208"/>
              <a:gd name="connsiteY16" fmla="*/ 847898 h 1271847"/>
              <a:gd name="connsiteX17" fmla="*/ 473826 w 723208"/>
              <a:gd name="connsiteY17" fmla="*/ 939338 h 1271847"/>
              <a:gd name="connsiteX18" fmla="*/ 490451 w 723208"/>
              <a:gd name="connsiteY18" fmla="*/ 955964 h 1271847"/>
              <a:gd name="connsiteX19" fmla="*/ 498764 w 723208"/>
              <a:gd name="connsiteY19" fmla="*/ 980902 h 1271847"/>
              <a:gd name="connsiteX20" fmla="*/ 507077 w 723208"/>
              <a:gd name="connsiteY20" fmla="*/ 1022465 h 1271847"/>
              <a:gd name="connsiteX21" fmla="*/ 523702 w 723208"/>
              <a:gd name="connsiteY21" fmla="*/ 1039091 h 1271847"/>
              <a:gd name="connsiteX22" fmla="*/ 556953 w 723208"/>
              <a:gd name="connsiteY22" fmla="*/ 1138844 h 1271847"/>
              <a:gd name="connsiteX23" fmla="*/ 565266 w 723208"/>
              <a:gd name="connsiteY23" fmla="*/ 1163782 h 1271847"/>
              <a:gd name="connsiteX24" fmla="*/ 598517 w 723208"/>
              <a:gd name="connsiteY24" fmla="*/ 1221971 h 1271847"/>
              <a:gd name="connsiteX25" fmla="*/ 623455 w 723208"/>
              <a:gd name="connsiteY25" fmla="*/ 1271847 h 1271847"/>
              <a:gd name="connsiteX26" fmla="*/ 706582 w 723208"/>
              <a:gd name="connsiteY26" fmla="*/ 1246909 h 1271847"/>
              <a:gd name="connsiteX27" fmla="*/ 723208 w 723208"/>
              <a:gd name="connsiteY27" fmla="*/ 1197033 h 1271847"/>
              <a:gd name="connsiteX28" fmla="*/ 698269 w 723208"/>
              <a:gd name="connsiteY28" fmla="*/ 1138844 h 1271847"/>
              <a:gd name="connsiteX29" fmla="*/ 681644 w 723208"/>
              <a:gd name="connsiteY29" fmla="*/ 1122218 h 1271847"/>
              <a:gd name="connsiteX30" fmla="*/ 665019 w 723208"/>
              <a:gd name="connsiteY30" fmla="*/ 1088967 h 1271847"/>
              <a:gd name="connsiteX31" fmla="*/ 656706 w 723208"/>
              <a:gd name="connsiteY31" fmla="*/ 1064029 h 1271847"/>
              <a:gd name="connsiteX32" fmla="*/ 631768 w 723208"/>
              <a:gd name="connsiteY32" fmla="*/ 1039091 h 1271847"/>
              <a:gd name="connsiteX33" fmla="*/ 598517 w 723208"/>
              <a:gd name="connsiteY33" fmla="*/ 955964 h 1271847"/>
              <a:gd name="connsiteX34" fmla="*/ 581891 w 723208"/>
              <a:gd name="connsiteY34" fmla="*/ 889462 h 1271847"/>
              <a:gd name="connsiteX35" fmla="*/ 565266 w 723208"/>
              <a:gd name="connsiteY35" fmla="*/ 864524 h 1271847"/>
              <a:gd name="connsiteX36" fmla="*/ 548640 w 723208"/>
              <a:gd name="connsiteY36" fmla="*/ 822960 h 1271847"/>
              <a:gd name="connsiteX37" fmla="*/ 532015 w 723208"/>
              <a:gd name="connsiteY37" fmla="*/ 789709 h 1271847"/>
              <a:gd name="connsiteX38" fmla="*/ 498764 w 723208"/>
              <a:gd name="connsiteY38" fmla="*/ 448887 h 1271847"/>
              <a:gd name="connsiteX39" fmla="*/ 473826 w 723208"/>
              <a:gd name="connsiteY39" fmla="*/ 382385 h 1271847"/>
              <a:gd name="connsiteX40" fmla="*/ 465513 w 723208"/>
              <a:gd name="connsiteY40" fmla="*/ 357447 h 1271847"/>
              <a:gd name="connsiteX41" fmla="*/ 457200 w 723208"/>
              <a:gd name="connsiteY41" fmla="*/ 324196 h 1271847"/>
              <a:gd name="connsiteX42" fmla="*/ 440575 w 723208"/>
              <a:gd name="connsiteY42" fmla="*/ 290945 h 1271847"/>
              <a:gd name="connsiteX43" fmla="*/ 432262 w 723208"/>
              <a:gd name="connsiteY43" fmla="*/ 249382 h 1271847"/>
              <a:gd name="connsiteX44" fmla="*/ 415637 w 723208"/>
              <a:gd name="connsiteY44" fmla="*/ 216131 h 1271847"/>
              <a:gd name="connsiteX45" fmla="*/ 390699 w 723208"/>
              <a:gd name="connsiteY45" fmla="*/ 166255 h 1271847"/>
              <a:gd name="connsiteX46" fmla="*/ 382386 w 723208"/>
              <a:gd name="connsiteY46" fmla="*/ 124691 h 1271847"/>
              <a:gd name="connsiteX47" fmla="*/ 365760 w 723208"/>
              <a:gd name="connsiteY47" fmla="*/ 99753 h 1271847"/>
              <a:gd name="connsiteX48" fmla="*/ 357448 w 723208"/>
              <a:gd name="connsiteY48" fmla="*/ 58189 h 1271847"/>
              <a:gd name="connsiteX49" fmla="*/ 324197 w 723208"/>
              <a:gd name="connsiteY49" fmla="*/ 16625 h 1271847"/>
              <a:gd name="connsiteX50" fmla="*/ 83128 w 723208"/>
              <a:gd name="connsiteY50" fmla="*/ 41564 h 1271847"/>
              <a:gd name="connsiteX51" fmla="*/ 58189 w 723208"/>
              <a:gd name="connsiteY51" fmla="*/ 58189 h 1271847"/>
              <a:gd name="connsiteX52" fmla="*/ 33251 w 723208"/>
              <a:gd name="connsiteY52" fmla="*/ 41564 h 1271847"/>
              <a:gd name="connsiteX53" fmla="*/ 8313 w 723208"/>
              <a:gd name="connsiteY53" fmla="*/ 0 h 127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23208" h="1271847">
                <a:moveTo>
                  <a:pt x="8313" y="0"/>
                </a:moveTo>
                <a:cubicBezTo>
                  <a:pt x="2771" y="0"/>
                  <a:pt x="0" y="27435"/>
                  <a:pt x="0" y="41564"/>
                </a:cubicBezTo>
                <a:cubicBezTo>
                  <a:pt x="0" y="58758"/>
                  <a:pt x="4936" y="109623"/>
                  <a:pt x="16626" y="133004"/>
                </a:cubicBezTo>
                <a:cubicBezTo>
                  <a:pt x="29286" y="158324"/>
                  <a:pt x="46049" y="170741"/>
                  <a:pt x="66502" y="191193"/>
                </a:cubicBezTo>
                <a:lnTo>
                  <a:pt x="83128" y="207818"/>
                </a:lnTo>
                <a:cubicBezTo>
                  <a:pt x="100770" y="243103"/>
                  <a:pt x="100520" y="236593"/>
                  <a:pt x="108066" y="274320"/>
                </a:cubicBezTo>
                <a:cubicBezTo>
                  <a:pt x="108550" y="276739"/>
                  <a:pt x="115869" y="337372"/>
                  <a:pt x="124691" y="349135"/>
                </a:cubicBezTo>
                <a:cubicBezTo>
                  <a:pt x="152588" y="386331"/>
                  <a:pt x="183734" y="393257"/>
                  <a:pt x="199506" y="440575"/>
                </a:cubicBezTo>
                <a:lnTo>
                  <a:pt x="224444" y="515389"/>
                </a:lnTo>
                <a:cubicBezTo>
                  <a:pt x="227215" y="523702"/>
                  <a:pt x="226561" y="534131"/>
                  <a:pt x="232757" y="540327"/>
                </a:cubicBezTo>
                <a:lnTo>
                  <a:pt x="249382" y="556953"/>
                </a:lnTo>
                <a:cubicBezTo>
                  <a:pt x="254924" y="573578"/>
                  <a:pt x="253617" y="594437"/>
                  <a:pt x="266008" y="606829"/>
                </a:cubicBezTo>
                <a:cubicBezTo>
                  <a:pt x="271550" y="612371"/>
                  <a:pt x="278286" y="616934"/>
                  <a:pt x="282633" y="623455"/>
                </a:cubicBezTo>
                <a:cubicBezTo>
                  <a:pt x="289507" y="633765"/>
                  <a:pt x="292884" y="646079"/>
                  <a:pt x="299259" y="656705"/>
                </a:cubicBezTo>
                <a:cubicBezTo>
                  <a:pt x="329091" y="706425"/>
                  <a:pt x="324227" y="698301"/>
                  <a:pt x="357448" y="731520"/>
                </a:cubicBezTo>
                <a:cubicBezTo>
                  <a:pt x="373340" y="779200"/>
                  <a:pt x="355001" y="736571"/>
                  <a:pt x="382386" y="773084"/>
                </a:cubicBezTo>
                <a:cubicBezTo>
                  <a:pt x="442045" y="852628"/>
                  <a:pt x="389808" y="797131"/>
                  <a:pt x="440575" y="847898"/>
                </a:cubicBezTo>
                <a:cubicBezTo>
                  <a:pt x="445620" y="863034"/>
                  <a:pt x="464569" y="923138"/>
                  <a:pt x="473826" y="939338"/>
                </a:cubicBezTo>
                <a:cubicBezTo>
                  <a:pt x="477714" y="946143"/>
                  <a:pt x="484909" y="950422"/>
                  <a:pt x="490451" y="955964"/>
                </a:cubicBezTo>
                <a:cubicBezTo>
                  <a:pt x="493222" y="964277"/>
                  <a:pt x="496639" y="972401"/>
                  <a:pt x="498764" y="980902"/>
                </a:cubicBezTo>
                <a:cubicBezTo>
                  <a:pt x="502191" y="994609"/>
                  <a:pt x="501511" y="1009479"/>
                  <a:pt x="507077" y="1022465"/>
                </a:cubicBezTo>
                <a:cubicBezTo>
                  <a:pt x="510164" y="1029669"/>
                  <a:pt x="518160" y="1033549"/>
                  <a:pt x="523702" y="1039091"/>
                </a:cubicBezTo>
                <a:lnTo>
                  <a:pt x="556953" y="1138844"/>
                </a:lnTo>
                <a:cubicBezTo>
                  <a:pt x="559724" y="1147157"/>
                  <a:pt x="560406" y="1156491"/>
                  <a:pt x="565266" y="1163782"/>
                </a:cubicBezTo>
                <a:cubicBezTo>
                  <a:pt x="581961" y="1188824"/>
                  <a:pt x="585863" y="1192444"/>
                  <a:pt x="598517" y="1221971"/>
                </a:cubicBezTo>
                <a:cubicBezTo>
                  <a:pt x="619167" y="1270155"/>
                  <a:pt x="591502" y="1223920"/>
                  <a:pt x="623455" y="1271847"/>
                </a:cubicBezTo>
                <a:cubicBezTo>
                  <a:pt x="648449" y="1268723"/>
                  <a:pt x="691451" y="1277171"/>
                  <a:pt x="706582" y="1246909"/>
                </a:cubicBezTo>
                <a:cubicBezTo>
                  <a:pt x="714419" y="1231234"/>
                  <a:pt x="723208" y="1197033"/>
                  <a:pt x="723208" y="1197033"/>
                </a:cubicBezTo>
                <a:cubicBezTo>
                  <a:pt x="715818" y="1174865"/>
                  <a:pt x="711966" y="1159390"/>
                  <a:pt x="698269" y="1138844"/>
                </a:cubicBezTo>
                <a:cubicBezTo>
                  <a:pt x="693922" y="1132323"/>
                  <a:pt x="685991" y="1128739"/>
                  <a:pt x="681644" y="1122218"/>
                </a:cubicBezTo>
                <a:cubicBezTo>
                  <a:pt x="674770" y="1111907"/>
                  <a:pt x="669900" y="1100357"/>
                  <a:pt x="665019" y="1088967"/>
                </a:cubicBezTo>
                <a:cubicBezTo>
                  <a:pt x="661567" y="1080913"/>
                  <a:pt x="661567" y="1071320"/>
                  <a:pt x="656706" y="1064029"/>
                </a:cubicBezTo>
                <a:cubicBezTo>
                  <a:pt x="650185" y="1054248"/>
                  <a:pt x="640081" y="1047404"/>
                  <a:pt x="631768" y="1039091"/>
                </a:cubicBezTo>
                <a:cubicBezTo>
                  <a:pt x="610898" y="934741"/>
                  <a:pt x="641461" y="1063322"/>
                  <a:pt x="598517" y="955964"/>
                </a:cubicBezTo>
                <a:cubicBezTo>
                  <a:pt x="579544" y="908531"/>
                  <a:pt x="600218" y="926115"/>
                  <a:pt x="581891" y="889462"/>
                </a:cubicBezTo>
                <a:cubicBezTo>
                  <a:pt x="577423" y="880526"/>
                  <a:pt x="569734" y="873460"/>
                  <a:pt x="565266" y="864524"/>
                </a:cubicBezTo>
                <a:cubicBezTo>
                  <a:pt x="558593" y="851177"/>
                  <a:pt x="554700" y="836596"/>
                  <a:pt x="548640" y="822960"/>
                </a:cubicBezTo>
                <a:cubicBezTo>
                  <a:pt x="543607" y="811636"/>
                  <a:pt x="537557" y="800793"/>
                  <a:pt x="532015" y="789709"/>
                </a:cubicBezTo>
                <a:cubicBezTo>
                  <a:pt x="524465" y="702892"/>
                  <a:pt x="511923" y="540999"/>
                  <a:pt x="498764" y="448887"/>
                </a:cubicBezTo>
                <a:cubicBezTo>
                  <a:pt x="497313" y="438731"/>
                  <a:pt x="473983" y="382804"/>
                  <a:pt x="473826" y="382385"/>
                </a:cubicBezTo>
                <a:cubicBezTo>
                  <a:pt x="470749" y="374181"/>
                  <a:pt x="467920" y="365872"/>
                  <a:pt x="465513" y="357447"/>
                </a:cubicBezTo>
                <a:cubicBezTo>
                  <a:pt x="462374" y="346462"/>
                  <a:pt x="461211" y="334893"/>
                  <a:pt x="457200" y="324196"/>
                </a:cubicBezTo>
                <a:cubicBezTo>
                  <a:pt x="452849" y="312593"/>
                  <a:pt x="446117" y="302029"/>
                  <a:pt x="440575" y="290945"/>
                </a:cubicBezTo>
                <a:cubicBezTo>
                  <a:pt x="437804" y="277091"/>
                  <a:pt x="436730" y="262786"/>
                  <a:pt x="432262" y="249382"/>
                </a:cubicBezTo>
                <a:cubicBezTo>
                  <a:pt x="428343" y="237626"/>
                  <a:pt x="420518" y="227521"/>
                  <a:pt x="415637" y="216131"/>
                </a:cubicBezTo>
                <a:cubicBezTo>
                  <a:pt x="394988" y="167951"/>
                  <a:pt x="422647" y="214178"/>
                  <a:pt x="390699" y="166255"/>
                </a:cubicBezTo>
                <a:cubicBezTo>
                  <a:pt x="387928" y="152400"/>
                  <a:pt x="387347" y="137920"/>
                  <a:pt x="382386" y="124691"/>
                </a:cubicBezTo>
                <a:cubicBezTo>
                  <a:pt x="378878" y="115336"/>
                  <a:pt x="369268" y="109108"/>
                  <a:pt x="365760" y="99753"/>
                </a:cubicBezTo>
                <a:cubicBezTo>
                  <a:pt x="360799" y="86524"/>
                  <a:pt x="362409" y="71418"/>
                  <a:pt x="357448" y="58189"/>
                </a:cubicBezTo>
                <a:cubicBezTo>
                  <a:pt x="351157" y="41414"/>
                  <a:pt x="336368" y="28797"/>
                  <a:pt x="324197" y="16625"/>
                </a:cubicBezTo>
                <a:cubicBezTo>
                  <a:pt x="175607" y="22569"/>
                  <a:pt x="165588" y="-5555"/>
                  <a:pt x="83128" y="41564"/>
                </a:cubicBezTo>
                <a:cubicBezTo>
                  <a:pt x="74454" y="46521"/>
                  <a:pt x="66502" y="52647"/>
                  <a:pt x="58189" y="58189"/>
                </a:cubicBezTo>
                <a:cubicBezTo>
                  <a:pt x="49876" y="52647"/>
                  <a:pt x="41052" y="47805"/>
                  <a:pt x="33251" y="41564"/>
                </a:cubicBezTo>
                <a:cubicBezTo>
                  <a:pt x="27131" y="36668"/>
                  <a:pt x="13855" y="0"/>
                  <a:pt x="8313" y="0"/>
                </a:cubicBezTo>
                <a:close/>
              </a:path>
            </a:pathLst>
          </a:cu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Text Box 4"/>
          <p:cNvSpPr txBox="1">
            <a:spLocks noChangeArrowheads="1"/>
          </p:cNvSpPr>
          <p:nvPr/>
        </p:nvSpPr>
        <p:spPr bwMode="auto">
          <a:xfrm>
            <a:off x="7610922" y="1262995"/>
            <a:ext cx="166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0000FF"/>
              </a:buClr>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lr>
                <a:srgbClr val="FF0000"/>
              </a:buClr>
              <a:buFont typeface="Arial" charset="0"/>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lr>
                <a:srgbClr val="FF6600"/>
              </a:buClr>
              <a:buFont typeface="Arial" charset="0"/>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accent2"/>
              </a:buClr>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9pPr>
          </a:lstStyle>
          <a:p>
            <a:pPr algn="ctr" eaLnBrk="1" hangingPunct="1">
              <a:spcBef>
                <a:spcPct val="0"/>
              </a:spcBef>
              <a:buClrTx/>
              <a:buFontTx/>
              <a:buNone/>
            </a:pPr>
            <a:r>
              <a:rPr lang="en-US" altLang="ja-JP" sz="2800" dirty="0">
                <a:latin typeface="ＭＳ Ｐゴシック" pitchFamily="50" charset="-128"/>
              </a:rPr>
              <a:t>Level 7</a:t>
            </a:r>
          </a:p>
        </p:txBody>
      </p:sp>
      <p:sp>
        <p:nvSpPr>
          <p:cNvPr id="16" name="Text Box 371"/>
          <p:cNvSpPr txBox="1">
            <a:spLocks noChangeArrowheads="1"/>
          </p:cNvSpPr>
          <p:nvPr/>
        </p:nvSpPr>
        <p:spPr bwMode="auto">
          <a:xfrm>
            <a:off x="7406251" y="4866192"/>
            <a:ext cx="166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0000FF"/>
              </a:buClr>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Clr>
                <a:srgbClr val="FF0000"/>
              </a:buClr>
              <a:buFont typeface="Arial" charset="0"/>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Clr>
                <a:srgbClr val="FF6600"/>
              </a:buClr>
              <a:buFont typeface="Arial" charset="0"/>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accent2"/>
              </a:buClr>
              <a:buFont typeface="Arial" charset="0"/>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accent2"/>
              </a:buClr>
              <a:buFont typeface="Arial" charset="0"/>
              <a:buChar char="»"/>
              <a:defRPr kumimoji="1" sz="2000">
                <a:solidFill>
                  <a:schemeClr val="tx1"/>
                </a:solidFill>
                <a:latin typeface="Arial" charset="0"/>
                <a:ea typeface="ＭＳ Ｐゴシック" pitchFamily="50" charset="-128"/>
              </a:defRPr>
            </a:lvl9pPr>
          </a:lstStyle>
          <a:p>
            <a:pPr algn="ctr" eaLnBrk="1" hangingPunct="1">
              <a:spcBef>
                <a:spcPct val="0"/>
              </a:spcBef>
              <a:buClrTx/>
              <a:buFontTx/>
              <a:buNone/>
            </a:pPr>
            <a:r>
              <a:rPr lang="en-US" altLang="ja-JP" sz="2800" dirty="0">
                <a:latin typeface="ＭＳ Ｐゴシック" pitchFamily="50" charset="-128"/>
              </a:rPr>
              <a:t>Level 1</a:t>
            </a:r>
          </a:p>
        </p:txBody>
      </p:sp>
      <p:sp>
        <p:nvSpPr>
          <p:cNvPr id="3" name="二等辺三角形 2"/>
          <p:cNvSpPr/>
          <p:nvPr/>
        </p:nvSpPr>
        <p:spPr>
          <a:xfrm rot="10800000">
            <a:off x="5853942" y="1232004"/>
            <a:ext cx="1756980" cy="4956854"/>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6266954" y="3710431"/>
            <a:ext cx="1172116" cy="369332"/>
          </a:xfrm>
          <a:prstGeom prst="rect">
            <a:avLst/>
          </a:prstGeom>
          <a:noFill/>
        </p:spPr>
        <p:txBody>
          <a:bodyPr wrap="none" rtlCol="0">
            <a:spAutoFit/>
          </a:bodyPr>
          <a:lstStyle/>
          <a:p>
            <a:r>
              <a:rPr kumimoji="1" lang="en-US" altLang="ja-JP" dirty="0" smtClean="0"/>
              <a:t>Hard Skill</a:t>
            </a:r>
            <a:endParaRPr kumimoji="1" lang="ja-JP" altLang="en-US" dirty="0"/>
          </a:p>
        </p:txBody>
      </p:sp>
      <p:sp>
        <p:nvSpPr>
          <p:cNvPr id="17" name="テキスト ボックス 16"/>
          <p:cNvSpPr txBox="1"/>
          <p:nvPr/>
        </p:nvSpPr>
        <p:spPr>
          <a:xfrm>
            <a:off x="6208487" y="2708920"/>
            <a:ext cx="1082348" cy="369332"/>
          </a:xfrm>
          <a:prstGeom prst="rect">
            <a:avLst/>
          </a:prstGeom>
          <a:noFill/>
        </p:spPr>
        <p:txBody>
          <a:bodyPr wrap="none" rtlCol="0">
            <a:spAutoFit/>
          </a:bodyPr>
          <a:lstStyle/>
          <a:p>
            <a:r>
              <a:rPr kumimoji="1" lang="en-US" altLang="ja-JP" dirty="0" smtClean="0"/>
              <a:t>Soft Skill</a:t>
            </a:r>
            <a:endParaRPr kumimoji="1" lang="ja-JP" altLang="en-US" dirty="0"/>
          </a:p>
        </p:txBody>
      </p:sp>
      <p:sp>
        <p:nvSpPr>
          <p:cNvPr id="18" name="テキスト ボックス 17"/>
          <p:cNvSpPr txBox="1"/>
          <p:nvPr/>
        </p:nvSpPr>
        <p:spPr>
          <a:xfrm>
            <a:off x="6023192" y="1259468"/>
            <a:ext cx="1531188" cy="369332"/>
          </a:xfrm>
          <a:prstGeom prst="rect">
            <a:avLst/>
          </a:prstGeom>
          <a:noFill/>
        </p:spPr>
        <p:txBody>
          <a:bodyPr wrap="none" rtlCol="0">
            <a:spAutoFit/>
          </a:bodyPr>
          <a:lstStyle/>
          <a:p>
            <a:r>
              <a:rPr kumimoji="1" lang="en-US" altLang="ja-JP" dirty="0" smtClean="0"/>
              <a:t>Competency</a:t>
            </a:r>
            <a:endParaRPr kumimoji="1" lang="ja-JP" altLang="en-US" dirty="0"/>
          </a:p>
        </p:txBody>
      </p:sp>
      <p:sp>
        <p:nvSpPr>
          <p:cNvPr id="19" name="テキスト ボックス 18"/>
          <p:cNvSpPr txBox="1"/>
          <p:nvPr/>
        </p:nvSpPr>
        <p:spPr>
          <a:xfrm>
            <a:off x="6208487" y="4836221"/>
            <a:ext cx="1377300" cy="369332"/>
          </a:xfrm>
          <a:prstGeom prst="rect">
            <a:avLst/>
          </a:prstGeom>
          <a:noFill/>
        </p:spPr>
        <p:txBody>
          <a:bodyPr wrap="none" rtlCol="0">
            <a:spAutoFit/>
          </a:bodyPr>
          <a:lstStyle/>
          <a:p>
            <a:r>
              <a:rPr kumimoji="1" lang="en-US" altLang="ja-JP" dirty="0" smtClean="0"/>
              <a:t>Knowledge</a:t>
            </a:r>
            <a:endParaRPr kumimoji="1" lang="ja-JP" altLang="en-US" dirty="0"/>
          </a:p>
        </p:txBody>
      </p:sp>
    </p:spTree>
    <p:extLst>
      <p:ext uri="{BB962C8B-B14F-4D97-AF65-F5344CB8AC3E}">
        <p14:creationId xmlns:p14="http://schemas.microsoft.com/office/powerpoint/2010/main" val="8659308"/>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GB" altLang="ja-JP" sz="2400" b="1" dirty="0" smtClean="0">
                <a:solidFill>
                  <a:srgbClr val="000066"/>
                </a:solidFill>
              </a:rPr>
              <a:t>Concept of how to develop Knowledge, Skills, and Competencies using the </a:t>
            </a:r>
            <a:r>
              <a:rPr lang="en-GB" altLang="ja-JP" sz="2400" b="1" dirty="0">
                <a:solidFill>
                  <a:srgbClr val="000066"/>
                </a:solidFill>
              </a:rPr>
              <a:t>PDCA cycle</a:t>
            </a:r>
            <a:r>
              <a:rPr lang="en-GB" altLang="ja-JP" b="1" dirty="0">
                <a:solidFill>
                  <a:srgbClr val="000066"/>
                </a:solidFill>
              </a:rPr>
              <a:t/>
            </a:r>
            <a:br>
              <a:rPr lang="en-GB" altLang="ja-JP" b="1" dirty="0">
                <a:solidFill>
                  <a:srgbClr val="000066"/>
                </a:solidFill>
              </a:rPr>
            </a:br>
            <a:endParaRPr kumimoji="1" lang="ja-JP" altLang="en-US" dirty="0"/>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036496" cy="57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588041"/>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02906" y="849313"/>
            <a:ext cx="4813399" cy="3335337"/>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defRPr/>
            </a:pPr>
            <a:endParaRPr lang="ja-JP" altLang="en-US"/>
          </a:p>
        </p:txBody>
      </p:sp>
      <p:pic>
        <p:nvPicPr>
          <p:cNvPr id="50179" name="Picture 2" descr="MCj023806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613" y="3998913"/>
            <a:ext cx="3817937"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タイトル 180"/>
          <p:cNvSpPr>
            <a:spLocks noGrp="1"/>
          </p:cNvSpPr>
          <p:nvPr>
            <p:ph type="title" idx="4294967295"/>
          </p:nvPr>
        </p:nvSpPr>
        <p:spPr>
          <a:xfrm>
            <a:off x="614363" y="279400"/>
            <a:ext cx="7129462" cy="576263"/>
          </a:xfrm>
        </p:spPr>
        <p:txBody>
          <a:bodyPr anchor="b"/>
          <a:lstStyle/>
          <a:p>
            <a:r>
              <a:rPr lang="en-US" altLang="ja-JP" sz="2800" smtClean="0">
                <a:ea typeface="ＭＳ Ｐゴシック" pitchFamily="50" charset="-128"/>
              </a:rPr>
              <a:t>Concept of Professional Evaluation Cycle</a:t>
            </a:r>
          </a:p>
        </p:txBody>
      </p:sp>
      <p:grpSp>
        <p:nvGrpSpPr>
          <p:cNvPr id="50181" name="Group 14"/>
          <p:cNvGrpSpPr>
            <a:grpSpLocks/>
          </p:cNvGrpSpPr>
          <p:nvPr/>
        </p:nvGrpSpPr>
        <p:grpSpPr bwMode="auto">
          <a:xfrm>
            <a:off x="2022475" y="6546850"/>
            <a:ext cx="1146175" cy="263525"/>
            <a:chOff x="1583" y="2644"/>
            <a:chExt cx="432" cy="101"/>
          </a:xfrm>
        </p:grpSpPr>
        <p:sp>
          <p:nvSpPr>
            <p:cNvPr id="50328" name="Rectangle 15"/>
            <p:cNvSpPr>
              <a:spLocks noChangeArrowheads="1"/>
            </p:cNvSpPr>
            <p:nvPr/>
          </p:nvSpPr>
          <p:spPr bwMode="auto">
            <a:xfrm>
              <a:off x="1583" y="2644"/>
              <a:ext cx="432" cy="10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29" name="Rectangle 16"/>
            <p:cNvSpPr>
              <a:spLocks noChangeArrowheads="1"/>
            </p:cNvSpPr>
            <p:nvPr/>
          </p:nvSpPr>
          <p:spPr bwMode="auto">
            <a:xfrm>
              <a:off x="1583" y="2644"/>
              <a:ext cx="432" cy="10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182" name="Group 3"/>
          <p:cNvGrpSpPr>
            <a:grpSpLocks/>
          </p:cNvGrpSpPr>
          <p:nvPr/>
        </p:nvGrpSpPr>
        <p:grpSpPr bwMode="auto">
          <a:xfrm>
            <a:off x="1419225" y="4457700"/>
            <a:ext cx="2214563" cy="1260475"/>
            <a:chOff x="1330" y="1870"/>
            <a:chExt cx="972" cy="415"/>
          </a:xfrm>
        </p:grpSpPr>
        <p:sp>
          <p:nvSpPr>
            <p:cNvPr id="50326" name="Rectangle 4"/>
            <p:cNvSpPr>
              <a:spLocks noChangeArrowheads="1"/>
            </p:cNvSpPr>
            <p:nvPr/>
          </p:nvSpPr>
          <p:spPr bwMode="auto">
            <a:xfrm>
              <a:off x="1330" y="1870"/>
              <a:ext cx="972" cy="41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27" name="Rectangle 5"/>
            <p:cNvSpPr>
              <a:spLocks noChangeArrowheads="1"/>
            </p:cNvSpPr>
            <p:nvPr/>
          </p:nvSpPr>
          <p:spPr bwMode="auto">
            <a:xfrm>
              <a:off x="1330" y="1870"/>
              <a:ext cx="972" cy="415"/>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183" name="Rectangle 6"/>
          <p:cNvSpPr>
            <a:spLocks noChangeArrowheads="1"/>
          </p:cNvSpPr>
          <p:nvPr/>
        </p:nvSpPr>
        <p:spPr bwMode="auto">
          <a:xfrm>
            <a:off x="1943580" y="5432425"/>
            <a:ext cx="15420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dirty="0">
                <a:solidFill>
                  <a:srgbClr val="009900"/>
                </a:solidFill>
              </a:rPr>
              <a:t>Project On-Site </a:t>
            </a:r>
          </a:p>
        </p:txBody>
      </p:sp>
      <p:grpSp>
        <p:nvGrpSpPr>
          <p:cNvPr id="50184" name="Group 7"/>
          <p:cNvGrpSpPr>
            <a:grpSpLocks/>
          </p:cNvGrpSpPr>
          <p:nvPr/>
        </p:nvGrpSpPr>
        <p:grpSpPr bwMode="auto">
          <a:xfrm>
            <a:off x="1484313" y="4881563"/>
            <a:ext cx="971550" cy="539750"/>
            <a:chOff x="1364" y="1993"/>
            <a:chExt cx="359" cy="225"/>
          </a:xfrm>
        </p:grpSpPr>
        <p:sp>
          <p:nvSpPr>
            <p:cNvPr id="50324" name="Oval 8"/>
            <p:cNvSpPr>
              <a:spLocks noChangeArrowheads="1"/>
            </p:cNvSpPr>
            <p:nvPr/>
          </p:nvSpPr>
          <p:spPr bwMode="auto">
            <a:xfrm>
              <a:off x="1364" y="1993"/>
              <a:ext cx="359" cy="225"/>
            </a:xfrm>
            <a:prstGeom prst="ellipse">
              <a:avLst/>
            </a:prstGeom>
            <a:solidFill>
              <a:srgbClr val="FFCC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25" name="Oval 9"/>
            <p:cNvSpPr>
              <a:spLocks noChangeArrowheads="1"/>
            </p:cNvSpPr>
            <p:nvPr/>
          </p:nvSpPr>
          <p:spPr bwMode="auto">
            <a:xfrm>
              <a:off x="1364" y="1993"/>
              <a:ext cx="359" cy="225"/>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185" name="Group 11"/>
          <p:cNvGrpSpPr>
            <a:grpSpLocks/>
          </p:cNvGrpSpPr>
          <p:nvPr/>
        </p:nvGrpSpPr>
        <p:grpSpPr bwMode="auto">
          <a:xfrm>
            <a:off x="1140576" y="4933950"/>
            <a:ext cx="230188" cy="487363"/>
            <a:chOff x="1201" y="1988"/>
            <a:chExt cx="101" cy="202"/>
          </a:xfrm>
        </p:grpSpPr>
        <p:sp>
          <p:nvSpPr>
            <p:cNvPr id="50322" name="Freeform 12"/>
            <p:cNvSpPr>
              <a:spLocks/>
            </p:cNvSpPr>
            <p:nvPr/>
          </p:nvSpPr>
          <p:spPr bwMode="auto">
            <a:xfrm>
              <a:off x="1201" y="1988"/>
              <a:ext cx="101" cy="202"/>
            </a:xfrm>
            <a:custGeom>
              <a:avLst/>
              <a:gdLst>
                <a:gd name="T0" fmla="*/ 60 w 101"/>
                <a:gd name="T1" fmla="*/ 0 h 202"/>
                <a:gd name="T2" fmla="*/ 60 w 101"/>
                <a:gd name="T3" fmla="*/ 50 h 202"/>
                <a:gd name="T4" fmla="*/ 0 w 101"/>
                <a:gd name="T5" fmla="*/ 50 h 202"/>
                <a:gd name="T6" fmla="*/ 0 w 101"/>
                <a:gd name="T7" fmla="*/ 151 h 202"/>
                <a:gd name="T8" fmla="*/ 60 w 101"/>
                <a:gd name="T9" fmla="*/ 151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0"/>
                  </a:lnTo>
                  <a:lnTo>
                    <a:pt x="0" y="50"/>
                  </a:lnTo>
                  <a:lnTo>
                    <a:pt x="0" y="151"/>
                  </a:lnTo>
                  <a:lnTo>
                    <a:pt x="60" y="151"/>
                  </a:lnTo>
                  <a:lnTo>
                    <a:pt x="60" y="202"/>
                  </a:lnTo>
                  <a:lnTo>
                    <a:pt x="101" y="101"/>
                  </a:lnTo>
                  <a:lnTo>
                    <a:pt x="60"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323" name="Freeform 13"/>
            <p:cNvSpPr>
              <a:spLocks/>
            </p:cNvSpPr>
            <p:nvPr/>
          </p:nvSpPr>
          <p:spPr bwMode="auto">
            <a:xfrm>
              <a:off x="1201" y="1988"/>
              <a:ext cx="101" cy="202"/>
            </a:xfrm>
            <a:custGeom>
              <a:avLst/>
              <a:gdLst>
                <a:gd name="T0" fmla="*/ 60 w 101"/>
                <a:gd name="T1" fmla="*/ 0 h 202"/>
                <a:gd name="T2" fmla="*/ 60 w 101"/>
                <a:gd name="T3" fmla="*/ 50 h 202"/>
                <a:gd name="T4" fmla="*/ 0 w 101"/>
                <a:gd name="T5" fmla="*/ 50 h 202"/>
                <a:gd name="T6" fmla="*/ 0 w 101"/>
                <a:gd name="T7" fmla="*/ 151 h 202"/>
                <a:gd name="T8" fmla="*/ 60 w 101"/>
                <a:gd name="T9" fmla="*/ 151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0"/>
                  </a:lnTo>
                  <a:lnTo>
                    <a:pt x="0" y="50"/>
                  </a:lnTo>
                  <a:lnTo>
                    <a:pt x="0" y="151"/>
                  </a:lnTo>
                  <a:lnTo>
                    <a:pt x="60" y="151"/>
                  </a:lnTo>
                  <a:lnTo>
                    <a:pt x="60" y="202"/>
                  </a:lnTo>
                  <a:lnTo>
                    <a:pt x="101" y="101"/>
                  </a:lnTo>
                  <a:lnTo>
                    <a:pt x="60"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50186" name="Group 17"/>
          <p:cNvGrpSpPr>
            <a:grpSpLocks/>
          </p:cNvGrpSpPr>
          <p:nvPr/>
        </p:nvGrpSpPr>
        <p:grpSpPr bwMode="auto">
          <a:xfrm>
            <a:off x="2251075" y="6261100"/>
            <a:ext cx="523875" cy="212725"/>
            <a:chOff x="1695" y="2538"/>
            <a:chExt cx="231" cy="89"/>
          </a:xfrm>
        </p:grpSpPr>
        <p:sp>
          <p:nvSpPr>
            <p:cNvPr id="50320" name="Freeform 18"/>
            <p:cNvSpPr>
              <a:spLocks/>
            </p:cNvSpPr>
            <p:nvPr/>
          </p:nvSpPr>
          <p:spPr bwMode="auto">
            <a:xfrm>
              <a:off x="1695" y="2538"/>
              <a:ext cx="231" cy="89"/>
            </a:xfrm>
            <a:custGeom>
              <a:avLst/>
              <a:gdLst>
                <a:gd name="T0" fmla="*/ 0 w 231"/>
                <a:gd name="T1" fmla="*/ 42 h 89"/>
                <a:gd name="T2" fmla="*/ 58 w 231"/>
                <a:gd name="T3" fmla="*/ 42 h 89"/>
                <a:gd name="T4" fmla="*/ 58 w 231"/>
                <a:gd name="T5" fmla="*/ 89 h 89"/>
                <a:gd name="T6" fmla="*/ 173 w 231"/>
                <a:gd name="T7" fmla="*/ 89 h 89"/>
                <a:gd name="T8" fmla="*/ 173 w 231"/>
                <a:gd name="T9" fmla="*/ 42 h 89"/>
                <a:gd name="T10" fmla="*/ 231 w 231"/>
                <a:gd name="T11" fmla="*/ 42 h 89"/>
                <a:gd name="T12" fmla="*/ 115 w 231"/>
                <a:gd name="T13" fmla="*/ 0 h 89"/>
                <a:gd name="T14" fmla="*/ 0 w 231"/>
                <a:gd name="T15" fmla="*/ 42 h 89"/>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89"/>
                <a:gd name="T26" fmla="*/ 231 w 23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89">
                  <a:moveTo>
                    <a:pt x="0" y="42"/>
                  </a:moveTo>
                  <a:lnTo>
                    <a:pt x="58" y="42"/>
                  </a:lnTo>
                  <a:lnTo>
                    <a:pt x="58" y="89"/>
                  </a:lnTo>
                  <a:lnTo>
                    <a:pt x="173" y="89"/>
                  </a:lnTo>
                  <a:lnTo>
                    <a:pt x="173" y="42"/>
                  </a:lnTo>
                  <a:lnTo>
                    <a:pt x="231" y="42"/>
                  </a:lnTo>
                  <a:lnTo>
                    <a:pt x="115" y="0"/>
                  </a:lnTo>
                  <a:lnTo>
                    <a:pt x="0" y="42"/>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321" name="Freeform 19"/>
            <p:cNvSpPr>
              <a:spLocks/>
            </p:cNvSpPr>
            <p:nvPr/>
          </p:nvSpPr>
          <p:spPr bwMode="auto">
            <a:xfrm>
              <a:off x="1695" y="2538"/>
              <a:ext cx="231" cy="89"/>
            </a:xfrm>
            <a:custGeom>
              <a:avLst/>
              <a:gdLst>
                <a:gd name="T0" fmla="*/ 0 w 231"/>
                <a:gd name="T1" fmla="*/ 42 h 89"/>
                <a:gd name="T2" fmla="*/ 58 w 231"/>
                <a:gd name="T3" fmla="*/ 42 h 89"/>
                <a:gd name="T4" fmla="*/ 58 w 231"/>
                <a:gd name="T5" fmla="*/ 89 h 89"/>
                <a:gd name="T6" fmla="*/ 173 w 231"/>
                <a:gd name="T7" fmla="*/ 89 h 89"/>
                <a:gd name="T8" fmla="*/ 173 w 231"/>
                <a:gd name="T9" fmla="*/ 42 h 89"/>
                <a:gd name="T10" fmla="*/ 231 w 231"/>
                <a:gd name="T11" fmla="*/ 42 h 89"/>
                <a:gd name="T12" fmla="*/ 115 w 231"/>
                <a:gd name="T13" fmla="*/ 0 h 89"/>
                <a:gd name="T14" fmla="*/ 0 w 231"/>
                <a:gd name="T15" fmla="*/ 42 h 89"/>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89"/>
                <a:gd name="T26" fmla="*/ 231 w 23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89">
                  <a:moveTo>
                    <a:pt x="0" y="42"/>
                  </a:moveTo>
                  <a:lnTo>
                    <a:pt x="58" y="42"/>
                  </a:lnTo>
                  <a:lnTo>
                    <a:pt x="58" y="89"/>
                  </a:lnTo>
                  <a:lnTo>
                    <a:pt x="173" y="89"/>
                  </a:lnTo>
                  <a:lnTo>
                    <a:pt x="173" y="42"/>
                  </a:lnTo>
                  <a:lnTo>
                    <a:pt x="231" y="42"/>
                  </a:lnTo>
                  <a:lnTo>
                    <a:pt x="115" y="0"/>
                  </a:lnTo>
                  <a:lnTo>
                    <a:pt x="0" y="42"/>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0187" name="Freeform 20"/>
          <p:cNvSpPr>
            <a:spLocks noEditPoints="1"/>
          </p:cNvSpPr>
          <p:nvPr/>
        </p:nvSpPr>
        <p:spPr bwMode="auto">
          <a:xfrm>
            <a:off x="1973263" y="4683125"/>
            <a:ext cx="1046162" cy="227013"/>
          </a:xfrm>
          <a:custGeom>
            <a:avLst/>
            <a:gdLst>
              <a:gd name="T0" fmla="*/ 2147483647 w 1307"/>
              <a:gd name="T1" fmla="*/ 2147483647 h 269"/>
              <a:gd name="T2" fmla="*/ 2147483647 w 1307"/>
              <a:gd name="T3" fmla="*/ 2147483647 h 269"/>
              <a:gd name="T4" fmla="*/ 2147483647 w 1307"/>
              <a:gd name="T5" fmla="*/ 2147483647 h 269"/>
              <a:gd name="T6" fmla="*/ 2147483647 w 1307"/>
              <a:gd name="T7" fmla="*/ 2147483647 h 269"/>
              <a:gd name="T8" fmla="*/ 2147483647 w 1307"/>
              <a:gd name="T9" fmla="*/ 2147483647 h 269"/>
              <a:gd name="T10" fmla="*/ 2147483647 w 1307"/>
              <a:gd name="T11" fmla="*/ 2147483647 h 269"/>
              <a:gd name="T12" fmla="*/ 2147483647 w 1307"/>
              <a:gd name="T13" fmla="*/ 2147483647 h 269"/>
              <a:gd name="T14" fmla="*/ 2147483647 w 1307"/>
              <a:gd name="T15" fmla="*/ 2147483647 h 269"/>
              <a:gd name="T16" fmla="*/ 2147483647 w 1307"/>
              <a:gd name="T17" fmla="*/ 0 h 269"/>
              <a:gd name="T18" fmla="*/ 2147483647 w 1307"/>
              <a:gd name="T19" fmla="*/ 2147483647 h 269"/>
              <a:gd name="T20" fmla="*/ 2147483647 w 1307"/>
              <a:gd name="T21" fmla="*/ 2147483647 h 269"/>
              <a:gd name="T22" fmla="*/ 2147483647 w 1307"/>
              <a:gd name="T23" fmla="*/ 2147483647 h 269"/>
              <a:gd name="T24" fmla="*/ 2147483647 w 1307"/>
              <a:gd name="T25" fmla="*/ 2147483647 h 269"/>
              <a:gd name="T26" fmla="*/ 2147483647 w 1307"/>
              <a:gd name="T27" fmla="*/ 2147483647 h 269"/>
              <a:gd name="T28" fmla="*/ 2147483647 w 1307"/>
              <a:gd name="T29" fmla="*/ 2147483647 h 269"/>
              <a:gd name="T30" fmla="*/ 2147483647 w 1307"/>
              <a:gd name="T31" fmla="*/ 2147483647 h 269"/>
              <a:gd name="T32" fmla="*/ 2147483647 w 1307"/>
              <a:gd name="T33" fmla="*/ 2147483647 h 269"/>
              <a:gd name="T34" fmla="*/ 2147483647 w 1307"/>
              <a:gd name="T35" fmla="*/ 2147483647 h 269"/>
              <a:gd name="T36" fmla="*/ 2147483647 w 1307"/>
              <a:gd name="T37" fmla="*/ 2147483647 h 269"/>
              <a:gd name="T38" fmla="*/ 2147483647 w 1307"/>
              <a:gd name="T39" fmla="*/ 2147483647 h 269"/>
              <a:gd name="T40" fmla="*/ 2147483647 w 1307"/>
              <a:gd name="T41" fmla="*/ 2147483647 h 269"/>
              <a:gd name="T42" fmla="*/ 2147483647 w 1307"/>
              <a:gd name="T43" fmla="*/ 2147483647 h 269"/>
              <a:gd name="T44" fmla="*/ 2147483647 w 1307"/>
              <a:gd name="T45" fmla="*/ 2147483647 h 269"/>
              <a:gd name="T46" fmla="*/ 2147483647 w 1307"/>
              <a:gd name="T47" fmla="*/ 2147483647 h 269"/>
              <a:gd name="T48" fmla="*/ 2147483647 w 1307"/>
              <a:gd name="T49" fmla="*/ 2147483647 h 269"/>
              <a:gd name="T50" fmla="*/ 2147483647 w 1307"/>
              <a:gd name="T51" fmla="*/ 2147483647 h 269"/>
              <a:gd name="T52" fmla="*/ 2147483647 w 1307"/>
              <a:gd name="T53" fmla="*/ 2147483647 h 269"/>
              <a:gd name="T54" fmla="*/ 2147483647 w 1307"/>
              <a:gd name="T55" fmla="*/ 2147483647 h 269"/>
              <a:gd name="T56" fmla="*/ 2147483647 w 1307"/>
              <a:gd name="T57" fmla="*/ 2147483647 h 269"/>
              <a:gd name="T58" fmla="*/ 2147483647 w 1307"/>
              <a:gd name="T59" fmla="*/ 2147483647 h 269"/>
              <a:gd name="T60" fmla="*/ 2147483647 w 1307"/>
              <a:gd name="T61" fmla="*/ 2147483647 h 269"/>
              <a:gd name="T62" fmla="*/ 2147483647 w 1307"/>
              <a:gd name="T63" fmla="*/ 2147483647 h 269"/>
              <a:gd name="T64" fmla="*/ 2147483647 w 1307"/>
              <a:gd name="T65" fmla="*/ 2147483647 h 269"/>
              <a:gd name="T66" fmla="*/ 2147483647 w 1307"/>
              <a:gd name="T67" fmla="*/ 2147483647 h 269"/>
              <a:gd name="T68" fmla="*/ 2147483647 w 1307"/>
              <a:gd name="T69" fmla="*/ 2147483647 h 269"/>
              <a:gd name="T70" fmla="*/ 2147483647 w 1307"/>
              <a:gd name="T71" fmla="*/ 2147483647 h 269"/>
              <a:gd name="T72" fmla="*/ 2147483647 w 1307"/>
              <a:gd name="T73" fmla="*/ 2147483647 h 269"/>
              <a:gd name="T74" fmla="*/ 2147483647 w 1307"/>
              <a:gd name="T75" fmla="*/ 2147483647 h 269"/>
              <a:gd name="T76" fmla="*/ 2147483647 w 1307"/>
              <a:gd name="T77" fmla="*/ 2147483647 h 269"/>
              <a:gd name="T78" fmla="*/ 2147483647 w 1307"/>
              <a:gd name="T79" fmla="*/ 2147483647 h 269"/>
              <a:gd name="T80" fmla="*/ 2147483647 w 1307"/>
              <a:gd name="T81" fmla="*/ 2147483647 h 2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7"/>
              <a:gd name="T124" fmla="*/ 0 h 269"/>
              <a:gd name="T125" fmla="*/ 1307 w 1307"/>
              <a:gd name="T126" fmla="*/ 269 h 2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7" h="269">
                <a:moveTo>
                  <a:pt x="4" y="250"/>
                </a:moveTo>
                <a:lnTo>
                  <a:pt x="57" y="196"/>
                </a:lnTo>
                <a:lnTo>
                  <a:pt x="121" y="146"/>
                </a:lnTo>
                <a:lnTo>
                  <a:pt x="194" y="103"/>
                </a:lnTo>
                <a:lnTo>
                  <a:pt x="275" y="68"/>
                </a:lnTo>
                <a:lnTo>
                  <a:pt x="363" y="38"/>
                </a:lnTo>
                <a:lnTo>
                  <a:pt x="456" y="17"/>
                </a:lnTo>
                <a:lnTo>
                  <a:pt x="554" y="4"/>
                </a:lnTo>
                <a:lnTo>
                  <a:pt x="655" y="0"/>
                </a:lnTo>
                <a:lnTo>
                  <a:pt x="759" y="5"/>
                </a:lnTo>
                <a:lnTo>
                  <a:pt x="859" y="18"/>
                </a:lnTo>
                <a:lnTo>
                  <a:pt x="954" y="40"/>
                </a:lnTo>
                <a:lnTo>
                  <a:pt x="1043" y="70"/>
                </a:lnTo>
                <a:lnTo>
                  <a:pt x="1125" y="108"/>
                </a:lnTo>
                <a:lnTo>
                  <a:pt x="1199" y="152"/>
                </a:lnTo>
                <a:cubicBezTo>
                  <a:pt x="1200" y="153"/>
                  <a:pt x="1200" y="153"/>
                  <a:pt x="1201" y="153"/>
                </a:cubicBezTo>
                <a:lnTo>
                  <a:pt x="1222" y="172"/>
                </a:lnTo>
                <a:cubicBezTo>
                  <a:pt x="1226" y="176"/>
                  <a:pt x="1227" y="183"/>
                  <a:pt x="1223" y="187"/>
                </a:cubicBezTo>
                <a:cubicBezTo>
                  <a:pt x="1219" y="192"/>
                  <a:pt x="1212" y="192"/>
                  <a:pt x="1208" y="188"/>
                </a:cubicBezTo>
                <a:lnTo>
                  <a:pt x="1186" y="169"/>
                </a:lnTo>
                <a:lnTo>
                  <a:pt x="1188" y="171"/>
                </a:lnTo>
                <a:lnTo>
                  <a:pt x="1116" y="127"/>
                </a:lnTo>
                <a:lnTo>
                  <a:pt x="1036" y="91"/>
                </a:lnTo>
                <a:lnTo>
                  <a:pt x="949" y="61"/>
                </a:lnTo>
                <a:lnTo>
                  <a:pt x="856" y="39"/>
                </a:lnTo>
                <a:lnTo>
                  <a:pt x="758" y="26"/>
                </a:lnTo>
                <a:lnTo>
                  <a:pt x="656" y="21"/>
                </a:lnTo>
                <a:lnTo>
                  <a:pt x="557" y="25"/>
                </a:lnTo>
                <a:lnTo>
                  <a:pt x="461" y="38"/>
                </a:lnTo>
                <a:lnTo>
                  <a:pt x="370" y="59"/>
                </a:lnTo>
                <a:lnTo>
                  <a:pt x="284" y="87"/>
                </a:lnTo>
                <a:lnTo>
                  <a:pt x="205" y="122"/>
                </a:lnTo>
                <a:lnTo>
                  <a:pt x="134" y="163"/>
                </a:lnTo>
                <a:lnTo>
                  <a:pt x="72" y="211"/>
                </a:lnTo>
                <a:lnTo>
                  <a:pt x="19" y="265"/>
                </a:lnTo>
                <a:cubicBezTo>
                  <a:pt x="15" y="269"/>
                  <a:pt x="8" y="269"/>
                  <a:pt x="4" y="265"/>
                </a:cubicBezTo>
                <a:cubicBezTo>
                  <a:pt x="0" y="261"/>
                  <a:pt x="0" y="254"/>
                  <a:pt x="4" y="250"/>
                </a:cubicBezTo>
                <a:close/>
                <a:moveTo>
                  <a:pt x="1197" y="75"/>
                </a:moveTo>
                <a:lnTo>
                  <a:pt x="1307" y="268"/>
                </a:lnTo>
                <a:lnTo>
                  <a:pt x="1109" y="168"/>
                </a:lnTo>
                <a:lnTo>
                  <a:pt x="1197" y="75"/>
                </a:lnTo>
                <a:close/>
              </a:path>
            </a:pathLst>
          </a:custGeom>
          <a:solidFill>
            <a:srgbClr val="000000"/>
          </a:solidFill>
          <a:ln w="9525">
            <a:solidFill>
              <a:srgbClr val="000000"/>
            </a:solidFill>
            <a:bevel/>
            <a:headEnd/>
            <a:tailEnd/>
          </a:ln>
        </p:spPr>
        <p:txBody>
          <a:bodyPr/>
          <a:lstStyle/>
          <a:p>
            <a:endParaRPr lang="ja-JP" altLang="en-US"/>
          </a:p>
        </p:txBody>
      </p:sp>
      <p:sp>
        <p:nvSpPr>
          <p:cNvPr id="50318" name="Rectangle 22"/>
          <p:cNvSpPr>
            <a:spLocks noChangeArrowheads="1"/>
          </p:cNvSpPr>
          <p:nvPr/>
        </p:nvSpPr>
        <p:spPr bwMode="auto">
          <a:xfrm>
            <a:off x="2296120" y="4556125"/>
            <a:ext cx="513458" cy="4238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19" name="Rectangle 23"/>
          <p:cNvSpPr>
            <a:spLocks noChangeArrowheads="1"/>
          </p:cNvSpPr>
          <p:nvPr/>
        </p:nvSpPr>
        <p:spPr bwMode="auto">
          <a:xfrm>
            <a:off x="2313725" y="4556125"/>
            <a:ext cx="513458" cy="423863"/>
          </a:xfrm>
          <a:prstGeom prst="rect">
            <a:avLst/>
          </a:prstGeom>
          <a:solidFill>
            <a:srgbClr val="FFFF00"/>
          </a:solidFill>
          <a:ln w="9525" cap="rnd">
            <a:solidFill>
              <a:srgbClr val="000000"/>
            </a:solidFill>
            <a:miter lim="800000"/>
            <a:headEnd/>
            <a:tailEnd/>
          </a:ln>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nvGrpSpPr>
          <p:cNvPr id="50189" name="Group 24"/>
          <p:cNvGrpSpPr>
            <a:grpSpLocks/>
          </p:cNvGrpSpPr>
          <p:nvPr/>
        </p:nvGrpSpPr>
        <p:grpSpPr bwMode="auto">
          <a:xfrm>
            <a:off x="1800225" y="5718175"/>
            <a:ext cx="1312863" cy="542925"/>
            <a:chOff x="1634" y="2313"/>
            <a:chExt cx="342" cy="213"/>
          </a:xfrm>
        </p:grpSpPr>
        <p:sp>
          <p:nvSpPr>
            <p:cNvPr id="50316" name="Oval 25"/>
            <p:cNvSpPr>
              <a:spLocks noChangeArrowheads="1"/>
            </p:cNvSpPr>
            <p:nvPr/>
          </p:nvSpPr>
          <p:spPr bwMode="auto">
            <a:xfrm>
              <a:off x="1634" y="2313"/>
              <a:ext cx="342" cy="213"/>
            </a:xfrm>
            <a:prstGeom prst="ellipse">
              <a:avLst/>
            </a:prstGeom>
            <a:solidFill>
              <a:srgbClr val="00FF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17" name="Oval 26"/>
            <p:cNvSpPr>
              <a:spLocks noChangeArrowheads="1"/>
            </p:cNvSpPr>
            <p:nvPr/>
          </p:nvSpPr>
          <p:spPr bwMode="auto">
            <a:xfrm>
              <a:off x="1634" y="2313"/>
              <a:ext cx="342" cy="213"/>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190" name="Group 27"/>
          <p:cNvGrpSpPr>
            <a:grpSpLocks/>
          </p:cNvGrpSpPr>
          <p:nvPr/>
        </p:nvGrpSpPr>
        <p:grpSpPr bwMode="auto">
          <a:xfrm>
            <a:off x="2738438" y="4906963"/>
            <a:ext cx="846137" cy="514350"/>
            <a:chOff x="1914" y="2004"/>
            <a:chExt cx="371" cy="214"/>
          </a:xfrm>
        </p:grpSpPr>
        <p:sp>
          <p:nvSpPr>
            <p:cNvPr id="50314" name="Oval 28"/>
            <p:cNvSpPr>
              <a:spLocks noChangeArrowheads="1"/>
            </p:cNvSpPr>
            <p:nvPr/>
          </p:nvSpPr>
          <p:spPr bwMode="auto">
            <a:xfrm>
              <a:off x="1914" y="2004"/>
              <a:ext cx="371" cy="214"/>
            </a:xfrm>
            <a:prstGeom prst="ellipse">
              <a:avLst/>
            </a:prstGeom>
            <a:solidFill>
              <a:srgbClr val="99FF99"/>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15" name="Oval 29"/>
            <p:cNvSpPr>
              <a:spLocks noChangeArrowheads="1"/>
            </p:cNvSpPr>
            <p:nvPr/>
          </p:nvSpPr>
          <p:spPr bwMode="auto">
            <a:xfrm>
              <a:off x="1914" y="2004"/>
              <a:ext cx="371" cy="214"/>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191" name="Rectangle 33"/>
          <p:cNvSpPr>
            <a:spLocks noChangeArrowheads="1"/>
          </p:cNvSpPr>
          <p:nvPr/>
        </p:nvSpPr>
        <p:spPr bwMode="auto">
          <a:xfrm>
            <a:off x="1527175" y="5017541"/>
            <a:ext cx="842963" cy="2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0000FF"/>
                </a:solidFill>
              </a:rPr>
              <a:t>Utilizing</a:t>
            </a:r>
          </a:p>
          <a:p>
            <a:pPr algn="ctr" eaLnBrk="1" hangingPunct="1">
              <a:lnSpc>
                <a:spcPts val="1000"/>
              </a:lnSpc>
              <a:spcBef>
                <a:spcPct val="0"/>
              </a:spcBef>
              <a:buClrTx/>
              <a:buFontTx/>
              <a:buNone/>
            </a:pPr>
            <a:r>
              <a:rPr lang="en-US" altLang="ja-JP" sz="1200" b="1" dirty="0">
                <a:solidFill>
                  <a:srgbClr val="FF0000"/>
                </a:solidFill>
              </a:rPr>
              <a:t>Knowledge</a:t>
            </a:r>
          </a:p>
        </p:txBody>
      </p:sp>
      <p:sp>
        <p:nvSpPr>
          <p:cNvPr id="50192" name="Rectangle 35"/>
          <p:cNvSpPr>
            <a:spLocks noChangeArrowheads="1"/>
          </p:cNvSpPr>
          <p:nvPr/>
        </p:nvSpPr>
        <p:spPr bwMode="auto">
          <a:xfrm>
            <a:off x="2752060" y="5053217"/>
            <a:ext cx="83184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smtClean="0">
                <a:solidFill>
                  <a:srgbClr val="FF0000"/>
                </a:solidFill>
              </a:rPr>
              <a:t>Knowledge</a:t>
            </a:r>
            <a:endParaRPr lang="en-US" altLang="ja-JP" sz="1200" b="1" dirty="0">
              <a:solidFill>
                <a:srgbClr val="FF0000"/>
              </a:solidFill>
            </a:endParaRPr>
          </a:p>
          <a:p>
            <a:pPr algn="ctr" eaLnBrk="1" hangingPunct="1">
              <a:lnSpc>
                <a:spcPts val="1000"/>
              </a:lnSpc>
              <a:spcBef>
                <a:spcPct val="0"/>
              </a:spcBef>
              <a:buClrTx/>
              <a:buFontTx/>
              <a:buNone/>
            </a:pPr>
            <a:r>
              <a:rPr lang="en-US" altLang="ja-JP" sz="1200" b="1" dirty="0">
                <a:solidFill>
                  <a:srgbClr val="0000FF"/>
                </a:solidFill>
              </a:rPr>
              <a:t> Firm up</a:t>
            </a:r>
            <a:endParaRPr lang="en-US" altLang="ja-JP" sz="1200" b="1" dirty="0"/>
          </a:p>
        </p:txBody>
      </p:sp>
      <p:sp>
        <p:nvSpPr>
          <p:cNvPr id="50193" name="Rectangle 37"/>
          <p:cNvSpPr>
            <a:spLocks noChangeArrowheads="1"/>
          </p:cNvSpPr>
          <p:nvPr/>
        </p:nvSpPr>
        <p:spPr bwMode="auto">
          <a:xfrm>
            <a:off x="2335878" y="4644854"/>
            <a:ext cx="466725" cy="259495"/>
          </a:xfrm>
          <a:prstGeom prst="rect">
            <a:avLst/>
          </a:prstGeom>
          <a:noFill/>
          <a:ln>
            <a:noFill/>
          </a:ln>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000000"/>
                </a:solidFill>
              </a:rPr>
              <a:t>Experience</a:t>
            </a:r>
            <a:endParaRPr lang="en-US" altLang="ja-JP" sz="1200" b="1" dirty="0"/>
          </a:p>
        </p:txBody>
      </p:sp>
      <p:sp>
        <p:nvSpPr>
          <p:cNvPr id="50194" name="Rectangle 38"/>
          <p:cNvSpPr>
            <a:spLocks noChangeArrowheads="1"/>
          </p:cNvSpPr>
          <p:nvPr/>
        </p:nvSpPr>
        <p:spPr bwMode="auto">
          <a:xfrm>
            <a:off x="1985963" y="5816600"/>
            <a:ext cx="104616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400"/>
              </a:lnSpc>
              <a:spcBef>
                <a:spcPct val="0"/>
              </a:spcBef>
              <a:buClrTx/>
              <a:buFontTx/>
              <a:buNone/>
            </a:pPr>
            <a:r>
              <a:rPr lang="en-US" altLang="ja-JP" sz="1400" b="1" dirty="0">
                <a:solidFill>
                  <a:srgbClr val="FF0000"/>
                </a:solidFill>
              </a:rPr>
              <a:t>Knowledge</a:t>
            </a:r>
            <a:r>
              <a:rPr lang="en-US" altLang="ja-JP" sz="1400" b="1" dirty="0">
                <a:solidFill>
                  <a:srgbClr val="000000"/>
                </a:solidFill>
              </a:rPr>
              <a:t> Acquisition</a:t>
            </a:r>
            <a:endParaRPr lang="en-US" altLang="ja-JP" sz="1400" b="1" dirty="0"/>
          </a:p>
        </p:txBody>
      </p:sp>
      <p:sp>
        <p:nvSpPr>
          <p:cNvPr id="50195" name="Rectangle 40"/>
          <p:cNvSpPr>
            <a:spLocks noChangeArrowheads="1"/>
          </p:cNvSpPr>
          <p:nvPr/>
        </p:nvSpPr>
        <p:spPr bwMode="auto">
          <a:xfrm>
            <a:off x="2274516" y="6550025"/>
            <a:ext cx="5690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dirty="0" smtClean="0">
                <a:solidFill>
                  <a:srgbClr val="000000"/>
                </a:solidFill>
              </a:rPr>
              <a:t>Study</a:t>
            </a:r>
            <a:endParaRPr lang="en-US" altLang="ja-JP" sz="1600" b="1" dirty="0"/>
          </a:p>
        </p:txBody>
      </p:sp>
      <p:sp>
        <p:nvSpPr>
          <p:cNvPr id="50196" name="Rectangle 42"/>
          <p:cNvSpPr>
            <a:spLocks noChangeArrowheads="1"/>
          </p:cNvSpPr>
          <p:nvPr/>
        </p:nvSpPr>
        <p:spPr bwMode="auto">
          <a:xfrm>
            <a:off x="460375" y="5961063"/>
            <a:ext cx="5842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endParaRPr lang="ja-JP" altLang="en-US" sz="1400" b="1"/>
          </a:p>
        </p:txBody>
      </p:sp>
      <p:grpSp>
        <p:nvGrpSpPr>
          <p:cNvPr id="50197" name="Group 43"/>
          <p:cNvGrpSpPr>
            <a:grpSpLocks/>
          </p:cNvGrpSpPr>
          <p:nvPr/>
        </p:nvGrpSpPr>
        <p:grpSpPr bwMode="auto">
          <a:xfrm>
            <a:off x="3184525" y="3381375"/>
            <a:ext cx="2216150" cy="1119188"/>
            <a:chOff x="2105" y="1343"/>
            <a:chExt cx="972" cy="465"/>
          </a:xfrm>
        </p:grpSpPr>
        <p:sp>
          <p:nvSpPr>
            <p:cNvPr id="50312" name="Rectangle 44"/>
            <p:cNvSpPr>
              <a:spLocks noChangeArrowheads="1"/>
            </p:cNvSpPr>
            <p:nvPr/>
          </p:nvSpPr>
          <p:spPr bwMode="auto">
            <a:xfrm>
              <a:off x="2105" y="1343"/>
              <a:ext cx="972" cy="46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13" name="Rectangle 45"/>
            <p:cNvSpPr>
              <a:spLocks noChangeArrowheads="1"/>
            </p:cNvSpPr>
            <p:nvPr/>
          </p:nvSpPr>
          <p:spPr bwMode="auto">
            <a:xfrm>
              <a:off x="2105" y="1343"/>
              <a:ext cx="972" cy="465"/>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198" name="Group 47"/>
          <p:cNvGrpSpPr>
            <a:grpSpLocks/>
          </p:cNvGrpSpPr>
          <p:nvPr/>
        </p:nvGrpSpPr>
        <p:grpSpPr bwMode="auto">
          <a:xfrm>
            <a:off x="3262313" y="3797300"/>
            <a:ext cx="819150" cy="541338"/>
            <a:chOff x="2139" y="1516"/>
            <a:chExt cx="359" cy="225"/>
          </a:xfrm>
        </p:grpSpPr>
        <p:sp>
          <p:nvSpPr>
            <p:cNvPr id="50310" name="Oval 48"/>
            <p:cNvSpPr>
              <a:spLocks noChangeArrowheads="1"/>
            </p:cNvSpPr>
            <p:nvPr/>
          </p:nvSpPr>
          <p:spPr bwMode="auto">
            <a:xfrm>
              <a:off x="2139" y="1516"/>
              <a:ext cx="359" cy="225"/>
            </a:xfrm>
            <a:prstGeom prst="ellipse">
              <a:avLst/>
            </a:prstGeom>
            <a:solidFill>
              <a:srgbClr val="FFCC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11" name="Oval 49"/>
            <p:cNvSpPr>
              <a:spLocks noChangeArrowheads="1"/>
            </p:cNvSpPr>
            <p:nvPr/>
          </p:nvSpPr>
          <p:spPr bwMode="auto">
            <a:xfrm>
              <a:off x="2139" y="1516"/>
              <a:ext cx="359" cy="225"/>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199" name="Freeform 50"/>
          <p:cNvSpPr>
            <a:spLocks noEditPoints="1"/>
          </p:cNvSpPr>
          <p:nvPr/>
        </p:nvSpPr>
        <p:spPr bwMode="auto">
          <a:xfrm>
            <a:off x="3668713" y="4321175"/>
            <a:ext cx="309562" cy="401638"/>
          </a:xfrm>
          <a:custGeom>
            <a:avLst/>
            <a:gdLst>
              <a:gd name="T0" fmla="*/ 2147483647 w 388"/>
              <a:gd name="T1" fmla="*/ 2147483647 h 475"/>
              <a:gd name="T2" fmla="*/ 2147483647 w 388"/>
              <a:gd name="T3" fmla="*/ 2147483647 h 475"/>
              <a:gd name="T4" fmla="*/ 2147483647 w 388"/>
              <a:gd name="T5" fmla="*/ 2147483647 h 475"/>
              <a:gd name="T6" fmla="*/ 2147483647 w 388"/>
              <a:gd name="T7" fmla="*/ 2147483647 h 475"/>
              <a:gd name="T8" fmla="*/ 2147483647 w 388"/>
              <a:gd name="T9" fmla="*/ 2147483647 h 475"/>
              <a:gd name="T10" fmla="*/ 2147483647 w 388"/>
              <a:gd name="T11" fmla="*/ 2147483647 h 475"/>
              <a:gd name="T12" fmla="*/ 2147483647 w 388"/>
              <a:gd name="T13" fmla="*/ 2147483647 h 475"/>
              <a:gd name="T14" fmla="*/ 2147483647 w 388"/>
              <a:gd name="T15" fmla="*/ 2147483647 h 475"/>
              <a:gd name="T16" fmla="*/ 2147483647 w 388"/>
              <a:gd name="T17" fmla="*/ 2147483647 h 475"/>
              <a:gd name="T18" fmla="*/ 2147483647 w 388"/>
              <a:gd name="T19" fmla="*/ 2147483647 h 475"/>
              <a:gd name="T20" fmla="*/ 2147483647 w 388"/>
              <a:gd name="T21" fmla="*/ 2147483647 h 475"/>
              <a:gd name="T22" fmla="*/ 2147483647 w 388"/>
              <a:gd name="T23" fmla="*/ 2147483647 h 475"/>
              <a:gd name="T24" fmla="*/ 2147483647 w 388"/>
              <a:gd name="T25" fmla="*/ 2147483647 h 475"/>
              <a:gd name="T26" fmla="*/ 2147483647 w 388"/>
              <a:gd name="T27" fmla="*/ 2147483647 h 475"/>
              <a:gd name="T28" fmla="*/ 2147483647 w 388"/>
              <a:gd name="T29" fmla="*/ 2147483647 h 475"/>
              <a:gd name="T30" fmla="*/ 2147483647 w 388"/>
              <a:gd name="T31" fmla="*/ 2147483647 h 475"/>
              <a:gd name="T32" fmla="*/ 2147483647 w 388"/>
              <a:gd name="T33" fmla="*/ 2147483647 h 475"/>
              <a:gd name="T34" fmla="*/ 2147483647 w 388"/>
              <a:gd name="T35" fmla="*/ 2147483647 h 475"/>
              <a:gd name="T36" fmla="*/ 2147483647 w 388"/>
              <a:gd name="T37" fmla="*/ 2147483647 h 475"/>
              <a:gd name="T38" fmla="*/ 2147483647 w 388"/>
              <a:gd name="T39" fmla="*/ 2147483647 h 475"/>
              <a:gd name="T40" fmla="*/ 2147483647 w 388"/>
              <a:gd name="T41" fmla="*/ 2147483647 h 475"/>
              <a:gd name="T42" fmla="*/ 2147483647 w 388"/>
              <a:gd name="T43" fmla="*/ 2147483647 h 475"/>
              <a:gd name="T44" fmla="*/ 0 w 388"/>
              <a:gd name="T45" fmla="*/ 0 h 475"/>
              <a:gd name="T46" fmla="*/ 2147483647 w 388"/>
              <a:gd name="T47" fmla="*/ 2147483647 h 475"/>
              <a:gd name="T48" fmla="*/ 2147483647 w 388"/>
              <a:gd name="T49" fmla="*/ 2147483647 h 4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475"/>
              <a:gd name="T77" fmla="*/ 388 w 388"/>
              <a:gd name="T78" fmla="*/ 475 h 4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475">
                <a:moveTo>
                  <a:pt x="370" y="472"/>
                </a:moveTo>
                <a:lnTo>
                  <a:pt x="298" y="433"/>
                </a:lnTo>
                <a:lnTo>
                  <a:pt x="232" y="386"/>
                </a:lnTo>
                <a:lnTo>
                  <a:pt x="171" y="334"/>
                </a:lnTo>
                <a:lnTo>
                  <a:pt x="119" y="276"/>
                </a:lnTo>
                <a:lnTo>
                  <a:pt x="74" y="213"/>
                </a:lnTo>
                <a:lnTo>
                  <a:pt x="37" y="147"/>
                </a:lnTo>
                <a:cubicBezTo>
                  <a:pt x="37" y="146"/>
                  <a:pt x="37" y="146"/>
                  <a:pt x="36" y="145"/>
                </a:cubicBezTo>
                <a:lnTo>
                  <a:pt x="30" y="126"/>
                </a:lnTo>
                <a:cubicBezTo>
                  <a:pt x="28" y="120"/>
                  <a:pt x="31" y="114"/>
                  <a:pt x="36" y="112"/>
                </a:cubicBezTo>
                <a:cubicBezTo>
                  <a:pt x="42" y="110"/>
                  <a:pt x="48" y="113"/>
                  <a:pt x="50" y="119"/>
                </a:cubicBezTo>
                <a:lnTo>
                  <a:pt x="57" y="138"/>
                </a:lnTo>
                <a:lnTo>
                  <a:pt x="56" y="136"/>
                </a:lnTo>
                <a:lnTo>
                  <a:pt x="91" y="200"/>
                </a:lnTo>
                <a:lnTo>
                  <a:pt x="134" y="261"/>
                </a:lnTo>
                <a:lnTo>
                  <a:pt x="185" y="317"/>
                </a:lnTo>
                <a:lnTo>
                  <a:pt x="245" y="369"/>
                </a:lnTo>
                <a:lnTo>
                  <a:pt x="309" y="414"/>
                </a:lnTo>
                <a:lnTo>
                  <a:pt x="381" y="453"/>
                </a:lnTo>
                <a:cubicBezTo>
                  <a:pt x="386" y="456"/>
                  <a:pt x="388" y="462"/>
                  <a:pt x="385" y="468"/>
                </a:cubicBezTo>
                <a:cubicBezTo>
                  <a:pt x="382" y="473"/>
                  <a:pt x="376" y="475"/>
                  <a:pt x="370" y="472"/>
                </a:cubicBezTo>
                <a:close/>
                <a:moveTo>
                  <a:pt x="5" y="223"/>
                </a:moveTo>
                <a:lnTo>
                  <a:pt x="0" y="0"/>
                </a:lnTo>
                <a:lnTo>
                  <a:pt x="127" y="184"/>
                </a:lnTo>
                <a:lnTo>
                  <a:pt x="5" y="223"/>
                </a:lnTo>
                <a:close/>
              </a:path>
            </a:pathLst>
          </a:custGeom>
          <a:solidFill>
            <a:srgbClr val="000000"/>
          </a:solidFill>
          <a:ln w="9525">
            <a:solidFill>
              <a:srgbClr val="000000"/>
            </a:solidFill>
            <a:bevel/>
            <a:headEnd/>
            <a:tailEnd/>
          </a:ln>
        </p:spPr>
        <p:txBody>
          <a:bodyPr/>
          <a:lstStyle/>
          <a:p>
            <a:endParaRPr lang="ja-JP" altLang="en-US"/>
          </a:p>
        </p:txBody>
      </p:sp>
      <p:grpSp>
        <p:nvGrpSpPr>
          <p:cNvPr id="50200" name="Group 51"/>
          <p:cNvGrpSpPr>
            <a:grpSpLocks/>
          </p:cNvGrpSpPr>
          <p:nvPr/>
        </p:nvGrpSpPr>
        <p:grpSpPr bwMode="auto">
          <a:xfrm>
            <a:off x="2889250" y="3784600"/>
            <a:ext cx="233363" cy="487363"/>
            <a:chOff x="1976" y="1511"/>
            <a:chExt cx="101" cy="202"/>
          </a:xfrm>
        </p:grpSpPr>
        <p:sp>
          <p:nvSpPr>
            <p:cNvPr id="50308" name="Freeform 52"/>
            <p:cNvSpPr>
              <a:spLocks/>
            </p:cNvSpPr>
            <p:nvPr/>
          </p:nvSpPr>
          <p:spPr bwMode="auto">
            <a:xfrm>
              <a:off x="1976" y="1511"/>
              <a:ext cx="101" cy="202"/>
            </a:xfrm>
            <a:custGeom>
              <a:avLst/>
              <a:gdLst>
                <a:gd name="T0" fmla="*/ 60 w 101"/>
                <a:gd name="T1" fmla="*/ 0 h 202"/>
                <a:gd name="T2" fmla="*/ 60 w 101"/>
                <a:gd name="T3" fmla="*/ 50 h 202"/>
                <a:gd name="T4" fmla="*/ 0 w 101"/>
                <a:gd name="T5" fmla="*/ 50 h 202"/>
                <a:gd name="T6" fmla="*/ 0 w 101"/>
                <a:gd name="T7" fmla="*/ 151 h 202"/>
                <a:gd name="T8" fmla="*/ 60 w 101"/>
                <a:gd name="T9" fmla="*/ 151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0"/>
                  </a:lnTo>
                  <a:lnTo>
                    <a:pt x="0" y="50"/>
                  </a:lnTo>
                  <a:lnTo>
                    <a:pt x="0" y="151"/>
                  </a:lnTo>
                  <a:lnTo>
                    <a:pt x="60" y="151"/>
                  </a:lnTo>
                  <a:lnTo>
                    <a:pt x="60" y="202"/>
                  </a:lnTo>
                  <a:lnTo>
                    <a:pt x="101" y="101"/>
                  </a:lnTo>
                  <a:lnTo>
                    <a:pt x="60"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309" name="Freeform 53"/>
            <p:cNvSpPr>
              <a:spLocks/>
            </p:cNvSpPr>
            <p:nvPr/>
          </p:nvSpPr>
          <p:spPr bwMode="auto">
            <a:xfrm>
              <a:off x="1976" y="1511"/>
              <a:ext cx="101" cy="202"/>
            </a:xfrm>
            <a:custGeom>
              <a:avLst/>
              <a:gdLst>
                <a:gd name="T0" fmla="*/ 60 w 101"/>
                <a:gd name="T1" fmla="*/ 0 h 202"/>
                <a:gd name="T2" fmla="*/ 60 w 101"/>
                <a:gd name="T3" fmla="*/ 50 h 202"/>
                <a:gd name="T4" fmla="*/ 0 w 101"/>
                <a:gd name="T5" fmla="*/ 50 h 202"/>
                <a:gd name="T6" fmla="*/ 0 w 101"/>
                <a:gd name="T7" fmla="*/ 151 h 202"/>
                <a:gd name="T8" fmla="*/ 60 w 101"/>
                <a:gd name="T9" fmla="*/ 151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0"/>
                  </a:lnTo>
                  <a:lnTo>
                    <a:pt x="0" y="50"/>
                  </a:lnTo>
                  <a:lnTo>
                    <a:pt x="0" y="151"/>
                  </a:lnTo>
                  <a:lnTo>
                    <a:pt x="60" y="151"/>
                  </a:lnTo>
                  <a:lnTo>
                    <a:pt x="60" y="202"/>
                  </a:lnTo>
                  <a:lnTo>
                    <a:pt x="101" y="101"/>
                  </a:lnTo>
                  <a:lnTo>
                    <a:pt x="60"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50201" name="Group 57"/>
          <p:cNvGrpSpPr>
            <a:grpSpLocks/>
          </p:cNvGrpSpPr>
          <p:nvPr/>
        </p:nvGrpSpPr>
        <p:grpSpPr bwMode="auto">
          <a:xfrm>
            <a:off x="4016375" y="5110163"/>
            <a:ext cx="527050" cy="215900"/>
            <a:chOff x="2470" y="2061"/>
            <a:chExt cx="230" cy="89"/>
          </a:xfrm>
        </p:grpSpPr>
        <p:sp>
          <p:nvSpPr>
            <p:cNvPr id="50306" name="Freeform 58"/>
            <p:cNvSpPr>
              <a:spLocks/>
            </p:cNvSpPr>
            <p:nvPr/>
          </p:nvSpPr>
          <p:spPr bwMode="auto">
            <a:xfrm>
              <a:off x="2470" y="2061"/>
              <a:ext cx="230" cy="89"/>
            </a:xfrm>
            <a:custGeom>
              <a:avLst/>
              <a:gdLst>
                <a:gd name="T0" fmla="*/ 0 w 230"/>
                <a:gd name="T1" fmla="*/ 42 h 89"/>
                <a:gd name="T2" fmla="*/ 58 w 230"/>
                <a:gd name="T3" fmla="*/ 42 h 89"/>
                <a:gd name="T4" fmla="*/ 58 w 230"/>
                <a:gd name="T5" fmla="*/ 89 h 89"/>
                <a:gd name="T6" fmla="*/ 173 w 230"/>
                <a:gd name="T7" fmla="*/ 89 h 89"/>
                <a:gd name="T8" fmla="*/ 173 w 230"/>
                <a:gd name="T9" fmla="*/ 42 h 89"/>
                <a:gd name="T10" fmla="*/ 230 w 230"/>
                <a:gd name="T11" fmla="*/ 42 h 89"/>
                <a:gd name="T12" fmla="*/ 115 w 230"/>
                <a:gd name="T13" fmla="*/ 0 h 89"/>
                <a:gd name="T14" fmla="*/ 0 w 230"/>
                <a:gd name="T15" fmla="*/ 42 h 89"/>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89"/>
                <a:gd name="T26" fmla="*/ 230 w 230"/>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89">
                  <a:moveTo>
                    <a:pt x="0" y="42"/>
                  </a:moveTo>
                  <a:lnTo>
                    <a:pt x="58" y="42"/>
                  </a:lnTo>
                  <a:lnTo>
                    <a:pt x="58" y="89"/>
                  </a:lnTo>
                  <a:lnTo>
                    <a:pt x="173" y="89"/>
                  </a:lnTo>
                  <a:lnTo>
                    <a:pt x="173" y="42"/>
                  </a:lnTo>
                  <a:lnTo>
                    <a:pt x="230" y="42"/>
                  </a:lnTo>
                  <a:lnTo>
                    <a:pt x="115" y="0"/>
                  </a:lnTo>
                  <a:lnTo>
                    <a:pt x="0" y="42"/>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307" name="Freeform 59"/>
            <p:cNvSpPr>
              <a:spLocks/>
            </p:cNvSpPr>
            <p:nvPr/>
          </p:nvSpPr>
          <p:spPr bwMode="auto">
            <a:xfrm>
              <a:off x="2470" y="2061"/>
              <a:ext cx="230" cy="89"/>
            </a:xfrm>
            <a:custGeom>
              <a:avLst/>
              <a:gdLst>
                <a:gd name="T0" fmla="*/ 0 w 230"/>
                <a:gd name="T1" fmla="*/ 42 h 89"/>
                <a:gd name="T2" fmla="*/ 58 w 230"/>
                <a:gd name="T3" fmla="*/ 42 h 89"/>
                <a:gd name="T4" fmla="*/ 58 w 230"/>
                <a:gd name="T5" fmla="*/ 89 h 89"/>
                <a:gd name="T6" fmla="*/ 173 w 230"/>
                <a:gd name="T7" fmla="*/ 89 h 89"/>
                <a:gd name="T8" fmla="*/ 173 w 230"/>
                <a:gd name="T9" fmla="*/ 42 h 89"/>
                <a:gd name="T10" fmla="*/ 230 w 230"/>
                <a:gd name="T11" fmla="*/ 42 h 89"/>
                <a:gd name="T12" fmla="*/ 115 w 230"/>
                <a:gd name="T13" fmla="*/ 0 h 89"/>
                <a:gd name="T14" fmla="*/ 0 w 230"/>
                <a:gd name="T15" fmla="*/ 42 h 89"/>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89"/>
                <a:gd name="T26" fmla="*/ 230 w 230"/>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89">
                  <a:moveTo>
                    <a:pt x="0" y="42"/>
                  </a:moveTo>
                  <a:lnTo>
                    <a:pt x="58" y="42"/>
                  </a:lnTo>
                  <a:lnTo>
                    <a:pt x="58" y="89"/>
                  </a:lnTo>
                  <a:lnTo>
                    <a:pt x="173" y="89"/>
                  </a:lnTo>
                  <a:lnTo>
                    <a:pt x="173" y="42"/>
                  </a:lnTo>
                  <a:lnTo>
                    <a:pt x="230" y="42"/>
                  </a:lnTo>
                  <a:lnTo>
                    <a:pt x="115" y="0"/>
                  </a:lnTo>
                  <a:lnTo>
                    <a:pt x="0" y="42"/>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0202" name="Freeform 60"/>
          <p:cNvSpPr>
            <a:spLocks noEditPoints="1"/>
          </p:cNvSpPr>
          <p:nvPr/>
        </p:nvSpPr>
        <p:spPr bwMode="auto">
          <a:xfrm>
            <a:off x="3751263" y="3598863"/>
            <a:ext cx="1046162" cy="227012"/>
          </a:xfrm>
          <a:custGeom>
            <a:avLst/>
            <a:gdLst>
              <a:gd name="T0" fmla="*/ 2147483647 w 1307"/>
              <a:gd name="T1" fmla="*/ 2147483647 h 269"/>
              <a:gd name="T2" fmla="*/ 2147483647 w 1307"/>
              <a:gd name="T3" fmla="*/ 2147483647 h 269"/>
              <a:gd name="T4" fmla="*/ 2147483647 w 1307"/>
              <a:gd name="T5" fmla="*/ 2147483647 h 269"/>
              <a:gd name="T6" fmla="*/ 2147483647 w 1307"/>
              <a:gd name="T7" fmla="*/ 2147483647 h 269"/>
              <a:gd name="T8" fmla="*/ 2147483647 w 1307"/>
              <a:gd name="T9" fmla="*/ 2147483647 h 269"/>
              <a:gd name="T10" fmla="*/ 2147483647 w 1307"/>
              <a:gd name="T11" fmla="*/ 2147483647 h 269"/>
              <a:gd name="T12" fmla="*/ 2147483647 w 1307"/>
              <a:gd name="T13" fmla="*/ 2147483647 h 269"/>
              <a:gd name="T14" fmla="*/ 2147483647 w 1307"/>
              <a:gd name="T15" fmla="*/ 2147483647 h 269"/>
              <a:gd name="T16" fmla="*/ 2147483647 w 1307"/>
              <a:gd name="T17" fmla="*/ 0 h 269"/>
              <a:gd name="T18" fmla="*/ 2147483647 w 1307"/>
              <a:gd name="T19" fmla="*/ 2147483647 h 269"/>
              <a:gd name="T20" fmla="*/ 2147483647 w 1307"/>
              <a:gd name="T21" fmla="*/ 2147483647 h 269"/>
              <a:gd name="T22" fmla="*/ 2147483647 w 1307"/>
              <a:gd name="T23" fmla="*/ 2147483647 h 269"/>
              <a:gd name="T24" fmla="*/ 2147483647 w 1307"/>
              <a:gd name="T25" fmla="*/ 2147483647 h 269"/>
              <a:gd name="T26" fmla="*/ 2147483647 w 1307"/>
              <a:gd name="T27" fmla="*/ 2147483647 h 269"/>
              <a:gd name="T28" fmla="*/ 2147483647 w 1307"/>
              <a:gd name="T29" fmla="*/ 2147483647 h 269"/>
              <a:gd name="T30" fmla="*/ 2147483647 w 1307"/>
              <a:gd name="T31" fmla="*/ 2147483647 h 269"/>
              <a:gd name="T32" fmla="*/ 2147483647 w 1307"/>
              <a:gd name="T33" fmla="*/ 2147483647 h 269"/>
              <a:gd name="T34" fmla="*/ 2147483647 w 1307"/>
              <a:gd name="T35" fmla="*/ 2147483647 h 269"/>
              <a:gd name="T36" fmla="*/ 2147483647 w 1307"/>
              <a:gd name="T37" fmla="*/ 2147483647 h 269"/>
              <a:gd name="T38" fmla="*/ 2147483647 w 1307"/>
              <a:gd name="T39" fmla="*/ 2147483647 h 269"/>
              <a:gd name="T40" fmla="*/ 2147483647 w 1307"/>
              <a:gd name="T41" fmla="*/ 2147483647 h 269"/>
              <a:gd name="T42" fmla="*/ 2147483647 w 1307"/>
              <a:gd name="T43" fmla="*/ 2147483647 h 269"/>
              <a:gd name="T44" fmla="*/ 2147483647 w 1307"/>
              <a:gd name="T45" fmla="*/ 2147483647 h 269"/>
              <a:gd name="T46" fmla="*/ 2147483647 w 1307"/>
              <a:gd name="T47" fmla="*/ 2147483647 h 269"/>
              <a:gd name="T48" fmla="*/ 2147483647 w 1307"/>
              <a:gd name="T49" fmla="*/ 2147483647 h 269"/>
              <a:gd name="T50" fmla="*/ 2147483647 w 1307"/>
              <a:gd name="T51" fmla="*/ 2147483647 h 269"/>
              <a:gd name="T52" fmla="*/ 2147483647 w 1307"/>
              <a:gd name="T53" fmla="*/ 2147483647 h 269"/>
              <a:gd name="T54" fmla="*/ 2147483647 w 1307"/>
              <a:gd name="T55" fmla="*/ 2147483647 h 269"/>
              <a:gd name="T56" fmla="*/ 2147483647 w 1307"/>
              <a:gd name="T57" fmla="*/ 2147483647 h 269"/>
              <a:gd name="T58" fmla="*/ 2147483647 w 1307"/>
              <a:gd name="T59" fmla="*/ 2147483647 h 269"/>
              <a:gd name="T60" fmla="*/ 2147483647 w 1307"/>
              <a:gd name="T61" fmla="*/ 2147483647 h 269"/>
              <a:gd name="T62" fmla="*/ 2147483647 w 1307"/>
              <a:gd name="T63" fmla="*/ 2147483647 h 269"/>
              <a:gd name="T64" fmla="*/ 2147483647 w 1307"/>
              <a:gd name="T65" fmla="*/ 2147483647 h 269"/>
              <a:gd name="T66" fmla="*/ 2147483647 w 1307"/>
              <a:gd name="T67" fmla="*/ 2147483647 h 269"/>
              <a:gd name="T68" fmla="*/ 2147483647 w 1307"/>
              <a:gd name="T69" fmla="*/ 2147483647 h 269"/>
              <a:gd name="T70" fmla="*/ 2147483647 w 1307"/>
              <a:gd name="T71" fmla="*/ 2147483647 h 269"/>
              <a:gd name="T72" fmla="*/ 2147483647 w 1307"/>
              <a:gd name="T73" fmla="*/ 2147483647 h 269"/>
              <a:gd name="T74" fmla="*/ 2147483647 w 1307"/>
              <a:gd name="T75" fmla="*/ 2147483647 h 269"/>
              <a:gd name="T76" fmla="*/ 2147483647 w 1307"/>
              <a:gd name="T77" fmla="*/ 2147483647 h 269"/>
              <a:gd name="T78" fmla="*/ 2147483647 w 1307"/>
              <a:gd name="T79" fmla="*/ 2147483647 h 269"/>
              <a:gd name="T80" fmla="*/ 2147483647 w 1307"/>
              <a:gd name="T81" fmla="*/ 2147483647 h 2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7"/>
              <a:gd name="T124" fmla="*/ 0 h 269"/>
              <a:gd name="T125" fmla="*/ 1307 w 1307"/>
              <a:gd name="T126" fmla="*/ 269 h 2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7" h="269">
                <a:moveTo>
                  <a:pt x="4" y="250"/>
                </a:moveTo>
                <a:lnTo>
                  <a:pt x="57" y="196"/>
                </a:lnTo>
                <a:lnTo>
                  <a:pt x="121" y="146"/>
                </a:lnTo>
                <a:lnTo>
                  <a:pt x="194" y="103"/>
                </a:lnTo>
                <a:lnTo>
                  <a:pt x="275" y="68"/>
                </a:lnTo>
                <a:lnTo>
                  <a:pt x="363" y="38"/>
                </a:lnTo>
                <a:lnTo>
                  <a:pt x="456" y="17"/>
                </a:lnTo>
                <a:lnTo>
                  <a:pt x="554" y="4"/>
                </a:lnTo>
                <a:lnTo>
                  <a:pt x="655" y="0"/>
                </a:lnTo>
                <a:lnTo>
                  <a:pt x="759" y="5"/>
                </a:lnTo>
                <a:lnTo>
                  <a:pt x="859" y="18"/>
                </a:lnTo>
                <a:lnTo>
                  <a:pt x="954" y="40"/>
                </a:lnTo>
                <a:lnTo>
                  <a:pt x="1043" y="70"/>
                </a:lnTo>
                <a:lnTo>
                  <a:pt x="1125" y="108"/>
                </a:lnTo>
                <a:lnTo>
                  <a:pt x="1199" y="152"/>
                </a:lnTo>
                <a:cubicBezTo>
                  <a:pt x="1200" y="153"/>
                  <a:pt x="1200" y="153"/>
                  <a:pt x="1201" y="153"/>
                </a:cubicBezTo>
                <a:lnTo>
                  <a:pt x="1222" y="172"/>
                </a:lnTo>
                <a:cubicBezTo>
                  <a:pt x="1226" y="176"/>
                  <a:pt x="1227" y="183"/>
                  <a:pt x="1223" y="187"/>
                </a:cubicBezTo>
                <a:cubicBezTo>
                  <a:pt x="1219" y="192"/>
                  <a:pt x="1212" y="192"/>
                  <a:pt x="1208" y="188"/>
                </a:cubicBezTo>
                <a:lnTo>
                  <a:pt x="1186" y="169"/>
                </a:lnTo>
                <a:lnTo>
                  <a:pt x="1188" y="171"/>
                </a:lnTo>
                <a:lnTo>
                  <a:pt x="1116" y="127"/>
                </a:lnTo>
                <a:lnTo>
                  <a:pt x="1036" y="91"/>
                </a:lnTo>
                <a:lnTo>
                  <a:pt x="949" y="61"/>
                </a:lnTo>
                <a:lnTo>
                  <a:pt x="856" y="39"/>
                </a:lnTo>
                <a:lnTo>
                  <a:pt x="758" y="26"/>
                </a:lnTo>
                <a:lnTo>
                  <a:pt x="656" y="21"/>
                </a:lnTo>
                <a:lnTo>
                  <a:pt x="557" y="25"/>
                </a:lnTo>
                <a:lnTo>
                  <a:pt x="461" y="38"/>
                </a:lnTo>
                <a:lnTo>
                  <a:pt x="370" y="59"/>
                </a:lnTo>
                <a:lnTo>
                  <a:pt x="284" y="87"/>
                </a:lnTo>
                <a:lnTo>
                  <a:pt x="205" y="122"/>
                </a:lnTo>
                <a:lnTo>
                  <a:pt x="134" y="163"/>
                </a:lnTo>
                <a:lnTo>
                  <a:pt x="72" y="211"/>
                </a:lnTo>
                <a:lnTo>
                  <a:pt x="19" y="265"/>
                </a:lnTo>
                <a:cubicBezTo>
                  <a:pt x="15" y="269"/>
                  <a:pt x="8" y="269"/>
                  <a:pt x="4" y="265"/>
                </a:cubicBezTo>
                <a:cubicBezTo>
                  <a:pt x="0" y="261"/>
                  <a:pt x="0" y="254"/>
                  <a:pt x="4" y="250"/>
                </a:cubicBezTo>
                <a:close/>
                <a:moveTo>
                  <a:pt x="1197" y="75"/>
                </a:moveTo>
                <a:lnTo>
                  <a:pt x="1307" y="268"/>
                </a:lnTo>
                <a:lnTo>
                  <a:pt x="1109" y="168"/>
                </a:lnTo>
                <a:lnTo>
                  <a:pt x="1197" y="75"/>
                </a:lnTo>
                <a:close/>
              </a:path>
            </a:pathLst>
          </a:custGeom>
          <a:solidFill>
            <a:srgbClr val="000000"/>
          </a:solidFill>
          <a:ln w="9525">
            <a:solidFill>
              <a:srgbClr val="000000"/>
            </a:solidFill>
            <a:bevel/>
            <a:headEnd/>
            <a:tailEnd/>
          </a:ln>
        </p:spPr>
        <p:txBody>
          <a:bodyPr/>
          <a:lstStyle/>
          <a:p>
            <a:endParaRPr lang="ja-JP" altLang="en-US"/>
          </a:p>
        </p:txBody>
      </p:sp>
      <p:grpSp>
        <p:nvGrpSpPr>
          <p:cNvPr id="50203" name="Group 64"/>
          <p:cNvGrpSpPr>
            <a:grpSpLocks/>
          </p:cNvGrpSpPr>
          <p:nvPr/>
        </p:nvGrpSpPr>
        <p:grpSpPr bwMode="auto">
          <a:xfrm>
            <a:off x="3876675" y="4567238"/>
            <a:ext cx="781050" cy="514350"/>
            <a:chOff x="2408" y="1836"/>
            <a:chExt cx="343" cy="213"/>
          </a:xfrm>
        </p:grpSpPr>
        <p:sp>
          <p:nvSpPr>
            <p:cNvPr id="50304" name="Oval 65"/>
            <p:cNvSpPr>
              <a:spLocks noChangeArrowheads="1"/>
            </p:cNvSpPr>
            <p:nvPr/>
          </p:nvSpPr>
          <p:spPr bwMode="auto">
            <a:xfrm>
              <a:off x="2408" y="1836"/>
              <a:ext cx="343" cy="213"/>
            </a:xfrm>
            <a:prstGeom prst="ellipse">
              <a:avLst/>
            </a:prstGeom>
            <a:solidFill>
              <a:srgbClr val="00FF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05" name="Oval 66"/>
            <p:cNvSpPr>
              <a:spLocks noChangeArrowheads="1"/>
            </p:cNvSpPr>
            <p:nvPr/>
          </p:nvSpPr>
          <p:spPr bwMode="auto">
            <a:xfrm>
              <a:off x="2408" y="1836"/>
              <a:ext cx="343" cy="213"/>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204" name="Group 67"/>
          <p:cNvGrpSpPr>
            <a:grpSpLocks/>
          </p:cNvGrpSpPr>
          <p:nvPr/>
        </p:nvGrpSpPr>
        <p:grpSpPr bwMode="auto">
          <a:xfrm>
            <a:off x="4516438" y="3824288"/>
            <a:ext cx="846137" cy="514350"/>
            <a:chOff x="2689" y="1527"/>
            <a:chExt cx="371" cy="214"/>
          </a:xfrm>
        </p:grpSpPr>
        <p:sp>
          <p:nvSpPr>
            <p:cNvPr id="50302" name="Oval 68"/>
            <p:cNvSpPr>
              <a:spLocks noChangeArrowheads="1"/>
            </p:cNvSpPr>
            <p:nvPr/>
          </p:nvSpPr>
          <p:spPr bwMode="auto">
            <a:xfrm>
              <a:off x="2689" y="1527"/>
              <a:ext cx="371" cy="214"/>
            </a:xfrm>
            <a:prstGeom prst="ellipse">
              <a:avLst/>
            </a:prstGeom>
            <a:solidFill>
              <a:srgbClr val="99FF99"/>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03" name="Oval 69"/>
            <p:cNvSpPr>
              <a:spLocks noChangeArrowheads="1"/>
            </p:cNvSpPr>
            <p:nvPr/>
          </p:nvSpPr>
          <p:spPr bwMode="auto">
            <a:xfrm>
              <a:off x="2689" y="1527"/>
              <a:ext cx="371" cy="214"/>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205" name="Group 83"/>
          <p:cNvGrpSpPr>
            <a:grpSpLocks/>
          </p:cNvGrpSpPr>
          <p:nvPr/>
        </p:nvGrpSpPr>
        <p:grpSpPr bwMode="auto">
          <a:xfrm>
            <a:off x="4965239" y="2211388"/>
            <a:ext cx="2212975" cy="1155700"/>
            <a:chOff x="2875" y="858"/>
            <a:chExt cx="971" cy="479"/>
          </a:xfrm>
        </p:grpSpPr>
        <p:sp>
          <p:nvSpPr>
            <p:cNvPr id="50300" name="Rectangle 84"/>
            <p:cNvSpPr>
              <a:spLocks noChangeArrowheads="1"/>
            </p:cNvSpPr>
            <p:nvPr/>
          </p:nvSpPr>
          <p:spPr bwMode="auto">
            <a:xfrm>
              <a:off x="2875" y="865"/>
              <a:ext cx="971" cy="472"/>
            </a:xfrm>
            <a:prstGeom prst="rect">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301" name="Rectangle 85"/>
            <p:cNvSpPr>
              <a:spLocks noChangeArrowheads="1"/>
            </p:cNvSpPr>
            <p:nvPr/>
          </p:nvSpPr>
          <p:spPr bwMode="auto">
            <a:xfrm>
              <a:off x="2875" y="858"/>
              <a:ext cx="971" cy="479"/>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206" name="Group 87"/>
          <p:cNvGrpSpPr>
            <a:grpSpLocks/>
          </p:cNvGrpSpPr>
          <p:nvPr/>
        </p:nvGrpSpPr>
        <p:grpSpPr bwMode="auto">
          <a:xfrm>
            <a:off x="4991561" y="2662238"/>
            <a:ext cx="1003300" cy="539750"/>
            <a:chOff x="2908" y="1045"/>
            <a:chExt cx="360" cy="224"/>
          </a:xfrm>
        </p:grpSpPr>
        <p:sp>
          <p:nvSpPr>
            <p:cNvPr id="50298" name="Oval 88"/>
            <p:cNvSpPr>
              <a:spLocks noChangeArrowheads="1"/>
            </p:cNvSpPr>
            <p:nvPr/>
          </p:nvSpPr>
          <p:spPr bwMode="auto">
            <a:xfrm>
              <a:off x="2908" y="1045"/>
              <a:ext cx="360" cy="224"/>
            </a:xfrm>
            <a:prstGeom prst="ellipse">
              <a:avLst/>
            </a:prstGeom>
            <a:solidFill>
              <a:srgbClr val="FF99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99" name="Oval 89"/>
            <p:cNvSpPr>
              <a:spLocks noChangeArrowheads="1"/>
            </p:cNvSpPr>
            <p:nvPr/>
          </p:nvSpPr>
          <p:spPr bwMode="auto">
            <a:xfrm>
              <a:off x="2908" y="1045"/>
              <a:ext cx="360" cy="224"/>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07" name="Freeform 90"/>
          <p:cNvSpPr>
            <a:spLocks noEditPoints="1"/>
          </p:cNvSpPr>
          <p:nvPr/>
        </p:nvSpPr>
        <p:spPr bwMode="auto">
          <a:xfrm>
            <a:off x="5419725" y="3184525"/>
            <a:ext cx="309563" cy="403225"/>
          </a:xfrm>
          <a:custGeom>
            <a:avLst/>
            <a:gdLst>
              <a:gd name="T0" fmla="*/ 2147483647 w 388"/>
              <a:gd name="T1" fmla="*/ 2147483647 h 475"/>
              <a:gd name="T2" fmla="*/ 2147483647 w 388"/>
              <a:gd name="T3" fmla="*/ 2147483647 h 475"/>
              <a:gd name="T4" fmla="*/ 2147483647 w 388"/>
              <a:gd name="T5" fmla="*/ 2147483647 h 475"/>
              <a:gd name="T6" fmla="*/ 2147483647 w 388"/>
              <a:gd name="T7" fmla="*/ 2147483647 h 475"/>
              <a:gd name="T8" fmla="*/ 2147483647 w 388"/>
              <a:gd name="T9" fmla="*/ 2147483647 h 475"/>
              <a:gd name="T10" fmla="*/ 2147483647 w 388"/>
              <a:gd name="T11" fmla="*/ 2147483647 h 475"/>
              <a:gd name="T12" fmla="*/ 2147483647 w 388"/>
              <a:gd name="T13" fmla="*/ 2147483647 h 475"/>
              <a:gd name="T14" fmla="*/ 2147483647 w 388"/>
              <a:gd name="T15" fmla="*/ 2147483647 h 475"/>
              <a:gd name="T16" fmla="*/ 2147483647 w 388"/>
              <a:gd name="T17" fmla="*/ 2147483647 h 475"/>
              <a:gd name="T18" fmla="*/ 2147483647 w 388"/>
              <a:gd name="T19" fmla="*/ 2147483647 h 475"/>
              <a:gd name="T20" fmla="*/ 2147483647 w 388"/>
              <a:gd name="T21" fmla="*/ 2147483647 h 475"/>
              <a:gd name="T22" fmla="*/ 2147483647 w 388"/>
              <a:gd name="T23" fmla="*/ 2147483647 h 475"/>
              <a:gd name="T24" fmla="*/ 2147483647 w 388"/>
              <a:gd name="T25" fmla="*/ 2147483647 h 475"/>
              <a:gd name="T26" fmla="*/ 2147483647 w 388"/>
              <a:gd name="T27" fmla="*/ 2147483647 h 475"/>
              <a:gd name="T28" fmla="*/ 2147483647 w 388"/>
              <a:gd name="T29" fmla="*/ 2147483647 h 475"/>
              <a:gd name="T30" fmla="*/ 2147483647 w 388"/>
              <a:gd name="T31" fmla="*/ 2147483647 h 475"/>
              <a:gd name="T32" fmla="*/ 2147483647 w 388"/>
              <a:gd name="T33" fmla="*/ 2147483647 h 475"/>
              <a:gd name="T34" fmla="*/ 2147483647 w 388"/>
              <a:gd name="T35" fmla="*/ 2147483647 h 475"/>
              <a:gd name="T36" fmla="*/ 2147483647 w 388"/>
              <a:gd name="T37" fmla="*/ 2147483647 h 475"/>
              <a:gd name="T38" fmla="*/ 2147483647 w 388"/>
              <a:gd name="T39" fmla="*/ 2147483647 h 475"/>
              <a:gd name="T40" fmla="*/ 2147483647 w 388"/>
              <a:gd name="T41" fmla="*/ 2147483647 h 475"/>
              <a:gd name="T42" fmla="*/ 2147483647 w 388"/>
              <a:gd name="T43" fmla="*/ 2147483647 h 475"/>
              <a:gd name="T44" fmla="*/ 0 w 388"/>
              <a:gd name="T45" fmla="*/ 0 h 475"/>
              <a:gd name="T46" fmla="*/ 2147483647 w 388"/>
              <a:gd name="T47" fmla="*/ 2147483647 h 475"/>
              <a:gd name="T48" fmla="*/ 2147483647 w 388"/>
              <a:gd name="T49" fmla="*/ 2147483647 h 4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475"/>
              <a:gd name="T77" fmla="*/ 388 w 388"/>
              <a:gd name="T78" fmla="*/ 475 h 4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475">
                <a:moveTo>
                  <a:pt x="370" y="472"/>
                </a:moveTo>
                <a:lnTo>
                  <a:pt x="298" y="433"/>
                </a:lnTo>
                <a:lnTo>
                  <a:pt x="232" y="386"/>
                </a:lnTo>
                <a:lnTo>
                  <a:pt x="171" y="334"/>
                </a:lnTo>
                <a:lnTo>
                  <a:pt x="119" y="276"/>
                </a:lnTo>
                <a:lnTo>
                  <a:pt x="74" y="213"/>
                </a:lnTo>
                <a:lnTo>
                  <a:pt x="37" y="147"/>
                </a:lnTo>
                <a:cubicBezTo>
                  <a:pt x="37" y="146"/>
                  <a:pt x="37" y="146"/>
                  <a:pt x="36" y="145"/>
                </a:cubicBezTo>
                <a:lnTo>
                  <a:pt x="30" y="126"/>
                </a:lnTo>
                <a:cubicBezTo>
                  <a:pt x="28" y="120"/>
                  <a:pt x="31" y="114"/>
                  <a:pt x="36" y="112"/>
                </a:cubicBezTo>
                <a:cubicBezTo>
                  <a:pt x="42" y="110"/>
                  <a:pt x="48" y="113"/>
                  <a:pt x="50" y="119"/>
                </a:cubicBezTo>
                <a:lnTo>
                  <a:pt x="57" y="138"/>
                </a:lnTo>
                <a:lnTo>
                  <a:pt x="56" y="136"/>
                </a:lnTo>
                <a:lnTo>
                  <a:pt x="91" y="200"/>
                </a:lnTo>
                <a:lnTo>
                  <a:pt x="134" y="261"/>
                </a:lnTo>
                <a:lnTo>
                  <a:pt x="185" y="317"/>
                </a:lnTo>
                <a:lnTo>
                  <a:pt x="245" y="369"/>
                </a:lnTo>
                <a:lnTo>
                  <a:pt x="309" y="414"/>
                </a:lnTo>
                <a:lnTo>
                  <a:pt x="381" y="453"/>
                </a:lnTo>
                <a:cubicBezTo>
                  <a:pt x="386" y="456"/>
                  <a:pt x="388" y="462"/>
                  <a:pt x="385" y="468"/>
                </a:cubicBezTo>
                <a:cubicBezTo>
                  <a:pt x="382" y="473"/>
                  <a:pt x="376" y="475"/>
                  <a:pt x="370" y="472"/>
                </a:cubicBezTo>
                <a:close/>
                <a:moveTo>
                  <a:pt x="5" y="223"/>
                </a:moveTo>
                <a:lnTo>
                  <a:pt x="0" y="0"/>
                </a:lnTo>
                <a:lnTo>
                  <a:pt x="127" y="184"/>
                </a:lnTo>
                <a:lnTo>
                  <a:pt x="5" y="223"/>
                </a:lnTo>
                <a:close/>
              </a:path>
            </a:pathLst>
          </a:custGeom>
          <a:solidFill>
            <a:srgbClr val="000000"/>
          </a:solidFill>
          <a:ln w="9525">
            <a:solidFill>
              <a:srgbClr val="000000"/>
            </a:solidFill>
            <a:bevel/>
            <a:headEnd/>
            <a:tailEnd/>
          </a:ln>
        </p:spPr>
        <p:txBody>
          <a:bodyPr/>
          <a:lstStyle/>
          <a:p>
            <a:endParaRPr lang="ja-JP" altLang="en-US"/>
          </a:p>
        </p:txBody>
      </p:sp>
      <p:grpSp>
        <p:nvGrpSpPr>
          <p:cNvPr id="50208" name="Group 91"/>
          <p:cNvGrpSpPr>
            <a:grpSpLocks/>
          </p:cNvGrpSpPr>
          <p:nvPr/>
        </p:nvGrpSpPr>
        <p:grpSpPr bwMode="auto">
          <a:xfrm>
            <a:off x="4645025" y="2647950"/>
            <a:ext cx="228600" cy="487363"/>
            <a:chOff x="2745" y="1039"/>
            <a:chExt cx="101" cy="202"/>
          </a:xfrm>
        </p:grpSpPr>
        <p:sp>
          <p:nvSpPr>
            <p:cNvPr id="50296" name="Freeform 92"/>
            <p:cNvSpPr>
              <a:spLocks/>
            </p:cNvSpPr>
            <p:nvPr/>
          </p:nvSpPr>
          <p:spPr bwMode="auto">
            <a:xfrm>
              <a:off x="2745" y="1039"/>
              <a:ext cx="101" cy="202"/>
            </a:xfrm>
            <a:custGeom>
              <a:avLst/>
              <a:gdLst>
                <a:gd name="T0" fmla="*/ 60 w 101"/>
                <a:gd name="T1" fmla="*/ 0 h 202"/>
                <a:gd name="T2" fmla="*/ 60 w 101"/>
                <a:gd name="T3" fmla="*/ 51 h 202"/>
                <a:gd name="T4" fmla="*/ 0 w 101"/>
                <a:gd name="T5" fmla="*/ 51 h 202"/>
                <a:gd name="T6" fmla="*/ 0 w 101"/>
                <a:gd name="T7" fmla="*/ 152 h 202"/>
                <a:gd name="T8" fmla="*/ 60 w 101"/>
                <a:gd name="T9" fmla="*/ 152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1"/>
                  </a:lnTo>
                  <a:lnTo>
                    <a:pt x="0" y="51"/>
                  </a:lnTo>
                  <a:lnTo>
                    <a:pt x="0" y="152"/>
                  </a:lnTo>
                  <a:lnTo>
                    <a:pt x="60" y="152"/>
                  </a:lnTo>
                  <a:lnTo>
                    <a:pt x="60" y="202"/>
                  </a:lnTo>
                  <a:lnTo>
                    <a:pt x="101" y="101"/>
                  </a:lnTo>
                  <a:lnTo>
                    <a:pt x="60"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297" name="Freeform 93"/>
            <p:cNvSpPr>
              <a:spLocks/>
            </p:cNvSpPr>
            <p:nvPr/>
          </p:nvSpPr>
          <p:spPr bwMode="auto">
            <a:xfrm>
              <a:off x="2745" y="1039"/>
              <a:ext cx="101" cy="202"/>
            </a:xfrm>
            <a:custGeom>
              <a:avLst/>
              <a:gdLst>
                <a:gd name="T0" fmla="*/ 60 w 101"/>
                <a:gd name="T1" fmla="*/ 0 h 202"/>
                <a:gd name="T2" fmla="*/ 60 w 101"/>
                <a:gd name="T3" fmla="*/ 51 h 202"/>
                <a:gd name="T4" fmla="*/ 0 w 101"/>
                <a:gd name="T5" fmla="*/ 51 h 202"/>
                <a:gd name="T6" fmla="*/ 0 w 101"/>
                <a:gd name="T7" fmla="*/ 152 h 202"/>
                <a:gd name="T8" fmla="*/ 60 w 101"/>
                <a:gd name="T9" fmla="*/ 152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1"/>
                  </a:lnTo>
                  <a:lnTo>
                    <a:pt x="0" y="51"/>
                  </a:lnTo>
                  <a:lnTo>
                    <a:pt x="0" y="152"/>
                  </a:lnTo>
                  <a:lnTo>
                    <a:pt x="60" y="152"/>
                  </a:lnTo>
                  <a:lnTo>
                    <a:pt x="60" y="202"/>
                  </a:lnTo>
                  <a:lnTo>
                    <a:pt x="101" y="101"/>
                  </a:lnTo>
                  <a:lnTo>
                    <a:pt x="60"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50209" name="Group 97"/>
          <p:cNvGrpSpPr>
            <a:grpSpLocks/>
          </p:cNvGrpSpPr>
          <p:nvPr/>
        </p:nvGrpSpPr>
        <p:grpSpPr bwMode="auto">
          <a:xfrm>
            <a:off x="5772150" y="3971925"/>
            <a:ext cx="523875" cy="219075"/>
            <a:chOff x="3240" y="1589"/>
            <a:chExt cx="230" cy="90"/>
          </a:xfrm>
        </p:grpSpPr>
        <p:sp>
          <p:nvSpPr>
            <p:cNvPr id="50294" name="Freeform 98"/>
            <p:cNvSpPr>
              <a:spLocks/>
            </p:cNvSpPr>
            <p:nvPr/>
          </p:nvSpPr>
          <p:spPr bwMode="auto">
            <a:xfrm>
              <a:off x="3240" y="1589"/>
              <a:ext cx="230" cy="90"/>
            </a:xfrm>
            <a:custGeom>
              <a:avLst/>
              <a:gdLst>
                <a:gd name="T0" fmla="*/ 0 w 230"/>
                <a:gd name="T1" fmla="*/ 42 h 90"/>
                <a:gd name="T2" fmla="*/ 57 w 230"/>
                <a:gd name="T3" fmla="*/ 42 h 90"/>
                <a:gd name="T4" fmla="*/ 57 w 230"/>
                <a:gd name="T5" fmla="*/ 90 h 90"/>
                <a:gd name="T6" fmla="*/ 173 w 230"/>
                <a:gd name="T7" fmla="*/ 90 h 90"/>
                <a:gd name="T8" fmla="*/ 173 w 230"/>
                <a:gd name="T9" fmla="*/ 42 h 90"/>
                <a:gd name="T10" fmla="*/ 230 w 230"/>
                <a:gd name="T11" fmla="*/ 42 h 90"/>
                <a:gd name="T12" fmla="*/ 115 w 230"/>
                <a:gd name="T13" fmla="*/ 0 h 90"/>
                <a:gd name="T14" fmla="*/ 0 w 230"/>
                <a:gd name="T15" fmla="*/ 42 h 90"/>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90"/>
                <a:gd name="T26" fmla="*/ 230 w 23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90">
                  <a:moveTo>
                    <a:pt x="0" y="42"/>
                  </a:moveTo>
                  <a:lnTo>
                    <a:pt x="57" y="42"/>
                  </a:lnTo>
                  <a:lnTo>
                    <a:pt x="57" y="90"/>
                  </a:lnTo>
                  <a:lnTo>
                    <a:pt x="173" y="90"/>
                  </a:lnTo>
                  <a:lnTo>
                    <a:pt x="173" y="42"/>
                  </a:lnTo>
                  <a:lnTo>
                    <a:pt x="230" y="42"/>
                  </a:lnTo>
                  <a:lnTo>
                    <a:pt x="115" y="0"/>
                  </a:lnTo>
                  <a:lnTo>
                    <a:pt x="0" y="42"/>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295" name="Freeform 99"/>
            <p:cNvSpPr>
              <a:spLocks/>
            </p:cNvSpPr>
            <p:nvPr/>
          </p:nvSpPr>
          <p:spPr bwMode="auto">
            <a:xfrm>
              <a:off x="3240" y="1589"/>
              <a:ext cx="230" cy="90"/>
            </a:xfrm>
            <a:custGeom>
              <a:avLst/>
              <a:gdLst>
                <a:gd name="T0" fmla="*/ 0 w 230"/>
                <a:gd name="T1" fmla="*/ 42 h 90"/>
                <a:gd name="T2" fmla="*/ 57 w 230"/>
                <a:gd name="T3" fmla="*/ 42 h 90"/>
                <a:gd name="T4" fmla="*/ 57 w 230"/>
                <a:gd name="T5" fmla="*/ 90 h 90"/>
                <a:gd name="T6" fmla="*/ 173 w 230"/>
                <a:gd name="T7" fmla="*/ 90 h 90"/>
                <a:gd name="T8" fmla="*/ 173 w 230"/>
                <a:gd name="T9" fmla="*/ 42 h 90"/>
                <a:gd name="T10" fmla="*/ 230 w 230"/>
                <a:gd name="T11" fmla="*/ 42 h 90"/>
                <a:gd name="T12" fmla="*/ 115 w 230"/>
                <a:gd name="T13" fmla="*/ 0 h 90"/>
                <a:gd name="T14" fmla="*/ 0 w 230"/>
                <a:gd name="T15" fmla="*/ 42 h 90"/>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90"/>
                <a:gd name="T26" fmla="*/ 230 w 23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90">
                  <a:moveTo>
                    <a:pt x="0" y="42"/>
                  </a:moveTo>
                  <a:lnTo>
                    <a:pt x="57" y="42"/>
                  </a:lnTo>
                  <a:lnTo>
                    <a:pt x="57" y="90"/>
                  </a:lnTo>
                  <a:lnTo>
                    <a:pt x="173" y="90"/>
                  </a:lnTo>
                  <a:lnTo>
                    <a:pt x="173" y="42"/>
                  </a:lnTo>
                  <a:lnTo>
                    <a:pt x="230" y="42"/>
                  </a:lnTo>
                  <a:lnTo>
                    <a:pt x="115" y="0"/>
                  </a:lnTo>
                  <a:lnTo>
                    <a:pt x="0" y="42"/>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0210" name="Freeform 100"/>
          <p:cNvSpPr>
            <a:spLocks noEditPoints="1"/>
          </p:cNvSpPr>
          <p:nvPr/>
        </p:nvSpPr>
        <p:spPr bwMode="auto">
          <a:xfrm>
            <a:off x="5505450" y="2463800"/>
            <a:ext cx="1047750" cy="227013"/>
          </a:xfrm>
          <a:custGeom>
            <a:avLst/>
            <a:gdLst>
              <a:gd name="T0" fmla="*/ 2147483647 w 1307"/>
              <a:gd name="T1" fmla="*/ 2147483647 h 269"/>
              <a:gd name="T2" fmla="*/ 2147483647 w 1307"/>
              <a:gd name="T3" fmla="*/ 2147483647 h 269"/>
              <a:gd name="T4" fmla="*/ 2147483647 w 1307"/>
              <a:gd name="T5" fmla="*/ 2147483647 h 269"/>
              <a:gd name="T6" fmla="*/ 2147483647 w 1307"/>
              <a:gd name="T7" fmla="*/ 2147483647 h 269"/>
              <a:gd name="T8" fmla="*/ 2147483647 w 1307"/>
              <a:gd name="T9" fmla="*/ 2147483647 h 269"/>
              <a:gd name="T10" fmla="*/ 2147483647 w 1307"/>
              <a:gd name="T11" fmla="*/ 2147483647 h 269"/>
              <a:gd name="T12" fmla="*/ 2147483647 w 1307"/>
              <a:gd name="T13" fmla="*/ 2147483647 h 269"/>
              <a:gd name="T14" fmla="*/ 2147483647 w 1307"/>
              <a:gd name="T15" fmla="*/ 2147483647 h 269"/>
              <a:gd name="T16" fmla="*/ 2147483647 w 1307"/>
              <a:gd name="T17" fmla="*/ 0 h 269"/>
              <a:gd name="T18" fmla="*/ 2147483647 w 1307"/>
              <a:gd name="T19" fmla="*/ 2147483647 h 269"/>
              <a:gd name="T20" fmla="*/ 2147483647 w 1307"/>
              <a:gd name="T21" fmla="*/ 2147483647 h 269"/>
              <a:gd name="T22" fmla="*/ 2147483647 w 1307"/>
              <a:gd name="T23" fmla="*/ 2147483647 h 269"/>
              <a:gd name="T24" fmla="*/ 2147483647 w 1307"/>
              <a:gd name="T25" fmla="*/ 2147483647 h 269"/>
              <a:gd name="T26" fmla="*/ 2147483647 w 1307"/>
              <a:gd name="T27" fmla="*/ 2147483647 h 269"/>
              <a:gd name="T28" fmla="*/ 2147483647 w 1307"/>
              <a:gd name="T29" fmla="*/ 2147483647 h 269"/>
              <a:gd name="T30" fmla="*/ 2147483647 w 1307"/>
              <a:gd name="T31" fmla="*/ 2147483647 h 269"/>
              <a:gd name="T32" fmla="*/ 2147483647 w 1307"/>
              <a:gd name="T33" fmla="*/ 2147483647 h 269"/>
              <a:gd name="T34" fmla="*/ 2147483647 w 1307"/>
              <a:gd name="T35" fmla="*/ 2147483647 h 269"/>
              <a:gd name="T36" fmla="*/ 2147483647 w 1307"/>
              <a:gd name="T37" fmla="*/ 2147483647 h 269"/>
              <a:gd name="T38" fmla="*/ 2147483647 w 1307"/>
              <a:gd name="T39" fmla="*/ 2147483647 h 269"/>
              <a:gd name="T40" fmla="*/ 2147483647 w 1307"/>
              <a:gd name="T41" fmla="*/ 2147483647 h 269"/>
              <a:gd name="T42" fmla="*/ 2147483647 w 1307"/>
              <a:gd name="T43" fmla="*/ 2147483647 h 269"/>
              <a:gd name="T44" fmla="*/ 2147483647 w 1307"/>
              <a:gd name="T45" fmla="*/ 2147483647 h 269"/>
              <a:gd name="T46" fmla="*/ 2147483647 w 1307"/>
              <a:gd name="T47" fmla="*/ 2147483647 h 269"/>
              <a:gd name="T48" fmla="*/ 2147483647 w 1307"/>
              <a:gd name="T49" fmla="*/ 2147483647 h 269"/>
              <a:gd name="T50" fmla="*/ 2147483647 w 1307"/>
              <a:gd name="T51" fmla="*/ 2147483647 h 269"/>
              <a:gd name="T52" fmla="*/ 2147483647 w 1307"/>
              <a:gd name="T53" fmla="*/ 2147483647 h 269"/>
              <a:gd name="T54" fmla="*/ 2147483647 w 1307"/>
              <a:gd name="T55" fmla="*/ 2147483647 h 269"/>
              <a:gd name="T56" fmla="*/ 2147483647 w 1307"/>
              <a:gd name="T57" fmla="*/ 2147483647 h 269"/>
              <a:gd name="T58" fmla="*/ 2147483647 w 1307"/>
              <a:gd name="T59" fmla="*/ 2147483647 h 269"/>
              <a:gd name="T60" fmla="*/ 2147483647 w 1307"/>
              <a:gd name="T61" fmla="*/ 2147483647 h 269"/>
              <a:gd name="T62" fmla="*/ 2147483647 w 1307"/>
              <a:gd name="T63" fmla="*/ 2147483647 h 269"/>
              <a:gd name="T64" fmla="*/ 2147483647 w 1307"/>
              <a:gd name="T65" fmla="*/ 2147483647 h 269"/>
              <a:gd name="T66" fmla="*/ 2147483647 w 1307"/>
              <a:gd name="T67" fmla="*/ 2147483647 h 269"/>
              <a:gd name="T68" fmla="*/ 2147483647 w 1307"/>
              <a:gd name="T69" fmla="*/ 2147483647 h 269"/>
              <a:gd name="T70" fmla="*/ 2147483647 w 1307"/>
              <a:gd name="T71" fmla="*/ 2147483647 h 269"/>
              <a:gd name="T72" fmla="*/ 2147483647 w 1307"/>
              <a:gd name="T73" fmla="*/ 2147483647 h 269"/>
              <a:gd name="T74" fmla="*/ 2147483647 w 1307"/>
              <a:gd name="T75" fmla="*/ 2147483647 h 269"/>
              <a:gd name="T76" fmla="*/ 2147483647 w 1307"/>
              <a:gd name="T77" fmla="*/ 2147483647 h 269"/>
              <a:gd name="T78" fmla="*/ 2147483647 w 1307"/>
              <a:gd name="T79" fmla="*/ 2147483647 h 269"/>
              <a:gd name="T80" fmla="*/ 2147483647 w 1307"/>
              <a:gd name="T81" fmla="*/ 2147483647 h 2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7"/>
              <a:gd name="T124" fmla="*/ 0 h 269"/>
              <a:gd name="T125" fmla="*/ 1307 w 1307"/>
              <a:gd name="T126" fmla="*/ 269 h 2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7" h="269">
                <a:moveTo>
                  <a:pt x="4" y="250"/>
                </a:moveTo>
                <a:lnTo>
                  <a:pt x="57" y="196"/>
                </a:lnTo>
                <a:lnTo>
                  <a:pt x="121" y="146"/>
                </a:lnTo>
                <a:lnTo>
                  <a:pt x="194" y="103"/>
                </a:lnTo>
                <a:lnTo>
                  <a:pt x="275" y="68"/>
                </a:lnTo>
                <a:lnTo>
                  <a:pt x="363" y="38"/>
                </a:lnTo>
                <a:lnTo>
                  <a:pt x="456" y="17"/>
                </a:lnTo>
                <a:lnTo>
                  <a:pt x="554" y="4"/>
                </a:lnTo>
                <a:lnTo>
                  <a:pt x="655" y="0"/>
                </a:lnTo>
                <a:lnTo>
                  <a:pt x="759" y="5"/>
                </a:lnTo>
                <a:lnTo>
                  <a:pt x="859" y="18"/>
                </a:lnTo>
                <a:lnTo>
                  <a:pt x="954" y="40"/>
                </a:lnTo>
                <a:lnTo>
                  <a:pt x="1043" y="70"/>
                </a:lnTo>
                <a:lnTo>
                  <a:pt x="1125" y="108"/>
                </a:lnTo>
                <a:lnTo>
                  <a:pt x="1199" y="152"/>
                </a:lnTo>
                <a:cubicBezTo>
                  <a:pt x="1200" y="153"/>
                  <a:pt x="1200" y="153"/>
                  <a:pt x="1201" y="153"/>
                </a:cubicBezTo>
                <a:lnTo>
                  <a:pt x="1222" y="172"/>
                </a:lnTo>
                <a:cubicBezTo>
                  <a:pt x="1226" y="176"/>
                  <a:pt x="1227" y="183"/>
                  <a:pt x="1223" y="187"/>
                </a:cubicBezTo>
                <a:cubicBezTo>
                  <a:pt x="1219" y="192"/>
                  <a:pt x="1212" y="192"/>
                  <a:pt x="1208" y="188"/>
                </a:cubicBezTo>
                <a:lnTo>
                  <a:pt x="1186" y="169"/>
                </a:lnTo>
                <a:lnTo>
                  <a:pt x="1188" y="171"/>
                </a:lnTo>
                <a:lnTo>
                  <a:pt x="1116" y="127"/>
                </a:lnTo>
                <a:lnTo>
                  <a:pt x="1036" y="91"/>
                </a:lnTo>
                <a:lnTo>
                  <a:pt x="949" y="61"/>
                </a:lnTo>
                <a:lnTo>
                  <a:pt x="856" y="39"/>
                </a:lnTo>
                <a:lnTo>
                  <a:pt x="758" y="26"/>
                </a:lnTo>
                <a:lnTo>
                  <a:pt x="656" y="21"/>
                </a:lnTo>
                <a:lnTo>
                  <a:pt x="557" y="25"/>
                </a:lnTo>
                <a:lnTo>
                  <a:pt x="461" y="38"/>
                </a:lnTo>
                <a:lnTo>
                  <a:pt x="370" y="59"/>
                </a:lnTo>
                <a:lnTo>
                  <a:pt x="284" y="87"/>
                </a:lnTo>
                <a:lnTo>
                  <a:pt x="205" y="122"/>
                </a:lnTo>
                <a:lnTo>
                  <a:pt x="134" y="163"/>
                </a:lnTo>
                <a:lnTo>
                  <a:pt x="72" y="211"/>
                </a:lnTo>
                <a:lnTo>
                  <a:pt x="19" y="265"/>
                </a:lnTo>
                <a:cubicBezTo>
                  <a:pt x="15" y="269"/>
                  <a:pt x="8" y="269"/>
                  <a:pt x="4" y="265"/>
                </a:cubicBezTo>
                <a:cubicBezTo>
                  <a:pt x="0" y="261"/>
                  <a:pt x="0" y="254"/>
                  <a:pt x="4" y="250"/>
                </a:cubicBezTo>
                <a:close/>
                <a:moveTo>
                  <a:pt x="1197" y="75"/>
                </a:moveTo>
                <a:lnTo>
                  <a:pt x="1307" y="268"/>
                </a:lnTo>
                <a:lnTo>
                  <a:pt x="1109" y="168"/>
                </a:lnTo>
                <a:lnTo>
                  <a:pt x="1197" y="75"/>
                </a:lnTo>
                <a:close/>
              </a:path>
            </a:pathLst>
          </a:custGeom>
          <a:solidFill>
            <a:srgbClr val="000000"/>
          </a:solidFill>
          <a:ln w="9525">
            <a:solidFill>
              <a:srgbClr val="000000"/>
            </a:solidFill>
            <a:bevel/>
            <a:headEnd/>
            <a:tailEnd/>
          </a:ln>
        </p:spPr>
        <p:txBody>
          <a:bodyPr/>
          <a:lstStyle/>
          <a:p>
            <a:endParaRPr lang="ja-JP" altLang="en-US"/>
          </a:p>
        </p:txBody>
      </p:sp>
      <p:grpSp>
        <p:nvGrpSpPr>
          <p:cNvPr id="50211" name="Group 104"/>
          <p:cNvGrpSpPr>
            <a:grpSpLocks/>
          </p:cNvGrpSpPr>
          <p:nvPr/>
        </p:nvGrpSpPr>
        <p:grpSpPr bwMode="auto">
          <a:xfrm>
            <a:off x="5629275" y="3432175"/>
            <a:ext cx="781050" cy="514350"/>
            <a:chOff x="3178" y="1365"/>
            <a:chExt cx="342" cy="213"/>
          </a:xfrm>
        </p:grpSpPr>
        <p:sp>
          <p:nvSpPr>
            <p:cNvPr id="50292" name="Oval 105"/>
            <p:cNvSpPr>
              <a:spLocks noChangeArrowheads="1"/>
            </p:cNvSpPr>
            <p:nvPr/>
          </p:nvSpPr>
          <p:spPr bwMode="auto">
            <a:xfrm>
              <a:off x="3178" y="1365"/>
              <a:ext cx="342" cy="213"/>
            </a:xfrm>
            <a:prstGeom prst="ellipse">
              <a:avLst/>
            </a:prstGeom>
            <a:solidFill>
              <a:srgbClr val="00FF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93" name="Oval 106"/>
            <p:cNvSpPr>
              <a:spLocks noChangeArrowheads="1"/>
            </p:cNvSpPr>
            <p:nvPr/>
          </p:nvSpPr>
          <p:spPr bwMode="auto">
            <a:xfrm>
              <a:off x="3178" y="1365"/>
              <a:ext cx="342" cy="213"/>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212" name="Group 107"/>
          <p:cNvGrpSpPr>
            <a:grpSpLocks/>
          </p:cNvGrpSpPr>
          <p:nvPr/>
        </p:nvGrpSpPr>
        <p:grpSpPr bwMode="auto">
          <a:xfrm>
            <a:off x="6156176" y="2689225"/>
            <a:ext cx="992187" cy="512763"/>
            <a:chOff x="3458" y="1056"/>
            <a:chExt cx="371" cy="213"/>
          </a:xfrm>
        </p:grpSpPr>
        <p:sp>
          <p:nvSpPr>
            <p:cNvPr id="50290" name="Oval 108"/>
            <p:cNvSpPr>
              <a:spLocks noChangeArrowheads="1"/>
            </p:cNvSpPr>
            <p:nvPr/>
          </p:nvSpPr>
          <p:spPr bwMode="auto">
            <a:xfrm>
              <a:off x="3458" y="1056"/>
              <a:ext cx="371" cy="213"/>
            </a:xfrm>
            <a:prstGeom prst="ellipse">
              <a:avLst/>
            </a:prstGeom>
            <a:solidFill>
              <a:srgbClr val="99FF99"/>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91" name="Oval 109"/>
            <p:cNvSpPr>
              <a:spLocks noChangeArrowheads="1"/>
            </p:cNvSpPr>
            <p:nvPr/>
          </p:nvSpPr>
          <p:spPr bwMode="auto">
            <a:xfrm>
              <a:off x="3458" y="1056"/>
              <a:ext cx="371" cy="213"/>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28709" name="Group 123"/>
          <p:cNvGrpSpPr>
            <a:grpSpLocks/>
          </p:cNvGrpSpPr>
          <p:nvPr/>
        </p:nvGrpSpPr>
        <p:grpSpPr bwMode="auto">
          <a:xfrm>
            <a:off x="6704013" y="1084089"/>
            <a:ext cx="2216150" cy="1120775"/>
            <a:chOff x="3649" y="395"/>
            <a:chExt cx="972" cy="465"/>
          </a:xfrm>
          <a:solidFill>
            <a:srgbClr val="3399FF"/>
          </a:solidFill>
        </p:grpSpPr>
        <p:sp>
          <p:nvSpPr>
            <p:cNvPr id="28789" name="Rectangle 124"/>
            <p:cNvSpPr>
              <a:spLocks noChangeArrowheads="1"/>
            </p:cNvSpPr>
            <p:nvPr/>
          </p:nvSpPr>
          <p:spPr bwMode="auto">
            <a:xfrm>
              <a:off x="3649" y="395"/>
              <a:ext cx="972" cy="4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lnSpc>
                  <a:spcPct val="80000"/>
                </a:lnSpc>
                <a:buClrTx/>
                <a:buFont typeface="Wingdings" pitchFamily="2" charset="2"/>
                <a:buNone/>
                <a:defRPr/>
              </a:pPr>
              <a:endParaRPr lang="ja-JP" altLang="en-US" sz="2800" b="1" smtClean="0">
                <a:latin typeface="Tahoma" pitchFamily="34" charset="0"/>
                <a:ea typeface="HGP創英角ｺﾞｼｯｸUB" pitchFamily="50" charset="-128"/>
              </a:endParaRPr>
            </a:p>
          </p:txBody>
        </p:sp>
        <p:sp>
          <p:nvSpPr>
            <p:cNvPr id="28790" name="Rectangle 125"/>
            <p:cNvSpPr>
              <a:spLocks noChangeArrowheads="1"/>
            </p:cNvSpPr>
            <p:nvPr/>
          </p:nvSpPr>
          <p:spPr bwMode="auto">
            <a:xfrm>
              <a:off x="3649" y="399"/>
              <a:ext cx="972" cy="461"/>
            </a:xfrm>
            <a:prstGeom prst="rect">
              <a:avLst/>
            </a:prstGeom>
            <a:grpFill/>
            <a:ln w="11113" cap="rnd">
              <a:solidFill>
                <a:srgbClr val="000000"/>
              </a:solidFill>
              <a:miter lim="800000"/>
              <a:headEnd/>
              <a:tailEnd/>
            </a:ln>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lnSpc>
                  <a:spcPct val="80000"/>
                </a:lnSpc>
                <a:buClrTx/>
                <a:buFont typeface="Wingdings" pitchFamily="2" charset="2"/>
                <a:buNone/>
                <a:defRPr/>
              </a:pPr>
              <a:endParaRPr lang="ja-JP" altLang="en-US" sz="2800" b="1" smtClean="0">
                <a:latin typeface="Tahoma" pitchFamily="34" charset="0"/>
                <a:ea typeface="HGP創英角ｺﾞｼｯｸUB" pitchFamily="50" charset="-128"/>
              </a:endParaRPr>
            </a:p>
          </p:txBody>
        </p:sp>
      </p:grpSp>
      <p:grpSp>
        <p:nvGrpSpPr>
          <p:cNvPr id="50214" name="Group 127"/>
          <p:cNvGrpSpPr>
            <a:grpSpLocks/>
          </p:cNvGrpSpPr>
          <p:nvPr/>
        </p:nvGrpSpPr>
        <p:grpSpPr bwMode="auto">
          <a:xfrm>
            <a:off x="6756861" y="1512888"/>
            <a:ext cx="928688" cy="539750"/>
            <a:chOff x="3683" y="568"/>
            <a:chExt cx="359" cy="224"/>
          </a:xfrm>
        </p:grpSpPr>
        <p:sp>
          <p:nvSpPr>
            <p:cNvPr id="50288" name="Oval 128"/>
            <p:cNvSpPr>
              <a:spLocks noChangeArrowheads="1"/>
            </p:cNvSpPr>
            <p:nvPr/>
          </p:nvSpPr>
          <p:spPr bwMode="auto">
            <a:xfrm>
              <a:off x="3683" y="568"/>
              <a:ext cx="359" cy="224"/>
            </a:xfrm>
            <a:prstGeom prst="ellipse">
              <a:avLst/>
            </a:prstGeom>
            <a:solidFill>
              <a:srgbClr val="FF99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89" name="Oval 129"/>
            <p:cNvSpPr>
              <a:spLocks noChangeArrowheads="1"/>
            </p:cNvSpPr>
            <p:nvPr/>
          </p:nvSpPr>
          <p:spPr bwMode="auto">
            <a:xfrm>
              <a:off x="3683" y="568"/>
              <a:ext cx="359" cy="224"/>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15" name="Freeform 130"/>
          <p:cNvSpPr>
            <a:spLocks noEditPoints="1"/>
          </p:cNvSpPr>
          <p:nvPr/>
        </p:nvSpPr>
        <p:spPr bwMode="auto">
          <a:xfrm>
            <a:off x="7188200" y="2036763"/>
            <a:ext cx="309563" cy="401637"/>
          </a:xfrm>
          <a:custGeom>
            <a:avLst/>
            <a:gdLst>
              <a:gd name="T0" fmla="*/ 2147483647 w 388"/>
              <a:gd name="T1" fmla="*/ 2147483647 h 475"/>
              <a:gd name="T2" fmla="*/ 2147483647 w 388"/>
              <a:gd name="T3" fmla="*/ 2147483647 h 475"/>
              <a:gd name="T4" fmla="*/ 2147483647 w 388"/>
              <a:gd name="T5" fmla="*/ 2147483647 h 475"/>
              <a:gd name="T6" fmla="*/ 2147483647 w 388"/>
              <a:gd name="T7" fmla="*/ 2147483647 h 475"/>
              <a:gd name="T8" fmla="*/ 2147483647 w 388"/>
              <a:gd name="T9" fmla="*/ 2147483647 h 475"/>
              <a:gd name="T10" fmla="*/ 2147483647 w 388"/>
              <a:gd name="T11" fmla="*/ 2147483647 h 475"/>
              <a:gd name="T12" fmla="*/ 2147483647 w 388"/>
              <a:gd name="T13" fmla="*/ 2147483647 h 475"/>
              <a:gd name="T14" fmla="*/ 2147483647 w 388"/>
              <a:gd name="T15" fmla="*/ 2147483647 h 475"/>
              <a:gd name="T16" fmla="*/ 2147483647 w 388"/>
              <a:gd name="T17" fmla="*/ 2147483647 h 475"/>
              <a:gd name="T18" fmla="*/ 2147483647 w 388"/>
              <a:gd name="T19" fmla="*/ 2147483647 h 475"/>
              <a:gd name="T20" fmla="*/ 2147483647 w 388"/>
              <a:gd name="T21" fmla="*/ 2147483647 h 475"/>
              <a:gd name="T22" fmla="*/ 2147483647 w 388"/>
              <a:gd name="T23" fmla="*/ 2147483647 h 475"/>
              <a:gd name="T24" fmla="*/ 2147483647 w 388"/>
              <a:gd name="T25" fmla="*/ 2147483647 h 475"/>
              <a:gd name="T26" fmla="*/ 2147483647 w 388"/>
              <a:gd name="T27" fmla="*/ 2147483647 h 475"/>
              <a:gd name="T28" fmla="*/ 2147483647 w 388"/>
              <a:gd name="T29" fmla="*/ 2147483647 h 475"/>
              <a:gd name="T30" fmla="*/ 2147483647 w 388"/>
              <a:gd name="T31" fmla="*/ 2147483647 h 475"/>
              <a:gd name="T32" fmla="*/ 2147483647 w 388"/>
              <a:gd name="T33" fmla="*/ 2147483647 h 475"/>
              <a:gd name="T34" fmla="*/ 2147483647 w 388"/>
              <a:gd name="T35" fmla="*/ 2147483647 h 475"/>
              <a:gd name="T36" fmla="*/ 2147483647 w 388"/>
              <a:gd name="T37" fmla="*/ 2147483647 h 475"/>
              <a:gd name="T38" fmla="*/ 2147483647 w 388"/>
              <a:gd name="T39" fmla="*/ 2147483647 h 475"/>
              <a:gd name="T40" fmla="*/ 2147483647 w 388"/>
              <a:gd name="T41" fmla="*/ 2147483647 h 475"/>
              <a:gd name="T42" fmla="*/ 2147483647 w 388"/>
              <a:gd name="T43" fmla="*/ 2147483647 h 475"/>
              <a:gd name="T44" fmla="*/ 0 w 388"/>
              <a:gd name="T45" fmla="*/ 0 h 475"/>
              <a:gd name="T46" fmla="*/ 2147483647 w 388"/>
              <a:gd name="T47" fmla="*/ 2147483647 h 475"/>
              <a:gd name="T48" fmla="*/ 2147483647 w 388"/>
              <a:gd name="T49" fmla="*/ 2147483647 h 4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475"/>
              <a:gd name="T77" fmla="*/ 388 w 388"/>
              <a:gd name="T78" fmla="*/ 475 h 4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475">
                <a:moveTo>
                  <a:pt x="370" y="472"/>
                </a:moveTo>
                <a:lnTo>
                  <a:pt x="298" y="433"/>
                </a:lnTo>
                <a:lnTo>
                  <a:pt x="232" y="386"/>
                </a:lnTo>
                <a:lnTo>
                  <a:pt x="171" y="334"/>
                </a:lnTo>
                <a:lnTo>
                  <a:pt x="119" y="276"/>
                </a:lnTo>
                <a:lnTo>
                  <a:pt x="74" y="213"/>
                </a:lnTo>
                <a:lnTo>
                  <a:pt x="37" y="147"/>
                </a:lnTo>
                <a:cubicBezTo>
                  <a:pt x="37" y="146"/>
                  <a:pt x="37" y="146"/>
                  <a:pt x="36" y="145"/>
                </a:cubicBezTo>
                <a:lnTo>
                  <a:pt x="30" y="126"/>
                </a:lnTo>
                <a:cubicBezTo>
                  <a:pt x="28" y="120"/>
                  <a:pt x="31" y="114"/>
                  <a:pt x="36" y="112"/>
                </a:cubicBezTo>
                <a:cubicBezTo>
                  <a:pt x="42" y="110"/>
                  <a:pt x="48" y="113"/>
                  <a:pt x="50" y="119"/>
                </a:cubicBezTo>
                <a:lnTo>
                  <a:pt x="57" y="138"/>
                </a:lnTo>
                <a:lnTo>
                  <a:pt x="56" y="136"/>
                </a:lnTo>
                <a:lnTo>
                  <a:pt x="91" y="200"/>
                </a:lnTo>
                <a:lnTo>
                  <a:pt x="134" y="261"/>
                </a:lnTo>
                <a:lnTo>
                  <a:pt x="185" y="317"/>
                </a:lnTo>
                <a:lnTo>
                  <a:pt x="245" y="369"/>
                </a:lnTo>
                <a:lnTo>
                  <a:pt x="309" y="414"/>
                </a:lnTo>
                <a:lnTo>
                  <a:pt x="381" y="453"/>
                </a:lnTo>
                <a:cubicBezTo>
                  <a:pt x="386" y="456"/>
                  <a:pt x="388" y="462"/>
                  <a:pt x="385" y="468"/>
                </a:cubicBezTo>
                <a:cubicBezTo>
                  <a:pt x="382" y="473"/>
                  <a:pt x="376" y="475"/>
                  <a:pt x="370" y="472"/>
                </a:cubicBezTo>
                <a:close/>
                <a:moveTo>
                  <a:pt x="5" y="223"/>
                </a:moveTo>
                <a:lnTo>
                  <a:pt x="0" y="0"/>
                </a:lnTo>
                <a:lnTo>
                  <a:pt x="127" y="184"/>
                </a:lnTo>
                <a:lnTo>
                  <a:pt x="5" y="223"/>
                </a:lnTo>
                <a:close/>
              </a:path>
            </a:pathLst>
          </a:custGeom>
          <a:solidFill>
            <a:srgbClr val="000000"/>
          </a:solidFill>
          <a:ln w="9525">
            <a:solidFill>
              <a:srgbClr val="000000"/>
            </a:solidFill>
            <a:bevel/>
            <a:headEnd/>
            <a:tailEnd/>
          </a:ln>
        </p:spPr>
        <p:txBody>
          <a:bodyPr/>
          <a:lstStyle/>
          <a:p>
            <a:endParaRPr lang="ja-JP" altLang="en-US"/>
          </a:p>
        </p:txBody>
      </p:sp>
      <p:grpSp>
        <p:nvGrpSpPr>
          <p:cNvPr id="50216" name="Group 131"/>
          <p:cNvGrpSpPr>
            <a:grpSpLocks/>
          </p:cNvGrpSpPr>
          <p:nvPr/>
        </p:nvGrpSpPr>
        <p:grpSpPr bwMode="auto">
          <a:xfrm>
            <a:off x="6410325" y="1498600"/>
            <a:ext cx="230188" cy="487363"/>
            <a:chOff x="3520" y="562"/>
            <a:chExt cx="101" cy="202"/>
          </a:xfrm>
        </p:grpSpPr>
        <p:sp>
          <p:nvSpPr>
            <p:cNvPr id="50286" name="Freeform 132"/>
            <p:cNvSpPr>
              <a:spLocks/>
            </p:cNvSpPr>
            <p:nvPr/>
          </p:nvSpPr>
          <p:spPr bwMode="auto">
            <a:xfrm>
              <a:off x="3520" y="562"/>
              <a:ext cx="101" cy="202"/>
            </a:xfrm>
            <a:custGeom>
              <a:avLst/>
              <a:gdLst>
                <a:gd name="T0" fmla="*/ 60 w 101"/>
                <a:gd name="T1" fmla="*/ 0 h 202"/>
                <a:gd name="T2" fmla="*/ 60 w 101"/>
                <a:gd name="T3" fmla="*/ 51 h 202"/>
                <a:gd name="T4" fmla="*/ 0 w 101"/>
                <a:gd name="T5" fmla="*/ 51 h 202"/>
                <a:gd name="T6" fmla="*/ 0 w 101"/>
                <a:gd name="T7" fmla="*/ 152 h 202"/>
                <a:gd name="T8" fmla="*/ 60 w 101"/>
                <a:gd name="T9" fmla="*/ 152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1"/>
                  </a:lnTo>
                  <a:lnTo>
                    <a:pt x="0" y="51"/>
                  </a:lnTo>
                  <a:lnTo>
                    <a:pt x="0" y="152"/>
                  </a:lnTo>
                  <a:lnTo>
                    <a:pt x="60" y="152"/>
                  </a:lnTo>
                  <a:lnTo>
                    <a:pt x="60" y="202"/>
                  </a:lnTo>
                  <a:lnTo>
                    <a:pt x="101" y="101"/>
                  </a:lnTo>
                  <a:lnTo>
                    <a:pt x="60" y="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287" name="Freeform 133"/>
            <p:cNvSpPr>
              <a:spLocks/>
            </p:cNvSpPr>
            <p:nvPr/>
          </p:nvSpPr>
          <p:spPr bwMode="auto">
            <a:xfrm>
              <a:off x="3520" y="562"/>
              <a:ext cx="101" cy="202"/>
            </a:xfrm>
            <a:custGeom>
              <a:avLst/>
              <a:gdLst>
                <a:gd name="T0" fmla="*/ 60 w 101"/>
                <a:gd name="T1" fmla="*/ 0 h 202"/>
                <a:gd name="T2" fmla="*/ 60 w 101"/>
                <a:gd name="T3" fmla="*/ 51 h 202"/>
                <a:gd name="T4" fmla="*/ 0 w 101"/>
                <a:gd name="T5" fmla="*/ 51 h 202"/>
                <a:gd name="T6" fmla="*/ 0 w 101"/>
                <a:gd name="T7" fmla="*/ 152 h 202"/>
                <a:gd name="T8" fmla="*/ 60 w 101"/>
                <a:gd name="T9" fmla="*/ 152 h 202"/>
                <a:gd name="T10" fmla="*/ 60 w 101"/>
                <a:gd name="T11" fmla="*/ 202 h 202"/>
                <a:gd name="T12" fmla="*/ 101 w 101"/>
                <a:gd name="T13" fmla="*/ 101 h 202"/>
                <a:gd name="T14" fmla="*/ 60 w 101"/>
                <a:gd name="T15" fmla="*/ 0 h 20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202"/>
                <a:gd name="T26" fmla="*/ 101 w 101"/>
                <a:gd name="T27" fmla="*/ 202 h 2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202">
                  <a:moveTo>
                    <a:pt x="60" y="0"/>
                  </a:moveTo>
                  <a:lnTo>
                    <a:pt x="60" y="51"/>
                  </a:lnTo>
                  <a:lnTo>
                    <a:pt x="0" y="51"/>
                  </a:lnTo>
                  <a:lnTo>
                    <a:pt x="0" y="152"/>
                  </a:lnTo>
                  <a:lnTo>
                    <a:pt x="60" y="152"/>
                  </a:lnTo>
                  <a:lnTo>
                    <a:pt x="60" y="202"/>
                  </a:lnTo>
                  <a:lnTo>
                    <a:pt x="101" y="101"/>
                  </a:lnTo>
                  <a:lnTo>
                    <a:pt x="60"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50217" name="Group 137"/>
          <p:cNvGrpSpPr>
            <a:grpSpLocks/>
          </p:cNvGrpSpPr>
          <p:nvPr/>
        </p:nvGrpSpPr>
        <p:grpSpPr bwMode="auto">
          <a:xfrm>
            <a:off x="7535863" y="2824163"/>
            <a:ext cx="527050" cy="217487"/>
            <a:chOff x="4014" y="1112"/>
            <a:chExt cx="231" cy="90"/>
          </a:xfrm>
        </p:grpSpPr>
        <p:sp>
          <p:nvSpPr>
            <p:cNvPr id="50284" name="Freeform 138"/>
            <p:cNvSpPr>
              <a:spLocks/>
            </p:cNvSpPr>
            <p:nvPr/>
          </p:nvSpPr>
          <p:spPr bwMode="auto">
            <a:xfrm>
              <a:off x="4014" y="1112"/>
              <a:ext cx="231" cy="90"/>
            </a:xfrm>
            <a:custGeom>
              <a:avLst/>
              <a:gdLst>
                <a:gd name="T0" fmla="*/ 0 w 231"/>
                <a:gd name="T1" fmla="*/ 42 h 90"/>
                <a:gd name="T2" fmla="*/ 58 w 231"/>
                <a:gd name="T3" fmla="*/ 42 h 90"/>
                <a:gd name="T4" fmla="*/ 58 w 231"/>
                <a:gd name="T5" fmla="*/ 90 h 90"/>
                <a:gd name="T6" fmla="*/ 173 w 231"/>
                <a:gd name="T7" fmla="*/ 90 h 90"/>
                <a:gd name="T8" fmla="*/ 173 w 231"/>
                <a:gd name="T9" fmla="*/ 42 h 90"/>
                <a:gd name="T10" fmla="*/ 231 w 231"/>
                <a:gd name="T11" fmla="*/ 42 h 90"/>
                <a:gd name="T12" fmla="*/ 115 w 231"/>
                <a:gd name="T13" fmla="*/ 0 h 90"/>
                <a:gd name="T14" fmla="*/ 0 w 231"/>
                <a:gd name="T15" fmla="*/ 42 h 9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90"/>
                <a:gd name="T26" fmla="*/ 231 w 231"/>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90">
                  <a:moveTo>
                    <a:pt x="0" y="42"/>
                  </a:moveTo>
                  <a:lnTo>
                    <a:pt x="58" y="42"/>
                  </a:lnTo>
                  <a:lnTo>
                    <a:pt x="58" y="90"/>
                  </a:lnTo>
                  <a:lnTo>
                    <a:pt x="173" y="90"/>
                  </a:lnTo>
                  <a:lnTo>
                    <a:pt x="173" y="42"/>
                  </a:lnTo>
                  <a:lnTo>
                    <a:pt x="231" y="42"/>
                  </a:lnTo>
                  <a:lnTo>
                    <a:pt x="115" y="0"/>
                  </a:lnTo>
                  <a:lnTo>
                    <a:pt x="0" y="42"/>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285" name="Freeform 139"/>
            <p:cNvSpPr>
              <a:spLocks/>
            </p:cNvSpPr>
            <p:nvPr/>
          </p:nvSpPr>
          <p:spPr bwMode="auto">
            <a:xfrm>
              <a:off x="4014" y="1112"/>
              <a:ext cx="231" cy="90"/>
            </a:xfrm>
            <a:custGeom>
              <a:avLst/>
              <a:gdLst>
                <a:gd name="T0" fmla="*/ 0 w 231"/>
                <a:gd name="T1" fmla="*/ 42 h 90"/>
                <a:gd name="T2" fmla="*/ 58 w 231"/>
                <a:gd name="T3" fmla="*/ 42 h 90"/>
                <a:gd name="T4" fmla="*/ 58 w 231"/>
                <a:gd name="T5" fmla="*/ 90 h 90"/>
                <a:gd name="T6" fmla="*/ 173 w 231"/>
                <a:gd name="T7" fmla="*/ 90 h 90"/>
                <a:gd name="T8" fmla="*/ 173 w 231"/>
                <a:gd name="T9" fmla="*/ 42 h 90"/>
                <a:gd name="T10" fmla="*/ 231 w 231"/>
                <a:gd name="T11" fmla="*/ 42 h 90"/>
                <a:gd name="T12" fmla="*/ 115 w 231"/>
                <a:gd name="T13" fmla="*/ 0 h 90"/>
                <a:gd name="T14" fmla="*/ 0 w 231"/>
                <a:gd name="T15" fmla="*/ 42 h 90"/>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90"/>
                <a:gd name="T26" fmla="*/ 231 w 231"/>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90">
                  <a:moveTo>
                    <a:pt x="0" y="42"/>
                  </a:moveTo>
                  <a:lnTo>
                    <a:pt x="58" y="42"/>
                  </a:lnTo>
                  <a:lnTo>
                    <a:pt x="58" y="90"/>
                  </a:lnTo>
                  <a:lnTo>
                    <a:pt x="173" y="90"/>
                  </a:lnTo>
                  <a:lnTo>
                    <a:pt x="173" y="42"/>
                  </a:lnTo>
                  <a:lnTo>
                    <a:pt x="231" y="42"/>
                  </a:lnTo>
                  <a:lnTo>
                    <a:pt x="115" y="0"/>
                  </a:lnTo>
                  <a:lnTo>
                    <a:pt x="0" y="42"/>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0218" name="Freeform 140"/>
          <p:cNvSpPr>
            <a:spLocks noEditPoints="1"/>
          </p:cNvSpPr>
          <p:nvPr/>
        </p:nvSpPr>
        <p:spPr bwMode="auto">
          <a:xfrm>
            <a:off x="7270750" y="1316038"/>
            <a:ext cx="1046163" cy="227012"/>
          </a:xfrm>
          <a:custGeom>
            <a:avLst/>
            <a:gdLst>
              <a:gd name="T0" fmla="*/ 2147483647 w 1307"/>
              <a:gd name="T1" fmla="*/ 2147483647 h 269"/>
              <a:gd name="T2" fmla="*/ 2147483647 w 1307"/>
              <a:gd name="T3" fmla="*/ 2147483647 h 269"/>
              <a:gd name="T4" fmla="*/ 2147483647 w 1307"/>
              <a:gd name="T5" fmla="*/ 2147483647 h 269"/>
              <a:gd name="T6" fmla="*/ 2147483647 w 1307"/>
              <a:gd name="T7" fmla="*/ 2147483647 h 269"/>
              <a:gd name="T8" fmla="*/ 2147483647 w 1307"/>
              <a:gd name="T9" fmla="*/ 2147483647 h 269"/>
              <a:gd name="T10" fmla="*/ 2147483647 w 1307"/>
              <a:gd name="T11" fmla="*/ 2147483647 h 269"/>
              <a:gd name="T12" fmla="*/ 2147483647 w 1307"/>
              <a:gd name="T13" fmla="*/ 2147483647 h 269"/>
              <a:gd name="T14" fmla="*/ 2147483647 w 1307"/>
              <a:gd name="T15" fmla="*/ 2147483647 h 269"/>
              <a:gd name="T16" fmla="*/ 2147483647 w 1307"/>
              <a:gd name="T17" fmla="*/ 0 h 269"/>
              <a:gd name="T18" fmla="*/ 2147483647 w 1307"/>
              <a:gd name="T19" fmla="*/ 2147483647 h 269"/>
              <a:gd name="T20" fmla="*/ 2147483647 w 1307"/>
              <a:gd name="T21" fmla="*/ 2147483647 h 269"/>
              <a:gd name="T22" fmla="*/ 2147483647 w 1307"/>
              <a:gd name="T23" fmla="*/ 2147483647 h 269"/>
              <a:gd name="T24" fmla="*/ 2147483647 w 1307"/>
              <a:gd name="T25" fmla="*/ 2147483647 h 269"/>
              <a:gd name="T26" fmla="*/ 2147483647 w 1307"/>
              <a:gd name="T27" fmla="*/ 2147483647 h 269"/>
              <a:gd name="T28" fmla="*/ 2147483647 w 1307"/>
              <a:gd name="T29" fmla="*/ 2147483647 h 269"/>
              <a:gd name="T30" fmla="*/ 2147483647 w 1307"/>
              <a:gd name="T31" fmla="*/ 2147483647 h 269"/>
              <a:gd name="T32" fmla="*/ 2147483647 w 1307"/>
              <a:gd name="T33" fmla="*/ 2147483647 h 269"/>
              <a:gd name="T34" fmla="*/ 2147483647 w 1307"/>
              <a:gd name="T35" fmla="*/ 2147483647 h 269"/>
              <a:gd name="T36" fmla="*/ 2147483647 w 1307"/>
              <a:gd name="T37" fmla="*/ 2147483647 h 269"/>
              <a:gd name="T38" fmla="*/ 2147483647 w 1307"/>
              <a:gd name="T39" fmla="*/ 2147483647 h 269"/>
              <a:gd name="T40" fmla="*/ 2147483647 w 1307"/>
              <a:gd name="T41" fmla="*/ 2147483647 h 269"/>
              <a:gd name="T42" fmla="*/ 2147483647 w 1307"/>
              <a:gd name="T43" fmla="*/ 2147483647 h 269"/>
              <a:gd name="T44" fmla="*/ 2147483647 w 1307"/>
              <a:gd name="T45" fmla="*/ 2147483647 h 269"/>
              <a:gd name="T46" fmla="*/ 2147483647 w 1307"/>
              <a:gd name="T47" fmla="*/ 2147483647 h 269"/>
              <a:gd name="T48" fmla="*/ 2147483647 w 1307"/>
              <a:gd name="T49" fmla="*/ 2147483647 h 269"/>
              <a:gd name="T50" fmla="*/ 2147483647 w 1307"/>
              <a:gd name="T51" fmla="*/ 2147483647 h 269"/>
              <a:gd name="T52" fmla="*/ 2147483647 w 1307"/>
              <a:gd name="T53" fmla="*/ 2147483647 h 269"/>
              <a:gd name="T54" fmla="*/ 2147483647 w 1307"/>
              <a:gd name="T55" fmla="*/ 2147483647 h 269"/>
              <a:gd name="T56" fmla="*/ 2147483647 w 1307"/>
              <a:gd name="T57" fmla="*/ 2147483647 h 269"/>
              <a:gd name="T58" fmla="*/ 2147483647 w 1307"/>
              <a:gd name="T59" fmla="*/ 2147483647 h 269"/>
              <a:gd name="T60" fmla="*/ 2147483647 w 1307"/>
              <a:gd name="T61" fmla="*/ 2147483647 h 269"/>
              <a:gd name="T62" fmla="*/ 2147483647 w 1307"/>
              <a:gd name="T63" fmla="*/ 2147483647 h 269"/>
              <a:gd name="T64" fmla="*/ 2147483647 w 1307"/>
              <a:gd name="T65" fmla="*/ 2147483647 h 269"/>
              <a:gd name="T66" fmla="*/ 2147483647 w 1307"/>
              <a:gd name="T67" fmla="*/ 2147483647 h 269"/>
              <a:gd name="T68" fmla="*/ 2147483647 w 1307"/>
              <a:gd name="T69" fmla="*/ 2147483647 h 269"/>
              <a:gd name="T70" fmla="*/ 2147483647 w 1307"/>
              <a:gd name="T71" fmla="*/ 2147483647 h 269"/>
              <a:gd name="T72" fmla="*/ 2147483647 w 1307"/>
              <a:gd name="T73" fmla="*/ 2147483647 h 269"/>
              <a:gd name="T74" fmla="*/ 2147483647 w 1307"/>
              <a:gd name="T75" fmla="*/ 2147483647 h 269"/>
              <a:gd name="T76" fmla="*/ 2147483647 w 1307"/>
              <a:gd name="T77" fmla="*/ 2147483647 h 269"/>
              <a:gd name="T78" fmla="*/ 2147483647 w 1307"/>
              <a:gd name="T79" fmla="*/ 2147483647 h 269"/>
              <a:gd name="T80" fmla="*/ 2147483647 w 1307"/>
              <a:gd name="T81" fmla="*/ 2147483647 h 2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7"/>
              <a:gd name="T124" fmla="*/ 0 h 269"/>
              <a:gd name="T125" fmla="*/ 1307 w 1307"/>
              <a:gd name="T126" fmla="*/ 269 h 2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7" h="269">
                <a:moveTo>
                  <a:pt x="4" y="250"/>
                </a:moveTo>
                <a:lnTo>
                  <a:pt x="57" y="196"/>
                </a:lnTo>
                <a:lnTo>
                  <a:pt x="121" y="146"/>
                </a:lnTo>
                <a:lnTo>
                  <a:pt x="194" y="103"/>
                </a:lnTo>
                <a:lnTo>
                  <a:pt x="275" y="68"/>
                </a:lnTo>
                <a:lnTo>
                  <a:pt x="363" y="38"/>
                </a:lnTo>
                <a:lnTo>
                  <a:pt x="456" y="17"/>
                </a:lnTo>
                <a:lnTo>
                  <a:pt x="554" y="4"/>
                </a:lnTo>
                <a:lnTo>
                  <a:pt x="655" y="0"/>
                </a:lnTo>
                <a:lnTo>
                  <a:pt x="759" y="5"/>
                </a:lnTo>
                <a:lnTo>
                  <a:pt x="859" y="18"/>
                </a:lnTo>
                <a:lnTo>
                  <a:pt x="954" y="40"/>
                </a:lnTo>
                <a:lnTo>
                  <a:pt x="1043" y="70"/>
                </a:lnTo>
                <a:lnTo>
                  <a:pt x="1125" y="108"/>
                </a:lnTo>
                <a:lnTo>
                  <a:pt x="1199" y="152"/>
                </a:lnTo>
                <a:cubicBezTo>
                  <a:pt x="1200" y="153"/>
                  <a:pt x="1200" y="153"/>
                  <a:pt x="1201" y="153"/>
                </a:cubicBezTo>
                <a:lnTo>
                  <a:pt x="1222" y="172"/>
                </a:lnTo>
                <a:cubicBezTo>
                  <a:pt x="1226" y="176"/>
                  <a:pt x="1227" y="183"/>
                  <a:pt x="1223" y="187"/>
                </a:cubicBezTo>
                <a:cubicBezTo>
                  <a:pt x="1219" y="192"/>
                  <a:pt x="1212" y="192"/>
                  <a:pt x="1208" y="188"/>
                </a:cubicBezTo>
                <a:lnTo>
                  <a:pt x="1186" y="169"/>
                </a:lnTo>
                <a:lnTo>
                  <a:pt x="1188" y="171"/>
                </a:lnTo>
                <a:lnTo>
                  <a:pt x="1116" y="127"/>
                </a:lnTo>
                <a:lnTo>
                  <a:pt x="1036" y="91"/>
                </a:lnTo>
                <a:lnTo>
                  <a:pt x="949" y="61"/>
                </a:lnTo>
                <a:lnTo>
                  <a:pt x="856" y="39"/>
                </a:lnTo>
                <a:lnTo>
                  <a:pt x="758" y="26"/>
                </a:lnTo>
                <a:lnTo>
                  <a:pt x="656" y="21"/>
                </a:lnTo>
                <a:lnTo>
                  <a:pt x="557" y="25"/>
                </a:lnTo>
                <a:lnTo>
                  <a:pt x="461" y="38"/>
                </a:lnTo>
                <a:lnTo>
                  <a:pt x="370" y="59"/>
                </a:lnTo>
                <a:lnTo>
                  <a:pt x="284" y="87"/>
                </a:lnTo>
                <a:lnTo>
                  <a:pt x="205" y="122"/>
                </a:lnTo>
                <a:lnTo>
                  <a:pt x="134" y="163"/>
                </a:lnTo>
                <a:lnTo>
                  <a:pt x="72" y="211"/>
                </a:lnTo>
                <a:lnTo>
                  <a:pt x="19" y="265"/>
                </a:lnTo>
                <a:cubicBezTo>
                  <a:pt x="15" y="269"/>
                  <a:pt x="8" y="269"/>
                  <a:pt x="4" y="265"/>
                </a:cubicBezTo>
                <a:cubicBezTo>
                  <a:pt x="0" y="261"/>
                  <a:pt x="0" y="254"/>
                  <a:pt x="4" y="250"/>
                </a:cubicBezTo>
                <a:close/>
                <a:moveTo>
                  <a:pt x="1197" y="75"/>
                </a:moveTo>
                <a:lnTo>
                  <a:pt x="1307" y="268"/>
                </a:lnTo>
                <a:lnTo>
                  <a:pt x="1109" y="168"/>
                </a:lnTo>
                <a:lnTo>
                  <a:pt x="1197" y="75"/>
                </a:lnTo>
                <a:close/>
              </a:path>
            </a:pathLst>
          </a:custGeom>
          <a:solidFill>
            <a:srgbClr val="000000"/>
          </a:solidFill>
          <a:ln w="9525">
            <a:solidFill>
              <a:srgbClr val="000000"/>
            </a:solidFill>
            <a:bevel/>
            <a:headEnd/>
            <a:tailEnd/>
          </a:ln>
        </p:spPr>
        <p:txBody>
          <a:bodyPr/>
          <a:lstStyle/>
          <a:p>
            <a:endParaRPr lang="ja-JP" altLang="en-US"/>
          </a:p>
        </p:txBody>
      </p:sp>
      <p:grpSp>
        <p:nvGrpSpPr>
          <p:cNvPr id="50219" name="Group 144"/>
          <p:cNvGrpSpPr>
            <a:grpSpLocks/>
          </p:cNvGrpSpPr>
          <p:nvPr/>
        </p:nvGrpSpPr>
        <p:grpSpPr bwMode="auto">
          <a:xfrm>
            <a:off x="7399338" y="2284413"/>
            <a:ext cx="1057275" cy="512762"/>
            <a:chOff x="3953" y="888"/>
            <a:chExt cx="342" cy="213"/>
          </a:xfrm>
        </p:grpSpPr>
        <p:sp>
          <p:nvSpPr>
            <p:cNvPr id="50282" name="Oval 145"/>
            <p:cNvSpPr>
              <a:spLocks noChangeArrowheads="1"/>
            </p:cNvSpPr>
            <p:nvPr/>
          </p:nvSpPr>
          <p:spPr bwMode="auto">
            <a:xfrm>
              <a:off x="3953" y="888"/>
              <a:ext cx="342" cy="213"/>
            </a:xfrm>
            <a:prstGeom prst="ellipse">
              <a:avLst/>
            </a:prstGeom>
            <a:solidFill>
              <a:srgbClr val="00FFFF"/>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83" name="Oval 146"/>
            <p:cNvSpPr>
              <a:spLocks noChangeArrowheads="1"/>
            </p:cNvSpPr>
            <p:nvPr/>
          </p:nvSpPr>
          <p:spPr bwMode="auto">
            <a:xfrm>
              <a:off x="3953" y="888"/>
              <a:ext cx="342" cy="213"/>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grpSp>
        <p:nvGrpSpPr>
          <p:cNvPr id="50220" name="Group 147"/>
          <p:cNvGrpSpPr>
            <a:grpSpLocks/>
          </p:cNvGrpSpPr>
          <p:nvPr/>
        </p:nvGrpSpPr>
        <p:grpSpPr bwMode="auto">
          <a:xfrm>
            <a:off x="7912540" y="1541463"/>
            <a:ext cx="1060010" cy="511175"/>
            <a:chOff x="4233" y="579"/>
            <a:chExt cx="371" cy="213"/>
          </a:xfrm>
        </p:grpSpPr>
        <p:sp>
          <p:nvSpPr>
            <p:cNvPr id="50280" name="Oval 148"/>
            <p:cNvSpPr>
              <a:spLocks noChangeArrowheads="1"/>
            </p:cNvSpPr>
            <p:nvPr/>
          </p:nvSpPr>
          <p:spPr bwMode="auto">
            <a:xfrm>
              <a:off x="4233" y="579"/>
              <a:ext cx="371" cy="213"/>
            </a:xfrm>
            <a:prstGeom prst="ellipse">
              <a:avLst/>
            </a:prstGeom>
            <a:solidFill>
              <a:srgbClr val="99FF99"/>
            </a:solidFill>
            <a:ln w="0">
              <a:solidFill>
                <a:srgbClr val="000000"/>
              </a:solidFill>
              <a:round/>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81" name="Oval 149"/>
            <p:cNvSpPr>
              <a:spLocks noChangeArrowheads="1"/>
            </p:cNvSpPr>
            <p:nvPr/>
          </p:nvSpPr>
          <p:spPr bwMode="auto">
            <a:xfrm>
              <a:off x="4233" y="579"/>
              <a:ext cx="371" cy="213"/>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21" name="Freeform 163"/>
          <p:cNvSpPr>
            <a:spLocks noEditPoints="1"/>
          </p:cNvSpPr>
          <p:nvPr/>
        </p:nvSpPr>
        <p:spPr bwMode="auto">
          <a:xfrm>
            <a:off x="3568700" y="5002213"/>
            <a:ext cx="442913" cy="304800"/>
          </a:xfrm>
          <a:custGeom>
            <a:avLst/>
            <a:gdLst>
              <a:gd name="T0" fmla="*/ 2147483647 w 555"/>
              <a:gd name="T1" fmla="*/ 2147483647 h 361"/>
              <a:gd name="T2" fmla="*/ 2147483647 w 555"/>
              <a:gd name="T3" fmla="*/ 2147483647 h 361"/>
              <a:gd name="T4" fmla="*/ 2147483647 w 555"/>
              <a:gd name="T5" fmla="*/ 2147483647 h 361"/>
              <a:gd name="T6" fmla="*/ 2147483647 w 555"/>
              <a:gd name="T7" fmla="*/ 2147483647 h 361"/>
              <a:gd name="T8" fmla="*/ 2147483647 w 555"/>
              <a:gd name="T9" fmla="*/ 2147483647 h 361"/>
              <a:gd name="T10" fmla="*/ 2147483647 w 555"/>
              <a:gd name="T11" fmla="*/ 2147483647 h 361"/>
              <a:gd name="T12" fmla="*/ 2147483647 w 555"/>
              <a:gd name="T13" fmla="*/ 2147483647 h 361"/>
              <a:gd name="T14" fmla="*/ 2147483647 w 555"/>
              <a:gd name="T15" fmla="*/ 2147483647 h 361"/>
              <a:gd name="T16" fmla="*/ 2147483647 w 555"/>
              <a:gd name="T17" fmla="*/ 2147483647 h 361"/>
              <a:gd name="T18" fmla="*/ 2147483647 w 555"/>
              <a:gd name="T19" fmla="*/ 2147483647 h 361"/>
              <a:gd name="T20" fmla="*/ 0 w 555"/>
              <a:gd name="T21" fmla="*/ 2147483647 h 361"/>
              <a:gd name="T22" fmla="*/ 2147483647 w 555"/>
              <a:gd name="T23" fmla="*/ 2147483647 h 361"/>
              <a:gd name="T24" fmla="*/ 2147483647 w 555"/>
              <a:gd name="T25" fmla="*/ 2147483647 h 361"/>
              <a:gd name="T26" fmla="*/ 2147483647 w 555"/>
              <a:gd name="T27" fmla="*/ 2147483647 h 361"/>
              <a:gd name="T28" fmla="*/ 2147483647 w 555"/>
              <a:gd name="T29" fmla="*/ 2147483647 h 361"/>
              <a:gd name="T30" fmla="*/ 2147483647 w 555"/>
              <a:gd name="T31" fmla="*/ 2147483647 h 361"/>
              <a:gd name="T32" fmla="*/ 2147483647 w 555"/>
              <a:gd name="T33" fmla="*/ 2147483647 h 361"/>
              <a:gd name="T34" fmla="*/ 2147483647 w 555"/>
              <a:gd name="T35" fmla="*/ 2147483647 h 361"/>
              <a:gd name="T36" fmla="*/ 2147483647 w 555"/>
              <a:gd name="T37" fmla="*/ 2147483647 h 361"/>
              <a:gd name="T38" fmla="*/ 2147483647 w 555"/>
              <a:gd name="T39" fmla="*/ 2147483647 h 361"/>
              <a:gd name="T40" fmla="*/ 2147483647 w 555"/>
              <a:gd name="T41" fmla="*/ 2147483647 h 361"/>
              <a:gd name="T42" fmla="*/ 2147483647 w 555"/>
              <a:gd name="T43" fmla="*/ 2147483647 h 361"/>
              <a:gd name="T44" fmla="*/ 2147483647 w 555"/>
              <a:gd name="T45" fmla="*/ 2147483647 h 361"/>
              <a:gd name="T46" fmla="*/ 2147483647 w 555"/>
              <a:gd name="T47" fmla="*/ 2147483647 h 361"/>
              <a:gd name="T48" fmla="*/ 2147483647 w 555"/>
              <a:gd name="T49" fmla="*/ 0 h 361"/>
              <a:gd name="T50" fmla="*/ 2147483647 w 555"/>
              <a:gd name="T51" fmla="*/ 2147483647 h 361"/>
              <a:gd name="T52" fmla="*/ 2147483647 w 555"/>
              <a:gd name="T53" fmla="*/ 2147483647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5"/>
              <a:gd name="T82" fmla="*/ 0 h 361"/>
              <a:gd name="T83" fmla="*/ 555 w 555"/>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5" h="361">
                <a:moveTo>
                  <a:pt x="491" y="112"/>
                </a:moveTo>
                <a:lnTo>
                  <a:pt x="472" y="138"/>
                </a:lnTo>
                <a:cubicBezTo>
                  <a:pt x="472" y="138"/>
                  <a:pt x="471" y="139"/>
                  <a:pt x="471" y="139"/>
                </a:cubicBezTo>
                <a:lnTo>
                  <a:pt x="379" y="223"/>
                </a:lnTo>
                <a:cubicBezTo>
                  <a:pt x="378" y="224"/>
                  <a:pt x="378" y="224"/>
                  <a:pt x="377" y="225"/>
                </a:cubicBezTo>
                <a:lnTo>
                  <a:pt x="269" y="290"/>
                </a:lnTo>
                <a:cubicBezTo>
                  <a:pt x="268" y="290"/>
                  <a:pt x="268" y="290"/>
                  <a:pt x="267" y="290"/>
                </a:cubicBezTo>
                <a:lnTo>
                  <a:pt x="146" y="335"/>
                </a:lnTo>
                <a:cubicBezTo>
                  <a:pt x="146" y="336"/>
                  <a:pt x="145" y="336"/>
                  <a:pt x="144" y="336"/>
                </a:cubicBezTo>
                <a:lnTo>
                  <a:pt x="13" y="360"/>
                </a:lnTo>
                <a:cubicBezTo>
                  <a:pt x="8" y="361"/>
                  <a:pt x="2" y="357"/>
                  <a:pt x="1" y="351"/>
                </a:cubicBezTo>
                <a:cubicBezTo>
                  <a:pt x="0" y="346"/>
                  <a:pt x="4" y="340"/>
                  <a:pt x="10" y="339"/>
                </a:cubicBezTo>
                <a:lnTo>
                  <a:pt x="141" y="315"/>
                </a:lnTo>
                <a:lnTo>
                  <a:pt x="139" y="315"/>
                </a:lnTo>
                <a:lnTo>
                  <a:pt x="260" y="270"/>
                </a:lnTo>
                <a:lnTo>
                  <a:pt x="258" y="271"/>
                </a:lnTo>
                <a:lnTo>
                  <a:pt x="366" y="206"/>
                </a:lnTo>
                <a:lnTo>
                  <a:pt x="364" y="208"/>
                </a:lnTo>
                <a:lnTo>
                  <a:pt x="456" y="124"/>
                </a:lnTo>
                <a:lnTo>
                  <a:pt x="455" y="125"/>
                </a:lnTo>
                <a:lnTo>
                  <a:pt x="474" y="99"/>
                </a:lnTo>
                <a:cubicBezTo>
                  <a:pt x="478" y="95"/>
                  <a:pt x="484" y="94"/>
                  <a:pt x="489" y="97"/>
                </a:cubicBezTo>
                <a:cubicBezTo>
                  <a:pt x="494" y="101"/>
                  <a:pt x="495" y="107"/>
                  <a:pt x="491" y="112"/>
                </a:cubicBezTo>
                <a:close/>
                <a:moveTo>
                  <a:pt x="382" y="140"/>
                </a:moveTo>
                <a:lnTo>
                  <a:pt x="555" y="0"/>
                </a:lnTo>
                <a:lnTo>
                  <a:pt x="487" y="212"/>
                </a:lnTo>
                <a:lnTo>
                  <a:pt x="382" y="140"/>
                </a:lnTo>
                <a:close/>
              </a:path>
            </a:pathLst>
          </a:custGeom>
          <a:solidFill>
            <a:srgbClr val="000000"/>
          </a:solidFill>
          <a:ln w="9525">
            <a:solidFill>
              <a:srgbClr val="000000"/>
            </a:solidFill>
            <a:bevel/>
            <a:headEnd/>
            <a:tailEnd/>
          </a:ln>
        </p:spPr>
        <p:txBody>
          <a:bodyPr/>
          <a:lstStyle/>
          <a:p>
            <a:endParaRPr lang="ja-JP" altLang="en-US"/>
          </a:p>
        </p:txBody>
      </p:sp>
      <p:sp>
        <p:nvSpPr>
          <p:cNvPr id="50222" name="Freeform 164"/>
          <p:cNvSpPr>
            <a:spLocks noEditPoints="1"/>
          </p:cNvSpPr>
          <p:nvPr/>
        </p:nvSpPr>
        <p:spPr bwMode="auto">
          <a:xfrm>
            <a:off x="5319713" y="3878263"/>
            <a:ext cx="446087" cy="306387"/>
          </a:xfrm>
          <a:custGeom>
            <a:avLst/>
            <a:gdLst>
              <a:gd name="T0" fmla="*/ 2147483647 w 555"/>
              <a:gd name="T1" fmla="*/ 2147483647 h 361"/>
              <a:gd name="T2" fmla="*/ 2147483647 w 555"/>
              <a:gd name="T3" fmla="*/ 2147483647 h 361"/>
              <a:gd name="T4" fmla="*/ 2147483647 w 555"/>
              <a:gd name="T5" fmla="*/ 2147483647 h 361"/>
              <a:gd name="T6" fmla="*/ 2147483647 w 555"/>
              <a:gd name="T7" fmla="*/ 2147483647 h 361"/>
              <a:gd name="T8" fmla="*/ 2147483647 w 555"/>
              <a:gd name="T9" fmla="*/ 2147483647 h 361"/>
              <a:gd name="T10" fmla="*/ 2147483647 w 555"/>
              <a:gd name="T11" fmla="*/ 2147483647 h 361"/>
              <a:gd name="T12" fmla="*/ 2147483647 w 555"/>
              <a:gd name="T13" fmla="*/ 2147483647 h 361"/>
              <a:gd name="T14" fmla="*/ 2147483647 w 555"/>
              <a:gd name="T15" fmla="*/ 2147483647 h 361"/>
              <a:gd name="T16" fmla="*/ 2147483647 w 555"/>
              <a:gd name="T17" fmla="*/ 2147483647 h 361"/>
              <a:gd name="T18" fmla="*/ 2147483647 w 555"/>
              <a:gd name="T19" fmla="*/ 2147483647 h 361"/>
              <a:gd name="T20" fmla="*/ 0 w 555"/>
              <a:gd name="T21" fmla="*/ 2147483647 h 361"/>
              <a:gd name="T22" fmla="*/ 2147483647 w 555"/>
              <a:gd name="T23" fmla="*/ 2147483647 h 361"/>
              <a:gd name="T24" fmla="*/ 2147483647 w 555"/>
              <a:gd name="T25" fmla="*/ 2147483647 h 361"/>
              <a:gd name="T26" fmla="*/ 2147483647 w 555"/>
              <a:gd name="T27" fmla="*/ 2147483647 h 361"/>
              <a:gd name="T28" fmla="*/ 2147483647 w 555"/>
              <a:gd name="T29" fmla="*/ 2147483647 h 361"/>
              <a:gd name="T30" fmla="*/ 2147483647 w 555"/>
              <a:gd name="T31" fmla="*/ 2147483647 h 361"/>
              <a:gd name="T32" fmla="*/ 2147483647 w 555"/>
              <a:gd name="T33" fmla="*/ 2147483647 h 361"/>
              <a:gd name="T34" fmla="*/ 2147483647 w 555"/>
              <a:gd name="T35" fmla="*/ 2147483647 h 361"/>
              <a:gd name="T36" fmla="*/ 2147483647 w 555"/>
              <a:gd name="T37" fmla="*/ 2147483647 h 361"/>
              <a:gd name="T38" fmla="*/ 2147483647 w 555"/>
              <a:gd name="T39" fmla="*/ 2147483647 h 361"/>
              <a:gd name="T40" fmla="*/ 2147483647 w 555"/>
              <a:gd name="T41" fmla="*/ 2147483647 h 361"/>
              <a:gd name="T42" fmla="*/ 2147483647 w 555"/>
              <a:gd name="T43" fmla="*/ 2147483647 h 361"/>
              <a:gd name="T44" fmla="*/ 2147483647 w 555"/>
              <a:gd name="T45" fmla="*/ 2147483647 h 361"/>
              <a:gd name="T46" fmla="*/ 2147483647 w 555"/>
              <a:gd name="T47" fmla="*/ 2147483647 h 361"/>
              <a:gd name="T48" fmla="*/ 2147483647 w 555"/>
              <a:gd name="T49" fmla="*/ 0 h 361"/>
              <a:gd name="T50" fmla="*/ 2147483647 w 555"/>
              <a:gd name="T51" fmla="*/ 2147483647 h 361"/>
              <a:gd name="T52" fmla="*/ 2147483647 w 555"/>
              <a:gd name="T53" fmla="*/ 2147483647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5"/>
              <a:gd name="T82" fmla="*/ 0 h 361"/>
              <a:gd name="T83" fmla="*/ 555 w 555"/>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5" h="361">
                <a:moveTo>
                  <a:pt x="491" y="112"/>
                </a:moveTo>
                <a:lnTo>
                  <a:pt x="472" y="138"/>
                </a:lnTo>
                <a:cubicBezTo>
                  <a:pt x="472" y="138"/>
                  <a:pt x="471" y="139"/>
                  <a:pt x="471" y="139"/>
                </a:cubicBezTo>
                <a:lnTo>
                  <a:pt x="379" y="223"/>
                </a:lnTo>
                <a:cubicBezTo>
                  <a:pt x="378" y="224"/>
                  <a:pt x="378" y="224"/>
                  <a:pt x="377" y="225"/>
                </a:cubicBezTo>
                <a:lnTo>
                  <a:pt x="269" y="290"/>
                </a:lnTo>
                <a:cubicBezTo>
                  <a:pt x="268" y="290"/>
                  <a:pt x="268" y="290"/>
                  <a:pt x="267" y="290"/>
                </a:cubicBezTo>
                <a:lnTo>
                  <a:pt x="146" y="335"/>
                </a:lnTo>
                <a:cubicBezTo>
                  <a:pt x="146" y="336"/>
                  <a:pt x="145" y="336"/>
                  <a:pt x="144" y="336"/>
                </a:cubicBezTo>
                <a:lnTo>
                  <a:pt x="13" y="360"/>
                </a:lnTo>
                <a:cubicBezTo>
                  <a:pt x="8" y="361"/>
                  <a:pt x="2" y="357"/>
                  <a:pt x="1" y="351"/>
                </a:cubicBezTo>
                <a:cubicBezTo>
                  <a:pt x="0" y="346"/>
                  <a:pt x="4" y="340"/>
                  <a:pt x="10" y="339"/>
                </a:cubicBezTo>
                <a:lnTo>
                  <a:pt x="141" y="315"/>
                </a:lnTo>
                <a:lnTo>
                  <a:pt x="139" y="315"/>
                </a:lnTo>
                <a:lnTo>
                  <a:pt x="260" y="270"/>
                </a:lnTo>
                <a:lnTo>
                  <a:pt x="258" y="271"/>
                </a:lnTo>
                <a:lnTo>
                  <a:pt x="366" y="206"/>
                </a:lnTo>
                <a:lnTo>
                  <a:pt x="364" y="208"/>
                </a:lnTo>
                <a:lnTo>
                  <a:pt x="456" y="124"/>
                </a:lnTo>
                <a:lnTo>
                  <a:pt x="455" y="125"/>
                </a:lnTo>
                <a:lnTo>
                  <a:pt x="474" y="99"/>
                </a:lnTo>
                <a:cubicBezTo>
                  <a:pt x="478" y="95"/>
                  <a:pt x="484" y="94"/>
                  <a:pt x="489" y="97"/>
                </a:cubicBezTo>
                <a:cubicBezTo>
                  <a:pt x="494" y="101"/>
                  <a:pt x="495" y="107"/>
                  <a:pt x="491" y="112"/>
                </a:cubicBezTo>
                <a:close/>
                <a:moveTo>
                  <a:pt x="382" y="140"/>
                </a:moveTo>
                <a:lnTo>
                  <a:pt x="555" y="0"/>
                </a:lnTo>
                <a:lnTo>
                  <a:pt x="487" y="212"/>
                </a:lnTo>
                <a:lnTo>
                  <a:pt x="382" y="140"/>
                </a:lnTo>
                <a:close/>
              </a:path>
            </a:pathLst>
          </a:custGeom>
          <a:solidFill>
            <a:srgbClr val="000000"/>
          </a:solidFill>
          <a:ln w="9525">
            <a:solidFill>
              <a:srgbClr val="000000"/>
            </a:solidFill>
            <a:bevel/>
            <a:headEnd/>
            <a:tailEnd/>
          </a:ln>
        </p:spPr>
        <p:txBody>
          <a:bodyPr/>
          <a:lstStyle/>
          <a:p>
            <a:endParaRPr lang="ja-JP" altLang="en-US"/>
          </a:p>
        </p:txBody>
      </p:sp>
      <p:sp>
        <p:nvSpPr>
          <p:cNvPr id="50223" name="Freeform 165"/>
          <p:cNvSpPr>
            <a:spLocks noEditPoints="1"/>
          </p:cNvSpPr>
          <p:nvPr/>
        </p:nvSpPr>
        <p:spPr bwMode="auto">
          <a:xfrm>
            <a:off x="7086600" y="2717800"/>
            <a:ext cx="444500" cy="303213"/>
          </a:xfrm>
          <a:custGeom>
            <a:avLst/>
            <a:gdLst>
              <a:gd name="T0" fmla="*/ 2147483647 w 555"/>
              <a:gd name="T1" fmla="*/ 2147483647 h 361"/>
              <a:gd name="T2" fmla="*/ 2147483647 w 555"/>
              <a:gd name="T3" fmla="*/ 2147483647 h 361"/>
              <a:gd name="T4" fmla="*/ 2147483647 w 555"/>
              <a:gd name="T5" fmla="*/ 2147483647 h 361"/>
              <a:gd name="T6" fmla="*/ 2147483647 w 555"/>
              <a:gd name="T7" fmla="*/ 2147483647 h 361"/>
              <a:gd name="T8" fmla="*/ 2147483647 w 555"/>
              <a:gd name="T9" fmla="*/ 2147483647 h 361"/>
              <a:gd name="T10" fmla="*/ 2147483647 w 555"/>
              <a:gd name="T11" fmla="*/ 2147483647 h 361"/>
              <a:gd name="T12" fmla="*/ 2147483647 w 555"/>
              <a:gd name="T13" fmla="*/ 2147483647 h 361"/>
              <a:gd name="T14" fmla="*/ 2147483647 w 555"/>
              <a:gd name="T15" fmla="*/ 2147483647 h 361"/>
              <a:gd name="T16" fmla="*/ 2147483647 w 555"/>
              <a:gd name="T17" fmla="*/ 2147483647 h 361"/>
              <a:gd name="T18" fmla="*/ 2147483647 w 555"/>
              <a:gd name="T19" fmla="*/ 2147483647 h 361"/>
              <a:gd name="T20" fmla="*/ 0 w 555"/>
              <a:gd name="T21" fmla="*/ 2147483647 h 361"/>
              <a:gd name="T22" fmla="*/ 2147483647 w 555"/>
              <a:gd name="T23" fmla="*/ 2147483647 h 361"/>
              <a:gd name="T24" fmla="*/ 2147483647 w 555"/>
              <a:gd name="T25" fmla="*/ 2147483647 h 361"/>
              <a:gd name="T26" fmla="*/ 2147483647 w 555"/>
              <a:gd name="T27" fmla="*/ 2147483647 h 361"/>
              <a:gd name="T28" fmla="*/ 2147483647 w 555"/>
              <a:gd name="T29" fmla="*/ 2147483647 h 361"/>
              <a:gd name="T30" fmla="*/ 2147483647 w 555"/>
              <a:gd name="T31" fmla="*/ 2147483647 h 361"/>
              <a:gd name="T32" fmla="*/ 2147483647 w 555"/>
              <a:gd name="T33" fmla="*/ 2147483647 h 361"/>
              <a:gd name="T34" fmla="*/ 2147483647 w 555"/>
              <a:gd name="T35" fmla="*/ 2147483647 h 361"/>
              <a:gd name="T36" fmla="*/ 2147483647 w 555"/>
              <a:gd name="T37" fmla="*/ 2147483647 h 361"/>
              <a:gd name="T38" fmla="*/ 2147483647 w 555"/>
              <a:gd name="T39" fmla="*/ 2147483647 h 361"/>
              <a:gd name="T40" fmla="*/ 2147483647 w 555"/>
              <a:gd name="T41" fmla="*/ 2147483647 h 361"/>
              <a:gd name="T42" fmla="*/ 2147483647 w 555"/>
              <a:gd name="T43" fmla="*/ 2147483647 h 361"/>
              <a:gd name="T44" fmla="*/ 2147483647 w 555"/>
              <a:gd name="T45" fmla="*/ 2147483647 h 361"/>
              <a:gd name="T46" fmla="*/ 2147483647 w 555"/>
              <a:gd name="T47" fmla="*/ 2147483647 h 361"/>
              <a:gd name="T48" fmla="*/ 2147483647 w 555"/>
              <a:gd name="T49" fmla="*/ 0 h 361"/>
              <a:gd name="T50" fmla="*/ 2147483647 w 555"/>
              <a:gd name="T51" fmla="*/ 2147483647 h 361"/>
              <a:gd name="T52" fmla="*/ 2147483647 w 555"/>
              <a:gd name="T53" fmla="*/ 2147483647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5"/>
              <a:gd name="T82" fmla="*/ 0 h 361"/>
              <a:gd name="T83" fmla="*/ 555 w 555"/>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5" h="361">
                <a:moveTo>
                  <a:pt x="491" y="112"/>
                </a:moveTo>
                <a:lnTo>
                  <a:pt x="472" y="138"/>
                </a:lnTo>
                <a:cubicBezTo>
                  <a:pt x="472" y="138"/>
                  <a:pt x="471" y="139"/>
                  <a:pt x="471" y="139"/>
                </a:cubicBezTo>
                <a:lnTo>
                  <a:pt x="379" y="223"/>
                </a:lnTo>
                <a:cubicBezTo>
                  <a:pt x="378" y="224"/>
                  <a:pt x="378" y="224"/>
                  <a:pt x="377" y="225"/>
                </a:cubicBezTo>
                <a:lnTo>
                  <a:pt x="269" y="290"/>
                </a:lnTo>
                <a:cubicBezTo>
                  <a:pt x="268" y="290"/>
                  <a:pt x="268" y="290"/>
                  <a:pt x="267" y="290"/>
                </a:cubicBezTo>
                <a:lnTo>
                  <a:pt x="146" y="335"/>
                </a:lnTo>
                <a:cubicBezTo>
                  <a:pt x="146" y="336"/>
                  <a:pt x="145" y="336"/>
                  <a:pt x="144" y="336"/>
                </a:cubicBezTo>
                <a:lnTo>
                  <a:pt x="13" y="360"/>
                </a:lnTo>
                <a:cubicBezTo>
                  <a:pt x="8" y="361"/>
                  <a:pt x="2" y="357"/>
                  <a:pt x="1" y="351"/>
                </a:cubicBezTo>
                <a:cubicBezTo>
                  <a:pt x="0" y="346"/>
                  <a:pt x="4" y="340"/>
                  <a:pt x="10" y="339"/>
                </a:cubicBezTo>
                <a:lnTo>
                  <a:pt x="141" y="315"/>
                </a:lnTo>
                <a:lnTo>
                  <a:pt x="139" y="315"/>
                </a:lnTo>
                <a:lnTo>
                  <a:pt x="260" y="270"/>
                </a:lnTo>
                <a:lnTo>
                  <a:pt x="258" y="271"/>
                </a:lnTo>
                <a:lnTo>
                  <a:pt x="366" y="206"/>
                </a:lnTo>
                <a:lnTo>
                  <a:pt x="364" y="208"/>
                </a:lnTo>
                <a:lnTo>
                  <a:pt x="456" y="124"/>
                </a:lnTo>
                <a:lnTo>
                  <a:pt x="455" y="125"/>
                </a:lnTo>
                <a:lnTo>
                  <a:pt x="474" y="99"/>
                </a:lnTo>
                <a:cubicBezTo>
                  <a:pt x="478" y="95"/>
                  <a:pt x="484" y="94"/>
                  <a:pt x="489" y="97"/>
                </a:cubicBezTo>
                <a:cubicBezTo>
                  <a:pt x="494" y="101"/>
                  <a:pt x="495" y="107"/>
                  <a:pt x="491" y="112"/>
                </a:cubicBezTo>
                <a:close/>
                <a:moveTo>
                  <a:pt x="382" y="140"/>
                </a:moveTo>
                <a:lnTo>
                  <a:pt x="555" y="0"/>
                </a:lnTo>
                <a:lnTo>
                  <a:pt x="487" y="212"/>
                </a:lnTo>
                <a:lnTo>
                  <a:pt x="382" y="140"/>
                </a:lnTo>
                <a:close/>
              </a:path>
            </a:pathLst>
          </a:custGeom>
          <a:solidFill>
            <a:srgbClr val="000000"/>
          </a:solidFill>
          <a:ln w="9525">
            <a:solidFill>
              <a:srgbClr val="000000"/>
            </a:solidFill>
            <a:bevel/>
            <a:headEnd/>
            <a:tailEnd/>
          </a:ln>
        </p:spPr>
        <p:txBody>
          <a:bodyPr/>
          <a:lstStyle/>
          <a:p>
            <a:endParaRPr lang="ja-JP" altLang="en-US"/>
          </a:p>
        </p:txBody>
      </p:sp>
      <p:sp>
        <p:nvSpPr>
          <p:cNvPr id="50224" name="Rectangle 166"/>
          <p:cNvSpPr>
            <a:spLocks noChangeArrowheads="1"/>
          </p:cNvSpPr>
          <p:nvPr/>
        </p:nvSpPr>
        <p:spPr bwMode="auto">
          <a:xfrm>
            <a:off x="1197075" y="4207046"/>
            <a:ext cx="782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b="1" dirty="0">
                <a:solidFill>
                  <a:srgbClr val="0000FF"/>
                </a:solidFill>
                <a:ea typeface="HG創英角ﾎﾟｯﾌﾟ体" pitchFamily="49" charset="-128"/>
              </a:rPr>
              <a:t>Level 2</a:t>
            </a:r>
            <a:endParaRPr lang="en-US" altLang="ja-JP" sz="1800" b="1" dirty="0">
              <a:solidFill>
                <a:srgbClr val="0000FF"/>
              </a:solidFill>
            </a:endParaRPr>
          </a:p>
        </p:txBody>
      </p:sp>
      <p:sp>
        <p:nvSpPr>
          <p:cNvPr id="50225" name="Rectangle 167"/>
          <p:cNvSpPr>
            <a:spLocks noChangeArrowheads="1"/>
          </p:cNvSpPr>
          <p:nvPr/>
        </p:nvSpPr>
        <p:spPr bwMode="auto">
          <a:xfrm>
            <a:off x="3113088" y="3116263"/>
            <a:ext cx="835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b="1">
                <a:solidFill>
                  <a:srgbClr val="0000FF"/>
                </a:solidFill>
                <a:ea typeface="HG創英角ﾎﾟｯﾌﾟ体" pitchFamily="49" charset="-128"/>
              </a:rPr>
              <a:t>Level 3</a:t>
            </a:r>
          </a:p>
        </p:txBody>
      </p:sp>
      <p:sp>
        <p:nvSpPr>
          <p:cNvPr id="50226" name="Rectangle 168"/>
          <p:cNvSpPr>
            <a:spLocks noChangeArrowheads="1"/>
          </p:cNvSpPr>
          <p:nvPr/>
        </p:nvSpPr>
        <p:spPr bwMode="auto">
          <a:xfrm>
            <a:off x="4414261" y="1929606"/>
            <a:ext cx="6953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dirty="0">
                <a:solidFill>
                  <a:srgbClr val="0000FF"/>
                </a:solidFill>
                <a:ea typeface="HG創英角ﾎﾟｯﾌﾟ体" pitchFamily="49" charset="-128"/>
              </a:rPr>
              <a:t>Level 4</a:t>
            </a:r>
          </a:p>
        </p:txBody>
      </p:sp>
      <p:sp>
        <p:nvSpPr>
          <p:cNvPr id="50227" name="Rectangle 169"/>
          <p:cNvSpPr>
            <a:spLocks noChangeArrowheads="1"/>
          </p:cNvSpPr>
          <p:nvPr/>
        </p:nvSpPr>
        <p:spPr bwMode="auto">
          <a:xfrm>
            <a:off x="6613525" y="849313"/>
            <a:ext cx="695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a:solidFill>
                  <a:srgbClr val="0000FF"/>
                </a:solidFill>
                <a:ea typeface="HG創英角ﾎﾟｯﾌﾟ体" pitchFamily="49" charset="-128"/>
              </a:rPr>
              <a:t>Level 5</a:t>
            </a:r>
            <a:endParaRPr lang="en-US" altLang="ja-JP" sz="1600" b="1">
              <a:solidFill>
                <a:srgbClr val="0000FF"/>
              </a:solidFill>
            </a:endParaRPr>
          </a:p>
        </p:txBody>
      </p:sp>
      <p:sp>
        <p:nvSpPr>
          <p:cNvPr id="50228" name="Freeform 170"/>
          <p:cNvSpPr>
            <a:spLocks noEditPoints="1"/>
          </p:cNvSpPr>
          <p:nvPr/>
        </p:nvSpPr>
        <p:spPr bwMode="auto">
          <a:xfrm>
            <a:off x="8726488" y="1701800"/>
            <a:ext cx="417512" cy="300038"/>
          </a:xfrm>
          <a:custGeom>
            <a:avLst/>
            <a:gdLst>
              <a:gd name="T0" fmla="*/ 2147483647 w 523"/>
              <a:gd name="T1" fmla="*/ 2147483647 h 355"/>
              <a:gd name="T2" fmla="*/ 2147483647 w 523"/>
              <a:gd name="T3" fmla="*/ 2147483647 h 355"/>
              <a:gd name="T4" fmla="*/ 2147483647 w 523"/>
              <a:gd name="T5" fmla="*/ 2147483647 h 355"/>
              <a:gd name="T6" fmla="*/ 2147483647 w 523"/>
              <a:gd name="T7" fmla="*/ 2147483647 h 355"/>
              <a:gd name="T8" fmla="*/ 2147483647 w 523"/>
              <a:gd name="T9" fmla="*/ 2147483647 h 355"/>
              <a:gd name="T10" fmla="*/ 2147483647 w 523"/>
              <a:gd name="T11" fmla="*/ 2147483647 h 355"/>
              <a:gd name="T12" fmla="*/ 2147483647 w 523"/>
              <a:gd name="T13" fmla="*/ 2147483647 h 355"/>
              <a:gd name="T14" fmla="*/ 2147483647 w 523"/>
              <a:gd name="T15" fmla="*/ 2147483647 h 355"/>
              <a:gd name="T16" fmla="*/ 2147483647 w 523"/>
              <a:gd name="T17" fmla="*/ 2147483647 h 355"/>
              <a:gd name="T18" fmla="*/ 2147483647 w 523"/>
              <a:gd name="T19" fmla="*/ 2147483647 h 355"/>
              <a:gd name="T20" fmla="*/ 2147483647 w 523"/>
              <a:gd name="T21" fmla="*/ 2147483647 h 355"/>
              <a:gd name="T22" fmla="*/ 2147483647 w 523"/>
              <a:gd name="T23" fmla="*/ 2147483647 h 355"/>
              <a:gd name="T24" fmla="*/ 2147483647 w 523"/>
              <a:gd name="T25" fmla="*/ 2147483647 h 355"/>
              <a:gd name="T26" fmla="*/ 2147483647 w 523"/>
              <a:gd name="T27" fmla="*/ 2147483647 h 355"/>
              <a:gd name="T28" fmla="*/ 2147483647 w 523"/>
              <a:gd name="T29" fmla="*/ 2147483647 h 355"/>
              <a:gd name="T30" fmla="*/ 2147483647 w 523"/>
              <a:gd name="T31" fmla="*/ 2147483647 h 355"/>
              <a:gd name="T32" fmla="*/ 2147483647 w 523"/>
              <a:gd name="T33" fmla="*/ 2147483647 h 355"/>
              <a:gd name="T34" fmla="*/ 2147483647 w 523"/>
              <a:gd name="T35" fmla="*/ 2147483647 h 355"/>
              <a:gd name="T36" fmla="*/ 2147483647 w 523"/>
              <a:gd name="T37" fmla="*/ 2147483647 h 355"/>
              <a:gd name="T38" fmla="*/ 2147483647 w 523"/>
              <a:gd name="T39" fmla="*/ 2147483647 h 355"/>
              <a:gd name="T40" fmla="*/ 2147483647 w 523"/>
              <a:gd name="T41" fmla="*/ 2147483647 h 355"/>
              <a:gd name="T42" fmla="*/ 2147483647 w 523"/>
              <a:gd name="T43" fmla="*/ 2147483647 h 355"/>
              <a:gd name="T44" fmla="*/ 2147483647 w 523"/>
              <a:gd name="T45" fmla="*/ 2147483647 h 355"/>
              <a:gd name="T46" fmla="*/ 2147483647 w 523"/>
              <a:gd name="T47" fmla="*/ 2147483647 h 355"/>
              <a:gd name="T48" fmla="*/ 2147483647 w 523"/>
              <a:gd name="T49" fmla="*/ 2147483647 h 355"/>
              <a:gd name="T50" fmla="*/ 2147483647 w 523"/>
              <a:gd name="T51" fmla="*/ 2147483647 h 355"/>
              <a:gd name="T52" fmla="*/ 2147483647 w 523"/>
              <a:gd name="T53" fmla="*/ 2147483647 h 355"/>
              <a:gd name="T54" fmla="*/ 2147483647 w 523"/>
              <a:gd name="T55" fmla="*/ 2147483647 h 355"/>
              <a:gd name="T56" fmla="*/ 2147483647 w 523"/>
              <a:gd name="T57" fmla="*/ 2147483647 h 355"/>
              <a:gd name="T58" fmla="*/ 2147483647 w 523"/>
              <a:gd name="T59" fmla="*/ 2147483647 h 355"/>
              <a:gd name="T60" fmla="*/ 2147483647 w 523"/>
              <a:gd name="T61" fmla="*/ 2147483647 h 355"/>
              <a:gd name="T62" fmla="*/ 0 w 523"/>
              <a:gd name="T63" fmla="*/ 2147483647 h 355"/>
              <a:gd name="T64" fmla="*/ 2147483647 w 523"/>
              <a:gd name="T65" fmla="*/ 2147483647 h 355"/>
              <a:gd name="T66" fmla="*/ 2147483647 w 523"/>
              <a:gd name="T67" fmla="*/ 2147483647 h 355"/>
              <a:gd name="T68" fmla="*/ 2147483647 w 523"/>
              <a:gd name="T69" fmla="*/ 2147483647 h 355"/>
              <a:gd name="T70" fmla="*/ 2147483647 w 523"/>
              <a:gd name="T71" fmla="*/ 2147483647 h 355"/>
              <a:gd name="T72" fmla="*/ 2147483647 w 523"/>
              <a:gd name="T73" fmla="*/ 2147483647 h 355"/>
              <a:gd name="T74" fmla="*/ 2147483647 w 523"/>
              <a:gd name="T75" fmla="*/ 0 h 355"/>
              <a:gd name="T76" fmla="*/ 2147483647 w 523"/>
              <a:gd name="T77" fmla="*/ 2147483647 h 355"/>
              <a:gd name="T78" fmla="*/ 2147483647 w 523"/>
              <a:gd name="T79" fmla="*/ 2147483647 h 3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3"/>
              <a:gd name="T121" fmla="*/ 0 h 355"/>
              <a:gd name="T122" fmla="*/ 523 w 523"/>
              <a:gd name="T123" fmla="*/ 355 h 3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3" h="355">
                <a:moveTo>
                  <a:pt x="459" y="112"/>
                </a:moveTo>
                <a:lnTo>
                  <a:pt x="440" y="138"/>
                </a:lnTo>
                <a:cubicBezTo>
                  <a:pt x="440" y="138"/>
                  <a:pt x="439" y="139"/>
                  <a:pt x="439" y="139"/>
                </a:cubicBezTo>
                <a:lnTo>
                  <a:pt x="415" y="161"/>
                </a:lnTo>
                <a:cubicBezTo>
                  <a:pt x="411" y="165"/>
                  <a:pt x="404" y="165"/>
                  <a:pt x="400" y="160"/>
                </a:cubicBezTo>
                <a:cubicBezTo>
                  <a:pt x="396" y="156"/>
                  <a:pt x="396" y="149"/>
                  <a:pt x="401" y="145"/>
                </a:cubicBezTo>
                <a:lnTo>
                  <a:pt x="424" y="124"/>
                </a:lnTo>
                <a:lnTo>
                  <a:pt x="423" y="125"/>
                </a:lnTo>
                <a:lnTo>
                  <a:pt x="442" y="99"/>
                </a:lnTo>
                <a:cubicBezTo>
                  <a:pt x="446" y="95"/>
                  <a:pt x="452" y="94"/>
                  <a:pt x="457" y="97"/>
                </a:cubicBezTo>
                <a:cubicBezTo>
                  <a:pt x="462" y="101"/>
                  <a:pt x="463" y="107"/>
                  <a:pt x="459" y="112"/>
                </a:cubicBezTo>
                <a:close/>
                <a:moveTo>
                  <a:pt x="352" y="218"/>
                </a:moveTo>
                <a:lnTo>
                  <a:pt x="347" y="223"/>
                </a:lnTo>
                <a:cubicBezTo>
                  <a:pt x="346" y="224"/>
                  <a:pt x="346" y="224"/>
                  <a:pt x="345" y="225"/>
                </a:cubicBezTo>
                <a:lnTo>
                  <a:pt x="296" y="254"/>
                </a:lnTo>
                <a:cubicBezTo>
                  <a:pt x="291" y="257"/>
                  <a:pt x="285" y="255"/>
                  <a:pt x="282" y="250"/>
                </a:cubicBezTo>
                <a:cubicBezTo>
                  <a:pt x="279" y="245"/>
                  <a:pt x="280" y="239"/>
                  <a:pt x="285" y="236"/>
                </a:cubicBezTo>
                <a:lnTo>
                  <a:pt x="334" y="206"/>
                </a:lnTo>
                <a:lnTo>
                  <a:pt x="332" y="208"/>
                </a:lnTo>
                <a:lnTo>
                  <a:pt x="338" y="203"/>
                </a:lnTo>
                <a:cubicBezTo>
                  <a:pt x="342" y="199"/>
                  <a:pt x="349" y="199"/>
                  <a:pt x="353" y="203"/>
                </a:cubicBezTo>
                <a:cubicBezTo>
                  <a:pt x="357" y="208"/>
                  <a:pt x="356" y="214"/>
                  <a:pt x="352" y="218"/>
                </a:cubicBezTo>
                <a:close/>
                <a:moveTo>
                  <a:pt x="220" y="296"/>
                </a:moveTo>
                <a:lnTo>
                  <a:pt x="160" y="318"/>
                </a:lnTo>
                <a:cubicBezTo>
                  <a:pt x="155" y="320"/>
                  <a:pt x="149" y="318"/>
                  <a:pt x="147" y="312"/>
                </a:cubicBezTo>
                <a:cubicBezTo>
                  <a:pt x="144" y="307"/>
                  <a:pt x="147" y="300"/>
                  <a:pt x="153" y="298"/>
                </a:cubicBezTo>
                <a:lnTo>
                  <a:pt x="213" y="276"/>
                </a:lnTo>
                <a:cubicBezTo>
                  <a:pt x="218" y="274"/>
                  <a:pt x="224" y="277"/>
                  <a:pt x="227" y="282"/>
                </a:cubicBezTo>
                <a:cubicBezTo>
                  <a:pt x="229" y="288"/>
                  <a:pt x="226" y="294"/>
                  <a:pt x="220" y="296"/>
                </a:cubicBezTo>
                <a:close/>
                <a:moveTo>
                  <a:pt x="77" y="342"/>
                </a:moveTo>
                <a:lnTo>
                  <a:pt x="14" y="354"/>
                </a:lnTo>
                <a:cubicBezTo>
                  <a:pt x="8" y="355"/>
                  <a:pt x="3" y="351"/>
                  <a:pt x="1" y="345"/>
                </a:cubicBezTo>
                <a:cubicBezTo>
                  <a:pt x="0" y="340"/>
                  <a:pt x="4" y="334"/>
                  <a:pt x="10" y="333"/>
                </a:cubicBezTo>
                <a:lnTo>
                  <a:pt x="73" y="321"/>
                </a:lnTo>
                <a:cubicBezTo>
                  <a:pt x="79" y="320"/>
                  <a:pt x="84" y="324"/>
                  <a:pt x="85" y="330"/>
                </a:cubicBezTo>
                <a:cubicBezTo>
                  <a:pt x="86" y="336"/>
                  <a:pt x="83" y="341"/>
                  <a:pt x="77" y="342"/>
                </a:cubicBezTo>
                <a:close/>
                <a:moveTo>
                  <a:pt x="350" y="140"/>
                </a:moveTo>
                <a:lnTo>
                  <a:pt x="523" y="0"/>
                </a:lnTo>
                <a:lnTo>
                  <a:pt x="455" y="212"/>
                </a:lnTo>
                <a:lnTo>
                  <a:pt x="350" y="140"/>
                </a:lnTo>
                <a:close/>
              </a:path>
            </a:pathLst>
          </a:custGeom>
          <a:solidFill>
            <a:srgbClr val="000000"/>
          </a:solidFill>
          <a:ln w="9525">
            <a:solidFill>
              <a:srgbClr val="000000"/>
            </a:solidFill>
            <a:bevel/>
            <a:headEnd/>
            <a:tailEnd/>
          </a:ln>
        </p:spPr>
        <p:txBody>
          <a:bodyPr/>
          <a:lstStyle/>
          <a:p>
            <a:endParaRPr lang="ja-JP" altLang="en-US"/>
          </a:p>
        </p:txBody>
      </p:sp>
      <p:grpSp>
        <p:nvGrpSpPr>
          <p:cNvPr id="50229" name="Group 171"/>
          <p:cNvGrpSpPr>
            <a:grpSpLocks/>
          </p:cNvGrpSpPr>
          <p:nvPr/>
        </p:nvGrpSpPr>
        <p:grpSpPr bwMode="auto">
          <a:xfrm>
            <a:off x="322263" y="3135398"/>
            <a:ext cx="1516062" cy="993775"/>
            <a:chOff x="328" y="1344"/>
            <a:chExt cx="824" cy="578"/>
          </a:xfrm>
        </p:grpSpPr>
        <p:sp>
          <p:nvSpPr>
            <p:cNvPr id="50278" name="Freeform 172"/>
            <p:cNvSpPr>
              <a:spLocks/>
            </p:cNvSpPr>
            <p:nvPr/>
          </p:nvSpPr>
          <p:spPr bwMode="auto">
            <a:xfrm rot="600000">
              <a:off x="480" y="1344"/>
              <a:ext cx="672" cy="578"/>
            </a:xfrm>
            <a:custGeom>
              <a:avLst/>
              <a:gdLst>
                <a:gd name="T0" fmla="*/ 1 w 1012"/>
                <a:gd name="T1" fmla="*/ 3 h 665"/>
                <a:gd name="T2" fmla="*/ 1 w 1012"/>
                <a:gd name="T3" fmla="*/ 3 h 665"/>
                <a:gd name="T4" fmla="*/ 0 w 1012"/>
                <a:gd name="T5" fmla="*/ 3 h 665"/>
                <a:gd name="T6" fmla="*/ 1 w 1012"/>
                <a:gd name="T7" fmla="*/ 3 h 665"/>
                <a:gd name="T8" fmla="*/ 1 w 1012"/>
                <a:gd name="T9" fmla="*/ 3 h 665"/>
                <a:gd name="T10" fmla="*/ 1 w 1012"/>
                <a:gd name="T11" fmla="*/ 3 h 665"/>
                <a:gd name="T12" fmla="*/ 1 w 1012"/>
                <a:gd name="T13" fmla="*/ 0 h 665"/>
                <a:gd name="T14" fmla="*/ 1 w 1012"/>
                <a:gd name="T15" fmla="*/ 3 h 665"/>
                <a:gd name="T16" fmla="*/ 0 60000 65536"/>
                <a:gd name="T17" fmla="*/ 0 60000 65536"/>
                <a:gd name="T18" fmla="*/ 0 60000 65536"/>
                <a:gd name="T19" fmla="*/ 0 60000 65536"/>
                <a:gd name="T20" fmla="*/ 0 60000 65536"/>
                <a:gd name="T21" fmla="*/ 0 60000 65536"/>
                <a:gd name="T22" fmla="*/ 0 60000 65536"/>
                <a:gd name="T23" fmla="*/ 0 60000 65536"/>
                <a:gd name="T24" fmla="*/ 0 w 1012"/>
                <a:gd name="T25" fmla="*/ 0 h 665"/>
                <a:gd name="T26" fmla="*/ 1012 w 1012"/>
                <a:gd name="T27" fmla="*/ 665 h 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2" h="665">
                  <a:moveTo>
                    <a:pt x="687" y="16"/>
                  </a:moveTo>
                  <a:lnTo>
                    <a:pt x="728" y="83"/>
                  </a:lnTo>
                  <a:lnTo>
                    <a:pt x="0" y="531"/>
                  </a:lnTo>
                  <a:lnTo>
                    <a:pt x="83" y="665"/>
                  </a:lnTo>
                  <a:lnTo>
                    <a:pt x="810" y="216"/>
                  </a:lnTo>
                  <a:lnTo>
                    <a:pt x="852" y="283"/>
                  </a:lnTo>
                  <a:lnTo>
                    <a:pt x="1012" y="0"/>
                  </a:lnTo>
                  <a:lnTo>
                    <a:pt x="687" y="16"/>
                  </a:lnTo>
                  <a:close/>
                </a:path>
              </a:pathLst>
            </a:custGeom>
            <a:solidFill>
              <a:schemeClr val="accent1"/>
            </a:solidFill>
            <a:ln w="9525">
              <a:solidFill>
                <a:schemeClr val="accent1"/>
              </a:solidFill>
              <a:round/>
              <a:headEnd/>
              <a:tailEnd/>
            </a:ln>
          </p:spPr>
          <p:txBody>
            <a:bodyPr/>
            <a:lstStyle/>
            <a:p>
              <a:endParaRPr lang="ja-JP" altLang="en-US"/>
            </a:p>
          </p:txBody>
        </p:sp>
        <p:sp>
          <p:nvSpPr>
            <p:cNvPr id="50279" name="Text Box 173"/>
            <p:cNvSpPr txBox="1">
              <a:spLocks noChangeArrowheads="1"/>
            </p:cNvSpPr>
            <p:nvPr/>
          </p:nvSpPr>
          <p:spPr bwMode="auto">
            <a:xfrm rot="-1800000">
              <a:off x="328" y="1418"/>
              <a:ext cx="5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a:t>1st Step</a:t>
              </a:r>
            </a:p>
          </p:txBody>
        </p:sp>
      </p:grpSp>
      <p:grpSp>
        <p:nvGrpSpPr>
          <p:cNvPr id="50230" name="Group 174"/>
          <p:cNvGrpSpPr>
            <a:grpSpLocks/>
          </p:cNvGrpSpPr>
          <p:nvPr/>
        </p:nvGrpSpPr>
        <p:grpSpPr bwMode="auto">
          <a:xfrm>
            <a:off x="2195736" y="1988840"/>
            <a:ext cx="1592263" cy="993775"/>
            <a:chOff x="336" y="672"/>
            <a:chExt cx="864" cy="578"/>
          </a:xfrm>
        </p:grpSpPr>
        <p:sp>
          <p:nvSpPr>
            <p:cNvPr id="50276" name="Freeform 175"/>
            <p:cNvSpPr>
              <a:spLocks/>
            </p:cNvSpPr>
            <p:nvPr/>
          </p:nvSpPr>
          <p:spPr bwMode="auto">
            <a:xfrm rot="600000">
              <a:off x="528" y="672"/>
              <a:ext cx="672" cy="578"/>
            </a:xfrm>
            <a:custGeom>
              <a:avLst/>
              <a:gdLst>
                <a:gd name="T0" fmla="*/ 1 w 1012"/>
                <a:gd name="T1" fmla="*/ 3 h 665"/>
                <a:gd name="T2" fmla="*/ 1 w 1012"/>
                <a:gd name="T3" fmla="*/ 3 h 665"/>
                <a:gd name="T4" fmla="*/ 0 w 1012"/>
                <a:gd name="T5" fmla="*/ 3 h 665"/>
                <a:gd name="T6" fmla="*/ 1 w 1012"/>
                <a:gd name="T7" fmla="*/ 3 h 665"/>
                <a:gd name="T8" fmla="*/ 1 w 1012"/>
                <a:gd name="T9" fmla="*/ 3 h 665"/>
                <a:gd name="T10" fmla="*/ 1 w 1012"/>
                <a:gd name="T11" fmla="*/ 3 h 665"/>
                <a:gd name="T12" fmla="*/ 1 w 1012"/>
                <a:gd name="T13" fmla="*/ 0 h 665"/>
                <a:gd name="T14" fmla="*/ 1 w 1012"/>
                <a:gd name="T15" fmla="*/ 3 h 665"/>
                <a:gd name="T16" fmla="*/ 0 60000 65536"/>
                <a:gd name="T17" fmla="*/ 0 60000 65536"/>
                <a:gd name="T18" fmla="*/ 0 60000 65536"/>
                <a:gd name="T19" fmla="*/ 0 60000 65536"/>
                <a:gd name="T20" fmla="*/ 0 60000 65536"/>
                <a:gd name="T21" fmla="*/ 0 60000 65536"/>
                <a:gd name="T22" fmla="*/ 0 60000 65536"/>
                <a:gd name="T23" fmla="*/ 0 60000 65536"/>
                <a:gd name="T24" fmla="*/ 0 w 1012"/>
                <a:gd name="T25" fmla="*/ 0 h 665"/>
                <a:gd name="T26" fmla="*/ 1012 w 1012"/>
                <a:gd name="T27" fmla="*/ 665 h 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2" h="665">
                  <a:moveTo>
                    <a:pt x="687" y="16"/>
                  </a:moveTo>
                  <a:lnTo>
                    <a:pt x="728" y="83"/>
                  </a:lnTo>
                  <a:lnTo>
                    <a:pt x="0" y="531"/>
                  </a:lnTo>
                  <a:lnTo>
                    <a:pt x="83" y="665"/>
                  </a:lnTo>
                  <a:lnTo>
                    <a:pt x="810" y="216"/>
                  </a:lnTo>
                  <a:lnTo>
                    <a:pt x="852" y="283"/>
                  </a:lnTo>
                  <a:lnTo>
                    <a:pt x="1012" y="0"/>
                  </a:lnTo>
                  <a:lnTo>
                    <a:pt x="687" y="16"/>
                  </a:lnTo>
                  <a:close/>
                </a:path>
              </a:pathLst>
            </a:custGeom>
            <a:solidFill>
              <a:schemeClr val="accent1"/>
            </a:solidFill>
            <a:ln w="9525">
              <a:solidFill>
                <a:schemeClr val="accent1"/>
              </a:solidFill>
              <a:round/>
              <a:headEnd/>
              <a:tailEnd/>
            </a:ln>
          </p:spPr>
          <p:txBody>
            <a:bodyPr/>
            <a:lstStyle/>
            <a:p>
              <a:endParaRPr lang="ja-JP" altLang="en-US"/>
            </a:p>
          </p:txBody>
        </p:sp>
        <p:sp>
          <p:nvSpPr>
            <p:cNvPr id="50277" name="Text Box 176"/>
            <p:cNvSpPr txBox="1">
              <a:spLocks noChangeArrowheads="1"/>
            </p:cNvSpPr>
            <p:nvPr/>
          </p:nvSpPr>
          <p:spPr bwMode="auto">
            <a:xfrm rot="-1800000">
              <a:off x="336" y="720"/>
              <a:ext cx="7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a:t>2</a:t>
              </a:r>
              <a:r>
                <a:rPr lang="en-US" altLang="ja-JP" sz="1600" b="1" baseline="30000"/>
                <a:t>nd</a:t>
              </a:r>
              <a:r>
                <a:rPr lang="en-US" altLang="ja-JP" sz="1600" b="1"/>
                <a:t> Step</a:t>
              </a:r>
            </a:p>
          </p:txBody>
        </p:sp>
      </p:grpSp>
      <p:sp>
        <p:nvSpPr>
          <p:cNvPr id="50231" name="Text Box 177"/>
          <p:cNvSpPr txBox="1">
            <a:spLocks noChangeArrowheads="1"/>
          </p:cNvSpPr>
          <p:nvPr/>
        </p:nvSpPr>
        <p:spPr bwMode="auto">
          <a:xfrm rot="-1800000">
            <a:off x="781050" y="3187700"/>
            <a:ext cx="19843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endParaRPr lang="ja-JP" altLang="en-US" sz="2000" b="1">
              <a:solidFill>
                <a:schemeClr val="accent2"/>
              </a:solidFill>
            </a:endParaRPr>
          </a:p>
        </p:txBody>
      </p:sp>
      <p:sp>
        <p:nvSpPr>
          <p:cNvPr id="50232" name="Rectangle 71"/>
          <p:cNvSpPr>
            <a:spLocks noChangeArrowheads="1"/>
          </p:cNvSpPr>
          <p:nvPr/>
        </p:nvSpPr>
        <p:spPr bwMode="auto">
          <a:xfrm>
            <a:off x="3490913" y="2659063"/>
            <a:ext cx="1092200" cy="4603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33" name="Rectangle 72"/>
          <p:cNvSpPr>
            <a:spLocks noChangeArrowheads="1"/>
          </p:cNvSpPr>
          <p:nvPr/>
        </p:nvSpPr>
        <p:spPr bwMode="auto">
          <a:xfrm>
            <a:off x="3490913" y="2665413"/>
            <a:ext cx="1085850" cy="460375"/>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34" name="Rectangle 41"/>
          <p:cNvSpPr>
            <a:spLocks noChangeArrowheads="1"/>
          </p:cNvSpPr>
          <p:nvPr/>
        </p:nvSpPr>
        <p:spPr bwMode="auto">
          <a:xfrm>
            <a:off x="3457456" y="2728742"/>
            <a:ext cx="1150938" cy="36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400"/>
              </a:lnSpc>
              <a:spcBef>
                <a:spcPct val="0"/>
              </a:spcBef>
              <a:buClrTx/>
              <a:buFontTx/>
              <a:buNone/>
            </a:pPr>
            <a:r>
              <a:rPr lang="en-US" altLang="ja-JP" sz="1600" b="1" dirty="0" smtClean="0">
                <a:solidFill>
                  <a:srgbClr val="FF0000"/>
                </a:solidFill>
              </a:rPr>
              <a:t>EXAM/</a:t>
            </a:r>
            <a:endParaRPr lang="en-US" altLang="ja-JP" sz="1600" b="1" dirty="0">
              <a:solidFill>
                <a:srgbClr val="FF0000"/>
              </a:solidFill>
            </a:endParaRPr>
          </a:p>
          <a:p>
            <a:pPr algn="ctr" eaLnBrk="1" hangingPunct="1">
              <a:lnSpc>
                <a:spcPts val="1400"/>
              </a:lnSpc>
              <a:spcBef>
                <a:spcPct val="0"/>
              </a:spcBef>
              <a:buClrTx/>
              <a:buFontTx/>
              <a:buNone/>
            </a:pPr>
            <a:r>
              <a:rPr lang="en-US" altLang="ja-JP" sz="1600" b="1" dirty="0">
                <a:solidFill>
                  <a:srgbClr val="FF0000"/>
                </a:solidFill>
              </a:rPr>
              <a:t>Interview</a:t>
            </a:r>
          </a:p>
        </p:txBody>
      </p:sp>
      <p:sp>
        <p:nvSpPr>
          <p:cNvPr id="50235" name="Rectangle 33"/>
          <p:cNvSpPr>
            <a:spLocks noChangeArrowheads="1"/>
          </p:cNvSpPr>
          <p:nvPr/>
        </p:nvSpPr>
        <p:spPr bwMode="auto">
          <a:xfrm>
            <a:off x="3254460" y="3941216"/>
            <a:ext cx="853281" cy="2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0000FF"/>
                </a:solidFill>
              </a:rPr>
              <a:t>Utilizing</a:t>
            </a:r>
          </a:p>
          <a:p>
            <a:pPr algn="ctr" eaLnBrk="1" hangingPunct="1">
              <a:lnSpc>
                <a:spcPts val="1000"/>
              </a:lnSpc>
              <a:spcBef>
                <a:spcPct val="0"/>
              </a:spcBef>
              <a:buClrTx/>
              <a:buFontTx/>
              <a:buNone/>
            </a:pPr>
            <a:r>
              <a:rPr lang="en-US" altLang="ja-JP" sz="1200" b="1" dirty="0">
                <a:solidFill>
                  <a:srgbClr val="0000FF"/>
                </a:solidFill>
              </a:rPr>
              <a:t>Knowledge</a:t>
            </a:r>
            <a:endParaRPr lang="en-US" altLang="ja-JP" sz="1200" b="1" dirty="0"/>
          </a:p>
        </p:txBody>
      </p:sp>
      <p:sp>
        <p:nvSpPr>
          <p:cNvPr id="50236" name="Rectangle 33"/>
          <p:cNvSpPr>
            <a:spLocks noChangeArrowheads="1"/>
          </p:cNvSpPr>
          <p:nvPr/>
        </p:nvSpPr>
        <p:spPr bwMode="auto">
          <a:xfrm>
            <a:off x="5022099" y="2793045"/>
            <a:ext cx="91598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0000FF"/>
                </a:solidFill>
              </a:rPr>
              <a:t>Utilizing</a:t>
            </a:r>
          </a:p>
          <a:p>
            <a:pPr algn="ctr" eaLnBrk="1" hangingPunct="1">
              <a:lnSpc>
                <a:spcPts val="1000"/>
              </a:lnSpc>
              <a:spcBef>
                <a:spcPct val="0"/>
              </a:spcBef>
              <a:buClrTx/>
              <a:buFontTx/>
              <a:buNone/>
            </a:pPr>
            <a:r>
              <a:rPr lang="en-US" altLang="ja-JP" sz="1200" b="1" dirty="0">
                <a:solidFill>
                  <a:srgbClr val="0000FF"/>
                </a:solidFill>
              </a:rPr>
              <a:t>Experiences</a:t>
            </a:r>
            <a:endParaRPr lang="en-US" altLang="ja-JP" sz="1200" b="1" dirty="0"/>
          </a:p>
        </p:txBody>
      </p:sp>
      <p:sp>
        <p:nvSpPr>
          <p:cNvPr id="50237" name="Rectangle 33"/>
          <p:cNvSpPr>
            <a:spLocks noChangeArrowheads="1"/>
          </p:cNvSpPr>
          <p:nvPr/>
        </p:nvSpPr>
        <p:spPr bwMode="auto">
          <a:xfrm>
            <a:off x="6742113" y="1632240"/>
            <a:ext cx="96837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0000FF"/>
                </a:solidFill>
              </a:rPr>
              <a:t>Utilizing</a:t>
            </a:r>
          </a:p>
          <a:p>
            <a:pPr algn="ctr" eaLnBrk="1" hangingPunct="1">
              <a:lnSpc>
                <a:spcPts val="1000"/>
              </a:lnSpc>
              <a:spcBef>
                <a:spcPct val="0"/>
              </a:spcBef>
              <a:buClrTx/>
              <a:buFontTx/>
              <a:buNone/>
            </a:pPr>
            <a:r>
              <a:rPr lang="en-US" altLang="ja-JP" sz="1200" b="1" dirty="0">
                <a:solidFill>
                  <a:srgbClr val="0000FF"/>
                </a:solidFill>
              </a:rPr>
              <a:t>Experiences</a:t>
            </a:r>
            <a:endParaRPr lang="en-US" altLang="ja-JP" sz="1200" b="1" dirty="0"/>
          </a:p>
        </p:txBody>
      </p:sp>
      <p:grpSp>
        <p:nvGrpSpPr>
          <p:cNvPr id="50238" name="Group 21"/>
          <p:cNvGrpSpPr>
            <a:grpSpLocks/>
          </p:cNvGrpSpPr>
          <p:nvPr/>
        </p:nvGrpSpPr>
        <p:grpSpPr bwMode="auto">
          <a:xfrm>
            <a:off x="3948113" y="3414713"/>
            <a:ext cx="514350" cy="423862"/>
            <a:chOff x="1695" y="1887"/>
            <a:chExt cx="225" cy="129"/>
          </a:xfrm>
        </p:grpSpPr>
        <p:sp>
          <p:nvSpPr>
            <p:cNvPr id="50274" name="Rectangle 22"/>
            <p:cNvSpPr>
              <a:spLocks noChangeArrowheads="1"/>
            </p:cNvSpPr>
            <p:nvPr/>
          </p:nvSpPr>
          <p:spPr bwMode="auto">
            <a:xfrm>
              <a:off x="1695" y="1887"/>
              <a:ext cx="225" cy="1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75" name="Rectangle 23"/>
            <p:cNvSpPr>
              <a:spLocks noChangeArrowheads="1"/>
            </p:cNvSpPr>
            <p:nvPr/>
          </p:nvSpPr>
          <p:spPr bwMode="auto">
            <a:xfrm>
              <a:off x="1695" y="1887"/>
              <a:ext cx="225" cy="129"/>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39" name="Rectangle 37"/>
          <p:cNvSpPr>
            <a:spLocks noChangeArrowheads="1"/>
          </p:cNvSpPr>
          <p:nvPr/>
        </p:nvSpPr>
        <p:spPr bwMode="auto">
          <a:xfrm>
            <a:off x="3952585" y="3511755"/>
            <a:ext cx="46831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000000"/>
                </a:solidFill>
              </a:rPr>
              <a:t>Experience</a:t>
            </a:r>
            <a:endParaRPr lang="en-US" altLang="ja-JP" sz="1200" b="1" dirty="0"/>
          </a:p>
        </p:txBody>
      </p:sp>
      <p:grpSp>
        <p:nvGrpSpPr>
          <p:cNvPr id="50240" name="Group 21"/>
          <p:cNvGrpSpPr>
            <a:grpSpLocks/>
          </p:cNvGrpSpPr>
          <p:nvPr/>
        </p:nvGrpSpPr>
        <p:grpSpPr bwMode="auto">
          <a:xfrm>
            <a:off x="5705475" y="2281238"/>
            <a:ext cx="636588" cy="423862"/>
            <a:chOff x="1695" y="1887"/>
            <a:chExt cx="225" cy="129"/>
          </a:xfrm>
        </p:grpSpPr>
        <p:sp>
          <p:nvSpPr>
            <p:cNvPr id="50272" name="Rectangle 22"/>
            <p:cNvSpPr>
              <a:spLocks noChangeArrowheads="1"/>
            </p:cNvSpPr>
            <p:nvPr/>
          </p:nvSpPr>
          <p:spPr bwMode="auto">
            <a:xfrm>
              <a:off x="1695" y="1887"/>
              <a:ext cx="225" cy="1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73" name="Rectangle 23"/>
            <p:cNvSpPr>
              <a:spLocks noChangeArrowheads="1"/>
            </p:cNvSpPr>
            <p:nvPr/>
          </p:nvSpPr>
          <p:spPr bwMode="auto">
            <a:xfrm>
              <a:off x="1695" y="1887"/>
              <a:ext cx="225" cy="129"/>
            </a:xfrm>
            <a:prstGeom prst="rect">
              <a:avLst/>
            </a:prstGeom>
            <a:solidFill>
              <a:srgbClr val="FFFF00"/>
            </a:solidFill>
            <a:ln w="9525" cap="rnd">
              <a:solidFill>
                <a:srgbClr val="000000"/>
              </a:solidFill>
              <a:miter lim="800000"/>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41" name="Rectangle 37"/>
          <p:cNvSpPr>
            <a:spLocks noChangeArrowheads="1"/>
          </p:cNvSpPr>
          <p:nvPr/>
        </p:nvSpPr>
        <p:spPr bwMode="auto">
          <a:xfrm>
            <a:off x="5736474" y="2345028"/>
            <a:ext cx="569913"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100"/>
              </a:lnSpc>
              <a:spcBef>
                <a:spcPct val="0"/>
              </a:spcBef>
              <a:buClrTx/>
              <a:buFontTx/>
              <a:buNone/>
            </a:pPr>
            <a:r>
              <a:rPr lang="en-US" altLang="ja-JP" sz="1100" b="1" dirty="0">
                <a:solidFill>
                  <a:srgbClr val="FF0000"/>
                </a:solidFill>
              </a:rPr>
              <a:t>Lead</a:t>
            </a:r>
            <a:r>
              <a:rPr lang="en-US" altLang="ja-JP" sz="1100" b="1" dirty="0">
                <a:solidFill>
                  <a:srgbClr val="000000"/>
                </a:solidFill>
              </a:rPr>
              <a:t> </a:t>
            </a:r>
            <a:r>
              <a:rPr lang="en-US" altLang="ja-JP" sz="1100" b="1" dirty="0">
                <a:solidFill>
                  <a:srgbClr val="FF0000"/>
                </a:solidFill>
              </a:rPr>
              <a:t>Projects</a:t>
            </a:r>
          </a:p>
        </p:txBody>
      </p:sp>
      <p:grpSp>
        <p:nvGrpSpPr>
          <p:cNvPr id="50242" name="Group 21"/>
          <p:cNvGrpSpPr>
            <a:grpSpLocks/>
          </p:cNvGrpSpPr>
          <p:nvPr/>
        </p:nvGrpSpPr>
        <p:grpSpPr bwMode="auto">
          <a:xfrm>
            <a:off x="7456488" y="1128713"/>
            <a:ext cx="514350" cy="423862"/>
            <a:chOff x="1695" y="1887"/>
            <a:chExt cx="225" cy="129"/>
          </a:xfrm>
        </p:grpSpPr>
        <p:sp>
          <p:nvSpPr>
            <p:cNvPr id="50270" name="Rectangle 22"/>
            <p:cNvSpPr>
              <a:spLocks noChangeArrowheads="1"/>
            </p:cNvSpPr>
            <p:nvPr/>
          </p:nvSpPr>
          <p:spPr bwMode="auto">
            <a:xfrm>
              <a:off x="1695" y="1887"/>
              <a:ext cx="225" cy="1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71" name="Rectangle 23"/>
            <p:cNvSpPr>
              <a:spLocks noChangeArrowheads="1"/>
            </p:cNvSpPr>
            <p:nvPr/>
          </p:nvSpPr>
          <p:spPr bwMode="auto">
            <a:xfrm>
              <a:off x="1695" y="1887"/>
              <a:ext cx="225" cy="129"/>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43" name="Rectangle 37"/>
          <p:cNvSpPr>
            <a:spLocks noChangeArrowheads="1"/>
          </p:cNvSpPr>
          <p:nvPr/>
        </p:nvSpPr>
        <p:spPr bwMode="auto">
          <a:xfrm>
            <a:off x="7434263" y="1200816"/>
            <a:ext cx="56038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100" b="1" dirty="0">
                <a:solidFill>
                  <a:srgbClr val="FF0000"/>
                </a:solidFill>
              </a:rPr>
              <a:t>Lead Project</a:t>
            </a:r>
          </a:p>
        </p:txBody>
      </p:sp>
      <p:sp>
        <p:nvSpPr>
          <p:cNvPr id="50244" name="Rectangle 35"/>
          <p:cNvSpPr>
            <a:spLocks noChangeArrowheads="1"/>
          </p:cNvSpPr>
          <p:nvPr/>
        </p:nvSpPr>
        <p:spPr bwMode="auto">
          <a:xfrm>
            <a:off x="4621759" y="3917489"/>
            <a:ext cx="5857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a:solidFill>
                  <a:srgbClr val="FF0000"/>
                </a:solidFill>
              </a:rPr>
              <a:t>Skill</a:t>
            </a:r>
          </a:p>
          <a:p>
            <a:pPr algn="ctr" eaLnBrk="1" hangingPunct="1">
              <a:lnSpc>
                <a:spcPts val="1000"/>
              </a:lnSpc>
              <a:spcBef>
                <a:spcPct val="0"/>
              </a:spcBef>
              <a:buClrTx/>
              <a:buFontTx/>
              <a:buNone/>
            </a:pPr>
            <a:r>
              <a:rPr lang="en-US" altLang="ja-JP" sz="1200" b="1" dirty="0">
                <a:solidFill>
                  <a:srgbClr val="0000FF"/>
                </a:solidFill>
              </a:rPr>
              <a:t> Firm up</a:t>
            </a:r>
            <a:endParaRPr lang="en-US" altLang="ja-JP" sz="1200" b="1" dirty="0"/>
          </a:p>
        </p:txBody>
      </p:sp>
      <p:sp>
        <p:nvSpPr>
          <p:cNvPr id="50245" name="Rectangle 35"/>
          <p:cNvSpPr>
            <a:spLocks noChangeArrowheads="1"/>
          </p:cNvSpPr>
          <p:nvPr/>
        </p:nvSpPr>
        <p:spPr bwMode="auto">
          <a:xfrm>
            <a:off x="6156176" y="2843213"/>
            <a:ext cx="95726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200" b="1" dirty="0" smtClean="0">
                <a:solidFill>
                  <a:srgbClr val="0000FF"/>
                </a:solidFill>
              </a:rPr>
              <a:t>Soft Skill</a:t>
            </a:r>
            <a:endParaRPr lang="en-US" altLang="ja-JP" sz="1200" b="1" dirty="0">
              <a:solidFill>
                <a:srgbClr val="0000FF"/>
              </a:solidFill>
            </a:endParaRPr>
          </a:p>
          <a:p>
            <a:pPr algn="ctr" eaLnBrk="1" hangingPunct="1">
              <a:lnSpc>
                <a:spcPts val="1000"/>
              </a:lnSpc>
              <a:spcBef>
                <a:spcPct val="0"/>
              </a:spcBef>
              <a:buClrTx/>
              <a:buFontTx/>
              <a:buNone/>
            </a:pPr>
            <a:r>
              <a:rPr lang="en-US" altLang="ja-JP" sz="1200" b="1" dirty="0">
                <a:solidFill>
                  <a:srgbClr val="0000FF"/>
                </a:solidFill>
              </a:rPr>
              <a:t> Firm up</a:t>
            </a:r>
            <a:endParaRPr lang="en-US" altLang="ja-JP" sz="1200" b="1" dirty="0"/>
          </a:p>
        </p:txBody>
      </p:sp>
      <p:sp>
        <p:nvSpPr>
          <p:cNvPr id="50246" name="Rectangle 35"/>
          <p:cNvSpPr>
            <a:spLocks noChangeArrowheads="1"/>
          </p:cNvSpPr>
          <p:nvPr/>
        </p:nvSpPr>
        <p:spPr bwMode="auto">
          <a:xfrm>
            <a:off x="7927976" y="1676400"/>
            <a:ext cx="1007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200"/>
              </a:lnSpc>
              <a:spcBef>
                <a:spcPct val="0"/>
              </a:spcBef>
              <a:buClrTx/>
              <a:buFontTx/>
              <a:buNone/>
            </a:pPr>
            <a:r>
              <a:rPr lang="en-US" altLang="ja-JP" sz="1200" b="1" dirty="0" smtClean="0">
                <a:solidFill>
                  <a:srgbClr val="0000FF"/>
                </a:solidFill>
              </a:rPr>
              <a:t>Competency</a:t>
            </a:r>
          </a:p>
          <a:p>
            <a:pPr algn="ctr" eaLnBrk="1" hangingPunct="1">
              <a:lnSpc>
                <a:spcPts val="1200"/>
              </a:lnSpc>
              <a:spcBef>
                <a:spcPct val="0"/>
              </a:spcBef>
              <a:buClrTx/>
              <a:buFontTx/>
              <a:buNone/>
            </a:pPr>
            <a:r>
              <a:rPr lang="en-US" altLang="ja-JP" sz="1200" b="1" dirty="0" smtClean="0">
                <a:solidFill>
                  <a:srgbClr val="0000FF"/>
                </a:solidFill>
              </a:rPr>
              <a:t>Firm </a:t>
            </a:r>
            <a:r>
              <a:rPr lang="en-US" altLang="ja-JP" sz="1200" b="1" dirty="0">
                <a:solidFill>
                  <a:srgbClr val="0000FF"/>
                </a:solidFill>
              </a:rPr>
              <a:t>up</a:t>
            </a:r>
            <a:endParaRPr lang="en-US" altLang="ja-JP" sz="1200" b="1" dirty="0"/>
          </a:p>
        </p:txBody>
      </p:sp>
      <p:grpSp>
        <p:nvGrpSpPr>
          <p:cNvPr id="50247" name="Group 14"/>
          <p:cNvGrpSpPr>
            <a:grpSpLocks/>
          </p:cNvGrpSpPr>
          <p:nvPr/>
        </p:nvGrpSpPr>
        <p:grpSpPr bwMode="auto">
          <a:xfrm>
            <a:off x="3767138" y="5367338"/>
            <a:ext cx="1171575" cy="350837"/>
            <a:chOff x="1583" y="2644"/>
            <a:chExt cx="432" cy="101"/>
          </a:xfrm>
        </p:grpSpPr>
        <p:sp>
          <p:nvSpPr>
            <p:cNvPr id="50268" name="Rectangle 15"/>
            <p:cNvSpPr>
              <a:spLocks noChangeArrowheads="1"/>
            </p:cNvSpPr>
            <p:nvPr/>
          </p:nvSpPr>
          <p:spPr bwMode="auto">
            <a:xfrm>
              <a:off x="1583" y="2644"/>
              <a:ext cx="432" cy="10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69" name="Rectangle 16"/>
            <p:cNvSpPr>
              <a:spLocks noChangeArrowheads="1"/>
            </p:cNvSpPr>
            <p:nvPr/>
          </p:nvSpPr>
          <p:spPr bwMode="auto">
            <a:xfrm>
              <a:off x="1583" y="2644"/>
              <a:ext cx="432" cy="10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48" name="Rectangle 40"/>
          <p:cNvSpPr>
            <a:spLocks noChangeArrowheads="1"/>
          </p:cNvSpPr>
          <p:nvPr/>
        </p:nvSpPr>
        <p:spPr bwMode="auto">
          <a:xfrm>
            <a:off x="3857625" y="5412914"/>
            <a:ext cx="990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dirty="0">
                <a:solidFill>
                  <a:srgbClr val="000000"/>
                </a:solidFill>
              </a:rPr>
              <a:t>Education</a:t>
            </a:r>
            <a:endParaRPr lang="en-US" altLang="ja-JP" sz="1600" b="1" dirty="0"/>
          </a:p>
        </p:txBody>
      </p:sp>
      <p:grpSp>
        <p:nvGrpSpPr>
          <p:cNvPr id="50249" name="Group 14"/>
          <p:cNvGrpSpPr>
            <a:grpSpLocks/>
          </p:cNvGrpSpPr>
          <p:nvPr/>
        </p:nvGrpSpPr>
        <p:grpSpPr bwMode="auto">
          <a:xfrm>
            <a:off x="5565775" y="4252913"/>
            <a:ext cx="849313" cy="325437"/>
            <a:chOff x="1583" y="2644"/>
            <a:chExt cx="432" cy="101"/>
          </a:xfrm>
        </p:grpSpPr>
        <p:sp>
          <p:nvSpPr>
            <p:cNvPr id="50266" name="Rectangle 15"/>
            <p:cNvSpPr>
              <a:spLocks noChangeArrowheads="1"/>
            </p:cNvSpPr>
            <p:nvPr/>
          </p:nvSpPr>
          <p:spPr bwMode="auto">
            <a:xfrm>
              <a:off x="1583" y="2644"/>
              <a:ext cx="432" cy="10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67" name="Rectangle 16"/>
            <p:cNvSpPr>
              <a:spLocks noChangeArrowheads="1"/>
            </p:cNvSpPr>
            <p:nvPr/>
          </p:nvSpPr>
          <p:spPr bwMode="auto">
            <a:xfrm>
              <a:off x="1583" y="2644"/>
              <a:ext cx="432" cy="10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grpSp>
      <p:sp>
        <p:nvSpPr>
          <p:cNvPr id="50250" name="Rectangle 40"/>
          <p:cNvSpPr>
            <a:spLocks noChangeArrowheads="1"/>
          </p:cNvSpPr>
          <p:nvPr/>
        </p:nvSpPr>
        <p:spPr bwMode="auto">
          <a:xfrm>
            <a:off x="5555629" y="4273550"/>
            <a:ext cx="798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dirty="0">
                <a:solidFill>
                  <a:srgbClr val="000000"/>
                </a:solidFill>
              </a:rPr>
              <a:t>Training</a:t>
            </a:r>
            <a:endParaRPr lang="en-US" altLang="ja-JP" sz="1600" b="1" dirty="0"/>
          </a:p>
        </p:txBody>
      </p:sp>
      <p:grpSp>
        <p:nvGrpSpPr>
          <p:cNvPr id="28748" name="Group 14"/>
          <p:cNvGrpSpPr>
            <a:grpSpLocks/>
          </p:cNvGrpSpPr>
          <p:nvPr/>
        </p:nvGrpSpPr>
        <p:grpSpPr bwMode="auto">
          <a:xfrm>
            <a:off x="7359650" y="3109913"/>
            <a:ext cx="957263" cy="477837"/>
            <a:chOff x="1583" y="2644"/>
            <a:chExt cx="432" cy="101"/>
          </a:xfrm>
          <a:solidFill>
            <a:srgbClr val="99FF99"/>
          </a:solidFill>
        </p:grpSpPr>
        <p:sp>
          <p:nvSpPr>
            <p:cNvPr id="28763" name="Rectangle 15"/>
            <p:cNvSpPr>
              <a:spLocks noChangeArrowheads="1"/>
            </p:cNvSpPr>
            <p:nvPr/>
          </p:nvSpPr>
          <p:spPr bwMode="auto">
            <a:xfrm>
              <a:off x="1583" y="2644"/>
              <a:ext cx="432"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lnSpc>
                  <a:spcPct val="80000"/>
                </a:lnSpc>
                <a:buClrTx/>
                <a:buFont typeface="Wingdings" pitchFamily="2" charset="2"/>
                <a:buNone/>
                <a:defRPr/>
              </a:pPr>
              <a:endParaRPr lang="ja-JP" altLang="en-US" sz="2800" b="1" smtClean="0">
                <a:latin typeface="Tahoma" pitchFamily="34" charset="0"/>
                <a:ea typeface="HGP創英角ｺﾞｼｯｸUB" pitchFamily="50" charset="-128"/>
              </a:endParaRPr>
            </a:p>
          </p:txBody>
        </p:sp>
        <p:sp>
          <p:nvSpPr>
            <p:cNvPr id="28764" name="Rectangle 16"/>
            <p:cNvSpPr>
              <a:spLocks noChangeArrowheads="1"/>
            </p:cNvSpPr>
            <p:nvPr/>
          </p:nvSpPr>
          <p:spPr bwMode="auto">
            <a:xfrm>
              <a:off x="1583" y="2644"/>
              <a:ext cx="432" cy="101"/>
            </a:xfrm>
            <a:prstGeom prst="rect">
              <a:avLst/>
            </a:prstGeom>
            <a:grpFill/>
            <a:ln w="9525" cap="rnd">
              <a:solidFill>
                <a:srgbClr val="000000"/>
              </a:solidFill>
              <a:miter lim="800000"/>
              <a:headEnd/>
              <a:tailEnd/>
            </a:ln>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lnSpc>
                  <a:spcPct val="80000"/>
                </a:lnSpc>
                <a:buClrTx/>
                <a:buFont typeface="Wingdings" pitchFamily="2" charset="2"/>
                <a:buNone/>
                <a:defRPr/>
              </a:pPr>
              <a:endParaRPr lang="ja-JP" altLang="en-US" sz="2800" b="1" smtClean="0">
                <a:latin typeface="Tahoma" pitchFamily="34" charset="0"/>
                <a:ea typeface="HGP創英角ｺﾞｼｯｸUB" pitchFamily="50" charset="-128"/>
              </a:endParaRPr>
            </a:p>
          </p:txBody>
        </p:sp>
      </p:grpSp>
      <p:sp>
        <p:nvSpPr>
          <p:cNvPr id="50252" name="Rectangle 40"/>
          <p:cNvSpPr>
            <a:spLocks noChangeArrowheads="1"/>
          </p:cNvSpPr>
          <p:nvPr/>
        </p:nvSpPr>
        <p:spPr bwMode="auto">
          <a:xfrm>
            <a:off x="7366259" y="3172115"/>
            <a:ext cx="91371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400"/>
              </a:lnSpc>
              <a:spcBef>
                <a:spcPct val="0"/>
              </a:spcBef>
              <a:buClrTx/>
              <a:buFontTx/>
              <a:buNone/>
            </a:pPr>
            <a:r>
              <a:rPr lang="en-US" altLang="ja-JP" sz="1600" b="1" dirty="0">
                <a:solidFill>
                  <a:srgbClr val="000000"/>
                </a:solidFill>
              </a:rPr>
              <a:t>Outside</a:t>
            </a:r>
          </a:p>
          <a:p>
            <a:pPr algn="ctr" eaLnBrk="1" hangingPunct="1">
              <a:lnSpc>
                <a:spcPts val="1400"/>
              </a:lnSpc>
              <a:spcBef>
                <a:spcPct val="0"/>
              </a:spcBef>
              <a:buClrTx/>
              <a:buFontTx/>
              <a:buNone/>
            </a:pPr>
            <a:r>
              <a:rPr lang="en-US" altLang="ja-JP" sz="1600" b="1" dirty="0">
                <a:solidFill>
                  <a:srgbClr val="000000"/>
                </a:solidFill>
              </a:rPr>
              <a:t>Activities</a:t>
            </a:r>
            <a:endParaRPr lang="en-US" altLang="ja-JP" sz="1600" b="1" dirty="0"/>
          </a:p>
        </p:txBody>
      </p:sp>
      <p:sp>
        <p:nvSpPr>
          <p:cNvPr id="50253" name="Rectangle 38"/>
          <p:cNvSpPr>
            <a:spLocks noChangeArrowheads="1"/>
          </p:cNvSpPr>
          <p:nvPr/>
        </p:nvSpPr>
        <p:spPr bwMode="auto">
          <a:xfrm>
            <a:off x="3868362" y="4712741"/>
            <a:ext cx="83978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000"/>
              </a:lnSpc>
              <a:spcBef>
                <a:spcPct val="0"/>
              </a:spcBef>
              <a:buClrTx/>
              <a:buFontTx/>
              <a:buNone/>
            </a:pPr>
            <a:r>
              <a:rPr lang="en-US" altLang="ja-JP" sz="1100" b="1" dirty="0">
                <a:solidFill>
                  <a:srgbClr val="FF0000"/>
                </a:solidFill>
              </a:rPr>
              <a:t>Knowledge</a:t>
            </a:r>
            <a:r>
              <a:rPr lang="en-US" altLang="ja-JP" sz="1100" b="1" dirty="0">
                <a:solidFill>
                  <a:srgbClr val="000000"/>
                </a:solidFill>
              </a:rPr>
              <a:t> Acquisition</a:t>
            </a:r>
            <a:endParaRPr lang="en-US" altLang="ja-JP" sz="1100" b="1" dirty="0"/>
          </a:p>
        </p:txBody>
      </p:sp>
      <p:sp>
        <p:nvSpPr>
          <p:cNvPr id="50254" name="Rectangle 38"/>
          <p:cNvSpPr>
            <a:spLocks noChangeArrowheads="1"/>
          </p:cNvSpPr>
          <p:nvPr/>
        </p:nvSpPr>
        <p:spPr bwMode="auto">
          <a:xfrm>
            <a:off x="5629275" y="3500438"/>
            <a:ext cx="803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200"/>
              </a:lnSpc>
              <a:spcBef>
                <a:spcPct val="0"/>
              </a:spcBef>
              <a:buClrTx/>
              <a:buFontTx/>
              <a:buNone/>
            </a:pPr>
            <a:r>
              <a:rPr lang="en-US" altLang="ja-JP" sz="1100" b="1" dirty="0">
                <a:solidFill>
                  <a:srgbClr val="FF0000"/>
                </a:solidFill>
              </a:rPr>
              <a:t>Skill</a:t>
            </a:r>
            <a:r>
              <a:rPr lang="en-US" altLang="ja-JP" sz="1100" b="1" dirty="0">
                <a:solidFill>
                  <a:srgbClr val="000000"/>
                </a:solidFill>
              </a:rPr>
              <a:t> Acquisition</a:t>
            </a:r>
            <a:endParaRPr lang="en-US" altLang="ja-JP" sz="1100" b="1" dirty="0"/>
          </a:p>
        </p:txBody>
      </p:sp>
      <p:sp>
        <p:nvSpPr>
          <p:cNvPr id="50255" name="Rectangle 38"/>
          <p:cNvSpPr>
            <a:spLocks noChangeArrowheads="1"/>
          </p:cNvSpPr>
          <p:nvPr/>
        </p:nvSpPr>
        <p:spPr bwMode="auto">
          <a:xfrm>
            <a:off x="7367673" y="2368550"/>
            <a:ext cx="108973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100" b="1" dirty="0">
                <a:solidFill>
                  <a:srgbClr val="FF0000"/>
                </a:solidFill>
              </a:rPr>
              <a:t>Professional </a:t>
            </a:r>
            <a:r>
              <a:rPr lang="en-US" altLang="ja-JP" sz="1100" b="1" dirty="0">
                <a:solidFill>
                  <a:srgbClr val="000000"/>
                </a:solidFill>
              </a:rPr>
              <a:t>Contribution</a:t>
            </a:r>
            <a:endParaRPr lang="en-US" altLang="ja-JP" sz="1100" b="1" dirty="0"/>
          </a:p>
        </p:txBody>
      </p:sp>
      <p:sp>
        <p:nvSpPr>
          <p:cNvPr id="50256" name="Rectangle 6"/>
          <p:cNvSpPr>
            <a:spLocks noChangeArrowheads="1"/>
          </p:cNvSpPr>
          <p:nvPr/>
        </p:nvSpPr>
        <p:spPr bwMode="auto">
          <a:xfrm>
            <a:off x="3701111" y="4292600"/>
            <a:ext cx="13433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400" b="1" dirty="0">
                <a:solidFill>
                  <a:srgbClr val="009900"/>
                </a:solidFill>
              </a:rPr>
              <a:t>Project On-Site </a:t>
            </a:r>
          </a:p>
        </p:txBody>
      </p:sp>
      <p:sp>
        <p:nvSpPr>
          <p:cNvPr id="50257" name="Rectangle 6"/>
          <p:cNvSpPr>
            <a:spLocks noChangeArrowheads="1"/>
          </p:cNvSpPr>
          <p:nvPr/>
        </p:nvSpPr>
        <p:spPr bwMode="auto">
          <a:xfrm>
            <a:off x="5450536" y="3149600"/>
            <a:ext cx="13433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400" b="1" dirty="0">
                <a:solidFill>
                  <a:schemeClr val="bg1"/>
                </a:solidFill>
              </a:rPr>
              <a:t>Project On-Site </a:t>
            </a:r>
          </a:p>
        </p:txBody>
      </p:sp>
      <p:sp>
        <p:nvSpPr>
          <p:cNvPr id="50258" name="Rectangle 6"/>
          <p:cNvSpPr>
            <a:spLocks noChangeArrowheads="1"/>
          </p:cNvSpPr>
          <p:nvPr/>
        </p:nvSpPr>
        <p:spPr bwMode="auto">
          <a:xfrm>
            <a:off x="7209486" y="2025650"/>
            <a:ext cx="13433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400" b="1" dirty="0">
                <a:solidFill>
                  <a:schemeClr val="bg1"/>
                </a:solidFill>
              </a:rPr>
              <a:t>Project On-Site </a:t>
            </a:r>
          </a:p>
        </p:txBody>
      </p:sp>
      <p:sp>
        <p:nvSpPr>
          <p:cNvPr id="50259" name="Text Box 65"/>
          <p:cNvSpPr txBox="1">
            <a:spLocks noChangeArrowheads="1"/>
          </p:cNvSpPr>
          <p:nvPr/>
        </p:nvSpPr>
        <p:spPr bwMode="auto">
          <a:xfrm>
            <a:off x="229437" y="4997171"/>
            <a:ext cx="877887" cy="451406"/>
          </a:xfrm>
          <a:prstGeom prst="rect">
            <a:avLst/>
          </a:prstGeom>
          <a:solidFill>
            <a:srgbClr val="FFCCCC"/>
          </a:solidFill>
          <a:ln w="25400">
            <a:solidFill>
              <a:srgbClr val="FF0000"/>
            </a:solidFill>
            <a:miter lim="800000"/>
            <a:headEnd/>
            <a:tailEnd type="none" w="med" len="lg"/>
          </a:ln>
        </p:spPr>
        <p:txBody>
          <a:bodyPr wrap="square" anchor="ctr">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400"/>
              </a:lnSpc>
              <a:spcBef>
                <a:spcPct val="0"/>
              </a:spcBef>
              <a:buClrTx/>
              <a:buFontTx/>
              <a:buNone/>
            </a:pPr>
            <a:r>
              <a:rPr lang="en-US" altLang="ja-JP" sz="1600" b="1" dirty="0">
                <a:solidFill>
                  <a:srgbClr val="FF0000"/>
                </a:solidFill>
              </a:rPr>
              <a:t>IT  Eng.</a:t>
            </a:r>
          </a:p>
          <a:p>
            <a:pPr algn="ctr" eaLnBrk="1" hangingPunct="1">
              <a:lnSpc>
                <a:spcPts val="1400"/>
              </a:lnSpc>
              <a:spcBef>
                <a:spcPct val="0"/>
              </a:spcBef>
              <a:buClrTx/>
              <a:buFontTx/>
              <a:buNone/>
            </a:pPr>
            <a:r>
              <a:rPr lang="en-US" altLang="ja-JP" sz="1600" b="1" dirty="0">
                <a:solidFill>
                  <a:srgbClr val="FF0000"/>
                </a:solidFill>
              </a:rPr>
              <a:t>Exam.</a:t>
            </a:r>
            <a:endParaRPr lang="ja-JP" altLang="en-US" sz="1600" b="1" dirty="0">
              <a:solidFill>
                <a:srgbClr val="FF0000"/>
              </a:solidFill>
            </a:endParaRPr>
          </a:p>
        </p:txBody>
      </p:sp>
      <p:sp>
        <p:nvSpPr>
          <p:cNvPr id="50260" name="AutoShape 27"/>
          <p:cNvSpPr>
            <a:spLocks noChangeArrowheads="1"/>
          </p:cNvSpPr>
          <p:nvPr/>
        </p:nvSpPr>
        <p:spPr bwMode="auto">
          <a:xfrm>
            <a:off x="6432550" y="6196013"/>
            <a:ext cx="2613025" cy="420687"/>
          </a:xfrm>
          <a:prstGeom prst="wedgeRoundRectCallout">
            <a:avLst>
              <a:gd name="adj1" fmla="val -28278"/>
              <a:gd name="adj2" fmla="val -88329"/>
              <a:gd name="adj3" fmla="val 16667"/>
            </a:avLst>
          </a:prstGeom>
          <a:solidFill>
            <a:srgbClr val="66FFFF"/>
          </a:solidFill>
          <a:ln w="9525">
            <a:solidFill>
              <a:schemeClr val="tx1"/>
            </a:solidFill>
            <a:miter lim="800000"/>
            <a:headEnd/>
            <a:tailEnd/>
          </a:ln>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2000" b="1">
                <a:latin typeface="Tahoma" pitchFamily="34" charset="0"/>
              </a:rPr>
              <a:t>Real Project Fields</a:t>
            </a:r>
            <a:endParaRPr lang="ja-JP" altLang="en-US" sz="2000" b="1">
              <a:latin typeface="Tahoma" pitchFamily="34" charset="0"/>
            </a:endParaRPr>
          </a:p>
        </p:txBody>
      </p:sp>
      <p:sp>
        <p:nvSpPr>
          <p:cNvPr id="50261" name="Freeform 10"/>
          <p:cNvSpPr>
            <a:spLocks noEditPoints="1"/>
          </p:cNvSpPr>
          <p:nvPr/>
        </p:nvSpPr>
        <p:spPr bwMode="auto">
          <a:xfrm>
            <a:off x="1633538" y="5437188"/>
            <a:ext cx="309562" cy="395287"/>
          </a:xfrm>
          <a:custGeom>
            <a:avLst/>
            <a:gdLst>
              <a:gd name="T0" fmla="*/ 2147483647 w 388"/>
              <a:gd name="T1" fmla="*/ 2147483647 h 475"/>
              <a:gd name="T2" fmla="*/ 2147483647 w 388"/>
              <a:gd name="T3" fmla="*/ 2147483647 h 475"/>
              <a:gd name="T4" fmla="*/ 2147483647 w 388"/>
              <a:gd name="T5" fmla="*/ 2147483647 h 475"/>
              <a:gd name="T6" fmla="*/ 2147483647 w 388"/>
              <a:gd name="T7" fmla="*/ 2147483647 h 475"/>
              <a:gd name="T8" fmla="*/ 2147483647 w 388"/>
              <a:gd name="T9" fmla="*/ 2147483647 h 475"/>
              <a:gd name="T10" fmla="*/ 2147483647 w 388"/>
              <a:gd name="T11" fmla="*/ 2147483647 h 475"/>
              <a:gd name="T12" fmla="*/ 2147483647 w 388"/>
              <a:gd name="T13" fmla="*/ 2147483647 h 475"/>
              <a:gd name="T14" fmla="*/ 2147483647 w 388"/>
              <a:gd name="T15" fmla="*/ 2147483647 h 475"/>
              <a:gd name="T16" fmla="*/ 2147483647 w 388"/>
              <a:gd name="T17" fmla="*/ 2147483647 h 475"/>
              <a:gd name="T18" fmla="*/ 2147483647 w 388"/>
              <a:gd name="T19" fmla="*/ 2147483647 h 475"/>
              <a:gd name="T20" fmla="*/ 2147483647 w 388"/>
              <a:gd name="T21" fmla="*/ 2147483647 h 475"/>
              <a:gd name="T22" fmla="*/ 2147483647 w 388"/>
              <a:gd name="T23" fmla="*/ 2147483647 h 475"/>
              <a:gd name="T24" fmla="*/ 2147483647 w 388"/>
              <a:gd name="T25" fmla="*/ 2147483647 h 475"/>
              <a:gd name="T26" fmla="*/ 2147483647 w 388"/>
              <a:gd name="T27" fmla="*/ 2147483647 h 475"/>
              <a:gd name="T28" fmla="*/ 2147483647 w 388"/>
              <a:gd name="T29" fmla="*/ 2147483647 h 475"/>
              <a:gd name="T30" fmla="*/ 2147483647 w 388"/>
              <a:gd name="T31" fmla="*/ 2147483647 h 475"/>
              <a:gd name="T32" fmla="*/ 2147483647 w 388"/>
              <a:gd name="T33" fmla="*/ 2147483647 h 475"/>
              <a:gd name="T34" fmla="*/ 2147483647 w 388"/>
              <a:gd name="T35" fmla="*/ 2147483647 h 475"/>
              <a:gd name="T36" fmla="*/ 2147483647 w 388"/>
              <a:gd name="T37" fmla="*/ 2147483647 h 475"/>
              <a:gd name="T38" fmla="*/ 2147483647 w 388"/>
              <a:gd name="T39" fmla="*/ 2147483647 h 475"/>
              <a:gd name="T40" fmla="*/ 2147483647 w 388"/>
              <a:gd name="T41" fmla="*/ 2147483647 h 475"/>
              <a:gd name="T42" fmla="*/ 2147483647 w 388"/>
              <a:gd name="T43" fmla="*/ 2147483647 h 475"/>
              <a:gd name="T44" fmla="*/ 0 w 388"/>
              <a:gd name="T45" fmla="*/ 0 h 475"/>
              <a:gd name="T46" fmla="*/ 2147483647 w 388"/>
              <a:gd name="T47" fmla="*/ 2147483647 h 475"/>
              <a:gd name="T48" fmla="*/ 2147483647 w 388"/>
              <a:gd name="T49" fmla="*/ 2147483647 h 4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475"/>
              <a:gd name="T77" fmla="*/ 388 w 388"/>
              <a:gd name="T78" fmla="*/ 475 h 4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475">
                <a:moveTo>
                  <a:pt x="370" y="472"/>
                </a:moveTo>
                <a:lnTo>
                  <a:pt x="298" y="433"/>
                </a:lnTo>
                <a:lnTo>
                  <a:pt x="232" y="386"/>
                </a:lnTo>
                <a:lnTo>
                  <a:pt x="171" y="334"/>
                </a:lnTo>
                <a:lnTo>
                  <a:pt x="119" y="276"/>
                </a:lnTo>
                <a:lnTo>
                  <a:pt x="74" y="213"/>
                </a:lnTo>
                <a:lnTo>
                  <a:pt x="37" y="147"/>
                </a:lnTo>
                <a:cubicBezTo>
                  <a:pt x="37" y="146"/>
                  <a:pt x="37" y="146"/>
                  <a:pt x="36" y="145"/>
                </a:cubicBezTo>
                <a:lnTo>
                  <a:pt x="30" y="126"/>
                </a:lnTo>
                <a:cubicBezTo>
                  <a:pt x="28" y="120"/>
                  <a:pt x="31" y="114"/>
                  <a:pt x="36" y="112"/>
                </a:cubicBezTo>
                <a:cubicBezTo>
                  <a:pt x="42" y="110"/>
                  <a:pt x="48" y="113"/>
                  <a:pt x="50" y="119"/>
                </a:cubicBezTo>
                <a:lnTo>
                  <a:pt x="57" y="138"/>
                </a:lnTo>
                <a:lnTo>
                  <a:pt x="56" y="136"/>
                </a:lnTo>
                <a:lnTo>
                  <a:pt x="91" y="200"/>
                </a:lnTo>
                <a:lnTo>
                  <a:pt x="134" y="261"/>
                </a:lnTo>
                <a:lnTo>
                  <a:pt x="185" y="317"/>
                </a:lnTo>
                <a:lnTo>
                  <a:pt x="245" y="369"/>
                </a:lnTo>
                <a:lnTo>
                  <a:pt x="309" y="414"/>
                </a:lnTo>
                <a:lnTo>
                  <a:pt x="381" y="453"/>
                </a:lnTo>
                <a:cubicBezTo>
                  <a:pt x="386" y="456"/>
                  <a:pt x="388" y="462"/>
                  <a:pt x="385" y="468"/>
                </a:cubicBezTo>
                <a:cubicBezTo>
                  <a:pt x="382" y="473"/>
                  <a:pt x="376" y="475"/>
                  <a:pt x="370" y="472"/>
                </a:cubicBezTo>
                <a:close/>
                <a:moveTo>
                  <a:pt x="5" y="223"/>
                </a:moveTo>
                <a:lnTo>
                  <a:pt x="0" y="0"/>
                </a:lnTo>
                <a:lnTo>
                  <a:pt x="127" y="184"/>
                </a:lnTo>
                <a:lnTo>
                  <a:pt x="5" y="223"/>
                </a:lnTo>
                <a:close/>
              </a:path>
            </a:pathLst>
          </a:custGeom>
          <a:solidFill>
            <a:srgbClr val="000000"/>
          </a:solidFill>
          <a:ln w="9525">
            <a:solidFill>
              <a:srgbClr val="000000"/>
            </a:solidFill>
            <a:bevel/>
            <a:headEnd/>
            <a:tailEnd/>
          </a:ln>
        </p:spPr>
        <p:txBody>
          <a:bodyPr/>
          <a:lstStyle/>
          <a:p>
            <a:endParaRPr lang="ja-JP" altLang="en-US"/>
          </a:p>
        </p:txBody>
      </p:sp>
      <p:sp>
        <p:nvSpPr>
          <p:cNvPr id="50262" name="Rectangle 71"/>
          <p:cNvSpPr>
            <a:spLocks noChangeArrowheads="1"/>
          </p:cNvSpPr>
          <p:nvPr/>
        </p:nvSpPr>
        <p:spPr bwMode="auto">
          <a:xfrm>
            <a:off x="5237163" y="1506538"/>
            <a:ext cx="1092200" cy="4603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63" name="Rectangle 72"/>
          <p:cNvSpPr>
            <a:spLocks noChangeArrowheads="1"/>
          </p:cNvSpPr>
          <p:nvPr/>
        </p:nvSpPr>
        <p:spPr bwMode="auto">
          <a:xfrm>
            <a:off x="5237163" y="1484313"/>
            <a:ext cx="1085850" cy="460375"/>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ClrTx/>
              <a:buFont typeface="Wingdings" pitchFamily="2" charset="2"/>
              <a:buNone/>
            </a:pPr>
            <a:endParaRPr lang="ja-JP" altLang="en-US" sz="2800" b="1">
              <a:latin typeface="Tahoma" pitchFamily="34" charset="0"/>
              <a:ea typeface="HGP創英角ｺﾞｼｯｸUB" pitchFamily="50" charset="-128"/>
            </a:endParaRPr>
          </a:p>
        </p:txBody>
      </p:sp>
      <p:sp>
        <p:nvSpPr>
          <p:cNvPr id="50264" name="Rectangle 41"/>
          <p:cNvSpPr>
            <a:spLocks noChangeArrowheads="1"/>
          </p:cNvSpPr>
          <p:nvPr/>
        </p:nvSpPr>
        <p:spPr bwMode="auto">
          <a:xfrm>
            <a:off x="5205294" y="1552404"/>
            <a:ext cx="115093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500"/>
              </a:lnSpc>
              <a:spcBef>
                <a:spcPct val="0"/>
              </a:spcBef>
              <a:buClrTx/>
              <a:buFontTx/>
              <a:buNone/>
            </a:pPr>
            <a:r>
              <a:rPr lang="en-US" altLang="ja-JP" sz="1600" b="1" dirty="0">
                <a:solidFill>
                  <a:srgbClr val="FF0000"/>
                </a:solidFill>
              </a:rPr>
              <a:t>Interview</a:t>
            </a:r>
          </a:p>
          <a:p>
            <a:pPr algn="ctr" eaLnBrk="1" hangingPunct="1">
              <a:lnSpc>
                <a:spcPts val="1500"/>
              </a:lnSpc>
              <a:spcBef>
                <a:spcPct val="0"/>
              </a:spcBef>
              <a:buClrTx/>
              <a:buFontTx/>
              <a:buNone/>
            </a:pPr>
            <a:r>
              <a:rPr lang="en-US" altLang="ja-JP" sz="1600" b="1" dirty="0">
                <a:solidFill>
                  <a:srgbClr val="FF0000"/>
                </a:solidFill>
              </a:rPr>
              <a:t>Mentoring</a:t>
            </a:r>
          </a:p>
        </p:txBody>
      </p:sp>
      <p:sp>
        <p:nvSpPr>
          <p:cNvPr id="50265" name="Text Box 65"/>
          <p:cNvSpPr txBox="1">
            <a:spLocks noChangeArrowheads="1"/>
          </p:cNvSpPr>
          <p:nvPr/>
        </p:nvSpPr>
        <p:spPr bwMode="auto">
          <a:xfrm>
            <a:off x="1976438" y="3762097"/>
            <a:ext cx="811212" cy="451406"/>
          </a:xfrm>
          <a:prstGeom prst="rect">
            <a:avLst/>
          </a:prstGeom>
          <a:solidFill>
            <a:srgbClr val="FFCCCC"/>
          </a:solidFill>
          <a:ln w="25400">
            <a:solidFill>
              <a:srgbClr val="FF0000"/>
            </a:solidFill>
            <a:miter lim="800000"/>
            <a:headEnd/>
            <a:tailEnd type="none" w="med" len="lg"/>
          </a:ln>
        </p:spPr>
        <p:txBody>
          <a:bodyPr anchor="ctr">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ts val="1400"/>
              </a:lnSpc>
              <a:spcBef>
                <a:spcPct val="0"/>
              </a:spcBef>
              <a:buClrTx/>
              <a:buFontTx/>
              <a:buNone/>
            </a:pPr>
            <a:r>
              <a:rPr lang="en-US" altLang="ja-JP" sz="1400" b="1" dirty="0">
                <a:solidFill>
                  <a:srgbClr val="FF0000"/>
                </a:solidFill>
              </a:rPr>
              <a:t>IT  Eng.</a:t>
            </a:r>
          </a:p>
          <a:p>
            <a:pPr algn="ctr" eaLnBrk="1" hangingPunct="1">
              <a:lnSpc>
                <a:spcPts val="1400"/>
              </a:lnSpc>
              <a:spcBef>
                <a:spcPct val="0"/>
              </a:spcBef>
              <a:buClrTx/>
              <a:buFontTx/>
              <a:buNone/>
            </a:pPr>
            <a:r>
              <a:rPr lang="en-US" altLang="ja-JP" sz="1400" b="1" dirty="0">
                <a:solidFill>
                  <a:srgbClr val="FF0000"/>
                </a:solidFill>
              </a:rPr>
              <a:t>Exam.</a:t>
            </a:r>
            <a:endParaRPr lang="ja-JP" altLang="en-US" sz="1400" b="1" dirty="0">
              <a:solidFill>
                <a:srgbClr val="FF0000"/>
              </a:solidFill>
            </a:endParaRPr>
          </a:p>
        </p:txBody>
      </p:sp>
      <p:grpSp>
        <p:nvGrpSpPr>
          <p:cNvPr id="160" name="Group 174"/>
          <p:cNvGrpSpPr>
            <a:grpSpLocks/>
          </p:cNvGrpSpPr>
          <p:nvPr/>
        </p:nvGrpSpPr>
        <p:grpSpPr bwMode="auto">
          <a:xfrm>
            <a:off x="4011613" y="908720"/>
            <a:ext cx="1592263" cy="993775"/>
            <a:chOff x="336" y="672"/>
            <a:chExt cx="864" cy="578"/>
          </a:xfrm>
        </p:grpSpPr>
        <p:sp>
          <p:nvSpPr>
            <p:cNvPr id="161" name="Freeform 175"/>
            <p:cNvSpPr>
              <a:spLocks/>
            </p:cNvSpPr>
            <p:nvPr/>
          </p:nvSpPr>
          <p:spPr bwMode="auto">
            <a:xfrm rot="600000">
              <a:off x="528" y="672"/>
              <a:ext cx="672" cy="578"/>
            </a:xfrm>
            <a:custGeom>
              <a:avLst/>
              <a:gdLst>
                <a:gd name="T0" fmla="*/ 1 w 1012"/>
                <a:gd name="T1" fmla="*/ 3 h 665"/>
                <a:gd name="T2" fmla="*/ 1 w 1012"/>
                <a:gd name="T3" fmla="*/ 3 h 665"/>
                <a:gd name="T4" fmla="*/ 0 w 1012"/>
                <a:gd name="T5" fmla="*/ 3 h 665"/>
                <a:gd name="T6" fmla="*/ 1 w 1012"/>
                <a:gd name="T7" fmla="*/ 3 h 665"/>
                <a:gd name="T8" fmla="*/ 1 w 1012"/>
                <a:gd name="T9" fmla="*/ 3 h 665"/>
                <a:gd name="T10" fmla="*/ 1 w 1012"/>
                <a:gd name="T11" fmla="*/ 3 h 665"/>
                <a:gd name="T12" fmla="*/ 1 w 1012"/>
                <a:gd name="T13" fmla="*/ 0 h 665"/>
                <a:gd name="T14" fmla="*/ 1 w 1012"/>
                <a:gd name="T15" fmla="*/ 3 h 665"/>
                <a:gd name="T16" fmla="*/ 0 60000 65536"/>
                <a:gd name="T17" fmla="*/ 0 60000 65536"/>
                <a:gd name="T18" fmla="*/ 0 60000 65536"/>
                <a:gd name="T19" fmla="*/ 0 60000 65536"/>
                <a:gd name="T20" fmla="*/ 0 60000 65536"/>
                <a:gd name="T21" fmla="*/ 0 60000 65536"/>
                <a:gd name="T22" fmla="*/ 0 60000 65536"/>
                <a:gd name="T23" fmla="*/ 0 60000 65536"/>
                <a:gd name="T24" fmla="*/ 0 w 1012"/>
                <a:gd name="T25" fmla="*/ 0 h 665"/>
                <a:gd name="T26" fmla="*/ 1012 w 1012"/>
                <a:gd name="T27" fmla="*/ 665 h 6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2" h="665">
                  <a:moveTo>
                    <a:pt x="687" y="16"/>
                  </a:moveTo>
                  <a:lnTo>
                    <a:pt x="728" y="83"/>
                  </a:lnTo>
                  <a:lnTo>
                    <a:pt x="0" y="531"/>
                  </a:lnTo>
                  <a:lnTo>
                    <a:pt x="83" y="665"/>
                  </a:lnTo>
                  <a:lnTo>
                    <a:pt x="810" y="216"/>
                  </a:lnTo>
                  <a:lnTo>
                    <a:pt x="852" y="283"/>
                  </a:lnTo>
                  <a:lnTo>
                    <a:pt x="1012" y="0"/>
                  </a:lnTo>
                  <a:lnTo>
                    <a:pt x="687" y="16"/>
                  </a:lnTo>
                  <a:close/>
                </a:path>
              </a:pathLst>
            </a:custGeom>
            <a:solidFill>
              <a:schemeClr val="accent1"/>
            </a:solidFill>
            <a:ln w="9525">
              <a:solidFill>
                <a:schemeClr val="accent1"/>
              </a:solidFill>
              <a:round/>
              <a:headEnd/>
              <a:tailEnd/>
            </a:ln>
          </p:spPr>
          <p:txBody>
            <a:bodyPr/>
            <a:lstStyle/>
            <a:p>
              <a:endParaRPr lang="ja-JP" altLang="en-US"/>
            </a:p>
          </p:txBody>
        </p:sp>
        <p:sp>
          <p:nvSpPr>
            <p:cNvPr id="162" name="Text Box 176"/>
            <p:cNvSpPr txBox="1">
              <a:spLocks noChangeArrowheads="1"/>
            </p:cNvSpPr>
            <p:nvPr/>
          </p:nvSpPr>
          <p:spPr bwMode="auto">
            <a:xfrm rot="19800000">
              <a:off x="336" y="728"/>
              <a:ext cx="77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600" b="1" dirty="0" smtClean="0"/>
                <a:t>3</a:t>
              </a:r>
              <a:r>
                <a:rPr lang="en-US" altLang="ja-JP" sz="1600" b="1" baseline="30000" dirty="0" smtClean="0"/>
                <a:t>rd</a:t>
              </a:r>
              <a:r>
                <a:rPr lang="en-US" altLang="ja-JP" sz="1600" b="1" dirty="0" smtClean="0"/>
                <a:t> </a:t>
              </a:r>
              <a:r>
                <a:rPr lang="en-US" altLang="ja-JP" sz="1600" b="1" dirty="0"/>
                <a:t>Step</a:t>
              </a:r>
            </a:p>
          </p:txBody>
        </p:sp>
      </p:grpSp>
    </p:spTree>
    <p:extLst>
      <p:ext uri="{BB962C8B-B14F-4D97-AF65-F5344CB8AC3E}">
        <p14:creationId xmlns:p14="http://schemas.microsoft.com/office/powerpoint/2010/main" val="987616773"/>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395536" y="260649"/>
            <a:ext cx="8136904" cy="858540"/>
          </a:xfrm>
        </p:spPr>
        <p:txBody>
          <a:bodyPr/>
          <a:lstStyle/>
          <a:p>
            <a:r>
              <a:rPr lang="en-US" altLang="ja-JP" sz="2800" dirty="0" smtClean="0">
                <a:ea typeface="HG丸ｺﾞｼｯｸM-PRO" pitchFamily="50" charset="-128"/>
              </a:rPr>
              <a:t>Methods to promote Competencies, Skills and Knowledge</a:t>
            </a:r>
            <a:endParaRPr lang="ja-JP" altLang="en-US" sz="2800" dirty="0">
              <a:ea typeface="HG丸ｺﾞｼｯｸM-PRO" pitchFamily="50" charset="-128"/>
            </a:endParaRPr>
          </a:p>
        </p:txBody>
      </p:sp>
      <p:graphicFrame>
        <p:nvGraphicFramePr>
          <p:cNvPr id="571395" name="Group 3"/>
          <p:cNvGraphicFramePr>
            <a:graphicFrameLocks noGrp="1"/>
          </p:cNvGraphicFramePr>
          <p:nvPr>
            <p:ph idx="1"/>
            <p:extLst>
              <p:ext uri="{D42A27DB-BD31-4B8C-83A1-F6EECF244321}">
                <p14:modId xmlns:p14="http://schemas.microsoft.com/office/powerpoint/2010/main" val="3714939122"/>
              </p:ext>
            </p:extLst>
          </p:nvPr>
        </p:nvGraphicFramePr>
        <p:xfrm>
          <a:off x="246016" y="1772816"/>
          <a:ext cx="8784976" cy="3609977"/>
        </p:xfrm>
        <a:graphic>
          <a:graphicData uri="http://schemas.openxmlformats.org/drawingml/2006/table">
            <a:tbl>
              <a:tblPr/>
              <a:tblGrid>
                <a:gridCol w="1440160"/>
                <a:gridCol w="7344816"/>
              </a:tblGrid>
              <a:tr h="385763">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endParaRPr kumimoji="0" lang="ja-JP" altLang="ja-JP"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ctr" defTabSz="914400" rtl="0" eaLnBrk="1" fontAlgn="ctr" latinLnBrk="0" hangingPunct="1">
                        <a:lnSpc>
                          <a:spcPct val="100000"/>
                        </a:lnSpc>
                        <a:spcBef>
                          <a:spcPct val="0"/>
                        </a:spcBef>
                        <a:spcAft>
                          <a:spcPct val="0"/>
                        </a:spcAft>
                        <a:buClr>
                          <a:schemeClr val="accent2"/>
                        </a:buClr>
                        <a:buSzTx/>
                        <a:buFont typeface="Wingdings" pitchFamily="2" charset="2"/>
                        <a:buNone/>
                        <a:tabLst/>
                      </a:pPr>
                      <a:r>
                        <a:rPr kumimoji="0" lang="en-US" altLang="ja-JP" sz="1600" b="0" i="0" u="none" strike="noStrike" cap="none" normalizeH="0" baseline="0" dirty="0" smtClean="0">
                          <a:ln>
                            <a:noFill/>
                          </a:ln>
                          <a:solidFill>
                            <a:schemeClr val="tx1"/>
                          </a:solidFill>
                          <a:effectLst/>
                          <a:latin typeface="Arial" charset="0"/>
                          <a:ea typeface="HG丸ｺﾞｼｯｸM-PRO" pitchFamily="50" charset="-128"/>
                          <a:cs typeface="Arial" charset="0"/>
                        </a:rPr>
                        <a:t>Characteristic</a:t>
                      </a:r>
                      <a:endParaRPr kumimoji="0" lang="ja-JP" altLang="en-US"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49288">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kumimoji="0" lang="en-US" altLang="ja-JP" sz="1800" b="1" i="0" u="none" strike="noStrike" cap="none" normalizeH="0" baseline="0" dirty="0" smtClean="0">
                          <a:ln>
                            <a:noFill/>
                          </a:ln>
                          <a:solidFill>
                            <a:schemeClr val="tx1"/>
                          </a:solidFill>
                          <a:effectLst/>
                          <a:latin typeface="Arial" charset="0"/>
                          <a:ea typeface="HG丸ｺﾞｼｯｸM-PRO" pitchFamily="50" charset="-128"/>
                          <a:cs typeface="Arial" charset="0"/>
                        </a:rPr>
                        <a:t>Coaching</a:t>
                      </a:r>
                      <a:endParaRPr kumimoji="0" lang="ja-JP" altLang="en-US" sz="1800" b="1"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lang="en-US" altLang="ja-JP" dirty="0" smtClean="0"/>
                        <a:t>helping another person to improve awareness, to set and achieve goals in order to improve a particular behavioral performance </a:t>
                      </a:r>
                      <a:endParaRPr kumimoji="0" lang="ja-JP" altLang="en-US"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49288">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kumimoji="0" lang="en-US" altLang="ja-JP" sz="1800" b="1" i="0" u="none" strike="noStrike" cap="none" normalizeH="0" baseline="0" dirty="0" smtClean="0">
                          <a:ln>
                            <a:noFill/>
                          </a:ln>
                          <a:solidFill>
                            <a:schemeClr val="tx1"/>
                          </a:solidFill>
                          <a:effectLst/>
                          <a:latin typeface="Arial" charset="0"/>
                          <a:ea typeface="HG丸ｺﾞｼｯｸM-PRO" pitchFamily="50" charset="-128"/>
                          <a:cs typeface="Arial" charset="0"/>
                        </a:rPr>
                        <a:t>Mentoring</a:t>
                      </a:r>
                      <a:endParaRPr kumimoji="0" lang="ja-JP" altLang="en-US" sz="1800" b="1"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lang="en-US" altLang="ja-JP" dirty="0" smtClean="0"/>
                        <a:t>helping to shape an individual’s beliefs and values in a positive way; often a longer term career relationship from someone who has ‘done it before’ </a:t>
                      </a:r>
                      <a:endParaRPr kumimoji="0" lang="ja-JP" altLang="en-US"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49288">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kumimoji="0" lang="en-US" altLang="ja-JP" sz="1800" b="1" i="0" u="none" strike="noStrike" cap="none" normalizeH="0" baseline="0" dirty="0" smtClean="0">
                          <a:ln>
                            <a:noFill/>
                          </a:ln>
                          <a:solidFill>
                            <a:schemeClr val="tx1"/>
                          </a:solidFill>
                          <a:effectLst/>
                          <a:latin typeface="Arial" charset="0"/>
                          <a:ea typeface="HG丸ｺﾞｼｯｸM-PRO" pitchFamily="50" charset="-128"/>
                          <a:cs typeface="Arial" charset="0"/>
                        </a:rPr>
                        <a:t>Counseling</a:t>
                      </a: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lang="en-US" altLang="ja-JP" dirty="0" smtClean="0"/>
                        <a:t>helping an individual to improve performance by resolving situations from the past.</a:t>
                      </a:r>
                      <a:endParaRPr kumimoji="0" lang="ja-JP" altLang="en-US"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50875">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kumimoji="0" lang="en-US" altLang="ja-JP" sz="1800" b="1" i="0" u="none" strike="noStrike" cap="none" normalizeH="0" baseline="0" dirty="0" smtClean="0">
                          <a:ln>
                            <a:noFill/>
                          </a:ln>
                          <a:solidFill>
                            <a:schemeClr val="tx1"/>
                          </a:solidFill>
                          <a:effectLst/>
                          <a:latin typeface="Arial" charset="0"/>
                          <a:ea typeface="HG丸ｺﾞｼｯｸM-PRO" pitchFamily="50" charset="-128"/>
                          <a:cs typeface="Arial" charset="0"/>
                        </a:rPr>
                        <a:t>Teaching</a:t>
                      </a:r>
                      <a:endParaRPr kumimoji="0" lang="ja-JP" altLang="en-US" sz="1800" b="1"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lang="en-US" altLang="ja-JP" dirty="0" smtClean="0"/>
                        <a:t>helping an individual or group develop cognitive skills and capabilities </a:t>
                      </a:r>
                      <a:endParaRPr kumimoji="0" lang="ja-JP" altLang="en-US"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25475">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kumimoji="0" lang="en-US" altLang="ja-JP" sz="1800" b="1" i="0" u="none" strike="noStrike" cap="none" normalizeH="0" baseline="0" dirty="0" smtClean="0">
                          <a:ln>
                            <a:noFill/>
                          </a:ln>
                          <a:solidFill>
                            <a:schemeClr val="tx1"/>
                          </a:solidFill>
                          <a:effectLst/>
                          <a:latin typeface="Arial" charset="0"/>
                          <a:ea typeface="HG丸ｺﾞｼｯｸM-PRO" pitchFamily="50" charset="-128"/>
                          <a:cs typeface="Arial" charset="0"/>
                        </a:rPr>
                        <a:t>Guiding</a:t>
                      </a:r>
                      <a:endParaRPr kumimoji="0" lang="ja-JP" altLang="en-US" sz="1800" b="1"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lvl1pPr>
                        <a:buFont typeface="Wingdings" pitchFamily="2" charset="2"/>
                        <a:defRPr sz="1600">
                          <a:solidFill>
                            <a:schemeClr val="tx1"/>
                          </a:solidFill>
                          <a:latin typeface="Arial" charset="0"/>
                          <a:cs typeface="Arial" charset="0"/>
                        </a:defRPr>
                      </a:lvl1pPr>
                      <a:lvl2pPr marL="465138">
                        <a:spcBef>
                          <a:spcPct val="25000"/>
                        </a:spcBef>
                        <a:spcAft>
                          <a:spcPct val="15000"/>
                        </a:spcAft>
                        <a:buFont typeface="Arial" charset="0"/>
                        <a:defRPr sz="1400">
                          <a:solidFill>
                            <a:schemeClr val="tx1"/>
                          </a:solidFill>
                          <a:latin typeface="Arial" charset="0"/>
                          <a:cs typeface="Arial" charset="0"/>
                        </a:defRPr>
                      </a:lvl2pPr>
                      <a:lvl3pPr>
                        <a:spcBef>
                          <a:spcPct val="20000"/>
                        </a:spcBef>
                        <a:buFont typeface="Arial" charset="0"/>
                        <a:defRPr sz="1400">
                          <a:solidFill>
                            <a:schemeClr val="tx1"/>
                          </a:solidFill>
                          <a:latin typeface="Arial" charset="0"/>
                          <a:cs typeface="Arial" charset="0"/>
                        </a:defRPr>
                      </a:lvl3pPr>
                      <a:lvl4pPr>
                        <a:spcBef>
                          <a:spcPct val="20000"/>
                        </a:spcBef>
                        <a:defRPr sz="1400">
                          <a:solidFill>
                            <a:schemeClr val="tx1"/>
                          </a:solidFill>
                          <a:latin typeface="Arial" charset="0"/>
                          <a:cs typeface="Arial" charset="0"/>
                        </a:defRPr>
                      </a:lvl4pPr>
                      <a:lvl5pPr>
                        <a:spcBef>
                          <a:spcPct val="20000"/>
                        </a:spcBef>
                        <a:buFont typeface="Arial" charset="0"/>
                        <a:defRPr sz="1400">
                          <a:solidFill>
                            <a:schemeClr val="tx1"/>
                          </a:solidFill>
                          <a:latin typeface="Arial" charset="0"/>
                          <a:cs typeface="Arial" charset="0"/>
                        </a:defRPr>
                      </a:lvl5pPr>
                      <a:lvl6pPr fontAlgn="base">
                        <a:spcBef>
                          <a:spcPct val="20000"/>
                        </a:spcBef>
                        <a:spcAft>
                          <a:spcPct val="0"/>
                        </a:spcAft>
                        <a:buClr>
                          <a:schemeClr val="accent2"/>
                        </a:buClr>
                        <a:buFont typeface="Arial" charset="0"/>
                        <a:defRPr sz="1400">
                          <a:solidFill>
                            <a:schemeClr val="tx1"/>
                          </a:solidFill>
                          <a:latin typeface="Arial" charset="0"/>
                          <a:cs typeface="Arial" charset="0"/>
                        </a:defRPr>
                      </a:lvl6pPr>
                      <a:lvl7pPr fontAlgn="base">
                        <a:spcBef>
                          <a:spcPct val="20000"/>
                        </a:spcBef>
                        <a:spcAft>
                          <a:spcPct val="0"/>
                        </a:spcAft>
                        <a:buClr>
                          <a:schemeClr val="accent2"/>
                        </a:buClr>
                        <a:buFont typeface="Arial" charset="0"/>
                        <a:defRPr sz="1400">
                          <a:solidFill>
                            <a:schemeClr val="tx1"/>
                          </a:solidFill>
                          <a:latin typeface="Arial" charset="0"/>
                          <a:cs typeface="Arial" charset="0"/>
                        </a:defRPr>
                      </a:lvl7pPr>
                      <a:lvl8pPr fontAlgn="base">
                        <a:spcBef>
                          <a:spcPct val="20000"/>
                        </a:spcBef>
                        <a:spcAft>
                          <a:spcPct val="0"/>
                        </a:spcAft>
                        <a:buClr>
                          <a:schemeClr val="accent2"/>
                        </a:buClr>
                        <a:buFont typeface="Arial" charset="0"/>
                        <a:defRPr sz="1400">
                          <a:solidFill>
                            <a:schemeClr val="tx1"/>
                          </a:solidFill>
                          <a:latin typeface="Arial" charset="0"/>
                          <a:cs typeface="Arial" charset="0"/>
                        </a:defRPr>
                      </a:lvl8pPr>
                      <a:lvl9pPr fontAlgn="base">
                        <a:spcBef>
                          <a:spcPct val="20000"/>
                        </a:spcBef>
                        <a:spcAft>
                          <a:spcPct val="0"/>
                        </a:spcAft>
                        <a:buClr>
                          <a:schemeClr val="accent2"/>
                        </a:buClr>
                        <a:buFont typeface="Arial" charset="0"/>
                        <a:defRPr sz="1400">
                          <a:solidFill>
                            <a:schemeClr val="tx1"/>
                          </a:solidFill>
                          <a:latin typeface="Arial" charset="0"/>
                          <a:cs typeface="Arial" charset="0"/>
                        </a:defRPr>
                      </a:lvl9pPr>
                    </a:lstStyle>
                    <a:p>
                      <a:pPr marL="0" marR="0" lvl="0" indent="0" algn="l" defTabSz="914400" rtl="0" eaLnBrk="1" fontAlgn="ctr" latinLnBrk="0" hangingPunct="1">
                        <a:lnSpc>
                          <a:spcPct val="100000"/>
                        </a:lnSpc>
                        <a:spcBef>
                          <a:spcPct val="0"/>
                        </a:spcBef>
                        <a:spcAft>
                          <a:spcPct val="0"/>
                        </a:spcAft>
                        <a:buClr>
                          <a:schemeClr val="accent2"/>
                        </a:buClr>
                        <a:buSzTx/>
                        <a:buFont typeface="Wingdings" pitchFamily="2" charset="2"/>
                        <a:buNone/>
                        <a:tabLst/>
                      </a:pPr>
                      <a:r>
                        <a:rPr lang="en-US" altLang="ja-JP" dirty="0" smtClean="0"/>
                        <a:t>the process of directing an individual or a group along the path leading from present state to a desired state</a:t>
                      </a:r>
                      <a:endParaRPr kumimoji="0" lang="ja-JP" altLang="en-US" sz="1600" b="0" i="0" u="none" strike="noStrike" cap="none" normalizeH="0" baseline="0" dirty="0" smtClean="0">
                        <a:ln>
                          <a:noFill/>
                        </a:ln>
                        <a:solidFill>
                          <a:schemeClr val="tx1"/>
                        </a:solidFill>
                        <a:effectLst/>
                        <a:latin typeface="Arial" charset="0"/>
                        <a:ea typeface="HG丸ｺﾞｼｯｸM-PRO" pitchFamily="50" charset="-128"/>
                        <a:cs typeface="Arial" charset="0"/>
                      </a:endParaRPr>
                    </a:p>
                  </a:txBody>
                  <a:tcP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98534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611560" y="116632"/>
            <a:ext cx="7607300" cy="498475"/>
          </a:xfrm>
        </p:spPr>
        <p:txBody>
          <a:bodyPr/>
          <a:lstStyle/>
          <a:p>
            <a:r>
              <a:rPr lang="en-US" altLang="ja-JP" dirty="0" smtClean="0">
                <a:ea typeface="HG丸ｺﾞｼｯｸM-PRO" pitchFamily="50" charset="-128"/>
              </a:rPr>
              <a:t>Coaching or Mentoring</a:t>
            </a:r>
            <a:endParaRPr lang="ja-JP" altLang="en-US" dirty="0">
              <a:ea typeface="HG丸ｺﾞｼｯｸM-PRO" pitchFamily="50" charset="-128"/>
            </a:endParaRPr>
          </a:p>
        </p:txBody>
      </p:sp>
      <p:graphicFrame>
        <p:nvGraphicFramePr>
          <p:cNvPr id="571395" name="Group 3"/>
          <p:cNvGraphicFramePr>
            <a:graphicFrameLocks noGrp="1"/>
          </p:cNvGraphicFramePr>
          <p:nvPr>
            <p:ph idx="1"/>
            <p:extLst>
              <p:ext uri="{D42A27DB-BD31-4B8C-83A1-F6EECF244321}">
                <p14:modId xmlns:p14="http://schemas.microsoft.com/office/powerpoint/2010/main" val="3231600301"/>
              </p:ext>
            </p:extLst>
          </p:nvPr>
        </p:nvGraphicFramePr>
        <p:xfrm>
          <a:off x="16626" y="657181"/>
          <a:ext cx="9108504" cy="5718810"/>
        </p:xfrm>
        <a:graphic>
          <a:graphicData uri="http://schemas.openxmlformats.org/drawingml/2006/table">
            <a:tbl>
              <a:tblPr/>
              <a:tblGrid>
                <a:gridCol w="4439778"/>
                <a:gridCol w="4668726"/>
              </a:tblGrid>
              <a:tr h="385763">
                <a:tc gridSpan="2">
                  <a:txBody>
                    <a:bodyPr/>
                    <a:lstStyle/>
                    <a:p>
                      <a:pPr algn="ctr"/>
                      <a:r>
                        <a:rPr lang="en-US" sz="1600" dirty="0" smtClean="0">
                          <a:solidFill>
                            <a:schemeClr val="accent2"/>
                          </a:solidFill>
                        </a:rPr>
                        <a:t>Both</a:t>
                      </a:r>
                      <a:r>
                        <a:rPr lang="en-US" sz="1600" baseline="0" dirty="0" smtClean="0">
                          <a:solidFill>
                            <a:schemeClr val="accent2"/>
                          </a:solidFill>
                        </a:rPr>
                        <a:t> Coaching and Mentoring contribute to the overall purpose of helping engineers and professionals to be more productive and deliver more value to the organizations and individuals</a:t>
                      </a:r>
                      <a:endParaRPr lang="en-US" sz="1600" dirty="0">
                        <a:solidFill>
                          <a:schemeClr val="accent2"/>
                        </a:solidFill>
                      </a:endParaRP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rgbClr val="CCFFCC"/>
                    </a:solidFill>
                  </a:tcPr>
                </a:tc>
                <a:tc hMerge="1">
                  <a:txBody>
                    <a:bodyPr/>
                    <a:lstStyle/>
                    <a:p>
                      <a:pPr algn="ctr"/>
                      <a:endParaRPr lang="en-US" dirty="0"/>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312489">
                <a:tc>
                  <a:txBody>
                    <a:bodyPr/>
                    <a:lstStyle/>
                    <a:p>
                      <a:pPr algn="ctr"/>
                      <a:r>
                        <a:rPr lang="en-US" b="1" dirty="0"/>
                        <a:t>Coaching</a:t>
                      </a:r>
                      <a:endParaRPr lang="en-US" dirty="0"/>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rgbClr val="CCFFFF"/>
                    </a:solidFill>
                  </a:tcPr>
                </a:tc>
                <a:tc>
                  <a:txBody>
                    <a:bodyPr/>
                    <a:lstStyle/>
                    <a:p>
                      <a:pPr algn="ctr"/>
                      <a:r>
                        <a:rPr lang="en-US" b="1" dirty="0"/>
                        <a:t>Mentoring</a:t>
                      </a:r>
                      <a:endParaRPr lang="en-US" dirty="0"/>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rgbClr val="CCFFFF"/>
                    </a:solidFill>
                  </a:tcPr>
                </a:tc>
              </a:tr>
              <a:tr h="724132">
                <a:tc>
                  <a:txBody>
                    <a:bodyPr/>
                    <a:lstStyle/>
                    <a:p>
                      <a:pPr algn="ctr"/>
                      <a:r>
                        <a:rPr lang="en-US" sz="1400" dirty="0" smtClean="0"/>
                        <a:t> Offers </a:t>
                      </a:r>
                      <a:r>
                        <a:rPr lang="en-US" sz="1400" dirty="0" smtClean="0">
                          <a:solidFill>
                            <a:srgbClr val="FF0000"/>
                          </a:solidFill>
                        </a:rPr>
                        <a:t>advice and guidance as the latter learns</a:t>
                      </a:r>
                      <a:r>
                        <a:rPr lang="en-US" sz="1400" dirty="0" smtClean="0"/>
                        <a:t>; focusing on competence specifics, as opposed to general overall development.</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just"/>
                      <a:r>
                        <a:rPr lang="en-US" sz="1400" dirty="0" smtClean="0"/>
                        <a:t>enables an individual to </a:t>
                      </a:r>
                      <a:r>
                        <a:rPr lang="en-US" sz="1400" dirty="0" smtClean="0">
                          <a:solidFill>
                            <a:srgbClr val="FF0000"/>
                          </a:solidFill>
                        </a:rPr>
                        <a:t>follow in the path of an older and wiser colleague</a:t>
                      </a:r>
                      <a:r>
                        <a:rPr lang="en-US" sz="1400" dirty="0" smtClean="0"/>
                        <a:t> who can pass on knowledge, experience </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r h="724132">
                <a:tc>
                  <a:txBody>
                    <a:bodyPr/>
                    <a:lstStyle/>
                    <a:p>
                      <a:pPr algn="ctr"/>
                      <a:r>
                        <a:rPr lang="en-US" sz="1400" dirty="0" smtClean="0">
                          <a:solidFill>
                            <a:srgbClr val="FF0000"/>
                          </a:solidFill>
                        </a:rPr>
                        <a:t>Leverages</a:t>
                      </a:r>
                      <a:r>
                        <a:rPr lang="en-US" sz="1400" baseline="0" dirty="0" smtClean="0">
                          <a:solidFill>
                            <a:srgbClr val="FF0000"/>
                          </a:solidFill>
                        </a:rPr>
                        <a:t> on-the-job</a:t>
                      </a:r>
                      <a:r>
                        <a:rPr lang="en-US" sz="1400" baseline="0" dirty="0" smtClean="0"/>
                        <a:t> activities to challenge thinking in a defined focus behavior by a leader, peer, recognized expert, or trained professional</a:t>
                      </a:r>
                      <a:r>
                        <a:rPr lang="en-US" sz="1400" dirty="0" smtClean="0"/>
                        <a:t> </a:t>
                      </a:r>
                      <a:r>
                        <a:rPr lang="en-US" sz="1400" dirty="0"/>
                        <a:t>      </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just"/>
                      <a:r>
                        <a:rPr lang="en-US" sz="1400" dirty="0" smtClean="0"/>
                        <a:t>Relation</a:t>
                      </a:r>
                      <a:r>
                        <a:rPr lang="en-US" sz="1400" baseline="0" dirty="0" smtClean="0"/>
                        <a:t>ship between more experienced and less experienced employees for networking</a:t>
                      </a:r>
                      <a:r>
                        <a:rPr lang="en-US" sz="1400" baseline="0" dirty="0" smtClean="0">
                          <a:solidFill>
                            <a:srgbClr val="FF0000"/>
                          </a:solidFill>
                        </a:rPr>
                        <a:t>, career guidance, or experiential advice</a:t>
                      </a:r>
                      <a:r>
                        <a:rPr lang="en-US" sz="1400" dirty="0" smtClean="0"/>
                        <a:t> </a:t>
                      </a:r>
                      <a:endParaRPr lang="en-US" sz="1400" dirty="0"/>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r h="488666">
                <a:tc>
                  <a:txBody>
                    <a:bodyPr/>
                    <a:lstStyle/>
                    <a:p>
                      <a:pPr algn="just"/>
                      <a:r>
                        <a:rPr lang="en-US" sz="1400" dirty="0" smtClean="0"/>
                        <a:t>Focus on </a:t>
                      </a:r>
                      <a:r>
                        <a:rPr lang="en-US" sz="1400" dirty="0" smtClean="0">
                          <a:solidFill>
                            <a:srgbClr val="FF0000"/>
                          </a:solidFill>
                        </a:rPr>
                        <a:t>potential,</a:t>
                      </a:r>
                      <a:r>
                        <a:rPr lang="en-US" sz="1400" baseline="0" dirty="0" smtClean="0">
                          <a:solidFill>
                            <a:srgbClr val="FF0000"/>
                          </a:solidFill>
                        </a:rPr>
                        <a:t> soft-skills, </a:t>
                      </a:r>
                      <a:r>
                        <a:rPr lang="en-US" sz="1400" u="sng" baseline="0" dirty="0" smtClean="0">
                          <a:solidFill>
                            <a:srgbClr val="FF0000"/>
                          </a:solidFill>
                        </a:rPr>
                        <a:t>personal development and self-awareness</a:t>
                      </a:r>
                      <a:r>
                        <a:rPr lang="en-US" sz="1400" dirty="0" smtClean="0">
                          <a:solidFill>
                            <a:srgbClr val="FF0000"/>
                          </a:solidFill>
                        </a:rPr>
                        <a:t> </a:t>
                      </a:r>
                      <a:endParaRPr lang="en-US" sz="1400" dirty="0">
                        <a:solidFill>
                          <a:srgbClr val="FF0000"/>
                        </a:solidFill>
                      </a:endParaRP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just"/>
                      <a:r>
                        <a:rPr lang="en-US" sz="1400" dirty="0" smtClean="0"/>
                        <a:t>Focus</a:t>
                      </a:r>
                      <a:r>
                        <a:rPr lang="en-US" sz="1400" baseline="0" dirty="0" smtClean="0"/>
                        <a:t> on </a:t>
                      </a:r>
                      <a:r>
                        <a:rPr lang="en-US" sz="1400" baseline="0" dirty="0" smtClean="0">
                          <a:solidFill>
                            <a:srgbClr val="FF0000"/>
                          </a:solidFill>
                        </a:rPr>
                        <a:t>performance, competencies and </a:t>
                      </a:r>
                      <a:r>
                        <a:rPr lang="en-US" sz="1400" u="sng" baseline="0" dirty="0" smtClean="0">
                          <a:solidFill>
                            <a:srgbClr val="FF0000"/>
                          </a:solidFill>
                        </a:rPr>
                        <a:t>professional development</a:t>
                      </a:r>
                      <a:endParaRPr lang="en-US" sz="1400" u="sng" dirty="0">
                        <a:solidFill>
                          <a:srgbClr val="FF0000"/>
                        </a:solidFill>
                      </a:endParaRP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r h="53856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dirty="0" smtClean="0"/>
                        <a:t>Coaches will </a:t>
                      </a:r>
                      <a:r>
                        <a:rPr lang="en-US" altLang="ja-JP" sz="1400" dirty="0" smtClean="0">
                          <a:solidFill>
                            <a:srgbClr val="FF0000"/>
                          </a:solidFill>
                        </a:rPr>
                        <a:t>ask 'powerful' questions </a:t>
                      </a:r>
                      <a:r>
                        <a:rPr lang="en-US" altLang="ja-JP" sz="1400" u="sng" dirty="0" smtClean="0">
                          <a:solidFill>
                            <a:srgbClr val="FF0000"/>
                          </a:solidFill>
                        </a:rPr>
                        <a:t>and not offer or give advice</a:t>
                      </a:r>
                      <a:r>
                        <a:rPr lang="en-US" altLang="ja-JP" sz="1400" dirty="0" smtClean="0"/>
                        <a:t>..</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dirty="0" smtClean="0"/>
                        <a:t>Mentors will often provide </a:t>
                      </a:r>
                      <a:r>
                        <a:rPr lang="en-US" altLang="ja-JP" sz="1400" dirty="0" smtClean="0">
                          <a:solidFill>
                            <a:srgbClr val="FF0000"/>
                          </a:solidFill>
                        </a:rPr>
                        <a:t>direction and advice</a:t>
                      </a:r>
                      <a:r>
                        <a:rPr lang="en-US" altLang="ja-JP" sz="1400" dirty="0" smtClean="0"/>
                        <a:t> and should 'open organizational doors' for mentees.</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r h="94851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dirty="0" smtClean="0"/>
                        <a:t>Effective coaching is intended to help you </a:t>
                      </a:r>
                      <a:r>
                        <a:rPr lang="en-US" altLang="ja-JP" sz="1400" dirty="0" smtClean="0">
                          <a:solidFill>
                            <a:srgbClr val="FF0000"/>
                          </a:solidFill>
                        </a:rPr>
                        <a:t>to </a:t>
                      </a:r>
                      <a:r>
                        <a:rPr lang="en-US" altLang="ja-JP" sz="1400" u="sng" dirty="0" smtClean="0">
                          <a:solidFill>
                            <a:srgbClr val="FF0000"/>
                          </a:solidFill>
                        </a:rPr>
                        <a:t>learn</a:t>
                      </a:r>
                      <a:r>
                        <a:rPr lang="en-US" altLang="ja-JP" sz="1400" dirty="0" smtClean="0">
                          <a:solidFill>
                            <a:srgbClr val="FF0000"/>
                          </a:solidFill>
                        </a:rPr>
                        <a:t> rather than by “teaching” </a:t>
                      </a:r>
                      <a:r>
                        <a:rPr lang="en-US" altLang="ja-JP" sz="1400" dirty="0" smtClean="0"/>
                        <a:t>you.  By engaging with an experienced coach, the </a:t>
                      </a:r>
                      <a:r>
                        <a:rPr lang="en-US" altLang="ja-JP" sz="1400" dirty="0" err="1" smtClean="0"/>
                        <a:t>coachee</a:t>
                      </a:r>
                      <a:r>
                        <a:rPr lang="en-US" altLang="ja-JP" sz="1400" dirty="0" smtClean="0"/>
                        <a:t> will develop insights leading to enhanced effectiveness.</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dirty="0" smtClean="0"/>
                        <a:t>Mentoring involves helping mentees to develop their career, skills and expertise often drawing upon the </a:t>
                      </a:r>
                      <a:r>
                        <a:rPr lang="en-US" altLang="ja-JP" sz="1400" dirty="0" smtClean="0">
                          <a:solidFill>
                            <a:srgbClr val="FF0000"/>
                          </a:solidFill>
                        </a:rPr>
                        <a:t>experiences of the mentor in the process</a:t>
                      </a:r>
                      <a:r>
                        <a:rPr lang="en-US" altLang="ja-JP" sz="1400" dirty="0" smtClean="0"/>
                        <a:t>.</a:t>
                      </a: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r h="211652">
                <a:tc>
                  <a:txBody>
                    <a:bodyPr/>
                    <a:lstStyle/>
                    <a:p>
                      <a:pPr algn="just"/>
                      <a:r>
                        <a:rPr lang="en-US" sz="1400" dirty="0" smtClean="0"/>
                        <a:t>Agenda</a:t>
                      </a:r>
                      <a:r>
                        <a:rPr lang="en-US" sz="1400" baseline="0" dirty="0" smtClean="0"/>
                        <a:t> is </a:t>
                      </a:r>
                      <a:r>
                        <a:rPr lang="en-US" sz="1400" baseline="0" dirty="0" smtClean="0">
                          <a:solidFill>
                            <a:srgbClr val="FF0000"/>
                          </a:solidFill>
                        </a:rPr>
                        <a:t>set by the </a:t>
                      </a:r>
                      <a:r>
                        <a:rPr lang="en-US" sz="1400" baseline="0" dirty="0" err="1" smtClean="0">
                          <a:solidFill>
                            <a:srgbClr val="FF0000"/>
                          </a:solidFill>
                        </a:rPr>
                        <a:t>coachee</a:t>
                      </a:r>
                      <a:endParaRPr lang="en-US" sz="1400" dirty="0">
                        <a:solidFill>
                          <a:srgbClr val="FF0000"/>
                        </a:solidFill>
                      </a:endParaRP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just"/>
                      <a:r>
                        <a:rPr lang="en-US" sz="1400" dirty="0" smtClean="0"/>
                        <a:t>Agenda</a:t>
                      </a:r>
                      <a:r>
                        <a:rPr lang="en-US" sz="1400" baseline="0" dirty="0" smtClean="0"/>
                        <a:t> is </a:t>
                      </a:r>
                      <a:r>
                        <a:rPr lang="en-US" sz="1400" baseline="0" dirty="0" smtClean="0">
                          <a:solidFill>
                            <a:srgbClr val="FF0000"/>
                          </a:solidFill>
                        </a:rPr>
                        <a:t>set by the mentor</a:t>
                      </a:r>
                      <a:endParaRPr lang="en-US" sz="1400" dirty="0">
                        <a:solidFill>
                          <a:srgbClr val="FF0000"/>
                        </a:solidFill>
                      </a:endParaRP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r h="306128">
                <a:tc>
                  <a:txBody>
                    <a:bodyPr/>
                    <a:lstStyle/>
                    <a:p>
                      <a:pPr algn="ctr"/>
                      <a:r>
                        <a:rPr lang="en-US" sz="1400" dirty="0" smtClean="0"/>
                        <a:t>Coach is</a:t>
                      </a:r>
                      <a:r>
                        <a:rPr lang="en-US" sz="1400" baseline="0" dirty="0" smtClean="0"/>
                        <a:t> </a:t>
                      </a:r>
                      <a:r>
                        <a:rPr lang="en-US" sz="1400" baseline="0" dirty="0" smtClean="0">
                          <a:solidFill>
                            <a:srgbClr val="FF0000"/>
                          </a:solidFill>
                        </a:rPr>
                        <a:t>not necessarily SME</a:t>
                      </a:r>
                      <a:r>
                        <a:rPr lang="en-US" sz="1400" baseline="0" dirty="0" smtClean="0"/>
                        <a:t>, while having credibility</a:t>
                      </a:r>
                      <a:endParaRPr lang="en-US" sz="1400" dirty="0"/>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algn="just"/>
                      <a:r>
                        <a:rPr lang="en-US" sz="1400" dirty="0" smtClean="0"/>
                        <a:t>Mentor</a:t>
                      </a:r>
                      <a:r>
                        <a:rPr lang="en-US" sz="1400" baseline="0" dirty="0" smtClean="0"/>
                        <a:t> is </a:t>
                      </a:r>
                      <a:r>
                        <a:rPr lang="en-US" sz="1400" baseline="0" dirty="0" smtClean="0">
                          <a:solidFill>
                            <a:srgbClr val="FF0000"/>
                          </a:solidFill>
                        </a:rPr>
                        <a:t>SME</a:t>
                      </a:r>
                      <a:endParaRPr lang="en-US" sz="1400" dirty="0">
                        <a:solidFill>
                          <a:srgbClr val="FF0000"/>
                        </a:solidFill>
                      </a:endParaRPr>
                    </a:p>
                  </a:txBody>
                  <a:tcPr marL="85725" marR="85725" marT="85725" marB="85725">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314272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ctrTitle"/>
          </p:nvPr>
        </p:nvSpPr>
        <p:spPr>
          <a:xfrm>
            <a:off x="1187450" y="1958975"/>
            <a:ext cx="7091363" cy="1325563"/>
          </a:xfrm>
        </p:spPr>
        <p:txBody>
          <a:bodyPr/>
          <a:lstStyle/>
          <a:p>
            <a:r>
              <a:rPr lang="en-US" altLang="ja-JP" dirty="0" smtClean="0"/>
              <a:t>TPQI and IPA Skill Definitions</a:t>
            </a:r>
            <a:endParaRPr lang="ja-JP" altLang="en-US" dirty="0" smtClean="0"/>
          </a:p>
        </p:txBody>
      </p:sp>
      <p:sp>
        <p:nvSpPr>
          <p:cNvPr id="44035" name="サブタイトル 2"/>
          <p:cNvSpPr>
            <a:spLocks noGrp="1"/>
          </p:cNvSpPr>
          <p:nvPr>
            <p:ph type="subTitle" idx="1"/>
          </p:nvPr>
        </p:nvSpPr>
        <p:spPr/>
        <p:txBody>
          <a:bodyPr/>
          <a:lstStyle/>
          <a:p>
            <a:endParaRPr lang="ja-JP" altLang="en-US" smtClean="0"/>
          </a:p>
        </p:txBody>
      </p:sp>
    </p:spTree>
    <p:extLst>
      <p:ext uri="{BB962C8B-B14F-4D97-AF65-F5344CB8AC3E}">
        <p14:creationId xmlns:p14="http://schemas.microsoft.com/office/powerpoint/2010/main" val="2947842178"/>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フッター プレースホルダー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8195"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4944035F-63C2-4A0A-8F25-56AE11B3D2D4}" type="slidenum">
              <a:rPr lang="en-US" altLang="ja-JP" sz="1200" smtClean="0"/>
              <a:pPr eaLnBrk="1" hangingPunct="1">
                <a:spcBef>
                  <a:spcPct val="0"/>
                </a:spcBef>
                <a:buClrTx/>
                <a:buFontTx/>
                <a:buNone/>
              </a:pPr>
              <a:t>28</a:t>
            </a:fld>
            <a:endParaRPr lang="en-US" altLang="ja-JP" sz="1200"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7163"/>
            <a:ext cx="8496300" cy="632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690657"/>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539750" y="260350"/>
            <a:ext cx="7127875" cy="792163"/>
          </a:xfrm>
        </p:spPr>
        <p:txBody>
          <a:bodyPr/>
          <a:lstStyle/>
          <a:p>
            <a:r>
              <a:rPr lang="en-US" altLang="ja-JP" sz="2800" smtClean="0"/>
              <a:t>TPQI Competency &amp; ITPE/ITSS</a:t>
            </a:r>
            <a:endParaRPr lang="ja-JP" altLang="en-US" sz="2800" smtClean="0"/>
          </a:p>
        </p:txBody>
      </p:sp>
      <p:sp>
        <p:nvSpPr>
          <p:cNvPr id="9219"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922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F9D599D8-2869-4E5C-B6DF-B47034E8F3D7}" type="slidenum">
              <a:rPr lang="en-US" altLang="ja-JP" sz="1200" smtClean="0"/>
              <a:pPr eaLnBrk="1" hangingPunct="1">
                <a:spcBef>
                  <a:spcPct val="0"/>
                </a:spcBef>
                <a:buClrTx/>
                <a:buFontTx/>
                <a:buNone/>
              </a:pPr>
              <a:t>29</a:t>
            </a:fld>
            <a:endParaRPr lang="en-US" altLang="ja-JP" sz="1200" smtClean="0"/>
          </a:p>
        </p:txBody>
      </p:sp>
      <p:sp>
        <p:nvSpPr>
          <p:cNvPr id="43" name="円/楕円 42"/>
          <p:cNvSpPr/>
          <p:nvPr/>
        </p:nvSpPr>
        <p:spPr>
          <a:xfrm>
            <a:off x="704850" y="1212850"/>
            <a:ext cx="5111750" cy="466407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sz="2800" b="1" dirty="0">
              <a:solidFill>
                <a:srgbClr val="0070C0"/>
              </a:solidFill>
            </a:endParaRPr>
          </a:p>
        </p:txBody>
      </p:sp>
      <p:sp>
        <p:nvSpPr>
          <p:cNvPr id="44" name="円/楕円 43"/>
          <p:cNvSpPr/>
          <p:nvPr/>
        </p:nvSpPr>
        <p:spPr>
          <a:xfrm>
            <a:off x="3063875" y="1212850"/>
            <a:ext cx="4676775" cy="461486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sz="2800" b="1" dirty="0">
              <a:solidFill>
                <a:srgbClr val="FF6600"/>
              </a:solidFill>
            </a:endParaRPr>
          </a:p>
        </p:txBody>
      </p:sp>
      <p:sp>
        <p:nvSpPr>
          <p:cNvPr id="45" name="円/楕円 44"/>
          <p:cNvSpPr/>
          <p:nvPr/>
        </p:nvSpPr>
        <p:spPr>
          <a:xfrm>
            <a:off x="2855913" y="2466975"/>
            <a:ext cx="3216275" cy="928688"/>
          </a:xfrm>
          <a:prstGeom prst="ellipse">
            <a:avLst/>
          </a:prstGeom>
          <a:solidFill>
            <a:srgbClr val="66FF99"/>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2400" dirty="0">
                <a:solidFill>
                  <a:schemeClr val="accent2"/>
                </a:solidFill>
              </a:rPr>
              <a:t>SW &amp; </a:t>
            </a:r>
            <a:r>
              <a:rPr lang="en-US" altLang="ja-JP" sz="2400" dirty="0" smtClean="0">
                <a:solidFill>
                  <a:schemeClr val="accent2"/>
                </a:solidFill>
              </a:rPr>
              <a:t>Application</a:t>
            </a:r>
            <a:endParaRPr lang="en-US" altLang="ja-JP" sz="2400" dirty="0">
              <a:solidFill>
                <a:schemeClr val="accent2"/>
              </a:solidFill>
            </a:endParaRPr>
          </a:p>
          <a:p>
            <a:pPr algn="ctr">
              <a:defRPr/>
            </a:pPr>
            <a:endParaRPr lang="ja-JP" altLang="en-US" sz="1200" dirty="0">
              <a:solidFill>
                <a:sysClr val="windowText" lastClr="000000"/>
              </a:solidFill>
            </a:endParaRPr>
          </a:p>
        </p:txBody>
      </p:sp>
      <p:sp>
        <p:nvSpPr>
          <p:cNvPr id="46" name="円/楕円 45"/>
          <p:cNvSpPr/>
          <p:nvPr/>
        </p:nvSpPr>
        <p:spPr>
          <a:xfrm>
            <a:off x="2886075" y="4287838"/>
            <a:ext cx="3157538" cy="954087"/>
          </a:xfrm>
          <a:prstGeom prst="ellipse">
            <a:avLst/>
          </a:prstGeom>
          <a:solidFill>
            <a:srgbClr val="66FF99"/>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2400" dirty="0">
                <a:solidFill>
                  <a:schemeClr val="accent2"/>
                </a:solidFill>
              </a:rPr>
              <a:t>NW &amp; </a:t>
            </a:r>
            <a:r>
              <a:rPr lang="en-US" altLang="ja-JP" sz="2400" dirty="0" smtClean="0">
                <a:solidFill>
                  <a:schemeClr val="accent2"/>
                </a:solidFill>
              </a:rPr>
              <a:t>Security</a:t>
            </a:r>
            <a:endParaRPr lang="ja-JP" altLang="en-US" sz="2400" dirty="0">
              <a:solidFill>
                <a:schemeClr val="accent2"/>
              </a:solidFill>
            </a:endParaRPr>
          </a:p>
        </p:txBody>
      </p:sp>
      <p:sp>
        <p:nvSpPr>
          <p:cNvPr id="47" name="円/楕円 46"/>
          <p:cNvSpPr/>
          <p:nvPr/>
        </p:nvSpPr>
        <p:spPr>
          <a:xfrm>
            <a:off x="3186113" y="3421063"/>
            <a:ext cx="2555875" cy="842962"/>
          </a:xfrm>
          <a:prstGeom prst="ellipse">
            <a:avLst/>
          </a:prstGeom>
          <a:solidFill>
            <a:srgbClr val="66FF99"/>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2400" dirty="0">
                <a:solidFill>
                  <a:schemeClr val="accent2"/>
                </a:solidFill>
              </a:rPr>
              <a:t>PM</a:t>
            </a:r>
          </a:p>
          <a:p>
            <a:pPr algn="ctr">
              <a:defRPr/>
            </a:pPr>
            <a:endParaRPr lang="ja-JP" altLang="en-US" sz="1200" dirty="0">
              <a:solidFill>
                <a:sysClr val="windowText" lastClr="000000"/>
              </a:solidFill>
            </a:endParaRPr>
          </a:p>
        </p:txBody>
      </p:sp>
      <p:sp>
        <p:nvSpPr>
          <p:cNvPr id="51" name="円/楕円 50"/>
          <p:cNvSpPr/>
          <p:nvPr/>
        </p:nvSpPr>
        <p:spPr>
          <a:xfrm>
            <a:off x="4719638" y="1868488"/>
            <a:ext cx="1504950" cy="620712"/>
          </a:xfrm>
          <a:prstGeom prst="ellipse">
            <a:avLst/>
          </a:prstGeom>
          <a:solidFill>
            <a:srgbClr val="66FF99">
              <a:alpha val="40000"/>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dirty="0">
                <a:solidFill>
                  <a:sysClr val="windowText" lastClr="000000"/>
                </a:solidFill>
              </a:rPr>
              <a:t>HW</a:t>
            </a:r>
          </a:p>
          <a:p>
            <a:pPr algn="ctr">
              <a:defRPr/>
            </a:pPr>
            <a:endParaRPr lang="ja-JP" altLang="en-US" sz="1200" dirty="0">
              <a:solidFill>
                <a:sysClr val="windowText" lastClr="000000"/>
              </a:solidFill>
            </a:endParaRPr>
          </a:p>
        </p:txBody>
      </p:sp>
      <p:sp>
        <p:nvSpPr>
          <p:cNvPr id="52" name="円/楕円 51"/>
          <p:cNvSpPr/>
          <p:nvPr/>
        </p:nvSpPr>
        <p:spPr>
          <a:xfrm>
            <a:off x="6035675" y="3840163"/>
            <a:ext cx="1504950" cy="83820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dirty="0" smtClean="0">
                <a:solidFill>
                  <a:sysClr val="windowText" lastClr="000000"/>
                </a:solidFill>
              </a:rPr>
              <a:t>Telecom</a:t>
            </a:r>
            <a:endParaRPr lang="ja-JP" altLang="en-US" sz="1800" dirty="0">
              <a:solidFill>
                <a:sysClr val="windowText" lastClr="000000"/>
              </a:solidFill>
            </a:endParaRPr>
          </a:p>
        </p:txBody>
      </p:sp>
      <p:sp>
        <p:nvSpPr>
          <p:cNvPr id="53" name="円/楕円 52"/>
          <p:cNvSpPr/>
          <p:nvPr/>
        </p:nvSpPr>
        <p:spPr>
          <a:xfrm>
            <a:off x="5897563" y="2941638"/>
            <a:ext cx="1781175" cy="83820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dirty="0" smtClean="0">
                <a:solidFill>
                  <a:sysClr val="windowText" lastClr="000000"/>
                </a:solidFill>
              </a:rPr>
              <a:t>Animation</a:t>
            </a:r>
            <a:endParaRPr lang="en-US" altLang="ja-JP" sz="1800" dirty="0">
              <a:solidFill>
                <a:sysClr val="windowText" lastClr="000000"/>
              </a:solidFill>
            </a:endParaRPr>
          </a:p>
        </p:txBody>
      </p:sp>
      <p:sp>
        <p:nvSpPr>
          <p:cNvPr id="59" name="円/楕円 58"/>
          <p:cNvSpPr/>
          <p:nvPr/>
        </p:nvSpPr>
        <p:spPr>
          <a:xfrm>
            <a:off x="704850" y="2000250"/>
            <a:ext cx="2211388" cy="3157538"/>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dirty="0" smtClean="0">
                <a:solidFill>
                  <a:sysClr val="windowText" lastClr="000000"/>
                </a:solidFill>
              </a:rPr>
              <a:t>Sales/</a:t>
            </a:r>
          </a:p>
          <a:p>
            <a:pPr algn="ctr">
              <a:defRPr/>
            </a:pPr>
            <a:r>
              <a:rPr lang="en-US" altLang="ja-JP" sz="1800" dirty="0" smtClean="0">
                <a:solidFill>
                  <a:sysClr val="windowText" lastClr="000000"/>
                </a:solidFill>
              </a:rPr>
              <a:t>Marketing/</a:t>
            </a:r>
          </a:p>
          <a:p>
            <a:pPr algn="ctr">
              <a:defRPr/>
            </a:pPr>
            <a:r>
              <a:rPr lang="en-US" altLang="ja-JP" sz="1800" dirty="0" smtClean="0">
                <a:solidFill>
                  <a:sysClr val="windowText" lastClr="000000"/>
                </a:solidFill>
              </a:rPr>
              <a:t>IT Service Management</a:t>
            </a:r>
          </a:p>
          <a:p>
            <a:pPr algn="ctr">
              <a:defRPr/>
            </a:pPr>
            <a:r>
              <a:rPr lang="en-US" altLang="ja-JP" sz="1800" dirty="0" smtClean="0">
                <a:solidFill>
                  <a:sysClr val="windowText" lastClr="000000"/>
                </a:solidFill>
              </a:rPr>
              <a:t>Etc.</a:t>
            </a:r>
            <a:endParaRPr lang="ja-JP" altLang="en-US" sz="1800" dirty="0">
              <a:solidFill>
                <a:sysClr val="windowText" lastClr="000000"/>
              </a:solidFill>
            </a:endParaRPr>
          </a:p>
        </p:txBody>
      </p:sp>
      <p:sp>
        <p:nvSpPr>
          <p:cNvPr id="9230" name="テキスト ボックス 41"/>
          <p:cNvSpPr txBox="1">
            <a:spLocks noChangeArrowheads="1"/>
          </p:cNvSpPr>
          <p:nvPr/>
        </p:nvSpPr>
        <p:spPr bwMode="auto">
          <a:xfrm>
            <a:off x="5051425" y="1311275"/>
            <a:ext cx="114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b="1">
                <a:solidFill>
                  <a:srgbClr val="FF6600"/>
                </a:solidFill>
              </a:rPr>
              <a:t>TPQI</a:t>
            </a:r>
            <a:endParaRPr lang="ja-JP" altLang="en-US" b="1">
              <a:solidFill>
                <a:srgbClr val="FF6600"/>
              </a:solidFill>
            </a:endParaRPr>
          </a:p>
        </p:txBody>
      </p:sp>
      <p:sp>
        <p:nvSpPr>
          <p:cNvPr id="9231" name="テキスト ボックス 59"/>
          <p:cNvSpPr txBox="1">
            <a:spLocks noChangeArrowheads="1"/>
          </p:cNvSpPr>
          <p:nvPr/>
        </p:nvSpPr>
        <p:spPr bwMode="auto">
          <a:xfrm>
            <a:off x="2198688" y="1311275"/>
            <a:ext cx="21224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b="1">
                <a:solidFill>
                  <a:srgbClr val="0070C0"/>
                </a:solidFill>
              </a:rPr>
              <a:t>ITPE/ITSS</a:t>
            </a:r>
            <a:endParaRPr lang="ja-JP" altLang="en-US" sz="900"/>
          </a:p>
        </p:txBody>
      </p:sp>
    </p:spTree>
    <p:extLst>
      <p:ext uri="{BB962C8B-B14F-4D97-AF65-F5344CB8AC3E}">
        <p14:creationId xmlns:p14="http://schemas.microsoft.com/office/powerpoint/2010/main" val="3751691275"/>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66" y="-171400"/>
            <a:ext cx="7127875" cy="993775"/>
          </a:xfrm>
        </p:spPr>
        <p:txBody>
          <a:bodyPr/>
          <a:lstStyle/>
          <a:p>
            <a:r>
              <a:rPr kumimoji="1" lang="en-US" altLang="ja-JP" sz="2800" dirty="0" smtClean="0"/>
              <a:t>Body of Knowledge</a:t>
            </a:r>
            <a:endParaRPr kumimoji="1" lang="ja-JP" altLang="en-US" sz="2800"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31419"/>
            <a:ext cx="6408712" cy="575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a:off x="6660232" y="3429000"/>
            <a:ext cx="1368152" cy="329564"/>
          </a:xfrm>
          <a:prstGeom prst="line">
            <a:avLst/>
          </a:prstGeom>
          <a:ln w="25400">
            <a:solidFill>
              <a:srgbClr val="3366FF"/>
            </a:solidFill>
          </a:ln>
        </p:spPr>
        <p:style>
          <a:lnRef idx="1">
            <a:schemeClr val="dk1"/>
          </a:lnRef>
          <a:fillRef idx="0">
            <a:schemeClr val="dk1"/>
          </a:fillRef>
          <a:effectRef idx="0">
            <a:schemeClr val="dk1"/>
          </a:effectRef>
          <a:fontRef idx="minor">
            <a:schemeClr val="tx1"/>
          </a:fontRef>
        </p:style>
      </p:cxnSp>
      <p:sp>
        <p:nvSpPr>
          <p:cNvPr id="7" name="テキスト ボックス 6"/>
          <p:cNvSpPr txBox="1"/>
          <p:nvPr/>
        </p:nvSpPr>
        <p:spPr>
          <a:xfrm rot="16200000">
            <a:off x="6928083" y="2288931"/>
            <a:ext cx="2569934" cy="369332"/>
          </a:xfrm>
          <a:prstGeom prst="rect">
            <a:avLst/>
          </a:prstGeom>
          <a:solidFill>
            <a:srgbClr val="CCFFFF"/>
          </a:solidFill>
          <a:ln>
            <a:solidFill>
              <a:srgbClr val="FF0000"/>
            </a:solidFill>
          </a:ln>
        </p:spPr>
        <p:txBody>
          <a:bodyPr wrap="none" rtlCol="0">
            <a:spAutoFit/>
          </a:bodyPr>
          <a:lstStyle/>
          <a:p>
            <a:r>
              <a:rPr kumimoji="1" lang="en-US" altLang="ja-JP" b="1" dirty="0" smtClean="0">
                <a:solidFill>
                  <a:srgbClr val="FF0000"/>
                </a:solidFill>
              </a:rPr>
              <a:t>Examinatio</a:t>
            </a:r>
            <a:r>
              <a:rPr lang="en-US" altLang="ja-JP" b="1" dirty="0" smtClean="0">
                <a:solidFill>
                  <a:srgbClr val="FF0000"/>
                </a:solidFill>
              </a:rPr>
              <a:t>n Syllabus</a:t>
            </a:r>
            <a:endParaRPr kumimoji="1" lang="ja-JP" altLang="en-US" b="1" dirty="0">
              <a:solidFill>
                <a:srgbClr val="FF0000"/>
              </a:solidFill>
            </a:endParaRPr>
          </a:p>
        </p:txBody>
      </p:sp>
      <p:cxnSp>
        <p:nvCxnSpPr>
          <p:cNvPr id="10" name="直線コネクタ 9"/>
          <p:cNvCxnSpPr/>
          <p:nvPr/>
        </p:nvCxnSpPr>
        <p:spPr>
          <a:xfrm flipV="1">
            <a:off x="6660232" y="1188630"/>
            <a:ext cx="1368152" cy="103740"/>
          </a:xfrm>
          <a:prstGeom prst="line">
            <a:avLst/>
          </a:prstGeom>
          <a:ln w="25400">
            <a:solidFill>
              <a:srgbClr val="3366FF"/>
            </a:solidFill>
          </a:ln>
        </p:spPr>
        <p:style>
          <a:lnRef idx="1">
            <a:schemeClr val="dk1"/>
          </a:lnRef>
          <a:fillRef idx="0">
            <a:schemeClr val="dk1"/>
          </a:fillRef>
          <a:effectRef idx="0">
            <a:schemeClr val="dk1"/>
          </a:effectRef>
          <a:fontRef idx="minor">
            <a:schemeClr val="tx1"/>
          </a:fontRef>
        </p:style>
      </p:cxnSp>
      <p:sp>
        <p:nvSpPr>
          <p:cNvPr id="12" name="右矢印 11"/>
          <p:cNvSpPr/>
          <p:nvPr/>
        </p:nvSpPr>
        <p:spPr>
          <a:xfrm>
            <a:off x="6836768" y="2276872"/>
            <a:ext cx="978408" cy="484632"/>
          </a:xfrm>
          <a:prstGeom prst="rightArrow">
            <a:avLst/>
          </a:prstGeom>
          <a:solidFill>
            <a:srgbClr val="CCFFFF"/>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テキスト ボックス 12"/>
          <p:cNvSpPr txBox="1"/>
          <p:nvPr/>
        </p:nvSpPr>
        <p:spPr>
          <a:xfrm>
            <a:off x="6745652" y="1900412"/>
            <a:ext cx="1146468" cy="369332"/>
          </a:xfrm>
          <a:prstGeom prst="rect">
            <a:avLst/>
          </a:prstGeom>
          <a:noFill/>
        </p:spPr>
        <p:txBody>
          <a:bodyPr wrap="none" rtlCol="0">
            <a:spAutoFit/>
          </a:bodyPr>
          <a:lstStyle/>
          <a:p>
            <a:r>
              <a:rPr kumimoji="1" lang="en-US" altLang="ja-JP" b="1" dirty="0" smtClean="0">
                <a:solidFill>
                  <a:srgbClr val="FF0000"/>
                </a:solidFill>
              </a:rPr>
              <a:t>Conform</a:t>
            </a:r>
            <a:endParaRPr kumimoji="1" lang="ja-JP" altLang="en-US" b="1" dirty="0">
              <a:solidFill>
                <a:srgbClr val="FF0000"/>
              </a:solidFill>
            </a:endParaRPr>
          </a:p>
        </p:txBody>
      </p:sp>
    </p:spTree>
    <p:extLst>
      <p:ext uri="{BB962C8B-B14F-4D97-AF65-F5344CB8AC3E}">
        <p14:creationId xmlns:p14="http://schemas.microsoft.com/office/powerpoint/2010/main" val="1166748774"/>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0"/>
            <a:ext cx="7777163" cy="993775"/>
          </a:xfrm>
        </p:spPr>
        <p:txBody>
          <a:bodyPr/>
          <a:lstStyle/>
          <a:p>
            <a:pPr>
              <a:defRPr/>
            </a:pPr>
            <a:r>
              <a:rPr lang="en-US" altLang="ja-JP" sz="2800" dirty="0"/>
              <a:t>TPQI Unit of Competence(60101</a:t>
            </a:r>
            <a:r>
              <a:rPr lang="en-US" altLang="ja-JP" sz="2800" dirty="0" smtClean="0"/>
              <a:t>)-1</a:t>
            </a:r>
            <a:endParaRPr lang="ja-JP" altLang="en-US" sz="2800" dirty="0">
              <a:latin typeface="+mn-lt"/>
            </a:endParaRPr>
          </a:p>
        </p:txBody>
      </p:sp>
      <p:sp>
        <p:nvSpPr>
          <p:cNvPr id="16387"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88642FB8-4CB9-4944-A919-E838129880BF}" type="slidenum">
              <a:rPr lang="en-US" altLang="ja-JP" sz="1200" smtClean="0"/>
              <a:pPr eaLnBrk="1" hangingPunct="1">
                <a:spcBef>
                  <a:spcPct val="0"/>
                </a:spcBef>
                <a:buClrTx/>
                <a:buFontTx/>
                <a:buNone/>
              </a:pPr>
              <a:t>30</a:t>
            </a:fld>
            <a:endParaRPr lang="en-US" altLang="ja-JP" sz="1200" smtClean="0"/>
          </a:p>
        </p:txBody>
      </p:sp>
      <p:sp>
        <p:nvSpPr>
          <p:cNvPr id="16388" name="正方形/長方形 4"/>
          <p:cNvSpPr>
            <a:spLocks noChangeArrowheads="1"/>
          </p:cNvSpPr>
          <p:nvPr/>
        </p:nvSpPr>
        <p:spPr bwMode="auto">
          <a:xfrm>
            <a:off x="611188" y="981075"/>
            <a:ext cx="8785225" cy="2976563"/>
          </a:xfrm>
          <a:prstGeom prst="rect">
            <a:avLst/>
          </a:prstGeom>
          <a:solidFill>
            <a:schemeClr val="bg1"/>
          </a:solidFill>
          <a:ln>
            <a:noFill/>
          </a:ln>
          <a:extLst/>
        </p:spPr>
        <p:txBody>
          <a:bodyPr>
            <a:spAutoFit/>
          </a:bodyPr>
          <a:lstStyle>
            <a:lvl1pPr marL="2743200" indent="-2743200" eaLnBrk="0" hangingPunct="0">
              <a:spcBef>
                <a:spcPct val="20000"/>
              </a:spcBef>
              <a:buClr>
                <a:srgbClr val="0000FF"/>
              </a:buClr>
              <a:buChar char="•"/>
              <a:tabLst>
                <a:tab pos="539750" algn="l"/>
                <a:tab pos="2790825" algn="l"/>
                <a:tab pos="5489575" algn="l"/>
              </a:tabLst>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tabLst>
                <a:tab pos="539750" algn="l"/>
                <a:tab pos="2790825" algn="l"/>
                <a:tab pos="5489575" algn="l"/>
              </a:tabLst>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tabLst>
                <a:tab pos="539750" algn="l"/>
                <a:tab pos="2790825" algn="l"/>
                <a:tab pos="5489575" algn="l"/>
              </a:tabLst>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tabLst>
                <a:tab pos="539750" algn="l"/>
                <a:tab pos="2790825" algn="l"/>
                <a:tab pos="5489575" algn="l"/>
              </a:tabLst>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tabLst>
                <a:tab pos="539750" algn="l"/>
                <a:tab pos="2790825" algn="l"/>
                <a:tab pos="5489575" algn="l"/>
              </a:tabLst>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tabLst>
                <a:tab pos="539750" algn="l"/>
                <a:tab pos="2790825" algn="l"/>
                <a:tab pos="5489575" algn="l"/>
              </a:tabLst>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tabLst>
                <a:tab pos="539750" algn="l"/>
                <a:tab pos="2790825" algn="l"/>
                <a:tab pos="5489575" algn="l"/>
              </a:tabLst>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tabLst>
                <a:tab pos="539750" algn="l"/>
                <a:tab pos="2790825" algn="l"/>
                <a:tab pos="5489575" algn="l"/>
              </a:tabLst>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tabLst>
                <a:tab pos="539750" algn="l"/>
                <a:tab pos="2790825" algn="l"/>
                <a:tab pos="5489575" algn="l"/>
              </a:tabLst>
              <a:defRPr kumimoji="1" sz="2000">
                <a:solidFill>
                  <a:schemeClr val="tx1"/>
                </a:solidFill>
                <a:latin typeface="Arial" pitchFamily="34" charset="0"/>
                <a:ea typeface="ＭＳ Ｐゴシック" pitchFamily="50" charset="-128"/>
              </a:defRPr>
            </a:lvl9pPr>
          </a:lstStyle>
          <a:p>
            <a:pPr eaLnBrk="1" hangingPunct="1">
              <a:lnSpc>
                <a:spcPct val="107000"/>
              </a:lnSpc>
              <a:spcBef>
                <a:spcPct val="0"/>
              </a:spcBef>
              <a:spcAft>
                <a:spcPts val="800"/>
              </a:spcAft>
              <a:buClrTx/>
              <a:buFontTx/>
              <a:buNone/>
            </a:pPr>
            <a:r>
              <a:rPr lang="en-US" altLang="ja-JP" sz="1800" b="1" dirty="0">
                <a:ea typeface="ＭＳ 明朝" pitchFamily="17" charset="-128"/>
                <a:cs typeface="Cordia New" pitchFamily="34" charset="-34"/>
              </a:rPr>
              <a:t>1. </a:t>
            </a:r>
            <a:r>
              <a:rPr lang="en-US" altLang="ja-JP" sz="1800" b="1" dirty="0">
                <a:solidFill>
                  <a:srgbClr val="000000"/>
                </a:solidFill>
                <a:ea typeface="ＭＳ 明朝" pitchFamily="17" charset="-128"/>
                <a:cs typeface="Cordia New" pitchFamily="34" charset="-34"/>
              </a:rPr>
              <a:t>UNIT CODE: </a:t>
            </a:r>
            <a:r>
              <a:rPr lang="en-US" altLang="ja-JP" sz="1800" dirty="0">
                <a:solidFill>
                  <a:srgbClr val="000000"/>
                </a:solidFill>
                <a:ea typeface="ＭＳ 明朝" pitchFamily="17" charset="-128"/>
                <a:cs typeface="Cordia New" pitchFamily="34" charset="-34"/>
              </a:rPr>
              <a:t> </a:t>
            </a:r>
            <a:r>
              <a:rPr lang="en-US" altLang="ja-JP" sz="1800" dirty="0">
                <a:ea typeface="ＭＳ 明朝" pitchFamily="17" charset="-128"/>
                <a:cs typeface="Cordia New" pitchFamily="34" charset="-34"/>
              </a:rPr>
              <a:t>60101	</a:t>
            </a:r>
            <a:r>
              <a:rPr lang="en-US" altLang="ja-JP" sz="1800" b="1" dirty="0">
                <a:ea typeface="ＭＳ 明朝" pitchFamily="17" charset="-128"/>
                <a:cs typeface="Cordia New" pitchFamily="34" charset="-34"/>
              </a:rPr>
              <a:t>2. </a:t>
            </a:r>
            <a:r>
              <a:rPr lang="en-US" altLang="ja-JP" sz="1800" b="1" dirty="0">
                <a:solidFill>
                  <a:srgbClr val="000000"/>
                </a:solidFill>
                <a:ea typeface="ＭＳ 明朝" pitchFamily="17" charset="-128"/>
                <a:cs typeface="Cordia New" pitchFamily="34" charset="-34"/>
              </a:rPr>
              <a:t>UNIT NAME:</a:t>
            </a:r>
            <a:r>
              <a:rPr lang="en-US" altLang="ja-JP" sz="1800" dirty="0">
                <a:ea typeface="ＭＳ 明朝" pitchFamily="17" charset="-128"/>
                <a:cs typeface="Cordia New" pitchFamily="34" charset="-34"/>
              </a:rPr>
              <a:t>  Project Charter Development</a:t>
            </a:r>
            <a:r>
              <a:rPr lang="th-TH" altLang="ja-JP" sz="1800" dirty="0">
                <a:ea typeface="ＭＳ 明朝" pitchFamily="17" charset="-128"/>
                <a:cs typeface="Cordia New" pitchFamily="34" charset="-34"/>
              </a:rPr>
              <a:t> </a:t>
            </a:r>
            <a:endParaRPr lang="ja-JP" altLang="ja-JP" sz="1800" dirty="0">
              <a:ea typeface="ＭＳ 明朝" pitchFamily="17" charset="-128"/>
              <a:cs typeface="Cordia New" pitchFamily="34" charset="-34"/>
            </a:endParaRPr>
          </a:p>
          <a:p>
            <a:pPr eaLnBrk="1" hangingPunct="1">
              <a:lnSpc>
                <a:spcPct val="107000"/>
              </a:lnSpc>
              <a:spcBef>
                <a:spcPct val="0"/>
              </a:spcBef>
              <a:spcAft>
                <a:spcPts val="800"/>
              </a:spcAft>
              <a:buClrTx/>
              <a:buFontTx/>
              <a:buNone/>
            </a:pPr>
            <a:r>
              <a:rPr lang="en-US" altLang="ja-JP" sz="1800" b="1" dirty="0">
                <a:ea typeface="ＭＳ 明朝" pitchFamily="17" charset="-128"/>
                <a:cs typeface="Cordia New" pitchFamily="34" charset="-34"/>
              </a:rPr>
              <a:t>3.</a:t>
            </a:r>
            <a:r>
              <a:rPr lang="th-TH" altLang="ja-JP" sz="1800" b="1" dirty="0">
                <a:ea typeface="ＭＳ 明朝" pitchFamily="17" charset="-128"/>
                <a:cs typeface="Cordia New" pitchFamily="34" charset="-34"/>
              </a:rPr>
              <a:t> </a:t>
            </a:r>
            <a:r>
              <a:rPr lang="en-US" altLang="ja-JP" sz="1800" b="1" dirty="0">
                <a:solidFill>
                  <a:srgbClr val="000000"/>
                </a:solidFill>
                <a:ea typeface="ＭＳ 明朝" pitchFamily="17" charset="-128"/>
                <a:cs typeface="Cordia New" pitchFamily="34" charset="-34"/>
              </a:rPr>
              <a:t>REVIEW: </a:t>
            </a:r>
            <a:r>
              <a:rPr lang="en-US" altLang="ja-JP" sz="1800" dirty="0">
                <a:solidFill>
                  <a:srgbClr val="000000"/>
                </a:solidFill>
                <a:ea typeface="ＭＳ 明朝" pitchFamily="17" charset="-128"/>
                <a:cs typeface="Cordia New" pitchFamily="34" charset="-34"/>
              </a:rPr>
              <a:t>          -</a:t>
            </a:r>
            <a:r>
              <a:rPr lang="en-US" altLang="ja-JP" sz="1800" b="1" dirty="0">
                <a:ea typeface="ＭＳ 明朝" pitchFamily="17" charset="-128"/>
                <a:cs typeface="Cordia New" pitchFamily="34" charset="-34"/>
              </a:rPr>
              <a:t>	4. </a:t>
            </a:r>
            <a:r>
              <a:rPr lang="en-US" altLang="ja-JP" sz="1800" b="1" dirty="0">
                <a:solidFill>
                  <a:srgbClr val="000000"/>
                </a:solidFill>
                <a:ea typeface="ＭＳ 明朝" pitchFamily="17" charset="-128"/>
                <a:cs typeface="Cordia New" pitchFamily="34" charset="-34"/>
              </a:rPr>
              <a:t>CREATE NEW:</a:t>
            </a:r>
            <a:r>
              <a:rPr lang="en-US" altLang="ja-JP" sz="1800" dirty="0">
                <a:solidFill>
                  <a:srgbClr val="000000"/>
                </a:solidFill>
                <a:ea typeface="ＭＳ 明朝" pitchFamily="17" charset="-128"/>
                <a:cs typeface="Cordia New" pitchFamily="34" charset="-34"/>
              </a:rPr>
              <a:t> </a:t>
            </a:r>
            <a:r>
              <a:rPr lang="en-US" altLang="ja-JP" sz="1800" dirty="0">
                <a:solidFill>
                  <a:srgbClr val="000000"/>
                </a:solidFill>
                <a:ea typeface="ＭＳ 明朝" pitchFamily="17" charset="-128"/>
                <a:cs typeface="Cordia New" pitchFamily="34" charset="-34"/>
                <a:sym typeface="Wingdings 2" pitchFamily="18" charset="2"/>
              </a:rPr>
              <a:t></a:t>
            </a:r>
            <a:endParaRPr lang="ja-JP" altLang="ja-JP" sz="1800" dirty="0">
              <a:ea typeface="ＭＳ 明朝" pitchFamily="17" charset="-128"/>
              <a:cs typeface="Cordia New" pitchFamily="34" charset="-34"/>
            </a:endParaRPr>
          </a:p>
          <a:p>
            <a:pPr eaLnBrk="1" hangingPunct="1">
              <a:lnSpc>
                <a:spcPct val="107000"/>
              </a:lnSpc>
              <a:spcBef>
                <a:spcPct val="0"/>
              </a:spcBef>
              <a:spcAft>
                <a:spcPts val="800"/>
              </a:spcAft>
              <a:buClrTx/>
              <a:buFontTx/>
              <a:buNone/>
            </a:pPr>
            <a:r>
              <a:rPr lang="en-US" altLang="ja-JP" sz="1800" b="1" dirty="0">
                <a:ea typeface="ＭＳ 明朝" pitchFamily="17" charset="-128"/>
                <a:cs typeface="Cordia New" pitchFamily="34" charset="-34"/>
              </a:rPr>
              <a:t>5. </a:t>
            </a:r>
            <a:r>
              <a:rPr lang="en-US" altLang="ja-JP" sz="1800" b="1" dirty="0">
                <a:solidFill>
                  <a:srgbClr val="000000"/>
                </a:solidFill>
                <a:ea typeface="ＭＳ 明朝" pitchFamily="17" charset="-128"/>
                <a:cs typeface="Cordia New" pitchFamily="34" charset="-34"/>
              </a:rPr>
              <a:t>Occupational Classification</a:t>
            </a:r>
            <a:endParaRPr lang="ja-JP" altLang="ja-JP" sz="1800" dirty="0">
              <a:ea typeface="ＭＳ 明朝" pitchFamily="17" charset="-128"/>
              <a:cs typeface="Cordia New" pitchFamily="34" charset="-34"/>
            </a:endParaRPr>
          </a:p>
          <a:p>
            <a:pPr eaLnBrk="1" hangingPunct="1">
              <a:lnSpc>
                <a:spcPct val="107000"/>
              </a:lnSpc>
              <a:spcBef>
                <a:spcPct val="0"/>
              </a:spcBef>
              <a:spcAft>
                <a:spcPts val="800"/>
              </a:spcAft>
              <a:buClrTx/>
              <a:buFontTx/>
              <a:buNone/>
            </a:pPr>
            <a:r>
              <a:rPr lang="th-TH" altLang="ja-JP" sz="1800" dirty="0">
                <a:ea typeface="ＭＳ 明朝" pitchFamily="17" charset="-128"/>
                <a:cs typeface="Cordia New" pitchFamily="34" charset="-34"/>
              </a:rPr>
              <a:t>	</a:t>
            </a:r>
            <a:r>
              <a:rPr lang="en-US" altLang="ja-JP" sz="1800" dirty="0">
                <a:solidFill>
                  <a:srgbClr val="000000"/>
                </a:solidFill>
                <a:ea typeface="ＭＳ 明朝" pitchFamily="17" charset="-128"/>
                <a:cs typeface="Cordia New" pitchFamily="34" charset="-34"/>
              </a:rPr>
              <a:t>Project Manager  [ILO - 08 References: CODE 1330 ICT Services Managers]</a:t>
            </a:r>
            <a:endParaRPr lang="ja-JP" altLang="ja-JP" sz="1800" dirty="0">
              <a:ea typeface="ＭＳ 明朝" pitchFamily="17" charset="-128"/>
              <a:cs typeface="Cordia New" pitchFamily="34" charset="-34"/>
            </a:endParaRPr>
          </a:p>
          <a:p>
            <a:pPr eaLnBrk="1" hangingPunct="1">
              <a:lnSpc>
                <a:spcPct val="107000"/>
              </a:lnSpc>
              <a:spcBef>
                <a:spcPct val="0"/>
              </a:spcBef>
              <a:spcAft>
                <a:spcPts val="800"/>
              </a:spcAft>
              <a:buClrTx/>
              <a:buFontTx/>
              <a:buNone/>
            </a:pPr>
            <a:r>
              <a:rPr lang="en-US" altLang="ja-JP" sz="1800" b="1" dirty="0">
                <a:ea typeface="ＭＳ 明朝" pitchFamily="17" charset="-128"/>
                <a:cs typeface="Cordia New" pitchFamily="34" charset="-34"/>
              </a:rPr>
              <a:t>6. Description of Unit of Competency </a:t>
            </a:r>
            <a:endParaRPr lang="ja-JP" altLang="ja-JP" sz="1800" dirty="0">
              <a:ea typeface="ＭＳ 明朝" pitchFamily="17" charset="-128"/>
              <a:cs typeface="Cordia New" pitchFamily="34" charset="-34"/>
            </a:endParaRPr>
          </a:p>
          <a:p>
            <a:pPr eaLnBrk="1" hangingPunct="1">
              <a:lnSpc>
                <a:spcPct val="107000"/>
              </a:lnSpc>
              <a:spcBef>
                <a:spcPct val="0"/>
              </a:spcBef>
              <a:buClrTx/>
              <a:buFontTx/>
              <a:buNone/>
            </a:pPr>
            <a:r>
              <a:rPr lang="th-TH" altLang="ja-JP" sz="1800" dirty="0">
                <a:ea typeface="ＭＳ 明朝" pitchFamily="17" charset="-128"/>
                <a:cs typeface="Cordia New" pitchFamily="34" charset="-34"/>
              </a:rPr>
              <a:t>     </a:t>
            </a:r>
            <a:r>
              <a:rPr lang="en-US" altLang="ja-JP" sz="1800" dirty="0">
                <a:ea typeface="ＭＳ 明朝" pitchFamily="17" charset="-128"/>
                <a:cs typeface="Cordia New" pitchFamily="34" charset="-34"/>
              </a:rPr>
              <a:t>	Generate project scope of work, </a:t>
            </a:r>
          </a:p>
          <a:p>
            <a:pPr eaLnBrk="1" hangingPunct="1">
              <a:lnSpc>
                <a:spcPct val="107000"/>
              </a:lnSpc>
              <a:spcBef>
                <a:spcPct val="0"/>
              </a:spcBef>
              <a:buClrTx/>
              <a:buFontTx/>
              <a:buNone/>
            </a:pPr>
            <a:r>
              <a:rPr lang="en-US" altLang="ja-JP" sz="1800" dirty="0">
                <a:ea typeface="ＭＳ 明朝" pitchFamily="17" charset="-128"/>
                <a:cs typeface="Cordia New" pitchFamily="34" charset="-34"/>
              </a:rPr>
              <a:t>	Identify and Analyze Business Case</a:t>
            </a:r>
          </a:p>
          <a:p>
            <a:pPr eaLnBrk="1" hangingPunct="1">
              <a:lnSpc>
                <a:spcPct val="107000"/>
              </a:lnSpc>
              <a:spcBef>
                <a:spcPct val="0"/>
              </a:spcBef>
              <a:buClrTx/>
              <a:buFontTx/>
              <a:buNone/>
            </a:pPr>
            <a:r>
              <a:rPr lang="en-US" altLang="ja-JP" sz="1800" dirty="0">
                <a:ea typeface="ＭＳ 明朝" pitchFamily="17" charset="-128"/>
                <a:cs typeface="Cordia New" pitchFamily="34" charset="-34"/>
              </a:rPr>
              <a:t>	Cerate Project Charter</a:t>
            </a:r>
            <a:endParaRPr lang="ja-JP" altLang="ja-JP" sz="1800" dirty="0">
              <a:ea typeface="ＭＳ 明朝" pitchFamily="17" charset="-128"/>
              <a:cs typeface="Cordia New" pitchFamily="34" charset="-34"/>
            </a:endParaRPr>
          </a:p>
        </p:txBody>
      </p:sp>
      <p:graphicFrame>
        <p:nvGraphicFramePr>
          <p:cNvPr id="6" name="表 5"/>
          <p:cNvGraphicFramePr>
            <a:graphicFrameLocks noGrp="1"/>
          </p:cNvGraphicFramePr>
          <p:nvPr/>
        </p:nvGraphicFramePr>
        <p:xfrm>
          <a:off x="712788" y="4349750"/>
          <a:ext cx="4478338" cy="587376"/>
        </p:xfrm>
        <a:graphic>
          <a:graphicData uri="http://schemas.openxmlformats.org/drawingml/2006/table">
            <a:tbl>
              <a:tblPr firstRow="1" firstCol="1" bandRow="1">
                <a:tableStyleId>{5C22544A-7EE6-4342-B048-85BDC9FD1C3A}</a:tableStyleId>
              </a:tblPr>
              <a:tblGrid>
                <a:gridCol w="639309"/>
                <a:gridCol w="639944"/>
                <a:gridCol w="639944"/>
                <a:gridCol w="639309"/>
                <a:gridCol w="639944"/>
                <a:gridCol w="639944"/>
                <a:gridCol w="639944"/>
              </a:tblGrid>
              <a:tr h="293688">
                <a:tc>
                  <a:txBody>
                    <a:bodyPr/>
                    <a:lstStyle/>
                    <a:p>
                      <a:pPr algn="ctr">
                        <a:lnSpc>
                          <a:spcPct val="107000"/>
                        </a:lnSpc>
                        <a:spcAft>
                          <a:spcPts val="800"/>
                        </a:spcAft>
                        <a:tabLst>
                          <a:tab pos="540385" algn="l"/>
                          <a:tab pos="5490845" algn="l"/>
                        </a:tabLst>
                      </a:pPr>
                      <a:r>
                        <a:rPr lang="th-TH" sz="1800" dirty="0">
                          <a:solidFill>
                            <a:schemeClr val="tx1"/>
                          </a:solidFill>
                          <a:effectLst/>
                        </a:rPr>
                        <a:t>1</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th-TH" sz="1800" dirty="0">
                          <a:solidFill>
                            <a:schemeClr val="tx1"/>
                          </a:solidFill>
                          <a:effectLst/>
                        </a:rPr>
                        <a:t>2</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th-TH" sz="1800" dirty="0">
                          <a:solidFill>
                            <a:schemeClr val="tx1"/>
                          </a:solidFill>
                          <a:effectLst/>
                        </a:rPr>
                        <a:t>3</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th-TH" sz="1800" dirty="0">
                          <a:solidFill>
                            <a:schemeClr val="tx1"/>
                          </a:solidFill>
                          <a:effectLst/>
                        </a:rPr>
                        <a:t>4</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th-TH" sz="1800" dirty="0">
                          <a:solidFill>
                            <a:schemeClr val="tx1"/>
                          </a:solidFill>
                          <a:effectLst/>
                        </a:rPr>
                        <a:t>5</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th-TH" sz="1800" dirty="0">
                          <a:solidFill>
                            <a:schemeClr val="tx1"/>
                          </a:solidFill>
                          <a:effectLst/>
                        </a:rPr>
                        <a:t>6</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th-TH" sz="1800" dirty="0">
                          <a:solidFill>
                            <a:schemeClr val="tx1"/>
                          </a:solidFill>
                          <a:effectLst/>
                        </a:rPr>
                        <a:t>7</a:t>
                      </a:r>
                      <a:endParaRPr lang="ja-JP" sz="1800" dirty="0">
                        <a:solidFill>
                          <a:schemeClr val="tx1"/>
                        </a:solidFill>
                        <a:effectLst/>
                        <a:latin typeface="Calibri"/>
                        <a:ea typeface="ＭＳ 明朝"/>
                        <a:cs typeface="Cordia New"/>
                      </a:endParaRPr>
                    </a:p>
                  </a:txBody>
                  <a:tcPr marL="68565" marR="685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3688">
                <a:tc>
                  <a:txBody>
                    <a:bodyPr/>
                    <a:lstStyle/>
                    <a:p>
                      <a:pPr algn="l">
                        <a:lnSpc>
                          <a:spcPct val="107000"/>
                        </a:lnSpc>
                        <a:spcAft>
                          <a:spcPts val="800"/>
                        </a:spcAft>
                        <a:tabLst>
                          <a:tab pos="540385" algn="l"/>
                          <a:tab pos="5490845" algn="l"/>
                        </a:tabLst>
                      </a:pPr>
                      <a:r>
                        <a:rPr lang="en-US" sz="1800">
                          <a:effectLst/>
                        </a:rPr>
                        <a:t> </a:t>
                      </a:r>
                      <a:endParaRPr lang="ja-JP" sz="180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tabLst>
                          <a:tab pos="540385" algn="l"/>
                          <a:tab pos="5490845" algn="l"/>
                        </a:tabLst>
                      </a:pPr>
                      <a:r>
                        <a:rPr lang="en-US" sz="1800">
                          <a:effectLst/>
                        </a:rPr>
                        <a:t> </a:t>
                      </a:r>
                      <a:endParaRPr lang="ja-JP" sz="180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tabLst>
                          <a:tab pos="540385" algn="l"/>
                          <a:tab pos="5490845" algn="l"/>
                        </a:tabLst>
                      </a:pPr>
                      <a:r>
                        <a:rPr lang="en-US" sz="1800">
                          <a:effectLst/>
                        </a:rPr>
                        <a:t> </a:t>
                      </a:r>
                      <a:endParaRPr lang="ja-JP" sz="180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en-US" sz="1800">
                          <a:effectLst/>
                        </a:rPr>
                        <a:t> </a:t>
                      </a:r>
                      <a:endParaRPr lang="ja-JP" sz="180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en-US" sz="1800">
                          <a:effectLst/>
                        </a:rPr>
                        <a:t> </a:t>
                      </a:r>
                      <a:endParaRPr lang="ja-JP" sz="180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tabLst>
                          <a:tab pos="540385" algn="l"/>
                          <a:tab pos="5490845" algn="l"/>
                        </a:tabLst>
                      </a:pPr>
                      <a:r>
                        <a:rPr lang="en-US" sz="1800">
                          <a:effectLst/>
                        </a:rPr>
                        <a:t> </a:t>
                      </a:r>
                      <a:endParaRPr lang="ja-JP" sz="180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540385" algn="l"/>
                          <a:tab pos="5490845" algn="l"/>
                        </a:tabLst>
                      </a:pPr>
                      <a:r>
                        <a:rPr lang="en-US" sz="1800" dirty="0">
                          <a:effectLst/>
                          <a:sym typeface="Wingdings 2"/>
                        </a:rPr>
                        <a:t></a:t>
                      </a:r>
                      <a:endParaRPr lang="ja-JP" sz="1800" dirty="0">
                        <a:effectLst/>
                        <a:latin typeface="Calibri"/>
                        <a:ea typeface="ＭＳ 明朝"/>
                        <a:cs typeface="Cordia New"/>
                      </a:endParaRPr>
                    </a:p>
                  </a:txBody>
                  <a:tcPr marL="68565" marR="68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3"/>
          <p:cNvSpPr>
            <a:spLocks noChangeArrowheads="1"/>
          </p:cNvSpPr>
          <p:nvPr/>
        </p:nvSpPr>
        <p:spPr bwMode="auto">
          <a:xfrm>
            <a:off x="539750" y="4883150"/>
            <a:ext cx="7561263" cy="1477963"/>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eaLnBrk="0" hangingPunct="0">
              <a:spcBef>
                <a:spcPct val="20000"/>
              </a:spcBef>
              <a:buClr>
                <a:srgbClr val="0000FF"/>
              </a:buClr>
              <a:buChar char="•"/>
              <a:tabLst>
                <a:tab pos="539750" algn="l"/>
              </a:tabLst>
              <a:defRPr kumimoji="1" sz="3200">
                <a:solidFill>
                  <a:schemeClr val="tx1"/>
                </a:solidFill>
                <a:latin typeface="Arial" charset="0"/>
                <a:ea typeface="ＭＳ Ｐゴシック" pitchFamily="50" charset="-128"/>
              </a:defRPr>
            </a:lvl1pPr>
            <a:lvl2pPr marL="742950" indent="-285750" eaLnBrk="0" hangingPunct="0">
              <a:spcBef>
                <a:spcPct val="20000"/>
              </a:spcBef>
              <a:buClr>
                <a:srgbClr val="FF0000"/>
              </a:buClr>
              <a:buFont typeface="Arial" charset="0"/>
              <a:buChar char="–"/>
              <a:tabLst>
                <a:tab pos="539750" algn="l"/>
              </a:tabLst>
              <a:defRPr kumimoji="1" sz="2800">
                <a:solidFill>
                  <a:schemeClr val="tx1"/>
                </a:solidFill>
                <a:latin typeface="Arial" charset="0"/>
                <a:ea typeface="ＭＳ Ｐゴシック" pitchFamily="50" charset="-128"/>
              </a:defRPr>
            </a:lvl2pPr>
            <a:lvl3pPr marL="1143000" indent="-228600" eaLnBrk="0" hangingPunct="0">
              <a:spcBef>
                <a:spcPct val="20000"/>
              </a:spcBef>
              <a:buClr>
                <a:srgbClr val="0000FF"/>
              </a:buClr>
              <a:buChar char="•"/>
              <a:tabLst>
                <a:tab pos="539750" algn="l"/>
              </a:tabLst>
              <a:defRPr kumimoji="1" sz="2400">
                <a:solidFill>
                  <a:schemeClr val="tx1"/>
                </a:solidFill>
                <a:latin typeface="Arial" charset="0"/>
                <a:ea typeface="ＭＳ Ｐゴシック" pitchFamily="50" charset="-128"/>
              </a:defRPr>
            </a:lvl3pPr>
            <a:lvl4pPr marL="1600200" indent="-228600" eaLnBrk="0" hangingPunct="0">
              <a:spcBef>
                <a:spcPct val="20000"/>
              </a:spcBef>
              <a:buClr>
                <a:srgbClr val="FF6600"/>
              </a:buClr>
              <a:buFont typeface="Arial" charset="0"/>
              <a:buChar char="–"/>
              <a:tabLst>
                <a:tab pos="539750" algn="l"/>
              </a:tabLst>
              <a:defRPr kumimoji="1" sz="2000">
                <a:solidFill>
                  <a:schemeClr val="tx1"/>
                </a:solidFill>
                <a:latin typeface="Arial" charset="0"/>
                <a:ea typeface="ＭＳ Ｐゴシック" pitchFamily="50" charset="-128"/>
              </a:defRPr>
            </a:lvl4pPr>
            <a:lvl5pPr marL="2057400" indent="-228600" eaLnBrk="0" hangingPunct="0">
              <a:spcBef>
                <a:spcPct val="20000"/>
              </a:spcBef>
              <a:buClr>
                <a:schemeClr val="accent2"/>
              </a:buClr>
              <a:buFont typeface="Arial" charset="0"/>
              <a:buChar char="»"/>
              <a:tabLst>
                <a:tab pos="539750" algn="l"/>
              </a:tabLst>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accent2"/>
              </a:buClr>
              <a:buFont typeface="Arial" charset="0"/>
              <a:buChar char="»"/>
              <a:tabLst>
                <a:tab pos="539750" algn="l"/>
              </a:tabLst>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accent2"/>
              </a:buClr>
              <a:buFont typeface="Arial" charset="0"/>
              <a:buChar char="»"/>
              <a:tabLst>
                <a:tab pos="539750" algn="l"/>
              </a:tabLst>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accent2"/>
              </a:buClr>
              <a:buFont typeface="Arial" charset="0"/>
              <a:buChar char="»"/>
              <a:tabLst>
                <a:tab pos="539750" algn="l"/>
              </a:tabLst>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accent2"/>
              </a:buClr>
              <a:buFont typeface="Arial" charset="0"/>
              <a:buChar char="»"/>
              <a:tabLst>
                <a:tab pos="539750" algn="l"/>
              </a:tabLst>
              <a:defRPr kumimoji="1" sz="2000">
                <a:solidFill>
                  <a:schemeClr val="tx1"/>
                </a:solidFill>
                <a:latin typeface="Arial" charset="0"/>
                <a:ea typeface="ＭＳ Ｐゴシック" pitchFamily="50" charset="-128"/>
              </a:defRPr>
            </a:lvl9pPr>
          </a:lstStyle>
          <a:p>
            <a:pPr>
              <a:spcBef>
                <a:spcPct val="0"/>
              </a:spcBef>
              <a:buClrTx/>
              <a:buFontTx/>
              <a:buNone/>
              <a:defRPr/>
            </a:pPr>
            <a:r>
              <a:rPr lang="en-US" altLang="ja-JP" sz="1800" b="1" smtClean="0">
                <a:ea typeface="ＭＳ 明朝" pitchFamily="17" charset="-128"/>
                <a:cs typeface="Cordia New" pitchFamily="34" charset="-34"/>
              </a:rPr>
              <a:t>8. </a:t>
            </a:r>
            <a:r>
              <a:rPr lang="en-US" altLang="ja-JP" sz="1800" b="1" smtClean="0">
                <a:solidFill>
                  <a:srgbClr val="000000"/>
                </a:solidFill>
                <a:ea typeface="ＭＳ 明朝" pitchFamily="17" charset="-128"/>
                <a:cs typeface="Cordia New" pitchFamily="34" charset="-34"/>
              </a:rPr>
              <a:t>Occupational Sector</a:t>
            </a:r>
            <a:endParaRPr lang="en-US" altLang="ja-JP" sz="1800" smtClean="0">
              <a:ea typeface="ＭＳ 明朝" pitchFamily="17" charset="-128"/>
              <a:cs typeface="Cordia New" pitchFamily="34" charset="-34"/>
            </a:endParaRPr>
          </a:p>
          <a:p>
            <a:pPr>
              <a:spcBef>
                <a:spcPct val="0"/>
              </a:spcBef>
              <a:buClrTx/>
              <a:buFontTx/>
              <a:buNone/>
              <a:defRPr/>
            </a:pPr>
            <a:r>
              <a:rPr lang="en-US" altLang="ja-JP" sz="1800" smtClean="0">
                <a:solidFill>
                  <a:srgbClr val="000000"/>
                </a:solidFill>
                <a:ea typeface="ＭＳ 明朝" pitchFamily="17" charset="-128"/>
                <a:cs typeface="Cordia New" pitchFamily="34" charset="-34"/>
              </a:rPr>
              <a:t>Information Communication Technology Domain</a:t>
            </a:r>
          </a:p>
          <a:p>
            <a:pPr>
              <a:spcBef>
                <a:spcPct val="0"/>
              </a:spcBef>
              <a:buClrTx/>
              <a:buFontTx/>
              <a:buNone/>
              <a:defRPr/>
            </a:pPr>
            <a:endParaRPr lang="en-US" altLang="ja-JP" sz="1800" smtClean="0">
              <a:solidFill>
                <a:srgbClr val="000000"/>
              </a:solidFill>
              <a:ea typeface="ＭＳ 明朝" pitchFamily="17" charset="-128"/>
              <a:cs typeface="Cordia New" pitchFamily="34" charset="-34"/>
            </a:endParaRPr>
          </a:p>
          <a:p>
            <a:pPr>
              <a:spcBef>
                <a:spcPct val="0"/>
              </a:spcBef>
              <a:buClrTx/>
              <a:buFontTx/>
              <a:buNone/>
              <a:defRPr/>
            </a:pPr>
            <a:r>
              <a:rPr lang="th-TH" altLang="ja-JP" sz="1800" b="1" smtClean="0">
                <a:ea typeface="ＭＳ 明朝" pitchFamily="17" charset="-128"/>
                <a:cs typeface="Cordia New" pitchFamily="34" charset="-34"/>
              </a:rPr>
              <a:t>9. </a:t>
            </a:r>
            <a:r>
              <a:rPr lang="en-US" altLang="ja-JP" sz="1800" b="1" smtClean="0">
                <a:ea typeface="ＭＳ 明朝" pitchFamily="17" charset="-128"/>
                <a:cs typeface="Cordia New" pitchFamily="34" charset="-34"/>
              </a:rPr>
              <a:t>Occupation can Used this Unit</a:t>
            </a:r>
            <a:endParaRPr lang="ja-JP" altLang="ja-JP" sz="1800" smtClean="0">
              <a:ea typeface="ＭＳ 明朝" pitchFamily="17" charset="-128"/>
              <a:cs typeface="Cordia New" pitchFamily="34" charset="-34"/>
            </a:endParaRPr>
          </a:p>
          <a:p>
            <a:pPr>
              <a:spcBef>
                <a:spcPct val="0"/>
              </a:spcBef>
              <a:buClrTx/>
              <a:buFontTx/>
              <a:buNone/>
              <a:defRPr/>
            </a:pPr>
            <a:r>
              <a:rPr lang="en-US" altLang="ja-JP" sz="1800" smtClean="0">
                <a:ea typeface="ＭＳ 明朝" pitchFamily="17" charset="-128"/>
                <a:cs typeface="Cordia New" pitchFamily="34" charset="-34"/>
              </a:rPr>
              <a:t>	1120  Managing Directors and Chief Executives</a:t>
            </a:r>
            <a:endParaRPr lang="ja-JP" altLang="ja-JP" sz="1800" smtClean="0">
              <a:ea typeface="ＭＳ 明朝" pitchFamily="17" charset="-128"/>
              <a:cs typeface="Cordia New" pitchFamily="34" charset="-34"/>
            </a:endParaRPr>
          </a:p>
        </p:txBody>
      </p:sp>
      <p:sp>
        <p:nvSpPr>
          <p:cNvPr id="8" name="Rectangle 3"/>
          <p:cNvSpPr>
            <a:spLocks noChangeArrowheads="1"/>
          </p:cNvSpPr>
          <p:nvPr/>
        </p:nvSpPr>
        <p:spPr bwMode="auto">
          <a:xfrm>
            <a:off x="611188" y="3933825"/>
            <a:ext cx="4681537" cy="368300"/>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eaLnBrk="0" hangingPunct="0">
              <a:tabLst>
                <a:tab pos="539750" algn="l"/>
              </a:tabLst>
              <a:defRPr kumimoji="1" sz="900">
                <a:solidFill>
                  <a:schemeClr val="tx1"/>
                </a:solidFill>
                <a:latin typeface="Arial" pitchFamily="34" charset="0"/>
                <a:ea typeface="ＭＳ Ｐゴシック" pitchFamily="50" charset="-128"/>
              </a:defRPr>
            </a:lvl1pPr>
            <a:lvl2pPr eaLnBrk="0" hangingPunct="0">
              <a:tabLst>
                <a:tab pos="539750" algn="l"/>
              </a:tabLst>
              <a:defRPr kumimoji="1" sz="900">
                <a:solidFill>
                  <a:schemeClr val="tx1"/>
                </a:solidFill>
                <a:latin typeface="Arial" pitchFamily="34" charset="0"/>
                <a:ea typeface="ＭＳ Ｐゴシック" pitchFamily="50" charset="-128"/>
              </a:defRPr>
            </a:lvl2pPr>
            <a:lvl3pPr eaLnBrk="0" hangingPunct="0">
              <a:tabLst>
                <a:tab pos="539750" algn="l"/>
              </a:tabLst>
              <a:defRPr kumimoji="1" sz="900">
                <a:solidFill>
                  <a:schemeClr val="tx1"/>
                </a:solidFill>
                <a:latin typeface="Arial" pitchFamily="34" charset="0"/>
                <a:ea typeface="ＭＳ Ｐゴシック" pitchFamily="50" charset="-128"/>
              </a:defRPr>
            </a:lvl3pPr>
            <a:lvl4pPr eaLnBrk="0" hangingPunct="0">
              <a:tabLst>
                <a:tab pos="539750" algn="l"/>
              </a:tabLst>
              <a:defRPr kumimoji="1" sz="900">
                <a:solidFill>
                  <a:schemeClr val="tx1"/>
                </a:solidFill>
                <a:latin typeface="Arial" pitchFamily="34" charset="0"/>
                <a:ea typeface="ＭＳ Ｐゴシック" pitchFamily="50" charset="-128"/>
              </a:defRPr>
            </a:lvl4pPr>
            <a:lvl5pPr eaLnBrk="0" hangingPunct="0">
              <a:tabLst>
                <a:tab pos="539750" algn="l"/>
              </a:tabLst>
              <a:defRPr kumimoji="1" sz="900">
                <a:solidFill>
                  <a:schemeClr val="tx1"/>
                </a:solidFill>
                <a:latin typeface="Arial" pitchFamily="34" charset="0"/>
                <a:ea typeface="ＭＳ Ｐゴシック" pitchFamily="50" charset="-128"/>
              </a:defRPr>
            </a:lvl5pPr>
            <a:lvl6pPr eaLnBrk="0" fontAlgn="base" hangingPunct="0">
              <a:spcBef>
                <a:spcPct val="0"/>
              </a:spcBef>
              <a:spcAft>
                <a:spcPct val="0"/>
              </a:spcAft>
              <a:tabLst>
                <a:tab pos="539750" algn="l"/>
              </a:tabLst>
              <a:defRPr kumimoji="1" sz="900">
                <a:solidFill>
                  <a:schemeClr val="tx1"/>
                </a:solidFill>
                <a:latin typeface="Arial" pitchFamily="34" charset="0"/>
                <a:ea typeface="ＭＳ Ｐゴシック" pitchFamily="50" charset="-128"/>
              </a:defRPr>
            </a:lvl6pPr>
            <a:lvl7pPr eaLnBrk="0" fontAlgn="base" hangingPunct="0">
              <a:spcBef>
                <a:spcPct val="0"/>
              </a:spcBef>
              <a:spcAft>
                <a:spcPct val="0"/>
              </a:spcAft>
              <a:tabLst>
                <a:tab pos="539750" algn="l"/>
              </a:tabLst>
              <a:defRPr kumimoji="1" sz="900">
                <a:solidFill>
                  <a:schemeClr val="tx1"/>
                </a:solidFill>
                <a:latin typeface="Arial" pitchFamily="34" charset="0"/>
                <a:ea typeface="ＭＳ Ｐゴシック" pitchFamily="50" charset="-128"/>
              </a:defRPr>
            </a:lvl7pPr>
            <a:lvl8pPr eaLnBrk="0" fontAlgn="base" hangingPunct="0">
              <a:spcBef>
                <a:spcPct val="0"/>
              </a:spcBef>
              <a:spcAft>
                <a:spcPct val="0"/>
              </a:spcAft>
              <a:tabLst>
                <a:tab pos="539750" algn="l"/>
              </a:tabLst>
              <a:defRPr kumimoji="1" sz="900">
                <a:solidFill>
                  <a:schemeClr val="tx1"/>
                </a:solidFill>
                <a:latin typeface="Arial" pitchFamily="34" charset="0"/>
                <a:ea typeface="ＭＳ Ｐゴシック" pitchFamily="50" charset="-128"/>
              </a:defRPr>
            </a:lvl8pPr>
            <a:lvl9pPr eaLnBrk="0" fontAlgn="base" hangingPunct="0">
              <a:spcBef>
                <a:spcPct val="0"/>
              </a:spcBef>
              <a:spcAft>
                <a:spcPct val="0"/>
              </a:spcAft>
              <a:tabLst>
                <a:tab pos="539750" algn="l"/>
              </a:tabLst>
              <a:defRPr kumimoji="1" sz="900">
                <a:solidFill>
                  <a:schemeClr val="tx1"/>
                </a:solidFill>
                <a:latin typeface="Arial" pitchFamily="34" charset="0"/>
                <a:ea typeface="ＭＳ Ｐゴシック" pitchFamily="50" charset="-128"/>
              </a:defRPr>
            </a:lvl9pPr>
          </a:lstStyle>
          <a:p>
            <a:pPr>
              <a:defRPr/>
            </a:pPr>
            <a:r>
              <a:rPr lang="en-US" altLang="ja-JP" sz="1800" b="1" dirty="0" smtClean="0">
                <a:ea typeface="ＭＳ 明朝" pitchFamily="17" charset="-128"/>
                <a:cs typeface="Cordia New" pitchFamily="34" charset="-34"/>
              </a:rPr>
              <a:t>7. </a:t>
            </a:r>
            <a:r>
              <a:rPr lang="en-US" altLang="ja-JP" sz="1800" b="1" dirty="0" smtClean="0">
                <a:solidFill>
                  <a:srgbClr val="000000"/>
                </a:solidFill>
                <a:latin typeface="+mn-lt"/>
                <a:cs typeface="Cordia New" charset="-34"/>
              </a:rPr>
              <a:t>Qualification Level</a:t>
            </a:r>
            <a:endParaRPr lang="en-US" altLang="ja-JP" sz="1800" dirty="0" smtClean="0">
              <a:latin typeface="+mn-lt"/>
            </a:endParaRPr>
          </a:p>
        </p:txBody>
      </p:sp>
    </p:spTree>
    <p:extLst>
      <p:ext uri="{BB962C8B-B14F-4D97-AF65-F5344CB8AC3E}">
        <p14:creationId xmlns:p14="http://schemas.microsoft.com/office/powerpoint/2010/main" val="4108842634"/>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539750" y="88900"/>
            <a:ext cx="7127875" cy="993775"/>
          </a:xfrm>
        </p:spPr>
        <p:txBody>
          <a:bodyPr/>
          <a:lstStyle/>
          <a:p>
            <a:r>
              <a:rPr lang="en-US" altLang="ja-JP" sz="2800" smtClean="0"/>
              <a:t>TPQI Unit of Competence(60101)-2</a:t>
            </a:r>
            <a:endParaRPr lang="ja-JP" altLang="en-US" sz="2800" smtClean="0"/>
          </a:p>
        </p:txBody>
      </p:sp>
      <p:sp>
        <p:nvSpPr>
          <p:cNvPr id="17411"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1741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7FED9B0C-4138-4373-81D7-AA0277F96257}" type="slidenum">
              <a:rPr lang="en-US" altLang="ja-JP" sz="1200" smtClean="0"/>
              <a:pPr eaLnBrk="1" hangingPunct="1">
                <a:spcBef>
                  <a:spcPct val="0"/>
                </a:spcBef>
                <a:buClrTx/>
                <a:buFontTx/>
                <a:buNone/>
              </a:pPr>
              <a:t>31</a:t>
            </a:fld>
            <a:endParaRPr lang="en-US" altLang="ja-JP" sz="1200" smtClean="0"/>
          </a:p>
        </p:txBody>
      </p:sp>
      <p:sp>
        <p:nvSpPr>
          <p:cNvPr id="5" name="正方形/長方形 4"/>
          <p:cNvSpPr/>
          <p:nvPr/>
        </p:nvSpPr>
        <p:spPr>
          <a:xfrm>
            <a:off x="611188" y="1071563"/>
            <a:ext cx="4572000" cy="1200150"/>
          </a:xfrm>
          <a:prstGeom prst="rect">
            <a:avLst/>
          </a:prstGeom>
          <a:solidFill>
            <a:schemeClr val="bg1"/>
          </a:solidFill>
        </p:spPr>
        <p:txBody>
          <a:bodyPr>
            <a:spAutoFit/>
          </a:bodyPr>
          <a:lstStyle/>
          <a:p>
            <a:pPr>
              <a:defRPr/>
            </a:pPr>
            <a:r>
              <a:rPr lang="th-TH" altLang="ja-JP" sz="1800" b="1" dirty="0">
                <a:latin typeface="+mn-lt"/>
              </a:rPr>
              <a:t>10. </a:t>
            </a:r>
            <a:r>
              <a:rPr lang="en-US" altLang="ja-JP" sz="1800" b="1" dirty="0">
                <a:latin typeface="+mn-lt"/>
              </a:rPr>
              <a:t>Licensing or Regulation Related</a:t>
            </a:r>
            <a:endParaRPr lang="ja-JP" altLang="ja-JP" sz="1800" dirty="0">
              <a:latin typeface="+mn-lt"/>
            </a:endParaRPr>
          </a:p>
          <a:p>
            <a:pPr>
              <a:defRPr/>
            </a:pPr>
            <a:r>
              <a:rPr lang="th-TH" altLang="ja-JP" sz="1800" dirty="0">
                <a:latin typeface="+mn-lt"/>
              </a:rPr>
              <a:t>	</a:t>
            </a:r>
            <a:r>
              <a:rPr lang="en-US" altLang="ja-JP" sz="1800" dirty="0">
                <a:latin typeface="+mn-lt"/>
              </a:rPr>
              <a:t>Not Applicable </a:t>
            </a:r>
          </a:p>
          <a:p>
            <a:pPr>
              <a:defRPr/>
            </a:pPr>
            <a:r>
              <a:rPr lang="th-TH" altLang="ja-JP" sz="1800" b="1" dirty="0">
                <a:latin typeface="+mn-lt"/>
              </a:rPr>
              <a:t>11. </a:t>
            </a:r>
            <a:r>
              <a:rPr lang="en-US" altLang="ja-JP" sz="1800" b="1" dirty="0">
                <a:latin typeface="+mn-lt"/>
              </a:rPr>
              <a:t>Elements and Performance Criteria</a:t>
            </a:r>
            <a:endParaRPr lang="ja-JP" altLang="ja-JP" sz="1800" dirty="0">
              <a:latin typeface="+mn-lt"/>
            </a:endParaRPr>
          </a:p>
          <a:p>
            <a:pPr>
              <a:defRPr/>
            </a:pPr>
            <a:endParaRPr lang="ja-JP" altLang="en-US" sz="1800" dirty="0"/>
          </a:p>
        </p:txBody>
      </p:sp>
      <p:graphicFrame>
        <p:nvGraphicFramePr>
          <p:cNvPr id="6" name="表 5"/>
          <p:cNvGraphicFramePr>
            <a:graphicFrameLocks noGrp="1"/>
          </p:cNvGraphicFramePr>
          <p:nvPr/>
        </p:nvGraphicFramePr>
        <p:xfrm>
          <a:off x="323850" y="2079625"/>
          <a:ext cx="8640763" cy="3671888"/>
        </p:xfrm>
        <a:graphic>
          <a:graphicData uri="http://schemas.openxmlformats.org/drawingml/2006/table">
            <a:tbl>
              <a:tblPr firstRow="1" firstCol="1" bandRow="1">
                <a:tableStyleId>{5C22544A-7EE6-4342-B048-85BDC9FD1C3A}</a:tableStyleId>
              </a:tblPr>
              <a:tblGrid>
                <a:gridCol w="2543065"/>
                <a:gridCol w="3050588"/>
                <a:gridCol w="3047110"/>
              </a:tblGrid>
              <a:tr h="293529">
                <a:tc>
                  <a:txBody>
                    <a:bodyPr/>
                    <a:lstStyle/>
                    <a:p>
                      <a:pPr algn="ctr">
                        <a:lnSpc>
                          <a:spcPct val="107000"/>
                        </a:lnSpc>
                        <a:spcAft>
                          <a:spcPts val="0"/>
                        </a:spcAft>
                        <a:tabLst>
                          <a:tab pos="540385" algn="l"/>
                          <a:tab pos="5490845" algn="l"/>
                        </a:tabLst>
                      </a:pPr>
                      <a:r>
                        <a:rPr lang="en-US" sz="1800" dirty="0">
                          <a:solidFill>
                            <a:schemeClr val="tx1"/>
                          </a:solidFill>
                          <a:effectLst/>
                          <a:latin typeface="+mn-lt"/>
                        </a:rPr>
                        <a:t>Element</a:t>
                      </a:r>
                      <a:endParaRPr lang="ja-JP" sz="1800" dirty="0">
                        <a:solidFill>
                          <a:schemeClr val="tx1"/>
                        </a:solidFill>
                        <a:effectLst/>
                        <a:latin typeface="+mn-lt"/>
                        <a:ea typeface="ＭＳ 明朝"/>
                        <a:cs typeface="Cordia New"/>
                      </a:endParaRPr>
                    </a:p>
                  </a:txBody>
                  <a:tcPr marL="60669" marR="606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40385" algn="l"/>
                          <a:tab pos="5490845" algn="l"/>
                        </a:tabLst>
                      </a:pPr>
                      <a:r>
                        <a:rPr lang="en-US" sz="1800">
                          <a:solidFill>
                            <a:schemeClr val="tx1"/>
                          </a:solidFill>
                          <a:effectLst/>
                          <a:latin typeface="+mn-lt"/>
                        </a:rPr>
                        <a:t>Performance Criteria</a:t>
                      </a:r>
                      <a:endParaRPr lang="ja-JP" sz="1800">
                        <a:solidFill>
                          <a:schemeClr val="tx1"/>
                        </a:solidFill>
                        <a:effectLst/>
                        <a:latin typeface="+mn-lt"/>
                        <a:ea typeface="ＭＳ 明朝"/>
                        <a:cs typeface="Cordia New"/>
                      </a:endParaRPr>
                    </a:p>
                  </a:txBody>
                  <a:tcPr marL="60669" marR="606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40385" algn="l"/>
                          <a:tab pos="5490845" algn="l"/>
                        </a:tabLst>
                      </a:pPr>
                      <a:r>
                        <a:rPr lang="en-US" sz="1800">
                          <a:solidFill>
                            <a:schemeClr val="tx1"/>
                          </a:solidFill>
                          <a:effectLst/>
                          <a:latin typeface="+mn-lt"/>
                        </a:rPr>
                        <a:t> Assessment </a:t>
                      </a:r>
                      <a:endParaRPr lang="ja-JP" sz="1800">
                        <a:solidFill>
                          <a:schemeClr val="tx1"/>
                        </a:solidFill>
                        <a:effectLst/>
                        <a:latin typeface="+mn-lt"/>
                        <a:ea typeface="ＭＳ 明朝"/>
                        <a:cs typeface="Cordia New"/>
                      </a:endParaRPr>
                    </a:p>
                  </a:txBody>
                  <a:tcPr marL="60669" marR="6066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7513">
                <a:tc>
                  <a:txBody>
                    <a:bodyPr/>
                    <a:lstStyle/>
                    <a:p>
                      <a:pPr>
                        <a:lnSpc>
                          <a:spcPct val="107000"/>
                        </a:lnSpc>
                        <a:spcAft>
                          <a:spcPts val="0"/>
                        </a:spcAft>
                        <a:tabLst>
                          <a:tab pos="540385" algn="l"/>
                          <a:tab pos="5490845" algn="l"/>
                        </a:tabLst>
                      </a:pPr>
                      <a:r>
                        <a:rPr lang="en-US" sz="1800" dirty="0">
                          <a:solidFill>
                            <a:schemeClr val="tx1"/>
                          </a:solidFill>
                          <a:effectLst/>
                          <a:latin typeface="+mn-lt"/>
                        </a:rPr>
                        <a:t> 60101.01 </a:t>
                      </a:r>
                      <a:endParaRPr lang="en-US" sz="1800" dirty="0" smtClean="0">
                        <a:solidFill>
                          <a:schemeClr val="tx1"/>
                        </a:solidFill>
                        <a:effectLst/>
                        <a:latin typeface="+mn-lt"/>
                      </a:endParaRPr>
                    </a:p>
                    <a:p>
                      <a:pPr>
                        <a:lnSpc>
                          <a:spcPct val="107000"/>
                        </a:lnSpc>
                        <a:spcAft>
                          <a:spcPts val="0"/>
                        </a:spcAft>
                        <a:tabLst>
                          <a:tab pos="540385" algn="l"/>
                          <a:tab pos="5490845" algn="l"/>
                        </a:tabLst>
                      </a:pPr>
                      <a:r>
                        <a:rPr lang="en-US" sz="1800" dirty="0" smtClean="0">
                          <a:solidFill>
                            <a:schemeClr val="tx1"/>
                          </a:solidFill>
                          <a:effectLst/>
                          <a:latin typeface="+mn-lt"/>
                        </a:rPr>
                        <a:t>Generate </a:t>
                      </a:r>
                      <a:r>
                        <a:rPr lang="en-US" sz="1800" dirty="0">
                          <a:solidFill>
                            <a:schemeClr val="tx1"/>
                          </a:solidFill>
                          <a:effectLst/>
                          <a:latin typeface="+mn-lt"/>
                        </a:rPr>
                        <a:t>project scope of work</a:t>
                      </a:r>
                      <a:br>
                        <a:rPr lang="en-US" sz="1800" dirty="0">
                          <a:solidFill>
                            <a:schemeClr val="tx1"/>
                          </a:solidFill>
                          <a:effectLst/>
                          <a:latin typeface="+mn-lt"/>
                        </a:rPr>
                      </a:b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540385" algn="l"/>
                        </a:tabLst>
                      </a:pPr>
                      <a:r>
                        <a:rPr lang="en-US" sz="1800" dirty="0">
                          <a:solidFill>
                            <a:schemeClr val="tx1"/>
                          </a:solidFill>
                          <a:effectLst/>
                          <a:latin typeface="+mn-lt"/>
                        </a:rPr>
                        <a:t>1.1 Define business requirement  base  on all related factors  </a:t>
                      </a:r>
                      <a:r>
                        <a:rPr lang="th-TH" sz="1800" dirty="0">
                          <a:solidFill>
                            <a:schemeClr val="tx1"/>
                          </a:solidFill>
                          <a:effectLst/>
                          <a:latin typeface="+mn-lt"/>
                        </a:rPr>
                        <a:t/>
                      </a:r>
                      <a:br>
                        <a:rPr lang="th-TH" sz="1800" dirty="0">
                          <a:solidFill>
                            <a:schemeClr val="tx1"/>
                          </a:solidFill>
                          <a:effectLst/>
                          <a:latin typeface="+mn-lt"/>
                        </a:rPr>
                      </a:br>
                      <a:r>
                        <a:rPr lang="en-US" sz="1800" dirty="0" smtClean="0">
                          <a:solidFill>
                            <a:schemeClr val="tx1"/>
                          </a:solidFill>
                          <a:effectLst/>
                          <a:latin typeface="+mn-lt"/>
                        </a:rPr>
                        <a:t>1.2 </a:t>
                      </a:r>
                      <a:r>
                        <a:rPr lang="en-US" sz="1800" dirty="0">
                          <a:solidFill>
                            <a:schemeClr val="tx1"/>
                          </a:solidFill>
                          <a:effectLst/>
                          <a:latin typeface="+mn-lt"/>
                        </a:rPr>
                        <a:t>Set product  and/or services property </a:t>
                      </a:r>
                      <a:r>
                        <a:rPr lang="en-US" sz="1800" dirty="0" smtClean="0">
                          <a:solidFill>
                            <a:schemeClr val="tx1"/>
                          </a:solidFill>
                          <a:effectLst/>
                          <a:latin typeface="+mn-lt"/>
                        </a:rPr>
                        <a:t>clearly</a:t>
                      </a: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540385" algn="l"/>
                        </a:tabLst>
                      </a:pPr>
                      <a:r>
                        <a:rPr lang="en-US" sz="1800" dirty="0">
                          <a:solidFill>
                            <a:schemeClr val="tx1"/>
                          </a:solidFill>
                          <a:effectLst/>
                          <a:latin typeface="+mn-lt"/>
                        </a:rPr>
                        <a:t>1. structured interview or paper  base test</a:t>
                      </a:r>
                      <a:r>
                        <a:rPr lang="th-TH" sz="1800" dirty="0">
                          <a:solidFill>
                            <a:schemeClr val="tx1"/>
                          </a:solidFill>
                          <a:effectLst/>
                          <a:latin typeface="+mn-lt"/>
                        </a:rPr>
                        <a:t/>
                      </a:r>
                      <a:br>
                        <a:rPr lang="th-TH" sz="1800" dirty="0">
                          <a:solidFill>
                            <a:schemeClr val="tx1"/>
                          </a:solidFill>
                          <a:effectLst/>
                          <a:latin typeface="+mn-lt"/>
                        </a:rPr>
                      </a:br>
                      <a:r>
                        <a:rPr lang="en-US" sz="1800" dirty="0" smtClean="0">
                          <a:solidFill>
                            <a:schemeClr val="tx1"/>
                          </a:solidFill>
                          <a:effectLst/>
                          <a:latin typeface="+mn-lt"/>
                        </a:rPr>
                        <a:t>2</a:t>
                      </a:r>
                      <a:r>
                        <a:rPr lang="en-US" sz="1800" dirty="0">
                          <a:solidFill>
                            <a:schemeClr val="tx1"/>
                          </a:solidFill>
                          <a:effectLst/>
                          <a:latin typeface="+mn-lt"/>
                        </a:rPr>
                        <a:t>. leader observation </a:t>
                      </a:r>
                      <a:r>
                        <a:rPr lang="en-US" sz="1800" dirty="0" smtClean="0">
                          <a:solidFill>
                            <a:schemeClr val="tx1"/>
                          </a:solidFill>
                          <a:effectLst/>
                          <a:latin typeface="+mn-lt"/>
                        </a:rPr>
                        <a:t>forms</a:t>
                      </a: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2561">
                <a:tc>
                  <a:txBody>
                    <a:bodyPr/>
                    <a:lstStyle/>
                    <a:p>
                      <a:pPr>
                        <a:lnSpc>
                          <a:spcPct val="107000"/>
                        </a:lnSpc>
                        <a:spcAft>
                          <a:spcPts val="0"/>
                        </a:spcAft>
                        <a:tabLst>
                          <a:tab pos="540385" algn="l"/>
                          <a:tab pos="5490845" algn="l"/>
                        </a:tabLst>
                      </a:pPr>
                      <a:r>
                        <a:rPr lang="en-US" sz="1800" dirty="0">
                          <a:solidFill>
                            <a:schemeClr val="tx1"/>
                          </a:solidFill>
                          <a:effectLst/>
                          <a:latin typeface="+mn-lt"/>
                        </a:rPr>
                        <a:t> 60101.02 </a:t>
                      </a:r>
                      <a:endParaRPr lang="en-US" sz="1800" dirty="0" smtClean="0">
                        <a:solidFill>
                          <a:schemeClr val="tx1"/>
                        </a:solidFill>
                        <a:effectLst/>
                        <a:latin typeface="+mn-lt"/>
                      </a:endParaRPr>
                    </a:p>
                    <a:p>
                      <a:pPr>
                        <a:lnSpc>
                          <a:spcPct val="107000"/>
                        </a:lnSpc>
                        <a:spcAft>
                          <a:spcPts val="0"/>
                        </a:spcAft>
                        <a:tabLst>
                          <a:tab pos="540385" algn="l"/>
                          <a:tab pos="5490845" algn="l"/>
                        </a:tabLst>
                      </a:pPr>
                      <a:r>
                        <a:rPr lang="en-US" sz="1800" dirty="0" smtClean="0">
                          <a:solidFill>
                            <a:schemeClr val="tx1"/>
                          </a:solidFill>
                          <a:effectLst/>
                          <a:latin typeface="+mn-lt"/>
                        </a:rPr>
                        <a:t>Identify </a:t>
                      </a:r>
                      <a:r>
                        <a:rPr lang="en-US" sz="1800" dirty="0">
                          <a:solidFill>
                            <a:schemeClr val="tx1"/>
                          </a:solidFill>
                          <a:effectLst/>
                          <a:latin typeface="+mn-lt"/>
                        </a:rPr>
                        <a:t>and Analyze Business </a:t>
                      </a:r>
                      <a:r>
                        <a:rPr lang="en-US" sz="1800" dirty="0" smtClean="0">
                          <a:solidFill>
                            <a:schemeClr val="tx1"/>
                          </a:solidFill>
                          <a:effectLst/>
                          <a:latin typeface="+mn-lt"/>
                        </a:rPr>
                        <a:t>Case</a:t>
                      </a: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tabLst>
                          <a:tab pos="540385" algn="l"/>
                          <a:tab pos="5490845" algn="l"/>
                        </a:tabLst>
                      </a:pPr>
                      <a:r>
                        <a:rPr lang="en-US" sz="1800" dirty="0">
                          <a:solidFill>
                            <a:schemeClr val="tx1"/>
                          </a:solidFill>
                          <a:effectLst/>
                          <a:latin typeface="+mn-lt"/>
                        </a:rPr>
                        <a:t>Analyze business case probability </a:t>
                      </a:r>
                      <a:r>
                        <a:rPr lang="en-US" sz="1800" dirty="0" smtClean="0">
                          <a:solidFill>
                            <a:schemeClr val="tx1"/>
                          </a:solidFill>
                          <a:effectLst/>
                          <a:latin typeface="+mn-lt"/>
                        </a:rPr>
                        <a:t> </a:t>
                      </a:r>
                      <a:r>
                        <a:rPr lang="th-TH" sz="1800" dirty="0" smtClean="0">
                          <a:solidFill>
                            <a:schemeClr val="tx1"/>
                          </a:solidFill>
                          <a:effectLst/>
                          <a:latin typeface="+mn-lt"/>
                        </a:rPr>
                        <a:t>(</a:t>
                      </a:r>
                      <a:r>
                        <a:rPr lang="en-US" sz="1800" dirty="0">
                          <a:solidFill>
                            <a:schemeClr val="tx1"/>
                          </a:solidFill>
                          <a:effectLst/>
                          <a:latin typeface="+mn-lt"/>
                        </a:rPr>
                        <a:t>Business Case</a:t>
                      </a:r>
                      <a:r>
                        <a:rPr lang="en-US" sz="1800" dirty="0" smtClean="0">
                          <a:solidFill>
                            <a:schemeClr val="tx1"/>
                          </a:solidFill>
                          <a:effectLst/>
                          <a:latin typeface="+mn-lt"/>
                        </a:rPr>
                        <a:t>)</a:t>
                      </a: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540385" algn="l"/>
                        </a:tabLst>
                      </a:pPr>
                      <a:r>
                        <a:rPr lang="en-US" sz="1800" dirty="0">
                          <a:solidFill>
                            <a:schemeClr val="tx1"/>
                          </a:solidFill>
                          <a:effectLst/>
                          <a:latin typeface="+mn-lt"/>
                        </a:rPr>
                        <a:t>1. structured </a:t>
                      </a:r>
                      <a:r>
                        <a:rPr lang="en-US" sz="1800" dirty="0" smtClean="0">
                          <a:solidFill>
                            <a:schemeClr val="tx1"/>
                          </a:solidFill>
                          <a:effectLst/>
                          <a:latin typeface="+mn-lt"/>
                        </a:rPr>
                        <a:t>interview</a:t>
                      </a:r>
                      <a:endParaRPr lang="ja-JP" sz="1800" dirty="0">
                        <a:solidFill>
                          <a:schemeClr val="tx1"/>
                        </a:solidFill>
                        <a:effectLst/>
                        <a:latin typeface="+mn-lt"/>
                      </a:endParaRPr>
                    </a:p>
                    <a:p>
                      <a:pPr>
                        <a:lnSpc>
                          <a:spcPct val="107000"/>
                        </a:lnSpc>
                        <a:spcAft>
                          <a:spcPts val="0"/>
                        </a:spcAft>
                        <a:tabLst>
                          <a:tab pos="540385" algn="l"/>
                          <a:tab pos="5490845" algn="l"/>
                        </a:tabLst>
                      </a:pPr>
                      <a:r>
                        <a:rPr lang="en-US" sz="1800" dirty="0">
                          <a:solidFill>
                            <a:schemeClr val="tx1"/>
                          </a:solidFill>
                          <a:effectLst/>
                          <a:latin typeface="+mn-lt"/>
                        </a:rPr>
                        <a:t>2. paper  base test</a:t>
                      </a:r>
                      <a:r>
                        <a:rPr lang="th-TH" sz="1800" dirty="0">
                          <a:solidFill>
                            <a:schemeClr val="tx1"/>
                          </a:solidFill>
                          <a:effectLst/>
                          <a:latin typeface="+mn-lt"/>
                        </a:rPr>
                        <a:t/>
                      </a:r>
                      <a:br>
                        <a:rPr lang="th-TH" sz="1800" dirty="0">
                          <a:solidFill>
                            <a:schemeClr val="tx1"/>
                          </a:solidFill>
                          <a:effectLst/>
                          <a:latin typeface="+mn-lt"/>
                        </a:rPr>
                      </a:b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8285">
                <a:tc>
                  <a:txBody>
                    <a:bodyPr/>
                    <a:lstStyle/>
                    <a:p>
                      <a:pPr>
                        <a:lnSpc>
                          <a:spcPct val="107000"/>
                        </a:lnSpc>
                        <a:spcAft>
                          <a:spcPts val="0"/>
                        </a:spcAft>
                        <a:tabLst>
                          <a:tab pos="540385" algn="l"/>
                          <a:tab pos="5490845" algn="l"/>
                        </a:tabLst>
                      </a:pPr>
                      <a:r>
                        <a:rPr lang="en-US" sz="1800" dirty="0">
                          <a:solidFill>
                            <a:schemeClr val="tx1"/>
                          </a:solidFill>
                          <a:effectLst/>
                          <a:latin typeface="+mn-lt"/>
                        </a:rPr>
                        <a:t>60101.03  </a:t>
                      </a:r>
                      <a:endParaRPr lang="en-US" sz="1800" dirty="0" smtClean="0">
                        <a:solidFill>
                          <a:schemeClr val="tx1"/>
                        </a:solidFill>
                        <a:effectLst/>
                        <a:latin typeface="+mn-lt"/>
                      </a:endParaRPr>
                    </a:p>
                    <a:p>
                      <a:pPr>
                        <a:lnSpc>
                          <a:spcPct val="107000"/>
                        </a:lnSpc>
                        <a:spcAft>
                          <a:spcPts val="0"/>
                        </a:spcAft>
                        <a:tabLst>
                          <a:tab pos="540385" algn="l"/>
                          <a:tab pos="5490845" algn="l"/>
                        </a:tabLst>
                      </a:pPr>
                      <a:r>
                        <a:rPr lang="en-US" sz="1800" dirty="0" smtClean="0">
                          <a:solidFill>
                            <a:schemeClr val="tx1"/>
                          </a:solidFill>
                          <a:effectLst/>
                          <a:latin typeface="+mn-lt"/>
                        </a:rPr>
                        <a:t>Create </a:t>
                      </a:r>
                      <a:r>
                        <a:rPr lang="en-US" sz="1800" dirty="0">
                          <a:solidFill>
                            <a:schemeClr val="tx1"/>
                          </a:solidFill>
                          <a:effectLst/>
                          <a:latin typeface="+mn-lt"/>
                        </a:rPr>
                        <a:t>Project </a:t>
                      </a:r>
                      <a:r>
                        <a:rPr lang="en-US" sz="1800" dirty="0" smtClean="0">
                          <a:solidFill>
                            <a:schemeClr val="tx1"/>
                          </a:solidFill>
                          <a:effectLst/>
                          <a:latin typeface="+mn-lt"/>
                        </a:rPr>
                        <a:t>Charter</a:t>
                      </a: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tabLst>
                          <a:tab pos="540385" algn="l"/>
                          <a:tab pos="5490845" algn="l"/>
                        </a:tabLst>
                      </a:pPr>
                      <a:r>
                        <a:rPr lang="en-US" sz="1800" dirty="0">
                          <a:solidFill>
                            <a:schemeClr val="tx1"/>
                          </a:solidFill>
                          <a:effectLst/>
                          <a:latin typeface="+mn-lt"/>
                        </a:rPr>
                        <a:t>Create Project Charter details </a:t>
                      </a:r>
                      <a:r>
                        <a:rPr lang="en-US" sz="1800" dirty="0" smtClean="0">
                          <a:solidFill>
                            <a:schemeClr val="tx1"/>
                          </a:solidFill>
                          <a:effectLst/>
                          <a:latin typeface="+mn-lt"/>
                        </a:rPr>
                        <a:t>covered</a:t>
                      </a:r>
                      <a:endParaRPr lang="ja-JP" sz="1800" dirty="0">
                        <a:solidFill>
                          <a:schemeClr val="tx1"/>
                        </a:solidFill>
                        <a:effectLst/>
                        <a:latin typeface="+mn-lt"/>
                        <a:ea typeface="ＭＳ 明朝"/>
                        <a:cs typeface="Cordi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540385" algn="l"/>
                        </a:tabLst>
                      </a:pPr>
                      <a:r>
                        <a:rPr lang="en-US" sz="1800" dirty="0">
                          <a:solidFill>
                            <a:schemeClr val="tx1"/>
                          </a:solidFill>
                          <a:effectLst/>
                          <a:latin typeface="+mn-lt"/>
                        </a:rPr>
                        <a:t>1. structured interview</a:t>
                      </a:r>
                      <a:r>
                        <a:rPr lang="th-TH" sz="1800" dirty="0">
                          <a:solidFill>
                            <a:schemeClr val="tx1"/>
                          </a:solidFill>
                          <a:effectLst/>
                          <a:latin typeface="+mn-lt"/>
                        </a:rPr>
                        <a:t/>
                      </a:r>
                      <a:br>
                        <a:rPr lang="th-TH" sz="1800" dirty="0">
                          <a:solidFill>
                            <a:schemeClr val="tx1"/>
                          </a:solidFill>
                          <a:effectLst/>
                          <a:latin typeface="+mn-lt"/>
                        </a:rPr>
                      </a:br>
                      <a:r>
                        <a:rPr lang="en-US" sz="1800" dirty="0" smtClean="0">
                          <a:solidFill>
                            <a:schemeClr val="tx1"/>
                          </a:solidFill>
                          <a:effectLst/>
                          <a:latin typeface="+mn-lt"/>
                        </a:rPr>
                        <a:t>2</a:t>
                      </a:r>
                      <a:r>
                        <a:rPr lang="en-US" sz="1800" dirty="0">
                          <a:solidFill>
                            <a:schemeClr val="tx1"/>
                          </a:solidFill>
                          <a:effectLst/>
                          <a:latin typeface="+mn-lt"/>
                        </a:rPr>
                        <a:t>. paper  base </a:t>
                      </a:r>
                      <a:r>
                        <a:rPr lang="en-US" sz="1800" dirty="0" smtClean="0">
                          <a:solidFill>
                            <a:schemeClr val="tx1"/>
                          </a:solidFill>
                          <a:effectLst/>
                          <a:latin typeface="+mn-lt"/>
                        </a:rPr>
                        <a:t>test</a:t>
                      </a:r>
                      <a:endParaRPr lang="ja-JP" sz="1800" dirty="0">
                        <a:solidFill>
                          <a:schemeClr val="tx1"/>
                        </a:solidFill>
                        <a:effectLst/>
                        <a:latin typeface="+mn-lt"/>
                        <a:ea typeface="Times New Roman"/>
                        <a:cs typeface="Angsana New"/>
                      </a:endParaRPr>
                    </a:p>
                  </a:txBody>
                  <a:tcPr marL="60669" marR="606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7436" name="正方形/長方形 6"/>
          <p:cNvSpPr>
            <a:spLocks noChangeArrowheads="1"/>
          </p:cNvSpPr>
          <p:nvPr/>
        </p:nvSpPr>
        <p:spPr bwMode="auto">
          <a:xfrm>
            <a:off x="323850" y="5878513"/>
            <a:ext cx="74168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a:t>12. Pre-requisite Skill &amp; Knowledge</a:t>
            </a:r>
            <a:endParaRPr lang="ja-JP" altLang="ja-JP" sz="1800"/>
          </a:p>
          <a:p>
            <a:pPr eaLnBrk="1" hangingPunct="1">
              <a:spcBef>
                <a:spcPct val="0"/>
              </a:spcBef>
              <a:buClrTx/>
              <a:buFontTx/>
              <a:buNone/>
            </a:pPr>
            <a:r>
              <a:rPr lang="en-US" altLang="ja-JP" sz="1800"/>
              <a:t>	None</a:t>
            </a:r>
          </a:p>
        </p:txBody>
      </p:sp>
      <p:sp>
        <p:nvSpPr>
          <p:cNvPr id="2" name="正方形/長方形 1"/>
          <p:cNvSpPr/>
          <p:nvPr/>
        </p:nvSpPr>
        <p:spPr>
          <a:xfrm>
            <a:off x="2906713" y="4895850"/>
            <a:ext cx="2482850" cy="792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450754886"/>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585788" y="241300"/>
            <a:ext cx="7127875" cy="993775"/>
          </a:xfrm>
        </p:spPr>
        <p:txBody>
          <a:bodyPr/>
          <a:lstStyle/>
          <a:p>
            <a:r>
              <a:rPr lang="en-US" altLang="ja-JP" sz="2800" smtClean="0"/>
              <a:t>TPQI Unit of Competence(60101)-3</a:t>
            </a:r>
            <a:endParaRPr lang="ja-JP" altLang="en-US" sz="2800" smtClean="0"/>
          </a:p>
        </p:txBody>
      </p:sp>
      <p:sp>
        <p:nvSpPr>
          <p:cNvPr id="18435"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1843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3569E38B-8304-490D-8E43-1CB9D0F38D4A}" type="slidenum">
              <a:rPr lang="en-US" altLang="ja-JP" sz="1200" smtClean="0"/>
              <a:pPr eaLnBrk="1" hangingPunct="1">
                <a:spcBef>
                  <a:spcPct val="0"/>
                </a:spcBef>
                <a:buClrTx/>
                <a:buFontTx/>
                <a:buNone/>
              </a:pPr>
              <a:t>32</a:t>
            </a:fld>
            <a:endParaRPr lang="en-US" altLang="ja-JP" sz="1200" smtClean="0"/>
          </a:p>
        </p:txBody>
      </p:sp>
      <p:sp>
        <p:nvSpPr>
          <p:cNvPr id="18437" name="正方形/長方形 4"/>
          <p:cNvSpPr>
            <a:spLocks noChangeArrowheads="1"/>
          </p:cNvSpPr>
          <p:nvPr/>
        </p:nvSpPr>
        <p:spPr bwMode="auto">
          <a:xfrm>
            <a:off x="611188" y="1268413"/>
            <a:ext cx="7416800" cy="535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th-TH" altLang="ja-JP" sz="1800" b="1"/>
              <a:t>13. </a:t>
            </a:r>
            <a:r>
              <a:rPr lang="en-US" altLang="ja-JP" sz="1800" b="1"/>
              <a:t>Required Skills and Knowledge</a:t>
            </a:r>
            <a:endParaRPr lang="ja-JP" altLang="ja-JP" sz="1800"/>
          </a:p>
          <a:p>
            <a:pPr eaLnBrk="1" hangingPunct="1">
              <a:spcBef>
                <a:spcPct val="0"/>
              </a:spcBef>
              <a:buClrTx/>
              <a:buFontTx/>
              <a:buNone/>
            </a:pPr>
            <a:r>
              <a:rPr lang="en-US" altLang="ja-JP" sz="1800" b="1"/>
              <a:t>	</a:t>
            </a:r>
            <a:r>
              <a:rPr lang="en-US" altLang="ja-JP" sz="1800"/>
              <a:t>Must Have Skill</a:t>
            </a:r>
            <a:r>
              <a:rPr lang="th-TH" altLang="ja-JP" sz="1800"/>
              <a:t> </a:t>
            </a:r>
            <a:endParaRPr lang="ja-JP" altLang="ja-JP" sz="1800"/>
          </a:p>
          <a:p>
            <a:pPr eaLnBrk="1" hangingPunct="1">
              <a:spcBef>
                <a:spcPct val="0"/>
              </a:spcBef>
              <a:buClrTx/>
              <a:buFontTx/>
              <a:buNone/>
            </a:pPr>
            <a:r>
              <a:rPr lang="en-US" altLang="ja-JP" sz="1800"/>
              <a:t>	Must Have Knowledge</a:t>
            </a:r>
          </a:p>
          <a:p>
            <a:pPr eaLnBrk="1" hangingPunct="1">
              <a:spcBef>
                <a:spcPct val="0"/>
              </a:spcBef>
              <a:buClrTx/>
              <a:buFontTx/>
              <a:buNone/>
            </a:pPr>
            <a:r>
              <a:rPr lang="th-TH" altLang="ja-JP" sz="1800" b="1"/>
              <a:t>14. </a:t>
            </a:r>
            <a:r>
              <a:rPr lang="en-US" altLang="ja-JP" sz="1800" b="1"/>
              <a:t>Evidence Guide </a:t>
            </a:r>
            <a:endParaRPr lang="ja-JP" altLang="ja-JP" sz="1800"/>
          </a:p>
          <a:p>
            <a:pPr eaLnBrk="1" hangingPunct="1">
              <a:spcBef>
                <a:spcPct val="0"/>
              </a:spcBef>
              <a:buClrTx/>
              <a:buFontTx/>
              <a:buNone/>
            </a:pPr>
            <a:r>
              <a:rPr lang="en-US" altLang="ja-JP" sz="1800"/>
              <a:t>	Performance Criteria</a:t>
            </a:r>
          </a:p>
          <a:p>
            <a:pPr eaLnBrk="1" hangingPunct="1">
              <a:spcBef>
                <a:spcPct val="0"/>
              </a:spcBef>
              <a:buClrTx/>
              <a:buFontTx/>
              <a:buNone/>
            </a:pPr>
            <a:r>
              <a:rPr lang="en-US" altLang="ja-JP" sz="1800"/>
              <a:t>	Required Skills and Knowledge</a:t>
            </a:r>
            <a:endParaRPr lang="ja-JP" altLang="ja-JP" sz="1800"/>
          </a:p>
          <a:p>
            <a:pPr eaLnBrk="1" hangingPunct="1">
              <a:spcBef>
                <a:spcPct val="0"/>
              </a:spcBef>
              <a:buClrTx/>
              <a:buFontTx/>
              <a:buNone/>
            </a:pPr>
            <a:r>
              <a:rPr lang="en-US" altLang="ja-JP" sz="1800" b="1"/>
              <a:t>	</a:t>
            </a:r>
            <a:r>
              <a:rPr lang="en-US" altLang="ja-JP" sz="1800"/>
              <a:t>Performance Evidence</a:t>
            </a:r>
            <a:endParaRPr lang="ja-JP" altLang="ja-JP" sz="1800"/>
          </a:p>
          <a:p>
            <a:pPr eaLnBrk="1" hangingPunct="1">
              <a:spcBef>
                <a:spcPct val="0"/>
              </a:spcBef>
              <a:buClrTx/>
              <a:buFontTx/>
              <a:buNone/>
            </a:pPr>
            <a:r>
              <a:rPr lang="en-US" altLang="ja-JP" sz="1800"/>
              <a:t>	Knowledge Evidence</a:t>
            </a:r>
            <a:endParaRPr lang="ja-JP" altLang="ja-JP" sz="1800"/>
          </a:p>
          <a:p>
            <a:pPr eaLnBrk="1" hangingPunct="1">
              <a:spcBef>
                <a:spcPct val="0"/>
              </a:spcBef>
              <a:buClrTx/>
              <a:buFontTx/>
              <a:buNone/>
            </a:pPr>
            <a:r>
              <a:rPr lang="en-US" altLang="ja-JP" sz="1800"/>
              <a:t> </a:t>
            </a:r>
            <a:endParaRPr lang="ja-JP" altLang="ja-JP" sz="1800"/>
          </a:p>
          <a:p>
            <a:pPr eaLnBrk="1" hangingPunct="1">
              <a:spcBef>
                <a:spcPct val="0"/>
              </a:spcBef>
              <a:buClrTx/>
              <a:buFontTx/>
              <a:buNone/>
            </a:pPr>
            <a:r>
              <a:rPr lang="th-TH" altLang="ja-JP" sz="1800" b="1"/>
              <a:t>15. </a:t>
            </a:r>
            <a:r>
              <a:rPr lang="en-US" altLang="ja-JP" sz="1800" b="1"/>
              <a:t>Range Statement</a:t>
            </a:r>
            <a:endParaRPr lang="ja-JP" altLang="ja-JP" sz="1800"/>
          </a:p>
          <a:p>
            <a:pPr eaLnBrk="1" hangingPunct="1">
              <a:spcBef>
                <a:spcPct val="0"/>
              </a:spcBef>
              <a:buClrTx/>
              <a:buFontTx/>
              <a:buNone/>
            </a:pPr>
            <a:r>
              <a:rPr lang="en-US" altLang="ja-JP" sz="1800"/>
              <a:t>	PMI </a:t>
            </a:r>
            <a:r>
              <a:rPr lang="th-TH" altLang="ja-JP" sz="1800"/>
              <a:t>หรือ </a:t>
            </a:r>
            <a:r>
              <a:rPr lang="en-US" altLang="ja-JP" sz="1800"/>
              <a:t>ISO </a:t>
            </a:r>
            <a:r>
              <a:rPr lang="th-TH" altLang="ja-JP" sz="1800"/>
              <a:t>21500</a:t>
            </a:r>
            <a:endParaRPr lang="ja-JP" altLang="ja-JP" sz="1800"/>
          </a:p>
          <a:p>
            <a:pPr eaLnBrk="1" hangingPunct="1">
              <a:spcBef>
                <a:spcPct val="0"/>
              </a:spcBef>
              <a:buClrTx/>
              <a:buFontTx/>
              <a:buNone/>
            </a:pPr>
            <a:r>
              <a:rPr lang="en-US" altLang="ja-JP" sz="1800"/>
              <a:t> </a:t>
            </a:r>
            <a:endParaRPr lang="ja-JP" altLang="ja-JP" sz="1800"/>
          </a:p>
          <a:p>
            <a:pPr eaLnBrk="1" hangingPunct="1">
              <a:spcBef>
                <a:spcPct val="0"/>
              </a:spcBef>
              <a:buClrTx/>
              <a:buFontTx/>
              <a:buNone/>
            </a:pPr>
            <a:r>
              <a:rPr lang="th-TH" altLang="ja-JP" sz="1800" b="1"/>
              <a:t>16. หน่วยสมรรถนะร่วม</a:t>
            </a:r>
            <a:r>
              <a:rPr lang="th-TH" altLang="ja-JP" sz="1800"/>
              <a:t> </a:t>
            </a:r>
            <a:r>
              <a:rPr lang="en-US" altLang="ja-JP" sz="1800"/>
              <a:t>(If any)</a:t>
            </a:r>
            <a:endParaRPr lang="ja-JP" altLang="ja-JP" sz="1800"/>
          </a:p>
          <a:p>
            <a:pPr eaLnBrk="1" hangingPunct="1">
              <a:spcBef>
                <a:spcPct val="0"/>
              </a:spcBef>
              <a:buClrTx/>
              <a:buFontTx/>
              <a:buNone/>
            </a:pPr>
            <a:r>
              <a:rPr lang="en-US" altLang="ja-JP" sz="1800"/>
              <a:t>	None</a:t>
            </a:r>
            <a:endParaRPr lang="ja-JP" altLang="ja-JP" sz="1800"/>
          </a:p>
          <a:p>
            <a:pPr eaLnBrk="1" hangingPunct="1">
              <a:spcBef>
                <a:spcPct val="0"/>
              </a:spcBef>
              <a:buClrTx/>
              <a:buFontTx/>
              <a:buNone/>
            </a:pPr>
            <a:r>
              <a:rPr lang="th-TH" altLang="ja-JP" sz="1800" b="1"/>
              <a:t>17. อุตสาหกรรมร่วม</a:t>
            </a:r>
            <a:r>
              <a:rPr lang="en-US" altLang="ja-JP" sz="1800" b="1"/>
              <a:t>/</a:t>
            </a:r>
            <a:r>
              <a:rPr lang="th-TH" altLang="ja-JP" sz="1800" b="1"/>
              <a:t>กลุ่มอาชีพร่วม </a:t>
            </a:r>
            <a:r>
              <a:rPr lang="en-US" altLang="ja-JP" sz="1800"/>
              <a:t>(If any)</a:t>
            </a:r>
            <a:endParaRPr lang="ja-JP" altLang="ja-JP" sz="1800"/>
          </a:p>
          <a:p>
            <a:pPr eaLnBrk="1" hangingPunct="1">
              <a:spcBef>
                <a:spcPct val="0"/>
              </a:spcBef>
              <a:buClrTx/>
              <a:buFontTx/>
              <a:buNone/>
            </a:pPr>
            <a:r>
              <a:rPr lang="en-US" altLang="ja-JP" sz="1800"/>
              <a:t>	None</a:t>
            </a:r>
          </a:p>
          <a:p>
            <a:pPr eaLnBrk="1" hangingPunct="1">
              <a:spcBef>
                <a:spcPct val="0"/>
              </a:spcBef>
              <a:buClrTx/>
              <a:buFontTx/>
              <a:buNone/>
            </a:pPr>
            <a:r>
              <a:rPr lang="en-US" altLang="ja-JP" sz="1800" b="1"/>
              <a:t>18. Assessment Description and Procedure</a:t>
            </a:r>
            <a:endParaRPr lang="ja-JP" altLang="ja-JP" sz="1800"/>
          </a:p>
          <a:p>
            <a:pPr eaLnBrk="1" hangingPunct="1">
              <a:spcBef>
                <a:spcPct val="0"/>
              </a:spcBef>
              <a:buClrTx/>
              <a:buFontTx/>
              <a:buNone/>
            </a:pPr>
            <a:r>
              <a:rPr lang="en-US" altLang="ja-JP" sz="1800"/>
              <a:t>	None</a:t>
            </a:r>
            <a:endParaRPr lang="ja-JP" altLang="ja-JP" sz="1800"/>
          </a:p>
          <a:p>
            <a:pPr eaLnBrk="1" hangingPunct="1">
              <a:spcBef>
                <a:spcPct val="0"/>
              </a:spcBef>
              <a:buClrTx/>
              <a:buFontTx/>
              <a:buNone/>
            </a:pPr>
            <a:endParaRPr lang="ja-JP" altLang="ja-JP" sz="1800"/>
          </a:p>
        </p:txBody>
      </p:sp>
    </p:spTree>
    <p:extLst>
      <p:ext uri="{BB962C8B-B14F-4D97-AF65-F5344CB8AC3E}">
        <p14:creationId xmlns:p14="http://schemas.microsoft.com/office/powerpoint/2010/main" val="1803004680"/>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598488" y="7938"/>
            <a:ext cx="7127875" cy="993775"/>
          </a:xfrm>
        </p:spPr>
        <p:txBody>
          <a:bodyPr/>
          <a:lstStyle/>
          <a:p>
            <a:r>
              <a:rPr lang="en-US" altLang="ja-JP" sz="2800" smtClean="0"/>
              <a:t>TPQI Unit of Competence(60101)-4</a:t>
            </a:r>
            <a:endParaRPr lang="ja-JP" altLang="en-US" smtClean="0"/>
          </a:p>
        </p:txBody>
      </p:sp>
      <p:sp>
        <p:nvSpPr>
          <p:cNvPr id="19459"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19460"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F87253E1-3466-469C-93DF-31EAFA97AC56}" type="slidenum">
              <a:rPr lang="en-US" altLang="ja-JP" sz="1200" smtClean="0"/>
              <a:pPr eaLnBrk="1" hangingPunct="1">
                <a:spcBef>
                  <a:spcPct val="0"/>
                </a:spcBef>
                <a:buClrTx/>
                <a:buFontTx/>
                <a:buNone/>
              </a:pPr>
              <a:t>33</a:t>
            </a:fld>
            <a:endParaRPr lang="en-US" altLang="ja-JP" sz="1200" smtClean="0"/>
          </a:p>
        </p:txBody>
      </p:sp>
      <p:sp>
        <p:nvSpPr>
          <p:cNvPr id="19461" name="正方形/長方形 4"/>
          <p:cNvSpPr>
            <a:spLocks noChangeArrowheads="1"/>
          </p:cNvSpPr>
          <p:nvPr/>
        </p:nvSpPr>
        <p:spPr bwMode="auto">
          <a:xfrm>
            <a:off x="611188" y="1268413"/>
            <a:ext cx="7416800" cy="4802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th-TH" altLang="ja-JP" sz="1800" b="1"/>
              <a:t>14. </a:t>
            </a:r>
            <a:r>
              <a:rPr lang="en-US" altLang="ja-JP" sz="1800" b="1"/>
              <a:t>Evidence Guide </a:t>
            </a:r>
            <a:endParaRPr lang="ja-JP" altLang="ja-JP" sz="1800"/>
          </a:p>
          <a:p>
            <a:pPr eaLnBrk="1" hangingPunct="1">
              <a:spcBef>
                <a:spcPct val="0"/>
              </a:spcBef>
              <a:buClrTx/>
              <a:buFontTx/>
              <a:buNone/>
            </a:pPr>
            <a:r>
              <a:rPr lang="en-US" altLang="ja-JP" sz="1800"/>
              <a:t>Performance Criteria</a:t>
            </a:r>
          </a:p>
          <a:p>
            <a:pPr eaLnBrk="1" hangingPunct="1">
              <a:spcBef>
                <a:spcPct val="0"/>
              </a:spcBef>
              <a:buClrTx/>
              <a:buFontTx/>
              <a:buNone/>
            </a:pPr>
            <a:r>
              <a:rPr lang="en-US" altLang="ja-JP" sz="1800"/>
              <a:t>Required Skills and Knowledge</a:t>
            </a:r>
            <a:endParaRPr lang="ja-JP" altLang="ja-JP" sz="1800"/>
          </a:p>
          <a:p>
            <a:pPr eaLnBrk="1" hangingPunct="1">
              <a:spcBef>
                <a:spcPct val="0"/>
              </a:spcBef>
              <a:buClrTx/>
              <a:buFontTx/>
              <a:buNone/>
            </a:pPr>
            <a:r>
              <a:rPr lang="en-US" altLang="ja-JP" sz="1800" b="1"/>
              <a:t>Performance Evidence</a:t>
            </a:r>
            <a:endParaRPr lang="ja-JP" altLang="ja-JP" sz="1800"/>
          </a:p>
          <a:p>
            <a:pPr eaLnBrk="1" hangingPunct="1">
              <a:spcBef>
                <a:spcPct val="0"/>
              </a:spcBef>
              <a:buClrTx/>
              <a:buFontTx/>
              <a:buNone/>
            </a:pPr>
            <a:r>
              <a:rPr lang="en-US" altLang="ja-JP" sz="1800" b="1"/>
              <a:t>Knowledge Evidence</a:t>
            </a:r>
            <a:endParaRPr lang="ja-JP" altLang="ja-JP" sz="1800"/>
          </a:p>
          <a:p>
            <a:pPr eaLnBrk="1" hangingPunct="1">
              <a:spcBef>
                <a:spcPct val="0"/>
              </a:spcBef>
              <a:buClrTx/>
              <a:buFontTx/>
              <a:buNone/>
            </a:pPr>
            <a:r>
              <a:rPr lang="en-US" altLang="ja-JP" sz="1800"/>
              <a:t> </a:t>
            </a:r>
            <a:endParaRPr lang="ja-JP" altLang="ja-JP" sz="1800"/>
          </a:p>
          <a:p>
            <a:pPr eaLnBrk="1" hangingPunct="1">
              <a:spcBef>
                <a:spcPct val="0"/>
              </a:spcBef>
              <a:buClrTx/>
              <a:buFontTx/>
              <a:buNone/>
            </a:pPr>
            <a:r>
              <a:rPr lang="th-TH" altLang="ja-JP" sz="1800" b="1"/>
              <a:t>15. </a:t>
            </a:r>
            <a:r>
              <a:rPr lang="en-US" altLang="ja-JP" sz="1800" b="1"/>
              <a:t>Range Statement</a:t>
            </a:r>
            <a:endParaRPr lang="ja-JP" altLang="ja-JP" sz="1800"/>
          </a:p>
          <a:p>
            <a:pPr eaLnBrk="1" hangingPunct="1">
              <a:spcBef>
                <a:spcPct val="0"/>
              </a:spcBef>
              <a:buClrTx/>
              <a:buFontTx/>
              <a:buNone/>
            </a:pPr>
            <a:r>
              <a:rPr lang="en-US" altLang="ja-JP" sz="1800"/>
              <a:t>PMI </a:t>
            </a:r>
            <a:r>
              <a:rPr lang="th-TH" altLang="ja-JP" sz="1800"/>
              <a:t>หรือ </a:t>
            </a:r>
            <a:r>
              <a:rPr lang="en-US" altLang="ja-JP" sz="1800"/>
              <a:t>ISO </a:t>
            </a:r>
            <a:r>
              <a:rPr lang="th-TH" altLang="ja-JP" sz="1800"/>
              <a:t>21500</a:t>
            </a:r>
            <a:endParaRPr lang="ja-JP" altLang="ja-JP" sz="1800"/>
          </a:p>
          <a:p>
            <a:pPr eaLnBrk="1" hangingPunct="1">
              <a:spcBef>
                <a:spcPct val="0"/>
              </a:spcBef>
              <a:buClrTx/>
              <a:buFontTx/>
              <a:buNone/>
            </a:pPr>
            <a:r>
              <a:rPr lang="en-US" altLang="ja-JP" sz="1800"/>
              <a:t> </a:t>
            </a:r>
            <a:endParaRPr lang="ja-JP" altLang="ja-JP" sz="1800"/>
          </a:p>
          <a:p>
            <a:pPr eaLnBrk="1" hangingPunct="1">
              <a:spcBef>
                <a:spcPct val="0"/>
              </a:spcBef>
              <a:buClrTx/>
              <a:buFontTx/>
              <a:buNone/>
            </a:pPr>
            <a:r>
              <a:rPr lang="th-TH" altLang="ja-JP" sz="1800" b="1"/>
              <a:t>16. หน่วยสมรรถนะร่วม</a:t>
            </a:r>
            <a:r>
              <a:rPr lang="th-TH" altLang="ja-JP" sz="1800"/>
              <a:t> </a:t>
            </a:r>
            <a:r>
              <a:rPr lang="en-US" altLang="ja-JP" sz="1800"/>
              <a:t>(</a:t>
            </a:r>
            <a:r>
              <a:rPr lang="th-TH" altLang="ja-JP" sz="1800"/>
              <a:t>ถ้ามี</a:t>
            </a:r>
            <a:r>
              <a:rPr lang="en-US" altLang="ja-JP" sz="1800"/>
              <a:t>)</a:t>
            </a:r>
            <a:endParaRPr lang="ja-JP" altLang="ja-JP" sz="1800"/>
          </a:p>
          <a:p>
            <a:pPr eaLnBrk="1" hangingPunct="1">
              <a:spcBef>
                <a:spcPct val="0"/>
              </a:spcBef>
              <a:buClrTx/>
              <a:buFontTx/>
              <a:buNone/>
            </a:pPr>
            <a:r>
              <a:rPr lang="th-TH" altLang="ja-JP" sz="1800"/>
              <a:t>ไม่มี</a:t>
            </a:r>
            <a:endParaRPr lang="ja-JP" altLang="ja-JP" sz="1800"/>
          </a:p>
          <a:p>
            <a:pPr eaLnBrk="1" hangingPunct="1">
              <a:spcBef>
                <a:spcPct val="0"/>
              </a:spcBef>
              <a:buClrTx/>
              <a:buFontTx/>
              <a:buNone/>
            </a:pPr>
            <a:r>
              <a:rPr lang="th-TH" altLang="ja-JP" sz="1800" b="1"/>
              <a:t>17. อุตสาหกรรมร่วม</a:t>
            </a:r>
            <a:r>
              <a:rPr lang="en-US" altLang="ja-JP" sz="1800" b="1"/>
              <a:t>/</a:t>
            </a:r>
            <a:r>
              <a:rPr lang="th-TH" altLang="ja-JP" sz="1800" b="1"/>
              <a:t>กลุ่มอาชีพร่วม </a:t>
            </a:r>
            <a:r>
              <a:rPr lang="en-US" altLang="ja-JP" sz="1800"/>
              <a:t>(</a:t>
            </a:r>
            <a:r>
              <a:rPr lang="th-TH" altLang="ja-JP" sz="1800"/>
              <a:t>ถ้ามี</a:t>
            </a:r>
            <a:r>
              <a:rPr lang="en-US" altLang="ja-JP" sz="1800"/>
              <a:t>)</a:t>
            </a:r>
            <a:endParaRPr lang="ja-JP" altLang="ja-JP" sz="1800"/>
          </a:p>
          <a:p>
            <a:pPr eaLnBrk="1" hangingPunct="1">
              <a:spcBef>
                <a:spcPct val="0"/>
              </a:spcBef>
              <a:buClrTx/>
              <a:buFontTx/>
              <a:buNone/>
            </a:pPr>
            <a:r>
              <a:rPr lang="th-TH" altLang="ja-JP" sz="1800"/>
              <a:t>ไม่มี</a:t>
            </a:r>
            <a:endParaRPr lang="ja-JP" altLang="ja-JP" sz="1800"/>
          </a:p>
          <a:p>
            <a:pPr eaLnBrk="1" hangingPunct="1">
              <a:spcBef>
                <a:spcPct val="0"/>
              </a:spcBef>
              <a:buClrTx/>
              <a:buFontTx/>
              <a:buNone/>
            </a:pPr>
            <a:r>
              <a:rPr lang="en-US" altLang="ja-JP" sz="1800" b="1"/>
              <a:t>18. </a:t>
            </a:r>
            <a:r>
              <a:rPr lang="th-TH" altLang="ja-JP" sz="1800" b="1"/>
              <a:t>รายละเอียดกระบวนการและวิธีการประเมิน </a:t>
            </a:r>
            <a:r>
              <a:rPr lang="en-US" altLang="ja-JP" sz="1800" b="1"/>
              <a:t>(Assessment Description and Procedure)</a:t>
            </a:r>
            <a:endParaRPr lang="ja-JP" altLang="ja-JP" sz="1800"/>
          </a:p>
          <a:p>
            <a:pPr eaLnBrk="1" hangingPunct="1">
              <a:spcBef>
                <a:spcPct val="0"/>
              </a:spcBef>
              <a:buClrTx/>
              <a:buFontTx/>
              <a:buNone/>
            </a:pPr>
            <a:r>
              <a:rPr lang="th-TH" altLang="ja-JP" sz="1800"/>
              <a:t>ไม่มี </a:t>
            </a:r>
            <a:endParaRPr lang="ja-JP" altLang="ja-JP" sz="1800"/>
          </a:p>
          <a:p>
            <a:pPr eaLnBrk="1" hangingPunct="1">
              <a:spcBef>
                <a:spcPct val="0"/>
              </a:spcBef>
              <a:buClrTx/>
              <a:buFontTx/>
              <a:buNone/>
            </a:pPr>
            <a:endParaRPr lang="ja-JP" altLang="en-US" sz="1800"/>
          </a:p>
        </p:txBody>
      </p:sp>
    </p:spTree>
    <p:extLst>
      <p:ext uri="{BB962C8B-B14F-4D97-AF65-F5344CB8AC3E}">
        <p14:creationId xmlns:p14="http://schemas.microsoft.com/office/powerpoint/2010/main" val="2693438710"/>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439011" y="965454"/>
            <a:ext cx="8352928" cy="496855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dirty="0">
              <a:solidFill>
                <a:prstClr val="black"/>
              </a:solidFill>
            </a:endParaRPr>
          </a:p>
        </p:txBody>
      </p:sp>
      <p:sp>
        <p:nvSpPr>
          <p:cNvPr id="40" name="円/楕円 39"/>
          <p:cNvSpPr/>
          <p:nvPr/>
        </p:nvSpPr>
        <p:spPr>
          <a:xfrm>
            <a:off x="2239210" y="1444842"/>
            <a:ext cx="5645157" cy="4288414"/>
          </a:xfrm>
          <a:custGeom>
            <a:avLst/>
            <a:gdLst/>
            <a:ahLst/>
            <a:cxnLst/>
            <a:rect l="l" t="t" r="r" b="b"/>
            <a:pathLst>
              <a:path w="5607346" h="4145289">
                <a:moveTo>
                  <a:pt x="4191931" y="62"/>
                </a:moveTo>
                <a:cubicBezTo>
                  <a:pt x="4554967" y="3111"/>
                  <a:pt x="4891633" y="118050"/>
                  <a:pt x="5151923" y="354281"/>
                </a:cubicBezTo>
                <a:cubicBezTo>
                  <a:pt x="5846030" y="984229"/>
                  <a:pt x="5734174" y="2238142"/>
                  <a:pt x="4902088" y="3154974"/>
                </a:cubicBezTo>
                <a:cubicBezTo>
                  <a:pt x="4429998" y="3675145"/>
                  <a:pt x="3827496" y="3975054"/>
                  <a:pt x="3267707" y="4021494"/>
                </a:cubicBezTo>
                <a:cubicBezTo>
                  <a:pt x="2958302" y="4100800"/>
                  <a:pt x="2605882" y="4145289"/>
                  <a:pt x="2231990" y="4145289"/>
                </a:cubicBezTo>
                <a:cubicBezTo>
                  <a:pt x="999296" y="4145289"/>
                  <a:pt x="0" y="3661703"/>
                  <a:pt x="0" y="3065169"/>
                </a:cubicBezTo>
                <a:cubicBezTo>
                  <a:pt x="0" y="2547393"/>
                  <a:pt x="752848" y="2114710"/>
                  <a:pt x="1757770" y="2010029"/>
                </a:cubicBezTo>
                <a:cubicBezTo>
                  <a:pt x="1860956" y="1617636"/>
                  <a:pt x="2072935" y="1221441"/>
                  <a:pt x="2388507" y="873729"/>
                </a:cubicBezTo>
                <a:cubicBezTo>
                  <a:pt x="2908560" y="300710"/>
                  <a:pt x="3586871" y="-5019"/>
                  <a:pt x="4191931" y="62"/>
                </a:cubicBezTo>
                <a:close/>
              </a:path>
            </a:pathLst>
          </a:custGeom>
          <a:noFill/>
          <a:ln w="76200">
            <a:solidFill>
              <a:srgbClr val="7030A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 name="テキスト ボックス 3"/>
          <p:cNvSpPr txBox="1"/>
          <p:nvPr/>
        </p:nvSpPr>
        <p:spPr>
          <a:xfrm>
            <a:off x="657008" y="116632"/>
            <a:ext cx="6979796" cy="400110"/>
          </a:xfrm>
          <a:prstGeom prst="rect">
            <a:avLst/>
          </a:prstGeom>
          <a:noFill/>
        </p:spPr>
        <p:txBody>
          <a:bodyPr wrap="none" rtlCol="0">
            <a:spAutoFit/>
          </a:bodyPr>
          <a:lstStyle/>
          <a:p>
            <a:pPr fontAlgn="auto">
              <a:spcBef>
                <a:spcPts val="0"/>
              </a:spcBef>
              <a:spcAft>
                <a:spcPts val="0"/>
              </a:spcAft>
            </a:pPr>
            <a:r>
              <a:rPr lang="en-US" altLang="ja-JP" sz="2000" b="1"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TPQI</a:t>
            </a:r>
            <a:r>
              <a:rPr lang="ja-JP" altLang="en-US" sz="2000" b="1" dirty="0">
                <a:solidFill>
                  <a:prstClr val="black"/>
                </a:solidFill>
                <a:latin typeface="ＭＳ Ｐゴシック"/>
                <a:ea typeface="ＭＳ Ｐゴシック"/>
                <a:cs typeface="Arial Unicode MS" panose="020B0604020202020204" pitchFamily="50" charset="-128"/>
              </a:rPr>
              <a:t> </a:t>
            </a:r>
            <a:r>
              <a:rPr lang="en-US" altLang="ja-JP" sz="2000" b="1" dirty="0" smtClean="0">
                <a:solidFill>
                  <a:prstClr val="black"/>
                </a:solidFill>
                <a:latin typeface="ＭＳ Ｐゴシック"/>
                <a:ea typeface="ＭＳ Ｐゴシック"/>
                <a:cs typeface="Arial Unicode MS" panose="020B0604020202020204" pitchFamily="50" charset="-128"/>
              </a:rPr>
              <a:t>Skill Area : </a:t>
            </a:r>
            <a:r>
              <a:rPr lang="en-US" altLang="ja-JP" sz="2000" b="1"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Computer </a:t>
            </a:r>
            <a:r>
              <a:rPr lang="en-US" altLang="ja-JP" sz="2000" b="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and Computer System </a:t>
            </a:r>
            <a:r>
              <a:rPr lang="en-US" altLang="ja-JP" sz="2000" b="1"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Servicing</a:t>
            </a:r>
            <a:endParaRPr lang="ja-JP" altLang="en-US" sz="2000" b="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 name="テキスト ボックス 5"/>
          <p:cNvSpPr txBox="1"/>
          <p:nvPr/>
        </p:nvSpPr>
        <p:spPr>
          <a:xfrm>
            <a:off x="3735907" y="1037106"/>
            <a:ext cx="1129989" cy="400110"/>
          </a:xfrm>
          <a:prstGeom prst="rect">
            <a:avLst/>
          </a:prstGeom>
          <a:noFill/>
        </p:spPr>
        <p:txBody>
          <a:bodyPr wrap="none" rtlCol="0">
            <a:spAutoFit/>
          </a:bodyPr>
          <a:lstStyle/>
          <a:p>
            <a:pPr fontAlgn="auto">
              <a:spcBef>
                <a:spcPts val="0"/>
              </a:spcBef>
              <a:spcAft>
                <a:spcPts val="0"/>
              </a:spcAft>
            </a:pPr>
            <a:r>
              <a:rPr lang="en-US" altLang="ja-JP" sz="2000" b="1" dirty="0" smtClean="0">
                <a:solidFill>
                  <a:prstClr val="black"/>
                </a:solidFill>
                <a:latin typeface="Calibri"/>
                <a:ea typeface="ＭＳ Ｐゴシック"/>
              </a:rPr>
              <a:t>Level 1-2</a:t>
            </a:r>
            <a:endParaRPr lang="ja-JP" altLang="en-US" sz="2000" b="1" dirty="0">
              <a:solidFill>
                <a:prstClr val="black"/>
              </a:solidFill>
              <a:latin typeface="Calibri"/>
              <a:ea typeface="ＭＳ Ｐゴシック"/>
            </a:endParaRPr>
          </a:p>
        </p:txBody>
      </p:sp>
      <p:sp>
        <p:nvSpPr>
          <p:cNvPr id="7" name="円/楕円 6"/>
          <p:cNvSpPr/>
          <p:nvPr/>
        </p:nvSpPr>
        <p:spPr>
          <a:xfrm>
            <a:off x="1304140" y="1425978"/>
            <a:ext cx="2807279" cy="190493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8" name="円/楕円 7"/>
          <p:cNvSpPr/>
          <p:nvPr/>
        </p:nvSpPr>
        <p:spPr>
          <a:xfrm>
            <a:off x="4471459" y="1940835"/>
            <a:ext cx="2807279" cy="190493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9" name="円/楕円 8"/>
          <p:cNvSpPr/>
          <p:nvPr/>
        </p:nvSpPr>
        <p:spPr>
          <a:xfrm>
            <a:off x="2743267" y="3597019"/>
            <a:ext cx="2807279" cy="1904939"/>
          </a:xfrm>
          <a:prstGeom prst="ellipse">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0" name="テキスト ボックス 9"/>
          <p:cNvSpPr txBox="1"/>
          <p:nvPr/>
        </p:nvSpPr>
        <p:spPr>
          <a:xfrm>
            <a:off x="2384339" y="1397502"/>
            <a:ext cx="885179" cy="369332"/>
          </a:xfrm>
          <a:prstGeom prst="rect">
            <a:avLst/>
          </a:prstGeom>
          <a:noFill/>
        </p:spPr>
        <p:txBody>
          <a:bodyPr wrap="none" rtlCol="0">
            <a:spAutoFit/>
          </a:bodyPr>
          <a:lstStyle/>
          <a:p>
            <a:pPr algn="ctr" fontAlgn="auto">
              <a:spcBef>
                <a:spcPts val="0"/>
              </a:spcBef>
              <a:spcAft>
                <a:spcPts val="0"/>
              </a:spcAft>
            </a:pPr>
            <a:r>
              <a:rPr lang="en-US" altLang="ja-JP" dirty="0" err="1"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UoC</a:t>
            </a:r>
            <a:r>
              <a:rPr lang="en-US" altLang="ja-JP" dirty="0"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600" dirty="0"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600" baseline="30000" dirty="0"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1</a:t>
            </a:r>
            <a:endParaRPr lang="ja-JP" altLang="en-US" sz="1600" baseline="30000" dirty="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1" name="テキスト ボックス 10"/>
          <p:cNvSpPr txBox="1"/>
          <p:nvPr/>
        </p:nvSpPr>
        <p:spPr>
          <a:xfrm>
            <a:off x="5656116" y="1929551"/>
            <a:ext cx="710452" cy="369332"/>
          </a:xfrm>
          <a:prstGeom prst="rect">
            <a:avLst/>
          </a:prstGeom>
          <a:noFill/>
        </p:spPr>
        <p:txBody>
          <a:bodyPr wrap="none" rtlCol="0">
            <a:spAutoFit/>
          </a:bodyPr>
          <a:lstStyle/>
          <a:p>
            <a:pPr algn="ctr" fontAlgn="auto">
              <a:spcBef>
                <a:spcPts val="0"/>
              </a:spcBef>
              <a:spcAft>
                <a:spcPts val="0"/>
              </a:spcAft>
            </a:pPr>
            <a:r>
              <a:rPr lang="en-US" altLang="ja-JP" dirty="0" err="1"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UoC</a:t>
            </a:r>
            <a:r>
              <a:rPr lang="en-US" altLang="ja-JP" dirty="0"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ja-JP" altLang="en-US" baseline="30000" dirty="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2" name="テキスト ボックス 11"/>
          <p:cNvSpPr txBox="1"/>
          <p:nvPr/>
        </p:nvSpPr>
        <p:spPr>
          <a:xfrm>
            <a:off x="3878534" y="3565380"/>
            <a:ext cx="710452" cy="369332"/>
          </a:xfrm>
          <a:prstGeom prst="rect">
            <a:avLst/>
          </a:prstGeom>
          <a:noFill/>
        </p:spPr>
        <p:txBody>
          <a:bodyPr wrap="none" rtlCol="0">
            <a:spAutoFit/>
          </a:bodyPr>
          <a:lstStyle/>
          <a:p>
            <a:pPr algn="ctr" fontAlgn="auto">
              <a:spcBef>
                <a:spcPts val="0"/>
              </a:spcBef>
              <a:spcAft>
                <a:spcPts val="0"/>
              </a:spcAft>
            </a:pPr>
            <a:r>
              <a:rPr lang="en-US" altLang="ja-JP" dirty="0" err="1"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UoC</a:t>
            </a:r>
            <a:r>
              <a:rPr lang="en-US" altLang="ja-JP" dirty="0"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ja-JP" altLang="en-US" baseline="30000" dirty="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3" name="円/楕円 22"/>
          <p:cNvSpPr/>
          <p:nvPr/>
        </p:nvSpPr>
        <p:spPr>
          <a:xfrm>
            <a:off x="2095195" y="1753032"/>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4" name="テキスト ボックス 13"/>
          <p:cNvSpPr txBox="1"/>
          <p:nvPr/>
        </p:nvSpPr>
        <p:spPr>
          <a:xfrm>
            <a:off x="2214611" y="1881813"/>
            <a:ext cx="72167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r>
              <a:rPr lang="en-US" altLang="ja-JP" sz="1400" dirty="0"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baseline="30000" dirty="0"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2</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46" name="グループ化 45"/>
          <p:cNvGrpSpPr/>
          <p:nvPr/>
        </p:nvGrpSpPr>
        <p:grpSpPr>
          <a:xfrm>
            <a:off x="1447123" y="2261598"/>
            <a:ext cx="792088" cy="576064"/>
            <a:chOff x="1475656" y="1988840"/>
            <a:chExt cx="792088" cy="576064"/>
          </a:xfrm>
        </p:grpSpPr>
        <p:sp>
          <p:nvSpPr>
            <p:cNvPr id="13" name="円/楕円 12"/>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33" name="テキスト ボックス 32"/>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41" name="テキスト ボックス 40"/>
          <p:cNvSpPr txBox="1"/>
          <p:nvPr/>
        </p:nvSpPr>
        <p:spPr>
          <a:xfrm>
            <a:off x="7884367" y="3495931"/>
            <a:ext cx="877163" cy="369332"/>
          </a:xfrm>
          <a:prstGeom prst="rect">
            <a:avLst/>
          </a:prstGeom>
          <a:noFill/>
        </p:spPr>
        <p:txBody>
          <a:bodyPr wrap="none" rtlCol="0">
            <a:spAutoFit/>
          </a:bodyPr>
          <a:lstStyle/>
          <a:p>
            <a:pPr fontAlgn="auto">
              <a:spcBef>
                <a:spcPts val="0"/>
              </a:spcBef>
              <a:spcAft>
                <a:spcPts val="0"/>
              </a:spcAft>
            </a:pPr>
            <a:r>
              <a:rPr lang="ja-JP" altLang="en-US" dirty="0" smtClean="0">
                <a:solidFill>
                  <a:prstClr val="black">
                    <a:lumMod val="65000"/>
                    <a:lumOff val="35000"/>
                  </a:prstClr>
                </a:solidFill>
                <a:latin typeface="Adobe Ming Std L" pitchFamily="18" charset="-128"/>
                <a:ea typeface="Adobe Ming Std L" pitchFamily="18" charset="-128"/>
              </a:rPr>
              <a:t>・・・</a:t>
            </a:r>
            <a:endParaRPr lang="ja-JP" altLang="en-US" dirty="0">
              <a:solidFill>
                <a:prstClr val="black">
                  <a:lumMod val="65000"/>
                  <a:lumOff val="35000"/>
                </a:prstClr>
              </a:solidFill>
              <a:latin typeface="Adobe Ming Std L" pitchFamily="18" charset="-128"/>
              <a:ea typeface="Adobe Ming Std L" pitchFamily="18" charset="-128"/>
            </a:endParaRPr>
          </a:p>
        </p:txBody>
      </p:sp>
      <p:sp>
        <p:nvSpPr>
          <p:cNvPr id="42" name="テキスト ボックス 41"/>
          <p:cNvSpPr txBox="1"/>
          <p:nvPr/>
        </p:nvSpPr>
        <p:spPr>
          <a:xfrm>
            <a:off x="3235878" y="2704449"/>
            <a:ext cx="607859" cy="261610"/>
          </a:xfrm>
          <a:prstGeom prst="rect">
            <a:avLst/>
          </a:prstGeom>
          <a:noFill/>
        </p:spPr>
        <p:txBody>
          <a:bodyPr wrap="none" rtlCol="0">
            <a:spAutoFit/>
          </a:bodyPr>
          <a:lstStyle/>
          <a:p>
            <a:pPr fontAlgn="auto">
              <a:spcBef>
                <a:spcPts val="0"/>
              </a:spcBef>
              <a:spcAft>
                <a:spcPts val="0"/>
              </a:spcAft>
            </a:pPr>
            <a:r>
              <a:rPr lang="ja-JP" altLang="en-US" sz="1050" dirty="0" smtClean="0">
                <a:solidFill>
                  <a:prstClr val="black">
                    <a:lumMod val="65000"/>
                    <a:lumOff val="35000"/>
                  </a:prstClr>
                </a:solidFill>
                <a:latin typeface="Adobe Ming Std L" pitchFamily="18" charset="-128"/>
                <a:ea typeface="Adobe Ming Std L" pitchFamily="18" charset="-128"/>
              </a:rPr>
              <a:t>・・・</a:t>
            </a:r>
            <a:endParaRPr lang="ja-JP" altLang="en-US" sz="1050" dirty="0">
              <a:solidFill>
                <a:prstClr val="black">
                  <a:lumMod val="65000"/>
                  <a:lumOff val="35000"/>
                </a:prstClr>
              </a:solidFill>
              <a:latin typeface="Adobe Ming Std L" pitchFamily="18" charset="-128"/>
              <a:ea typeface="Adobe Ming Std L" pitchFamily="18" charset="-128"/>
            </a:endParaRPr>
          </a:p>
        </p:txBody>
      </p:sp>
      <p:sp>
        <p:nvSpPr>
          <p:cNvPr id="43" name="テキスト ボックス 42"/>
          <p:cNvSpPr txBox="1"/>
          <p:nvPr/>
        </p:nvSpPr>
        <p:spPr>
          <a:xfrm>
            <a:off x="4615475" y="6222038"/>
            <a:ext cx="3951723" cy="369332"/>
          </a:xfrm>
          <a:prstGeom prst="rect">
            <a:avLst/>
          </a:prstGeom>
          <a:noFill/>
        </p:spPr>
        <p:txBody>
          <a:bodyPr wrap="none" rtlCol="0">
            <a:spAutoFit/>
          </a:bodyPr>
          <a:lstStyle/>
          <a:p>
            <a:pPr fontAlgn="auto">
              <a:spcBef>
                <a:spcPts val="0"/>
              </a:spcBef>
              <a:spcAft>
                <a:spcPts val="0"/>
              </a:spcAft>
            </a:pPr>
            <a:r>
              <a:rPr lang="en-US" altLang="ja-JP" dirty="0" smtClean="0">
                <a:solidFill>
                  <a:srgbClr val="7030A0"/>
                </a:solidFill>
                <a:latin typeface="ＭＳ Ｐゴシック"/>
                <a:ea typeface="ＭＳ Ｐゴシック"/>
              </a:rPr>
              <a:t>Exemption of IT Passport Exam Passer</a:t>
            </a:r>
            <a:endParaRPr lang="ja-JP" altLang="en-US" dirty="0">
              <a:solidFill>
                <a:srgbClr val="7030A0"/>
              </a:solidFill>
              <a:latin typeface="ＭＳ Ｐゴシック"/>
              <a:ea typeface="ＭＳ Ｐゴシック"/>
            </a:endParaRPr>
          </a:p>
        </p:txBody>
      </p:sp>
      <p:cxnSp>
        <p:nvCxnSpPr>
          <p:cNvPr id="45" name="直線コネクタ 44"/>
          <p:cNvCxnSpPr/>
          <p:nvPr/>
        </p:nvCxnSpPr>
        <p:spPr>
          <a:xfrm>
            <a:off x="5338337" y="5574364"/>
            <a:ext cx="120358" cy="647674"/>
          </a:xfrm>
          <a:prstGeom prst="line">
            <a:avLst/>
          </a:prstGeom>
          <a:ln w="66675">
            <a:solidFill>
              <a:srgbClr val="7030A0"/>
            </a:solidFill>
            <a:prstDash val="sysDash"/>
          </a:ln>
          <a:effectLst/>
        </p:spPr>
        <p:style>
          <a:lnRef idx="1">
            <a:schemeClr val="accent1"/>
          </a:lnRef>
          <a:fillRef idx="0">
            <a:schemeClr val="accent1"/>
          </a:fillRef>
          <a:effectRef idx="0">
            <a:schemeClr val="accent1"/>
          </a:effectRef>
          <a:fontRef idx="minor">
            <a:schemeClr val="tx1"/>
          </a:fontRef>
        </p:style>
      </p:cxnSp>
      <p:grpSp>
        <p:nvGrpSpPr>
          <p:cNvPr id="47" name="グループ化 46"/>
          <p:cNvGrpSpPr/>
          <p:nvPr/>
        </p:nvGrpSpPr>
        <p:grpSpPr>
          <a:xfrm>
            <a:off x="3103904" y="1989070"/>
            <a:ext cx="792088" cy="576064"/>
            <a:chOff x="1475656" y="1988840"/>
            <a:chExt cx="792088" cy="576064"/>
          </a:xfrm>
        </p:grpSpPr>
        <p:sp>
          <p:nvSpPr>
            <p:cNvPr id="48" name="円/楕円 47"/>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49" name="テキスト ボックス 48"/>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50" name="グループ化 49"/>
          <p:cNvGrpSpPr/>
          <p:nvPr/>
        </p:nvGrpSpPr>
        <p:grpSpPr>
          <a:xfrm>
            <a:off x="2430884" y="2521500"/>
            <a:ext cx="792088" cy="576064"/>
            <a:chOff x="1475656" y="1988840"/>
            <a:chExt cx="792088" cy="576064"/>
          </a:xfrm>
        </p:grpSpPr>
        <p:sp>
          <p:nvSpPr>
            <p:cNvPr id="51" name="円/楕円 50"/>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2" name="テキスト ボックス 51"/>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53" name="グループ化 52"/>
          <p:cNvGrpSpPr/>
          <p:nvPr/>
        </p:nvGrpSpPr>
        <p:grpSpPr>
          <a:xfrm>
            <a:off x="5079902" y="2334970"/>
            <a:ext cx="792088" cy="576064"/>
            <a:chOff x="1475656" y="1988840"/>
            <a:chExt cx="792088" cy="576064"/>
          </a:xfrm>
        </p:grpSpPr>
        <p:sp>
          <p:nvSpPr>
            <p:cNvPr id="54" name="円/楕円 53"/>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5" name="テキスト ボックス 54"/>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56" name="グループ化 55"/>
          <p:cNvGrpSpPr/>
          <p:nvPr/>
        </p:nvGrpSpPr>
        <p:grpSpPr>
          <a:xfrm>
            <a:off x="6187509" y="2682768"/>
            <a:ext cx="792088" cy="576064"/>
            <a:chOff x="1475656" y="1988840"/>
            <a:chExt cx="792088" cy="576064"/>
          </a:xfrm>
        </p:grpSpPr>
        <p:sp>
          <p:nvSpPr>
            <p:cNvPr id="57" name="円/楕円 56"/>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58" name="テキスト ボックス 57"/>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59" name="グループ化 58"/>
          <p:cNvGrpSpPr/>
          <p:nvPr/>
        </p:nvGrpSpPr>
        <p:grpSpPr>
          <a:xfrm>
            <a:off x="5338337" y="3091549"/>
            <a:ext cx="792088" cy="576064"/>
            <a:chOff x="1475656" y="1988840"/>
            <a:chExt cx="792088" cy="576064"/>
          </a:xfrm>
        </p:grpSpPr>
        <p:sp>
          <p:nvSpPr>
            <p:cNvPr id="60" name="円/楕円 59"/>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61" name="テキスト ボックス 60"/>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62" name="グループ化 61"/>
          <p:cNvGrpSpPr/>
          <p:nvPr/>
        </p:nvGrpSpPr>
        <p:grpSpPr>
          <a:xfrm>
            <a:off x="4440094" y="3934712"/>
            <a:ext cx="792088" cy="576064"/>
            <a:chOff x="1475656" y="1988840"/>
            <a:chExt cx="792088" cy="576064"/>
          </a:xfrm>
        </p:grpSpPr>
        <p:sp>
          <p:nvSpPr>
            <p:cNvPr id="63" name="円/楕円 62"/>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64" name="テキスト ボックス 63"/>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65" name="グループ化 64"/>
          <p:cNvGrpSpPr/>
          <p:nvPr/>
        </p:nvGrpSpPr>
        <p:grpSpPr>
          <a:xfrm>
            <a:off x="3143763" y="3845774"/>
            <a:ext cx="792088" cy="576064"/>
            <a:chOff x="1475656" y="1988840"/>
            <a:chExt cx="792088" cy="576064"/>
          </a:xfrm>
        </p:grpSpPr>
        <p:sp>
          <p:nvSpPr>
            <p:cNvPr id="66" name="円/楕円 65"/>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67" name="テキスト ボックス 66"/>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68" name="グループ化 67"/>
          <p:cNvGrpSpPr/>
          <p:nvPr/>
        </p:nvGrpSpPr>
        <p:grpSpPr>
          <a:xfrm>
            <a:off x="3269394" y="4579006"/>
            <a:ext cx="792088" cy="576064"/>
            <a:chOff x="1475656" y="1988840"/>
            <a:chExt cx="792088" cy="576064"/>
          </a:xfrm>
        </p:grpSpPr>
        <p:sp>
          <p:nvSpPr>
            <p:cNvPr id="69" name="円/楕円 68"/>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70" name="テキスト ボックス 69"/>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grpSp>
        <p:nvGrpSpPr>
          <p:cNvPr id="71" name="グループ化 70"/>
          <p:cNvGrpSpPr/>
          <p:nvPr/>
        </p:nvGrpSpPr>
        <p:grpSpPr>
          <a:xfrm>
            <a:off x="4327443" y="4645241"/>
            <a:ext cx="792088" cy="576064"/>
            <a:chOff x="1475656" y="1988840"/>
            <a:chExt cx="792088" cy="576064"/>
          </a:xfrm>
        </p:grpSpPr>
        <p:sp>
          <p:nvSpPr>
            <p:cNvPr id="72" name="円/楕円 71"/>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73" name="テキスト ボックス 72"/>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cxnSp>
        <p:nvCxnSpPr>
          <p:cNvPr id="75" name="直線コネクタ 74"/>
          <p:cNvCxnSpPr>
            <a:stCxn id="69" idx="3"/>
          </p:cNvCxnSpPr>
          <p:nvPr/>
        </p:nvCxnSpPr>
        <p:spPr>
          <a:xfrm flipH="1">
            <a:off x="2032465" y="5070707"/>
            <a:ext cx="1352928" cy="863299"/>
          </a:xfrm>
          <a:prstGeom prst="line">
            <a:avLst/>
          </a:prstGeom>
          <a:ln w="28575">
            <a:solidFill>
              <a:schemeClr val="accent3">
                <a:lumMod val="75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706878" y="6002704"/>
            <a:ext cx="4334841" cy="523220"/>
          </a:xfrm>
          <a:prstGeom prst="rect">
            <a:avLst/>
          </a:prstGeom>
          <a:noFill/>
        </p:spPr>
        <p:txBody>
          <a:bodyPr wrap="none" rtlCol="0">
            <a:spAutoFit/>
          </a:bodyPr>
          <a:lstStyle/>
          <a:p>
            <a:pPr fontAlgn="auto">
              <a:spcBef>
                <a:spcPts val="0"/>
              </a:spcBef>
              <a:spcAft>
                <a:spcPts val="0"/>
              </a:spcAft>
            </a:pPr>
            <a:r>
              <a:rPr lang="ja-JP" altLang="en-US" sz="1400" dirty="0"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400" dirty="0"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IT Passport Skill area from syllabus of IT Passport</a:t>
            </a:r>
          </a:p>
          <a:p>
            <a:pPr fontAlgn="auto">
              <a:spcBef>
                <a:spcPts val="0"/>
              </a:spcBef>
              <a:spcAft>
                <a:spcPts val="0"/>
              </a:spcAft>
            </a:pPr>
            <a:r>
              <a:rPr lang="ja-JP" altLang="en-US" sz="1400" dirty="0"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a:t>
            </a:r>
            <a:r>
              <a:rPr lang="en-US" altLang="ja-JP" sz="1400" dirty="0"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Questions from IT Passport</a:t>
            </a:r>
            <a:endParaRPr lang="ja-JP" altLang="en-US" sz="14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0" name="テキスト ボックス 79"/>
          <p:cNvSpPr txBox="1"/>
          <p:nvPr/>
        </p:nvSpPr>
        <p:spPr>
          <a:xfrm>
            <a:off x="6155875" y="5678562"/>
            <a:ext cx="2792752" cy="523220"/>
          </a:xfrm>
          <a:prstGeom prst="rect">
            <a:avLst/>
          </a:prstGeom>
          <a:noFill/>
        </p:spPr>
        <p:txBody>
          <a:bodyPr wrap="none" rtlCol="0">
            <a:spAutoFit/>
          </a:bodyPr>
          <a:lstStyle/>
          <a:p>
            <a:pPr fontAlgn="auto">
              <a:spcBef>
                <a:spcPts val="0"/>
              </a:spcBef>
              <a:spcAft>
                <a:spcPts val="0"/>
              </a:spcAft>
            </a:pP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*1 Unit of Competence(</a:t>
            </a:r>
            <a:r>
              <a:rPr lang="en-US" altLang="ja-JP" sz="1400" dirty="0" err="1" smtClean="0">
                <a:latin typeface="Arial Unicode MS" panose="020B0604020202020204" pitchFamily="50" charset="-128"/>
                <a:ea typeface="Arial Unicode MS" panose="020B0604020202020204" pitchFamily="50" charset="-128"/>
                <a:cs typeface="Arial Unicode MS" panose="020B0604020202020204" pitchFamily="50" charset="-128"/>
              </a:rPr>
              <a:t>UoC</a:t>
            </a: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p>
          <a:p>
            <a:pPr fontAlgn="auto">
              <a:spcBef>
                <a:spcPts val="0"/>
              </a:spcBef>
              <a:spcAft>
                <a:spcPts val="0"/>
              </a:spcAft>
            </a:pP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*2 Element of Competence(</a:t>
            </a:r>
            <a:r>
              <a:rPr lang="en-US" altLang="ja-JP" sz="1400" dirty="0" err="1" smtClean="0">
                <a:latin typeface="Arial Unicode MS" panose="020B0604020202020204" pitchFamily="50" charset="-128"/>
                <a:ea typeface="Arial Unicode MS" panose="020B0604020202020204" pitchFamily="50" charset="-128"/>
                <a:cs typeface="Arial Unicode MS" panose="020B0604020202020204" pitchFamily="50" charset="-128"/>
              </a:rPr>
              <a:t>EoC</a:t>
            </a: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a:t>
            </a:r>
            <a:endParaRPr lang="ja-JP" altLang="en-US" sz="14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1" name="円/楕円 80"/>
          <p:cNvSpPr/>
          <p:nvPr/>
        </p:nvSpPr>
        <p:spPr>
          <a:xfrm>
            <a:off x="5550546" y="3865263"/>
            <a:ext cx="1713958" cy="116304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82" name="テキスト ボックス 81"/>
          <p:cNvSpPr txBox="1"/>
          <p:nvPr/>
        </p:nvSpPr>
        <p:spPr>
          <a:xfrm>
            <a:off x="6052299" y="3891569"/>
            <a:ext cx="710452" cy="369332"/>
          </a:xfrm>
          <a:prstGeom prst="rect">
            <a:avLst/>
          </a:prstGeom>
          <a:noFill/>
        </p:spPr>
        <p:txBody>
          <a:bodyPr wrap="none" rtlCol="0">
            <a:spAutoFit/>
          </a:bodyPr>
          <a:lstStyle/>
          <a:p>
            <a:pPr algn="ctr" fontAlgn="auto">
              <a:spcBef>
                <a:spcPts val="0"/>
              </a:spcBef>
              <a:spcAft>
                <a:spcPts val="0"/>
              </a:spcAft>
            </a:pPr>
            <a:r>
              <a:rPr lang="en-US" altLang="ja-JP" dirty="0" err="1"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UoC</a:t>
            </a:r>
            <a:r>
              <a:rPr lang="en-US" altLang="ja-JP" dirty="0" smtClean="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ja-JP" altLang="en-US" baseline="30000" dirty="0">
              <a:solidFill>
                <a:srgbClr val="4BACC6">
                  <a:lumMod val="75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83" name="グループ化 82"/>
          <p:cNvGrpSpPr/>
          <p:nvPr/>
        </p:nvGrpSpPr>
        <p:grpSpPr>
          <a:xfrm>
            <a:off x="5797493" y="4298353"/>
            <a:ext cx="792088" cy="576064"/>
            <a:chOff x="1475656" y="1988840"/>
            <a:chExt cx="792088" cy="576064"/>
          </a:xfrm>
        </p:grpSpPr>
        <p:sp>
          <p:nvSpPr>
            <p:cNvPr id="84" name="円/楕円 83"/>
            <p:cNvSpPr/>
            <p:nvPr/>
          </p:nvSpPr>
          <p:spPr>
            <a:xfrm>
              <a:off x="1475656" y="1988840"/>
              <a:ext cx="792088" cy="57606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85" name="テキスト ボックス 84"/>
            <p:cNvSpPr txBox="1"/>
            <p:nvPr/>
          </p:nvSpPr>
          <p:spPr>
            <a:xfrm>
              <a:off x="1596014" y="2130363"/>
              <a:ext cx="534121" cy="307777"/>
            </a:xfrm>
            <a:prstGeom prst="rect">
              <a:avLst/>
            </a:prstGeom>
            <a:noFill/>
          </p:spPr>
          <p:txBody>
            <a:bodyPr wrap="none" rtlCol="0">
              <a:spAutoFit/>
            </a:bodyPr>
            <a:lstStyle/>
            <a:p>
              <a:pPr algn="ctr" fontAlgn="auto">
                <a:spcBef>
                  <a:spcPts val="0"/>
                </a:spcBef>
                <a:spcAft>
                  <a:spcPts val="0"/>
                </a:spcAft>
              </a:pPr>
              <a:r>
                <a:rPr lang="en-US" altLang="ja-JP" sz="1400" dirty="0" err="1" smtClean="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rPr>
                <a:t>EoC</a:t>
              </a:r>
              <a:endParaRPr lang="ja-JP" altLang="en-US" sz="1400" baseline="30000" dirty="0">
                <a:solidFill>
                  <a:srgbClr val="9BBB59">
                    <a:lumMod val="50000"/>
                  </a:srgb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86" name="テキスト ボックス 85"/>
          <p:cNvSpPr txBox="1"/>
          <p:nvPr/>
        </p:nvSpPr>
        <p:spPr>
          <a:xfrm>
            <a:off x="6595060" y="4385518"/>
            <a:ext cx="607859" cy="261610"/>
          </a:xfrm>
          <a:prstGeom prst="rect">
            <a:avLst/>
          </a:prstGeom>
          <a:noFill/>
        </p:spPr>
        <p:txBody>
          <a:bodyPr wrap="none" rtlCol="0">
            <a:spAutoFit/>
          </a:bodyPr>
          <a:lstStyle/>
          <a:p>
            <a:pPr fontAlgn="auto">
              <a:spcBef>
                <a:spcPts val="0"/>
              </a:spcBef>
              <a:spcAft>
                <a:spcPts val="0"/>
              </a:spcAft>
            </a:pPr>
            <a:r>
              <a:rPr lang="ja-JP" altLang="en-US" sz="1050" dirty="0" smtClean="0">
                <a:solidFill>
                  <a:prstClr val="black">
                    <a:lumMod val="65000"/>
                    <a:lumOff val="35000"/>
                  </a:prstClr>
                </a:solidFill>
                <a:latin typeface="Adobe Ming Std L" pitchFamily="18" charset="-128"/>
                <a:ea typeface="Adobe Ming Std L" pitchFamily="18" charset="-128"/>
              </a:rPr>
              <a:t>・・・</a:t>
            </a:r>
            <a:endParaRPr lang="ja-JP" altLang="en-US" sz="1050" dirty="0">
              <a:solidFill>
                <a:prstClr val="black">
                  <a:lumMod val="65000"/>
                  <a:lumOff val="35000"/>
                </a:prstClr>
              </a:solidFill>
              <a:latin typeface="Adobe Ming Std L" pitchFamily="18" charset="-128"/>
              <a:ea typeface="Adobe Ming Std L" pitchFamily="18" charset="-128"/>
            </a:endParaRPr>
          </a:p>
        </p:txBody>
      </p:sp>
      <p:cxnSp>
        <p:nvCxnSpPr>
          <p:cNvPr id="74" name="直線コネクタ 73"/>
          <p:cNvCxnSpPr>
            <a:endCxn id="76" idx="2"/>
          </p:cNvCxnSpPr>
          <p:nvPr/>
        </p:nvCxnSpPr>
        <p:spPr>
          <a:xfrm flipH="1" flipV="1">
            <a:off x="1378804" y="1037106"/>
            <a:ext cx="464365" cy="663702"/>
          </a:xfrm>
          <a:prstGeom prst="line">
            <a:avLst/>
          </a:prstGeom>
          <a:ln w="28575">
            <a:solidFill>
              <a:schemeClr val="accent1">
                <a:lumMod val="75000"/>
              </a:schemeClr>
            </a:solidFill>
            <a:headEnd type="stealth" w="lg" len="lg"/>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0556" y="729329"/>
            <a:ext cx="2656496" cy="307777"/>
          </a:xfrm>
          <a:prstGeom prst="rect">
            <a:avLst/>
          </a:prstGeom>
          <a:noFill/>
        </p:spPr>
        <p:txBody>
          <a:bodyPr wrap="none" rtlCol="0">
            <a:spAutoFit/>
          </a:bodyPr>
          <a:lstStyle/>
          <a:p>
            <a:pPr fontAlgn="auto">
              <a:spcBef>
                <a:spcPts val="0"/>
              </a:spcBef>
              <a:spcAft>
                <a:spcPts val="0"/>
              </a:spcAft>
            </a:pPr>
            <a:r>
              <a:rPr lang="en-US" altLang="ja-JP" sz="1400" dirty="0" smtClean="0">
                <a:solidFill>
                  <a:schemeClr val="accent1">
                    <a:lumMod val="75000"/>
                  </a:schemeClr>
                </a:solidFill>
                <a:latin typeface="Arial Unicode MS" panose="020B0604020202020204" pitchFamily="50" charset="-128"/>
                <a:ea typeface="Arial Unicode MS" panose="020B0604020202020204" pitchFamily="50" charset="-128"/>
                <a:cs typeface="Arial Unicode MS" panose="020B0604020202020204" pitchFamily="50" charset="-128"/>
              </a:rPr>
              <a:t>TPQI Practical Skill/Exam Area</a:t>
            </a:r>
            <a:endParaRPr lang="ja-JP" altLang="en-US" sz="1400" dirty="0">
              <a:solidFill>
                <a:schemeClr val="accent1">
                  <a:lumMod val="75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2762393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55"/>
          <p:cNvSpPr/>
          <p:nvPr/>
        </p:nvSpPr>
        <p:spPr>
          <a:xfrm>
            <a:off x="3563363" y="1014069"/>
            <a:ext cx="2199622" cy="1403818"/>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266"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ja-JP" altLang="en-US" sz="1400" smtClean="0">
                <a:solidFill>
                  <a:srgbClr val="000000"/>
                </a:solidFill>
              </a:rPr>
              <a:t>　</a:t>
            </a:r>
            <a:fld id="{8355D062-1DB3-458B-A516-FE453A097B2A}" type="slidenum">
              <a:rPr lang="ja-JP" altLang="en-US" sz="1400" smtClean="0">
                <a:solidFill>
                  <a:srgbClr val="000000"/>
                </a:solidFill>
              </a:rPr>
              <a:pPr eaLnBrk="1" hangingPunct="1">
                <a:spcBef>
                  <a:spcPct val="0"/>
                </a:spcBef>
                <a:buClrTx/>
                <a:buFontTx/>
                <a:buNone/>
              </a:pPr>
              <a:t>35</a:t>
            </a:fld>
            <a:endParaRPr lang="ja-JP" altLang="en-US" sz="1400" smtClean="0">
              <a:solidFill>
                <a:srgbClr val="000000"/>
              </a:solidFill>
            </a:endParaRPr>
          </a:p>
        </p:txBody>
      </p:sp>
      <p:sp>
        <p:nvSpPr>
          <p:cNvPr id="11268" name="Rectangle 6"/>
          <p:cNvSpPr>
            <a:spLocks noChangeArrowheads="1"/>
          </p:cNvSpPr>
          <p:nvPr/>
        </p:nvSpPr>
        <p:spPr bwMode="auto">
          <a:xfrm>
            <a:off x="3497263" y="2482850"/>
            <a:ext cx="2368550" cy="1420813"/>
          </a:xfrm>
          <a:prstGeom prst="rect">
            <a:avLst/>
          </a:prstGeom>
          <a:solidFill>
            <a:schemeClr val="bg1"/>
          </a:solidFill>
          <a:ln w="31750">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lvl1pPr marL="342900" indent="-342900"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lnSpc>
                <a:spcPct val="80000"/>
              </a:lnSpc>
              <a:buFontTx/>
              <a:buNone/>
            </a:pPr>
            <a:r>
              <a:rPr lang="en-US" altLang="ja-JP" sz="2400" b="1" smtClean="0">
                <a:solidFill>
                  <a:srgbClr val="333399"/>
                </a:solidFill>
                <a:ea typeface="ＭＳ ゴシック" pitchFamily="49" charset="-128"/>
              </a:rPr>
              <a:t>MOU</a:t>
            </a:r>
          </a:p>
          <a:p>
            <a:pPr algn="ctr" eaLnBrk="1" hangingPunct="1">
              <a:lnSpc>
                <a:spcPct val="80000"/>
              </a:lnSpc>
              <a:buFontTx/>
              <a:buNone/>
            </a:pPr>
            <a:r>
              <a:rPr lang="en-US" altLang="ja-JP" sz="1800" b="1" smtClean="0">
                <a:solidFill>
                  <a:srgbClr val="000000"/>
                </a:solidFill>
                <a:ea typeface="ＭＳ ゴシック" pitchFamily="49" charset="-128"/>
              </a:rPr>
              <a:t>Using Each Party’s</a:t>
            </a:r>
          </a:p>
          <a:p>
            <a:pPr eaLnBrk="1" hangingPunct="1">
              <a:lnSpc>
                <a:spcPct val="80000"/>
              </a:lnSpc>
            </a:pPr>
            <a:r>
              <a:rPr lang="en-US" altLang="ja-JP" sz="1800" b="1" smtClean="0">
                <a:solidFill>
                  <a:srgbClr val="000000"/>
                </a:solidFill>
                <a:ea typeface="ＭＳ ゴシック" pitchFamily="49" charset="-128"/>
              </a:rPr>
              <a:t>Excellence</a:t>
            </a:r>
          </a:p>
          <a:p>
            <a:pPr eaLnBrk="1" hangingPunct="1">
              <a:lnSpc>
                <a:spcPct val="80000"/>
              </a:lnSpc>
            </a:pPr>
            <a:r>
              <a:rPr lang="en-US" altLang="ja-JP" sz="1800" b="1" smtClean="0">
                <a:solidFill>
                  <a:srgbClr val="000000"/>
                </a:solidFill>
                <a:ea typeface="ＭＳ ゴシック" pitchFamily="49" charset="-128"/>
              </a:rPr>
              <a:t>Experience</a:t>
            </a:r>
          </a:p>
          <a:p>
            <a:pPr eaLnBrk="1" hangingPunct="1">
              <a:lnSpc>
                <a:spcPct val="80000"/>
              </a:lnSpc>
            </a:pPr>
            <a:r>
              <a:rPr lang="en-US" altLang="ja-JP" sz="1800" b="1" smtClean="0">
                <a:solidFill>
                  <a:srgbClr val="000000"/>
                </a:solidFill>
                <a:ea typeface="ＭＳ ゴシック" pitchFamily="49" charset="-128"/>
              </a:rPr>
              <a:t>Existing Systems </a:t>
            </a:r>
          </a:p>
        </p:txBody>
      </p:sp>
      <p:grpSp>
        <p:nvGrpSpPr>
          <p:cNvPr id="11269" name="Group 7"/>
          <p:cNvGrpSpPr>
            <a:grpSpLocks/>
          </p:cNvGrpSpPr>
          <p:nvPr/>
        </p:nvGrpSpPr>
        <p:grpSpPr bwMode="auto">
          <a:xfrm>
            <a:off x="3833813" y="4103688"/>
            <a:ext cx="1695450" cy="474662"/>
            <a:chOff x="2135" y="1551"/>
            <a:chExt cx="1542" cy="538"/>
          </a:xfrm>
        </p:grpSpPr>
        <p:sp>
          <p:nvSpPr>
            <p:cNvPr id="11304" name="Freeform 8"/>
            <p:cNvSpPr>
              <a:spLocks/>
            </p:cNvSpPr>
            <p:nvPr/>
          </p:nvSpPr>
          <p:spPr bwMode="auto">
            <a:xfrm>
              <a:off x="2564" y="1686"/>
              <a:ext cx="106" cy="40"/>
            </a:xfrm>
            <a:custGeom>
              <a:avLst/>
              <a:gdLst>
                <a:gd name="T0" fmla="*/ 0 w 318"/>
                <a:gd name="T1" fmla="*/ 0 h 119"/>
                <a:gd name="T2" fmla="*/ 0 w 318"/>
                <a:gd name="T3" fmla="*/ 0 h 119"/>
                <a:gd name="T4" fmla="*/ 0 w 318"/>
                <a:gd name="T5" fmla="*/ 0 h 119"/>
                <a:gd name="T6" fmla="*/ 0 w 318"/>
                <a:gd name="T7" fmla="*/ 0 h 119"/>
                <a:gd name="T8" fmla="*/ 0 w 318"/>
                <a:gd name="T9" fmla="*/ 0 h 119"/>
                <a:gd name="T10" fmla="*/ 0 w 318"/>
                <a:gd name="T11" fmla="*/ 0 h 119"/>
                <a:gd name="T12" fmla="*/ 0 w 318"/>
                <a:gd name="T13" fmla="*/ 0 h 119"/>
                <a:gd name="T14" fmla="*/ 0 w 318"/>
                <a:gd name="T15" fmla="*/ 0 h 119"/>
                <a:gd name="T16" fmla="*/ 0 w 318"/>
                <a:gd name="T17" fmla="*/ 0 h 119"/>
                <a:gd name="T18" fmla="*/ 0 w 318"/>
                <a:gd name="T19" fmla="*/ 0 h 119"/>
                <a:gd name="T20" fmla="*/ 0 w 318"/>
                <a:gd name="T21" fmla="*/ 0 h 119"/>
                <a:gd name="T22" fmla="*/ 0 w 318"/>
                <a:gd name="T23" fmla="*/ 0 h 119"/>
                <a:gd name="T24" fmla="*/ 0 w 318"/>
                <a:gd name="T25" fmla="*/ 0 h 119"/>
                <a:gd name="T26" fmla="*/ 0 w 318"/>
                <a:gd name="T27" fmla="*/ 0 h 119"/>
                <a:gd name="T28" fmla="*/ 0 w 318"/>
                <a:gd name="T29" fmla="*/ 0 h 119"/>
                <a:gd name="T30" fmla="*/ 0 w 318"/>
                <a:gd name="T31" fmla="*/ 0 h 119"/>
                <a:gd name="T32" fmla="*/ 0 w 318"/>
                <a:gd name="T33" fmla="*/ 0 h 119"/>
                <a:gd name="T34" fmla="*/ 0 w 318"/>
                <a:gd name="T35" fmla="*/ 0 h 119"/>
                <a:gd name="T36" fmla="*/ 0 w 318"/>
                <a:gd name="T37" fmla="*/ 0 h 119"/>
                <a:gd name="T38" fmla="*/ 0 w 318"/>
                <a:gd name="T39" fmla="*/ 0 h 119"/>
                <a:gd name="T40" fmla="*/ 0 w 318"/>
                <a:gd name="T41" fmla="*/ 0 h 119"/>
                <a:gd name="T42" fmla="*/ 0 w 318"/>
                <a:gd name="T43" fmla="*/ 0 h 119"/>
                <a:gd name="T44" fmla="*/ 0 w 318"/>
                <a:gd name="T45" fmla="*/ 0 h 119"/>
                <a:gd name="T46" fmla="*/ 0 w 318"/>
                <a:gd name="T47" fmla="*/ 0 h 119"/>
                <a:gd name="T48" fmla="*/ 0 w 318"/>
                <a:gd name="T49" fmla="*/ 0 h 119"/>
                <a:gd name="T50" fmla="*/ 0 w 318"/>
                <a:gd name="T51" fmla="*/ 0 h 119"/>
                <a:gd name="T52" fmla="*/ 0 w 318"/>
                <a:gd name="T53" fmla="*/ 0 h 119"/>
                <a:gd name="T54" fmla="*/ 0 w 318"/>
                <a:gd name="T55" fmla="*/ 0 h 119"/>
                <a:gd name="T56" fmla="*/ 0 w 318"/>
                <a:gd name="T57" fmla="*/ 0 h 119"/>
                <a:gd name="T58" fmla="*/ 0 w 318"/>
                <a:gd name="T59" fmla="*/ 0 h 119"/>
                <a:gd name="T60" fmla="*/ 0 w 318"/>
                <a:gd name="T61" fmla="*/ 0 h 119"/>
                <a:gd name="T62" fmla="*/ 0 w 318"/>
                <a:gd name="T63" fmla="*/ 0 h 119"/>
                <a:gd name="T64" fmla="*/ 0 w 318"/>
                <a:gd name="T65" fmla="*/ 0 h 119"/>
                <a:gd name="T66" fmla="*/ 0 w 318"/>
                <a:gd name="T67" fmla="*/ 0 h 119"/>
                <a:gd name="T68" fmla="*/ 0 w 318"/>
                <a:gd name="T69" fmla="*/ 0 h 119"/>
                <a:gd name="T70" fmla="*/ 0 w 318"/>
                <a:gd name="T71" fmla="*/ 0 h 119"/>
                <a:gd name="T72" fmla="*/ 0 w 318"/>
                <a:gd name="T73" fmla="*/ 0 h 119"/>
                <a:gd name="T74" fmla="*/ 0 w 318"/>
                <a:gd name="T75" fmla="*/ 0 h 119"/>
                <a:gd name="T76" fmla="*/ 0 w 318"/>
                <a:gd name="T77" fmla="*/ 0 h 119"/>
                <a:gd name="T78" fmla="*/ 0 w 318"/>
                <a:gd name="T79" fmla="*/ 0 h 119"/>
                <a:gd name="T80" fmla="*/ 0 w 318"/>
                <a:gd name="T81" fmla="*/ 0 h 119"/>
                <a:gd name="T82" fmla="*/ 0 w 318"/>
                <a:gd name="T83" fmla="*/ 0 h 119"/>
                <a:gd name="T84" fmla="*/ 0 w 318"/>
                <a:gd name="T85" fmla="*/ 0 h 119"/>
                <a:gd name="T86" fmla="*/ 0 w 318"/>
                <a:gd name="T87" fmla="*/ 0 h 119"/>
                <a:gd name="T88" fmla="*/ 0 w 318"/>
                <a:gd name="T89" fmla="*/ 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8" h="119">
                  <a:moveTo>
                    <a:pt x="12" y="0"/>
                  </a:moveTo>
                  <a:lnTo>
                    <a:pt x="6" y="10"/>
                  </a:lnTo>
                  <a:lnTo>
                    <a:pt x="1" y="30"/>
                  </a:lnTo>
                  <a:lnTo>
                    <a:pt x="0" y="51"/>
                  </a:lnTo>
                  <a:lnTo>
                    <a:pt x="5" y="61"/>
                  </a:lnTo>
                  <a:lnTo>
                    <a:pt x="17" y="65"/>
                  </a:lnTo>
                  <a:lnTo>
                    <a:pt x="30" y="69"/>
                  </a:lnTo>
                  <a:lnTo>
                    <a:pt x="44" y="73"/>
                  </a:lnTo>
                  <a:lnTo>
                    <a:pt x="58" y="78"/>
                  </a:lnTo>
                  <a:lnTo>
                    <a:pt x="73" y="81"/>
                  </a:lnTo>
                  <a:lnTo>
                    <a:pt x="90" y="86"/>
                  </a:lnTo>
                  <a:lnTo>
                    <a:pt x="105" y="91"/>
                  </a:lnTo>
                  <a:lnTo>
                    <a:pt x="121" y="96"/>
                  </a:lnTo>
                  <a:lnTo>
                    <a:pt x="136" y="101"/>
                  </a:lnTo>
                  <a:lnTo>
                    <a:pt x="151" y="105"/>
                  </a:lnTo>
                  <a:lnTo>
                    <a:pt x="164" y="110"/>
                  </a:lnTo>
                  <a:lnTo>
                    <a:pt x="178" y="112"/>
                  </a:lnTo>
                  <a:lnTo>
                    <a:pt x="190" y="116"/>
                  </a:lnTo>
                  <a:lnTo>
                    <a:pt x="202" y="117"/>
                  </a:lnTo>
                  <a:lnTo>
                    <a:pt x="210" y="119"/>
                  </a:lnTo>
                  <a:lnTo>
                    <a:pt x="219" y="119"/>
                  </a:lnTo>
                  <a:lnTo>
                    <a:pt x="230" y="116"/>
                  </a:lnTo>
                  <a:lnTo>
                    <a:pt x="245" y="112"/>
                  </a:lnTo>
                  <a:lnTo>
                    <a:pt x="261" y="106"/>
                  </a:lnTo>
                  <a:lnTo>
                    <a:pt x="278" y="100"/>
                  </a:lnTo>
                  <a:lnTo>
                    <a:pt x="293" y="93"/>
                  </a:lnTo>
                  <a:lnTo>
                    <a:pt x="306" y="85"/>
                  </a:lnTo>
                  <a:lnTo>
                    <a:pt x="315" y="78"/>
                  </a:lnTo>
                  <a:lnTo>
                    <a:pt x="318" y="71"/>
                  </a:lnTo>
                  <a:lnTo>
                    <a:pt x="315" y="68"/>
                  </a:lnTo>
                  <a:lnTo>
                    <a:pt x="306" y="64"/>
                  </a:lnTo>
                  <a:lnTo>
                    <a:pt x="293" y="59"/>
                  </a:lnTo>
                  <a:lnTo>
                    <a:pt x="276" y="54"/>
                  </a:lnTo>
                  <a:lnTo>
                    <a:pt x="255" y="48"/>
                  </a:lnTo>
                  <a:lnTo>
                    <a:pt x="232" y="41"/>
                  </a:lnTo>
                  <a:lnTo>
                    <a:pt x="207" y="34"/>
                  </a:lnTo>
                  <a:lnTo>
                    <a:pt x="181" y="28"/>
                  </a:lnTo>
                  <a:lnTo>
                    <a:pt x="154" y="21"/>
                  </a:lnTo>
                  <a:lnTo>
                    <a:pt x="127" y="15"/>
                  </a:lnTo>
                  <a:lnTo>
                    <a:pt x="102" y="10"/>
                  </a:lnTo>
                  <a:lnTo>
                    <a:pt x="78" y="7"/>
                  </a:lnTo>
                  <a:lnTo>
                    <a:pt x="56" y="3"/>
                  </a:lnTo>
                  <a:lnTo>
                    <a:pt x="37" y="0"/>
                  </a:lnTo>
                  <a:lnTo>
                    <a:pt x="22"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5" name="Freeform 9"/>
            <p:cNvSpPr>
              <a:spLocks/>
            </p:cNvSpPr>
            <p:nvPr/>
          </p:nvSpPr>
          <p:spPr bwMode="auto">
            <a:xfrm>
              <a:off x="2135" y="1554"/>
              <a:ext cx="561" cy="473"/>
            </a:xfrm>
            <a:custGeom>
              <a:avLst/>
              <a:gdLst>
                <a:gd name="T0" fmla="*/ 0 w 1682"/>
                <a:gd name="T1" fmla="*/ 0 h 1418"/>
                <a:gd name="T2" fmla="*/ 0 w 1682"/>
                <a:gd name="T3" fmla="*/ 0 h 1418"/>
                <a:gd name="T4" fmla="*/ 0 w 1682"/>
                <a:gd name="T5" fmla="*/ 0 h 1418"/>
                <a:gd name="T6" fmla="*/ 0 w 1682"/>
                <a:gd name="T7" fmla="*/ 0 h 1418"/>
                <a:gd name="T8" fmla="*/ 0 w 1682"/>
                <a:gd name="T9" fmla="*/ 0 h 1418"/>
                <a:gd name="T10" fmla="*/ 0 w 1682"/>
                <a:gd name="T11" fmla="*/ 0 h 1418"/>
                <a:gd name="T12" fmla="*/ 0 w 1682"/>
                <a:gd name="T13" fmla="*/ 0 h 1418"/>
                <a:gd name="T14" fmla="*/ 0 w 1682"/>
                <a:gd name="T15" fmla="*/ 0 h 1418"/>
                <a:gd name="T16" fmla="*/ 0 w 1682"/>
                <a:gd name="T17" fmla="*/ 0 h 1418"/>
                <a:gd name="T18" fmla="*/ 0 w 1682"/>
                <a:gd name="T19" fmla="*/ 0 h 1418"/>
                <a:gd name="T20" fmla="*/ 0 w 1682"/>
                <a:gd name="T21" fmla="*/ 0 h 1418"/>
                <a:gd name="T22" fmla="*/ 0 w 1682"/>
                <a:gd name="T23" fmla="*/ 0 h 1418"/>
                <a:gd name="T24" fmla="*/ 0 w 1682"/>
                <a:gd name="T25" fmla="*/ 0 h 1418"/>
                <a:gd name="T26" fmla="*/ 0 w 1682"/>
                <a:gd name="T27" fmla="*/ 0 h 1418"/>
                <a:gd name="T28" fmla="*/ 0 w 1682"/>
                <a:gd name="T29" fmla="*/ 0 h 1418"/>
                <a:gd name="T30" fmla="*/ 0 w 1682"/>
                <a:gd name="T31" fmla="*/ 0 h 1418"/>
                <a:gd name="T32" fmla="*/ 0 w 1682"/>
                <a:gd name="T33" fmla="*/ 0 h 1418"/>
                <a:gd name="T34" fmla="*/ 0 w 1682"/>
                <a:gd name="T35" fmla="*/ 0 h 1418"/>
                <a:gd name="T36" fmla="*/ 0 w 1682"/>
                <a:gd name="T37" fmla="*/ 0 h 1418"/>
                <a:gd name="T38" fmla="*/ 0 w 1682"/>
                <a:gd name="T39" fmla="*/ 0 h 1418"/>
                <a:gd name="T40" fmla="*/ 0 w 1682"/>
                <a:gd name="T41" fmla="*/ 0 h 1418"/>
                <a:gd name="T42" fmla="*/ 0 w 1682"/>
                <a:gd name="T43" fmla="*/ 0 h 1418"/>
                <a:gd name="T44" fmla="*/ 0 w 1682"/>
                <a:gd name="T45" fmla="*/ 0 h 1418"/>
                <a:gd name="T46" fmla="*/ 0 w 1682"/>
                <a:gd name="T47" fmla="*/ 0 h 1418"/>
                <a:gd name="T48" fmla="*/ 0 w 1682"/>
                <a:gd name="T49" fmla="*/ 0 h 1418"/>
                <a:gd name="T50" fmla="*/ 0 w 1682"/>
                <a:gd name="T51" fmla="*/ 0 h 1418"/>
                <a:gd name="T52" fmla="*/ 0 w 1682"/>
                <a:gd name="T53" fmla="*/ 0 h 1418"/>
                <a:gd name="T54" fmla="*/ 0 w 1682"/>
                <a:gd name="T55" fmla="*/ 0 h 1418"/>
                <a:gd name="T56" fmla="*/ 0 w 1682"/>
                <a:gd name="T57" fmla="*/ 0 h 1418"/>
                <a:gd name="T58" fmla="*/ 0 w 1682"/>
                <a:gd name="T59" fmla="*/ 0 h 1418"/>
                <a:gd name="T60" fmla="*/ 0 w 1682"/>
                <a:gd name="T61" fmla="*/ 0 h 1418"/>
                <a:gd name="T62" fmla="*/ 0 w 1682"/>
                <a:gd name="T63" fmla="*/ 0 h 1418"/>
                <a:gd name="T64" fmla="*/ 0 w 1682"/>
                <a:gd name="T65" fmla="*/ 0 h 1418"/>
                <a:gd name="T66" fmla="*/ 0 w 1682"/>
                <a:gd name="T67" fmla="*/ 0 h 1418"/>
                <a:gd name="T68" fmla="*/ 0 w 1682"/>
                <a:gd name="T69" fmla="*/ 0 h 1418"/>
                <a:gd name="T70" fmla="*/ 0 w 1682"/>
                <a:gd name="T71" fmla="*/ 0 h 1418"/>
                <a:gd name="T72" fmla="*/ 0 w 1682"/>
                <a:gd name="T73" fmla="*/ 0 h 1418"/>
                <a:gd name="T74" fmla="*/ 0 w 1682"/>
                <a:gd name="T75" fmla="*/ 0 h 1418"/>
                <a:gd name="T76" fmla="*/ 0 w 1682"/>
                <a:gd name="T77" fmla="*/ 0 h 1418"/>
                <a:gd name="T78" fmla="*/ 0 w 1682"/>
                <a:gd name="T79" fmla="*/ 0 h 1418"/>
                <a:gd name="T80" fmla="*/ 0 w 1682"/>
                <a:gd name="T81" fmla="*/ 0 h 1418"/>
                <a:gd name="T82" fmla="*/ 0 w 1682"/>
                <a:gd name="T83" fmla="*/ 0 h 1418"/>
                <a:gd name="T84" fmla="*/ 0 w 1682"/>
                <a:gd name="T85" fmla="*/ 0 h 1418"/>
                <a:gd name="T86" fmla="*/ 0 w 1682"/>
                <a:gd name="T87" fmla="*/ 0 h 1418"/>
                <a:gd name="T88" fmla="*/ 0 w 1682"/>
                <a:gd name="T89" fmla="*/ 0 h 1418"/>
                <a:gd name="T90" fmla="*/ 0 w 1682"/>
                <a:gd name="T91" fmla="*/ 0 h 1418"/>
                <a:gd name="T92" fmla="*/ 0 w 1682"/>
                <a:gd name="T93" fmla="*/ 0 h 1418"/>
                <a:gd name="T94" fmla="*/ 0 w 1682"/>
                <a:gd name="T95" fmla="*/ 0 h 1418"/>
                <a:gd name="T96" fmla="*/ 0 w 1682"/>
                <a:gd name="T97" fmla="*/ 0 h 1418"/>
                <a:gd name="T98" fmla="*/ 0 w 1682"/>
                <a:gd name="T99" fmla="*/ 0 h 1418"/>
                <a:gd name="T100" fmla="*/ 0 w 1682"/>
                <a:gd name="T101" fmla="*/ 0 h 1418"/>
                <a:gd name="T102" fmla="*/ 0 w 1682"/>
                <a:gd name="T103" fmla="*/ 0 h 1418"/>
                <a:gd name="T104" fmla="*/ 0 w 1682"/>
                <a:gd name="T105" fmla="*/ 0 h 1418"/>
                <a:gd name="T106" fmla="*/ 0 w 1682"/>
                <a:gd name="T107" fmla="*/ 0 h 1418"/>
                <a:gd name="T108" fmla="*/ 0 w 1682"/>
                <a:gd name="T109" fmla="*/ 0 h 1418"/>
                <a:gd name="T110" fmla="*/ 0 w 1682"/>
                <a:gd name="T111" fmla="*/ 0 h 1418"/>
                <a:gd name="T112" fmla="*/ 0 w 1682"/>
                <a:gd name="T113" fmla="*/ 0 h 1418"/>
                <a:gd name="T114" fmla="*/ 0 w 1682"/>
                <a:gd name="T115" fmla="*/ 0 h 1418"/>
                <a:gd name="T116" fmla="*/ 0 w 1682"/>
                <a:gd name="T117" fmla="*/ 0 h 14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2" h="1418">
                  <a:moveTo>
                    <a:pt x="0" y="1181"/>
                  </a:moveTo>
                  <a:lnTo>
                    <a:pt x="2" y="1182"/>
                  </a:lnTo>
                  <a:lnTo>
                    <a:pt x="10" y="1185"/>
                  </a:lnTo>
                  <a:lnTo>
                    <a:pt x="21" y="1187"/>
                  </a:lnTo>
                  <a:lnTo>
                    <a:pt x="37" y="1192"/>
                  </a:lnTo>
                  <a:lnTo>
                    <a:pt x="56" y="1199"/>
                  </a:lnTo>
                  <a:lnTo>
                    <a:pt x="78" y="1205"/>
                  </a:lnTo>
                  <a:lnTo>
                    <a:pt x="105" y="1212"/>
                  </a:lnTo>
                  <a:lnTo>
                    <a:pt x="132" y="1220"/>
                  </a:lnTo>
                  <a:lnTo>
                    <a:pt x="163" y="1229"/>
                  </a:lnTo>
                  <a:lnTo>
                    <a:pt x="196" y="1239"/>
                  </a:lnTo>
                  <a:lnTo>
                    <a:pt x="230" y="1249"/>
                  </a:lnTo>
                  <a:lnTo>
                    <a:pt x="267" y="1259"/>
                  </a:lnTo>
                  <a:lnTo>
                    <a:pt x="304" y="1270"/>
                  </a:lnTo>
                  <a:lnTo>
                    <a:pt x="343" y="1280"/>
                  </a:lnTo>
                  <a:lnTo>
                    <a:pt x="381" y="1291"/>
                  </a:lnTo>
                  <a:lnTo>
                    <a:pt x="420" y="1302"/>
                  </a:lnTo>
                  <a:lnTo>
                    <a:pt x="460" y="1313"/>
                  </a:lnTo>
                  <a:lnTo>
                    <a:pt x="498" y="1325"/>
                  </a:lnTo>
                  <a:lnTo>
                    <a:pt x="536" y="1336"/>
                  </a:lnTo>
                  <a:lnTo>
                    <a:pt x="573" y="1346"/>
                  </a:lnTo>
                  <a:lnTo>
                    <a:pt x="609" y="1356"/>
                  </a:lnTo>
                  <a:lnTo>
                    <a:pt x="644" y="1366"/>
                  </a:lnTo>
                  <a:lnTo>
                    <a:pt x="676" y="1374"/>
                  </a:lnTo>
                  <a:lnTo>
                    <a:pt x="707" y="1383"/>
                  </a:lnTo>
                  <a:lnTo>
                    <a:pt x="735" y="1391"/>
                  </a:lnTo>
                  <a:lnTo>
                    <a:pt x="761" y="1398"/>
                  </a:lnTo>
                  <a:lnTo>
                    <a:pt x="783" y="1404"/>
                  </a:lnTo>
                  <a:lnTo>
                    <a:pt x="802" y="1409"/>
                  </a:lnTo>
                  <a:lnTo>
                    <a:pt x="817" y="1413"/>
                  </a:lnTo>
                  <a:lnTo>
                    <a:pt x="828" y="1416"/>
                  </a:lnTo>
                  <a:lnTo>
                    <a:pt x="836" y="1418"/>
                  </a:lnTo>
                  <a:lnTo>
                    <a:pt x="838" y="1418"/>
                  </a:lnTo>
                  <a:lnTo>
                    <a:pt x="843" y="1401"/>
                  </a:lnTo>
                  <a:lnTo>
                    <a:pt x="854" y="1359"/>
                  </a:lnTo>
                  <a:lnTo>
                    <a:pt x="869" y="1301"/>
                  </a:lnTo>
                  <a:lnTo>
                    <a:pt x="886" y="1235"/>
                  </a:lnTo>
                  <a:lnTo>
                    <a:pt x="903" y="1169"/>
                  </a:lnTo>
                  <a:lnTo>
                    <a:pt x="918" y="1111"/>
                  </a:lnTo>
                  <a:lnTo>
                    <a:pt x="928" y="1070"/>
                  </a:lnTo>
                  <a:lnTo>
                    <a:pt x="932" y="1055"/>
                  </a:lnTo>
                  <a:lnTo>
                    <a:pt x="939" y="1055"/>
                  </a:lnTo>
                  <a:lnTo>
                    <a:pt x="957" y="1057"/>
                  </a:lnTo>
                  <a:lnTo>
                    <a:pt x="980" y="1060"/>
                  </a:lnTo>
                  <a:lnTo>
                    <a:pt x="1006" y="1065"/>
                  </a:lnTo>
                  <a:lnTo>
                    <a:pt x="1034" y="1070"/>
                  </a:lnTo>
                  <a:lnTo>
                    <a:pt x="1056" y="1075"/>
                  </a:lnTo>
                  <a:lnTo>
                    <a:pt x="1072" y="1079"/>
                  </a:lnTo>
                  <a:lnTo>
                    <a:pt x="1080" y="1083"/>
                  </a:lnTo>
                  <a:lnTo>
                    <a:pt x="1080" y="1078"/>
                  </a:lnTo>
                  <a:lnTo>
                    <a:pt x="1081" y="1067"/>
                  </a:lnTo>
                  <a:lnTo>
                    <a:pt x="1085" y="1052"/>
                  </a:lnTo>
                  <a:lnTo>
                    <a:pt x="1090" y="1033"/>
                  </a:lnTo>
                  <a:lnTo>
                    <a:pt x="1096" y="1012"/>
                  </a:lnTo>
                  <a:lnTo>
                    <a:pt x="1105" y="988"/>
                  </a:lnTo>
                  <a:lnTo>
                    <a:pt x="1114" y="964"/>
                  </a:lnTo>
                  <a:lnTo>
                    <a:pt x="1123" y="942"/>
                  </a:lnTo>
                  <a:lnTo>
                    <a:pt x="1120" y="939"/>
                  </a:lnTo>
                  <a:lnTo>
                    <a:pt x="1110" y="936"/>
                  </a:lnTo>
                  <a:lnTo>
                    <a:pt x="1097" y="933"/>
                  </a:lnTo>
                  <a:lnTo>
                    <a:pt x="1091" y="934"/>
                  </a:lnTo>
                  <a:lnTo>
                    <a:pt x="1090" y="939"/>
                  </a:lnTo>
                  <a:lnTo>
                    <a:pt x="1085" y="951"/>
                  </a:lnTo>
                  <a:lnTo>
                    <a:pt x="1080" y="968"/>
                  </a:lnTo>
                  <a:lnTo>
                    <a:pt x="1072" y="988"/>
                  </a:lnTo>
                  <a:lnTo>
                    <a:pt x="1066" y="1007"/>
                  </a:lnTo>
                  <a:lnTo>
                    <a:pt x="1060" y="1024"/>
                  </a:lnTo>
                  <a:lnTo>
                    <a:pt x="1056" y="1037"/>
                  </a:lnTo>
                  <a:lnTo>
                    <a:pt x="1055" y="1042"/>
                  </a:lnTo>
                  <a:lnTo>
                    <a:pt x="1051" y="1040"/>
                  </a:lnTo>
                  <a:lnTo>
                    <a:pt x="1040" y="1038"/>
                  </a:lnTo>
                  <a:lnTo>
                    <a:pt x="1023" y="1034"/>
                  </a:lnTo>
                  <a:lnTo>
                    <a:pt x="1004" y="1029"/>
                  </a:lnTo>
                  <a:lnTo>
                    <a:pt x="983" y="1024"/>
                  </a:lnTo>
                  <a:lnTo>
                    <a:pt x="965" y="1020"/>
                  </a:lnTo>
                  <a:lnTo>
                    <a:pt x="953" y="1018"/>
                  </a:lnTo>
                  <a:lnTo>
                    <a:pt x="948" y="1017"/>
                  </a:lnTo>
                  <a:lnTo>
                    <a:pt x="950" y="1007"/>
                  </a:lnTo>
                  <a:lnTo>
                    <a:pt x="958" y="979"/>
                  </a:lnTo>
                  <a:lnTo>
                    <a:pt x="969" y="937"/>
                  </a:lnTo>
                  <a:lnTo>
                    <a:pt x="983" y="882"/>
                  </a:lnTo>
                  <a:lnTo>
                    <a:pt x="1000" y="817"/>
                  </a:lnTo>
                  <a:lnTo>
                    <a:pt x="1020" y="744"/>
                  </a:lnTo>
                  <a:lnTo>
                    <a:pt x="1040" y="667"/>
                  </a:lnTo>
                  <a:lnTo>
                    <a:pt x="1061" y="586"/>
                  </a:lnTo>
                  <a:lnTo>
                    <a:pt x="1084" y="506"/>
                  </a:lnTo>
                  <a:lnTo>
                    <a:pt x="1104" y="427"/>
                  </a:lnTo>
                  <a:lnTo>
                    <a:pt x="1123" y="355"/>
                  </a:lnTo>
                  <a:lnTo>
                    <a:pt x="1141" y="289"/>
                  </a:lnTo>
                  <a:lnTo>
                    <a:pt x="1156" y="234"/>
                  </a:lnTo>
                  <a:lnTo>
                    <a:pt x="1167" y="190"/>
                  </a:lnTo>
                  <a:lnTo>
                    <a:pt x="1175" y="163"/>
                  </a:lnTo>
                  <a:lnTo>
                    <a:pt x="1178" y="153"/>
                  </a:lnTo>
                  <a:lnTo>
                    <a:pt x="1186" y="153"/>
                  </a:lnTo>
                  <a:lnTo>
                    <a:pt x="1199" y="154"/>
                  </a:lnTo>
                  <a:lnTo>
                    <a:pt x="1219" y="158"/>
                  </a:lnTo>
                  <a:lnTo>
                    <a:pt x="1241" y="162"/>
                  </a:lnTo>
                  <a:lnTo>
                    <a:pt x="1261" y="167"/>
                  </a:lnTo>
                  <a:lnTo>
                    <a:pt x="1279" y="170"/>
                  </a:lnTo>
                  <a:lnTo>
                    <a:pt x="1290" y="174"/>
                  </a:lnTo>
                  <a:lnTo>
                    <a:pt x="1294" y="175"/>
                  </a:lnTo>
                  <a:lnTo>
                    <a:pt x="1100" y="912"/>
                  </a:lnTo>
                  <a:lnTo>
                    <a:pt x="1109" y="915"/>
                  </a:lnTo>
                  <a:lnTo>
                    <a:pt x="1114" y="916"/>
                  </a:lnTo>
                  <a:lnTo>
                    <a:pt x="1117" y="918"/>
                  </a:lnTo>
                  <a:lnTo>
                    <a:pt x="1126" y="921"/>
                  </a:lnTo>
                  <a:lnTo>
                    <a:pt x="1330" y="189"/>
                  </a:lnTo>
                  <a:lnTo>
                    <a:pt x="1334" y="190"/>
                  </a:lnTo>
                  <a:lnTo>
                    <a:pt x="1346" y="194"/>
                  </a:lnTo>
                  <a:lnTo>
                    <a:pt x="1364" y="199"/>
                  </a:lnTo>
                  <a:lnTo>
                    <a:pt x="1386" y="204"/>
                  </a:lnTo>
                  <a:lnTo>
                    <a:pt x="1412" y="212"/>
                  </a:lnTo>
                  <a:lnTo>
                    <a:pt x="1442" y="219"/>
                  </a:lnTo>
                  <a:lnTo>
                    <a:pt x="1473" y="228"/>
                  </a:lnTo>
                  <a:lnTo>
                    <a:pt x="1506" y="237"/>
                  </a:lnTo>
                  <a:lnTo>
                    <a:pt x="1540" y="244"/>
                  </a:lnTo>
                  <a:lnTo>
                    <a:pt x="1571" y="253"/>
                  </a:lnTo>
                  <a:lnTo>
                    <a:pt x="1601" y="260"/>
                  </a:lnTo>
                  <a:lnTo>
                    <a:pt x="1627" y="266"/>
                  </a:lnTo>
                  <a:lnTo>
                    <a:pt x="1649" y="273"/>
                  </a:lnTo>
                  <a:lnTo>
                    <a:pt x="1667" y="276"/>
                  </a:lnTo>
                  <a:lnTo>
                    <a:pt x="1678" y="279"/>
                  </a:lnTo>
                  <a:lnTo>
                    <a:pt x="1682" y="280"/>
                  </a:lnTo>
                  <a:lnTo>
                    <a:pt x="1679" y="270"/>
                  </a:lnTo>
                  <a:lnTo>
                    <a:pt x="1672" y="259"/>
                  </a:lnTo>
                  <a:lnTo>
                    <a:pt x="1660" y="249"/>
                  </a:lnTo>
                  <a:lnTo>
                    <a:pt x="1645" y="239"/>
                  </a:lnTo>
                  <a:lnTo>
                    <a:pt x="1640" y="238"/>
                  </a:lnTo>
                  <a:lnTo>
                    <a:pt x="1627" y="234"/>
                  </a:lnTo>
                  <a:lnTo>
                    <a:pt x="1604" y="229"/>
                  </a:lnTo>
                  <a:lnTo>
                    <a:pt x="1577" y="222"/>
                  </a:lnTo>
                  <a:lnTo>
                    <a:pt x="1543" y="214"/>
                  </a:lnTo>
                  <a:lnTo>
                    <a:pt x="1506" y="204"/>
                  </a:lnTo>
                  <a:lnTo>
                    <a:pt x="1466" y="194"/>
                  </a:lnTo>
                  <a:lnTo>
                    <a:pt x="1425" y="184"/>
                  </a:lnTo>
                  <a:lnTo>
                    <a:pt x="1384" y="173"/>
                  </a:lnTo>
                  <a:lnTo>
                    <a:pt x="1344" y="163"/>
                  </a:lnTo>
                  <a:lnTo>
                    <a:pt x="1307" y="153"/>
                  </a:lnTo>
                  <a:lnTo>
                    <a:pt x="1273" y="144"/>
                  </a:lnTo>
                  <a:lnTo>
                    <a:pt x="1244" y="137"/>
                  </a:lnTo>
                  <a:lnTo>
                    <a:pt x="1222" y="132"/>
                  </a:lnTo>
                  <a:lnTo>
                    <a:pt x="1207" y="127"/>
                  </a:lnTo>
                  <a:lnTo>
                    <a:pt x="1201" y="126"/>
                  </a:lnTo>
                  <a:lnTo>
                    <a:pt x="1203" y="123"/>
                  </a:lnTo>
                  <a:lnTo>
                    <a:pt x="1201" y="116"/>
                  </a:lnTo>
                  <a:lnTo>
                    <a:pt x="1194" y="109"/>
                  </a:lnTo>
                  <a:lnTo>
                    <a:pt x="1187" y="107"/>
                  </a:lnTo>
                  <a:lnTo>
                    <a:pt x="1181" y="106"/>
                  </a:lnTo>
                  <a:lnTo>
                    <a:pt x="1166" y="102"/>
                  </a:lnTo>
                  <a:lnTo>
                    <a:pt x="1143" y="96"/>
                  </a:lnTo>
                  <a:lnTo>
                    <a:pt x="1115" y="89"/>
                  </a:lnTo>
                  <a:lnTo>
                    <a:pt x="1081" y="81"/>
                  </a:lnTo>
                  <a:lnTo>
                    <a:pt x="1044" y="71"/>
                  </a:lnTo>
                  <a:lnTo>
                    <a:pt x="1004" y="61"/>
                  </a:lnTo>
                  <a:lnTo>
                    <a:pt x="963" y="50"/>
                  </a:lnTo>
                  <a:lnTo>
                    <a:pt x="920" y="40"/>
                  </a:lnTo>
                  <a:lnTo>
                    <a:pt x="881" y="30"/>
                  </a:lnTo>
                  <a:lnTo>
                    <a:pt x="842" y="21"/>
                  </a:lnTo>
                  <a:lnTo>
                    <a:pt x="808" y="12"/>
                  </a:lnTo>
                  <a:lnTo>
                    <a:pt x="780" y="6"/>
                  </a:lnTo>
                  <a:lnTo>
                    <a:pt x="756" y="2"/>
                  </a:lnTo>
                  <a:lnTo>
                    <a:pt x="741" y="0"/>
                  </a:lnTo>
                  <a:lnTo>
                    <a:pt x="734" y="0"/>
                  </a:lnTo>
                  <a:lnTo>
                    <a:pt x="724" y="15"/>
                  </a:lnTo>
                  <a:lnTo>
                    <a:pt x="700" y="52"/>
                  </a:lnTo>
                  <a:lnTo>
                    <a:pt x="664" y="112"/>
                  </a:lnTo>
                  <a:lnTo>
                    <a:pt x="617" y="188"/>
                  </a:lnTo>
                  <a:lnTo>
                    <a:pt x="562" y="278"/>
                  </a:lnTo>
                  <a:lnTo>
                    <a:pt x="499" y="377"/>
                  </a:lnTo>
                  <a:lnTo>
                    <a:pt x="433" y="485"/>
                  </a:lnTo>
                  <a:lnTo>
                    <a:pt x="366" y="594"/>
                  </a:lnTo>
                  <a:lnTo>
                    <a:pt x="298" y="704"/>
                  </a:lnTo>
                  <a:lnTo>
                    <a:pt x="233" y="811"/>
                  </a:lnTo>
                  <a:lnTo>
                    <a:pt x="171" y="910"/>
                  </a:lnTo>
                  <a:lnTo>
                    <a:pt x="116" y="999"/>
                  </a:lnTo>
                  <a:lnTo>
                    <a:pt x="69" y="1074"/>
                  </a:lnTo>
                  <a:lnTo>
                    <a:pt x="32" y="1131"/>
                  </a:lnTo>
                  <a:lnTo>
                    <a:pt x="9" y="1169"/>
                  </a:lnTo>
                  <a:lnTo>
                    <a:pt x="0" y="1181"/>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6" name="Freeform 10"/>
            <p:cNvSpPr>
              <a:spLocks/>
            </p:cNvSpPr>
            <p:nvPr/>
          </p:nvSpPr>
          <p:spPr bwMode="auto">
            <a:xfrm>
              <a:off x="2496" y="1788"/>
              <a:ext cx="655" cy="301"/>
            </a:xfrm>
            <a:custGeom>
              <a:avLst/>
              <a:gdLst>
                <a:gd name="T0" fmla="*/ 0 w 1963"/>
                <a:gd name="T1" fmla="*/ 0 h 903"/>
                <a:gd name="T2" fmla="*/ 0 w 1963"/>
                <a:gd name="T3" fmla="*/ 0 h 903"/>
                <a:gd name="T4" fmla="*/ 0 w 1963"/>
                <a:gd name="T5" fmla="*/ 0 h 903"/>
                <a:gd name="T6" fmla="*/ 0 w 1963"/>
                <a:gd name="T7" fmla="*/ 0 h 903"/>
                <a:gd name="T8" fmla="*/ 0 w 1963"/>
                <a:gd name="T9" fmla="*/ 0 h 903"/>
                <a:gd name="T10" fmla="*/ 0 w 1963"/>
                <a:gd name="T11" fmla="*/ 0 h 903"/>
                <a:gd name="T12" fmla="*/ 0 w 1963"/>
                <a:gd name="T13" fmla="*/ 0 h 903"/>
                <a:gd name="T14" fmla="*/ 0 w 1963"/>
                <a:gd name="T15" fmla="*/ 0 h 903"/>
                <a:gd name="T16" fmla="*/ 0 w 1963"/>
                <a:gd name="T17" fmla="*/ 0 h 903"/>
                <a:gd name="T18" fmla="*/ 0 w 1963"/>
                <a:gd name="T19" fmla="*/ 0 h 903"/>
                <a:gd name="T20" fmla="*/ 0 w 1963"/>
                <a:gd name="T21" fmla="*/ 0 h 903"/>
                <a:gd name="T22" fmla="*/ 0 w 1963"/>
                <a:gd name="T23" fmla="*/ 0 h 903"/>
                <a:gd name="T24" fmla="*/ 0 w 1963"/>
                <a:gd name="T25" fmla="*/ 0 h 903"/>
                <a:gd name="T26" fmla="*/ 0 w 1963"/>
                <a:gd name="T27" fmla="*/ 0 h 903"/>
                <a:gd name="T28" fmla="*/ 0 w 1963"/>
                <a:gd name="T29" fmla="*/ 0 h 903"/>
                <a:gd name="T30" fmla="*/ 0 w 1963"/>
                <a:gd name="T31" fmla="*/ 0 h 903"/>
                <a:gd name="T32" fmla="*/ 0 w 1963"/>
                <a:gd name="T33" fmla="*/ 0 h 903"/>
                <a:gd name="T34" fmla="*/ 0 w 1963"/>
                <a:gd name="T35" fmla="*/ 0 h 903"/>
                <a:gd name="T36" fmla="*/ 0 w 1963"/>
                <a:gd name="T37" fmla="*/ 0 h 903"/>
                <a:gd name="T38" fmla="*/ 0 w 1963"/>
                <a:gd name="T39" fmla="*/ 0 h 903"/>
                <a:gd name="T40" fmla="*/ 0 w 1963"/>
                <a:gd name="T41" fmla="*/ 0 h 903"/>
                <a:gd name="T42" fmla="*/ 0 w 1963"/>
                <a:gd name="T43" fmla="*/ 0 h 903"/>
                <a:gd name="T44" fmla="*/ 0 w 1963"/>
                <a:gd name="T45" fmla="*/ 0 h 903"/>
                <a:gd name="T46" fmla="*/ 0 w 1963"/>
                <a:gd name="T47" fmla="*/ 0 h 903"/>
                <a:gd name="T48" fmla="*/ 0 w 1963"/>
                <a:gd name="T49" fmla="*/ 0 h 903"/>
                <a:gd name="T50" fmla="*/ 0 w 1963"/>
                <a:gd name="T51" fmla="*/ 0 h 903"/>
                <a:gd name="T52" fmla="*/ 0 w 1963"/>
                <a:gd name="T53" fmla="*/ 0 h 903"/>
                <a:gd name="T54" fmla="*/ 0 w 1963"/>
                <a:gd name="T55" fmla="*/ 0 h 903"/>
                <a:gd name="T56" fmla="*/ 0 w 1963"/>
                <a:gd name="T57" fmla="*/ 0 h 903"/>
                <a:gd name="T58" fmla="*/ 0 w 1963"/>
                <a:gd name="T59" fmla="*/ 0 h 903"/>
                <a:gd name="T60" fmla="*/ 0 w 1963"/>
                <a:gd name="T61" fmla="*/ 0 h 903"/>
                <a:gd name="T62" fmla="*/ 0 w 1963"/>
                <a:gd name="T63" fmla="*/ 0 h 903"/>
                <a:gd name="T64" fmla="*/ 0 w 1963"/>
                <a:gd name="T65" fmla="*/ 0 h 903"/>
                <a:gd name="T66" fmla="*/ 0 w 1963"/>
                <a:gd name="T67" fmla="*/ 0 h 903"/>
                <a:gd name="T68" fmla="*/ 0 w 1963"/>
                <a:gd name="T69" fmla="*/ 0 h 903"/>
                <a:gd name="T70" fmla="*/ 0 w 1963"/>
                <a:gd name="T71" fmla="*/ 0 h 903"/>
                <a:gd name="T72" fmla="*/ 0 w 1963"/>
                <a:gd name="T73" fmla="*/ 0 h 903"/>
                <a:gd name="T74" fmla="*/ 0 w 1963"/>
                <a:gd name="T75" fmla="*/ 0 h 903"/>
                <a:gd name="T76" fmla="*/ 0 w 1963"/>
                <a:gd name="T77" fmla="*/ 0 h 903"/>
                <a:gd name="T78" fmla="*/ 0 w 1963"/>
                <a:gd name="T79" fmla="*/ 0 h 903"/>
                <a:gd name="T80" fmla="*/ 0 w 1963"/>
                <a:gd name="T81" fmla="*/ 0 h 903"/>
                <a:gd name="T82" fmla="*/ 0 w 1963"/>
                <a:gd name="T83" fmla="*/ 0 h 903"/>
                <a:gd name="T84" fmla="*/ 0 w 1963"/>
                <a:gd name="T85" fmla="*/ 0 h 903"/>
                <a:gd name="T86" fmla="*/ 0 w 1963"/>
                <a:gd name="T87" fmla="*/ 0 h 903"/>
                <a:gd name="T88" fmla="*/ 0 w 1963"/>
                <a:gd name="T89" fmla="*/ 0 h 903"/>
                <a:gd name="T90" fmla="*/ 0 w 1963"/>
                <a:gd name="T91" fmla="*/ 0 h 903"/>
                <a:gd name="T92" fmla="*/ 0 w 1963"/>
                <a:gd name="T93" fmla="*/ 0 h 903"/>
                <a:gd name="T94" fmla="*/ 0 w 1963"/>
                <a:gd name="T95" fmla="*/ 0 h 903"/>
                <a:gd name="T96" fmla="*/ 0 w 1963"/>
                <a:gd name="T97" fmla="*/ 0 h 903"/>
                <a:gd name="T98" fmla="*/ 0 w 1963"/>
                <a:gd name="T99" fmla="*/ 0 h 903"/>
                <a:gd name="T100" fmla="*/ 0 w 1963"/>
                <a:gd name="T101" fmla="*/ 0 h 903"/>
                <a:gd name="T102" fmla="*/ 0 w 1963"/>
                <a:gd name="T103" fmla="*/ 0 h 903"/>
                <a:gd name="T104" fmla="*/ 0 w 1963"/>
                <a:gd name="T105" fmla="*/ 0 h 903"/>
                <a:gd name="T106" fmla="*/ 0 w 1963"/>
                <a:gd name="T107" fmla="*/ 0 h 903"/>
                <a:gd name="T108" fmla="*/ 0 w 1963"/>
                <a:gd name="T109" fmla="*/ 0 h 903"/>
                <a:gd name="T110" fmla="*/ 0 w 1963"/>
                <a:gd name="T111" fmla="*/ 0 h 903"/>
                <a:gd name="T112" fmla="*/ 0 w 1963"/>
                <a:gd name="T113" fmla="*/ 0 h 903"/>
                <a:gd name="T114" fmla="*/ 0 w 1963"/>
                <a:gd name="T115" fmla="*/ 0 h 903"/>
                <a:gd name="T116" fmla="*/ 0 w 1963"/>
                <a:gd name="T117" fmla="*/ 0 h 9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3" h="903">
                  <a:moveTo>
                    <a:pt x="71" y="0"/>
                  </a:moveTo>
                  <a:lnTo>
                    <a:pt x="78" y="2"/>
                  </a:lnTo>
                  <a:lnTo>
                    <a:pt x="94" y="5"/>
                  </a:lnTo>
                  <a:lnTo>
                    <a:pt x="118" y="10"/>
                  </a:lnTo>
                  <a:lnTo>
                    <a:pt x="144" y="18"/>
                  </a:lnTo>
                  <a:lnTo>
                    <a:pt x="172" y="25"/>
                  </a:lnTo>
                  <a:lnTo>
                    <a:pt x="195" y="32"/>
                  </a:lnTo>
                  <a:lnTo>
                    <a:pt x="214" y="37"/>
                  </a:lnTo>
                  <a:lnTo>
                    <a:pt x="223" y="39"/>
                  </a:lnTo>
                  <a:lnTo>
                    <a:pt x="231" y="42"/>
                  </a:lnTo>
                  <a:lnTo>
                    <a:pt x="243" y="44"/>
                  </a:lnTo>
                  <a:lnTo>
                    <a:pt x="255" y="48"/>
                  </a:lnTo>
                  <a:lnTo>
                    <a:pt x="269" y="50"/>
                  </a:lnTo>
                  <a:lnTo>
                    <a:pt x="284" y="54"/>
                  </a:lnTo>
                  <a:lnTo>
                    <a:pt x="299" y="58"/>
                  </a:lnTo>
                  <a:lnTo>
                    <a:pt x="315" y="61"/>
                  </a:lnTo>
                  <a:lnTo>
                    <a:pt x="332" y="65"/>
                  </a:lnTo>
                  <a:lnTo>
                    <a:pt x="348" y="69"/>
                  </a:lnTo>
                  <a:lnTo>
                    <a:pt x="365" y="73"/>
                  </a:lnTo>
                  <a:lnTo>
                    <a:pt x="381" y="76"/>
                  </a:lnTo>
                  <a:lnTo>
                    <a:pt x="396" y="80"/>
                  </a:lnTo>
                  <a:lnTo>
                    <a:pt x="409" y="83"/>
                  </a:lnTo>
                  <a:lnTo>
                    <a:pt x="422" y="86"/>
                  </a:lnTo>
                  <a:lnTo>
                    <a:pt x="433" y="88"/>
                  </a:lnTo>
                  <a:lnTo>
                    <a:pt x="442" y="90"/>
                  </a:lnTo>
                  <a:lnTo>
                    <a:pt x="458" y="94"/>
                  </a:lnTo>
                  <a:lnTo>
                    <a:pt x="473" y="98"/>
                  </a:lnTo>
                  <a:lnTo>
                    <a:pt x="488" y="103"/>
                  </a:lnTo>
                  <a:lnTo>
                    <a:pt x="503" y="108"/>
                  </a:lnTo>
                  <a:lnTo>
                    <a:pt x="515" y="114"/>
                  </a:lnTo>
                  <a:lnTo>
                    <a:pt x="528" y="119"/>
                  </a:lnTo>
                  <a:lnTo>
                    <a:pt x="539" y="125"/>
                  </a:lnTo>
                  <a:lnTo>
                    <a:pt x="548" y="131"/>
                  </a:lnTo>
                  <a:lnTo>
                    <a:pt x="559" y="139"/>
                  </a:lnTo>
                  <a:lnTo>
                    <a:pt x="569" y="145"/>
                  </a:lnTo>
                  <a:lnTo>
                    <a:pt x="578" y="152"/>
                  </a:lnTo>
                  <a:lnTo>
                    <a:pt x="586" y="157"/>
                  </a:lnTo>
                  <a:lnTo>
                    <a:pt x="595" y="164"/>
                  </a:lnTo>
                  <a:lnTo>
                    <a:pt x="604" y="170"/>
                  </a:lnTo>
                  <a:lnTo>
                    <a:pt x="614" y="176"/>
                  </a:lnTo>
                  <a:lnTo>
                    <a:pt x="625" y="184"/>
                  </a:lnTo>
                  <a:lnTo>
                    <a:pt x="634" y="189"/>
                  </a:lnTo>
                  <a:lnTo>
                    <a:pt x="640" y="195"/>
                  </a:lnTo>
                  <a:lnTo>
                    <a:pt x="646" y="200"/>
                  </a:lnTo>
                  <a:lnTo>
                    <a:pt x="652" y="206"/>
                  </a:lnTo>
                  <a:lnTo>
                    <a:pt x="657" y="212"/>
                  </a:lnTo>
                  <a:lnTo>
                    <a:pt x="664" y="217"/>
                  </a:lnTo>
                  <a:lnTo>
                    <a:pt x="671" y="222"/>
                  </a:lnTo>
                  <a:lnTo>
                    <a:pt x="680" y="226"/>
                  </a:lnTo>
                  <a:lnTo>
                    <a:pt x="691" y="230"/>
                  </a:lnTo>
                  <a:lnTo>
                    <a:pt x="706" y="232"/>
                  </a:lnTo>
                  <a:lnTo>
                    <a:pt x="721" y="233"/>
                  </a:lnTo>
                  <a:lnTo>
                    <a:pt x="735" y="235"/>
                  </a:lnTo>
                  <a:lnTo>
                    <a:pt x="746" y="236"/>
                  </a:lnTo>
                  <a:lnTo>
                    <a:pt x="753" y="236"/>
                  </a:lnTo>
                  <a:lnTo>
                    <a:pt x="747" y="236"/>
                  </a:lnTo>
                  <a:lnTo>
                    <a:pt x="753" y="236"/>
                  </a:lnTo>
                  <a:lnTo>
                    <a:pt x="771" y="236"/>
                  </a:lnTo>
                  <a:lnTo>
                    <a:pt x="796" y="237"/>
                  </a:lnTo>
                  <a:lnTo>
                    <a:pt x="824" y="237"/>
                  </a:lnTo>
                  <a:lnTo>
                    <a:pt x="853" y="240"/>
                  </a:lnTo>
                  <a:lnTo>
                    <a:pt x="878" y="242"/>
                  </a:lnTo>
                  <a:lnTo>
                    <a:pt x="896" y="245"/>
                  </a:lnTo>
                  <a:lnTo>
                    <a:pt x="904" y="250"/>
                  </a:lnTo>
                  <a:lnTo>
                    <a:pt x="908" y="257"/>
                  </a:lnTo>
                  <a:lnTo>
                    <a:pt x="913" y="265"/>
                  </a:lnTo>
                  <a:lnTo>
                    <a:pt x="921" y="270"/>
                  </a:lnTo>
                  <a:lnTo>
                    <a:pt x="930" y="276"/>
                  </a:lnTo>
                  <a:lnTo>
                    <a:pt x="938" y="281"/>
                  </a:lnTo>
                  <a:lnTo>
                    <a:pt x="944" y="286"/>
                  </a:lnTo>
                  <a:lnTo>
                    <a:pt x="949" y="291"/>
                  </a:lnTo>
                  <a:lnTo>
                    <a:pt x="949" y="295"/>
                  </a:lnTo>
                  <a:lnTo>
                    <a:pt x="948" y="300"/>
                  </a:lnTo>
                  <a:lnTo>
                    <a:pt x="943" y="303"/>
                  </a:lnTo>
                  <a:lnTo>
                    <a:pt x="935" y="305"/>
                  </a:lnTo>
                  <a:lnTo>
                    <a:pt x="928" y="305"/>
                  </a:lnTo>
                  <a:lnTo>
                    <a:pt x="919" y="305"/>
                  </a:lnTo>
                  <a:lnTo>
                    <a:pt x="911" y="305"/>
                  </a:lnTo>
                  <a:lnTo>
                    <a:pt x="906" y="305"/>
                  </a:lnTo>
                  <a:lnTo>
                    <a:pt x="904" y="306"/>
                  </a:lnTo>
                  <a:lnTo>
                    <a:pt x="910" y="312"/>
                  </a:lnTo>
                  <a:lnTo>
                    <a:pt x="928" y="324"/>
                  </a:lnTo>
                  <a:lnTo>
                    <a:pt x="951" y="341"/>
                  </a:lnTo>
                  <a:lnTo>
                    <a:pt x="979" y="359"/>
                  </a:lnTo>
                  <a:lnTo>
                    <a:pt x="1006" y="377"/>
                  </a:lnTo>
                  <a:lnTo>
                    <a:pt x="1031" y="393"/>
                  </a:lnTo>
                  <a:lnTo>
                    <a:pt x="1048" y="404"/>
                  </a:lnTo>
                  <a:lnTo>
                    <a:pt x="1055" y="408"/>
                  </a:lnTo>
                  <a:lnTo>
                    <a:pt x="1057" y="407"/>
                  </a:lnTo>
                  <a:lnTo>
                    <a:pt x="1062" y="402"/>
                  </a:lnTo>
                  <a:lnTo>
                    <a:pt x="1068" y="395"/>
                  </a:lnTo>
                  <a:lnTo>
                    <a:pt x="1075" y="389"/>
                  </a:lnTo>
                  <a:lnTo>
                    <a:pt x="1081" y="382"/>
                  </a:lnTo>
                  <a:lnTo>
                    <a:pt x="1086" y="376"/>
                  </a:lnTo>
                  <a:lnTo>
                    <a:pt x="1089" y="372"/>
                  </a:lnTo>
                  <a:lnTo>
                    <a:pt x="1091" y="369"/>
                  </a:lnTo>
                  <a:lnTo>
                    <a:pt x="1085" y="363"/>
                  </a:lnTo>
                  <a:lnTo>
                    <a:pt x="1077" y="354"/>
                  </a:lnTo>
                  <a:lnTo>
                    <a:pt x="1068" y="346"/>
                  </a:lnTo>
                  <a:lnTo>
                    <a:pt x="1061" y="338"/>
                  </a:lnTo>
                  <a:lnTo>
                    <a:pt x="1055" y="329"/>
                  </a:lnTo>
                  <a:lnTo>
                    <a:pt x="1050" y="323"/>
                  </a:lnTo>
                  <a:lnTo>
                    <a:pt x="1046" y="318"/>
                  </a:lnTo>
                  <a:lnTo>
                    <a:pt x="1045" y="314"/>
                  </a:lnTo>
                  <a:lnTo>
                    <a:pt x="1048" y="308"/>
                  </a:lnTo>
                  <a:lnTo>
                    <a:pt x="1053" y="305"/>
                  </a:lnTo>
                  <a:lnTo>
                    <a:pt x="1060" y="305"/>
                  </a:lnTo>
                  <a:lnTo>
                    <a:pt x="1061" y="303"/>
                  </a:lnTo>
                  <a:lnTo>
                    <a:pt x="1053" y="291"/>
                  </a:lnTo>
                  <a:lnTo>
                    <a:pt x="1045" y="281"/>
                  </a:lnTo>
                  <a:lnTo>
                    <a:pt x="1036" y="272"/>
                  </a:lnTo>
                  <a:lnTo>
                    <a:pt x="1026" y="263"/>
                  </a:lnTo>
                  <a:lnTo>
                    <a:pt x="1015" y="256"/>
                  </a:lnTo>
                  <a:lnTo>
                    <a:pt x="1006" y="250"/>
                  </a:lnTo>
                  <a:lnTo>
                    <a:pt x="997" y="245"/>
                  </a:lnTo>
                  <a:lnTo>
                    <a:pt x="990" y="240"/>
                  </a:lnTo>
                  <a:lnTo>
                    <a:pt x="987" y="235"/>
                  </a:lnTo>
                  <a:lnTo>
                    <a:pt x="987" y="228"/>
                  </a:lnTo>
                  <a:lnTo>
                    <a:pt x="986" y="222"/>
                  </a:lnTo>
                  <a:lnTo>
                    <a:pt x="984" y="216"/>
                  </a:lnTo>
                  <a:lnTo>
                    <a:pt x="989" y="215"/>
                  </a:lnTo>
                  <a:lnTo>
                    <a:pt x="996" y="215"/>
                  </a:lnTo>
                  <a:lnTo>
                    <a:pt x="1006" y="214"/>
                  </a:lnTo>
                  <a:lnTo>
                    <a:pt x="1017" y="214"/>
                  </a:lnTo>
                  <a:lnTo>
                    <a:pt x="1031" y="214"/>
                  </a:lnTo>
                  <a:lnTo>
                    <a:pt x="1046" y="214"/>
                  </a:lnTo>
                  <a:lnTo>
                    <a:pt x="1062" y="214"/>
                  </a:lnTo>
                  <a:lnTo>
                    <a:pt x="1077" y="214"/>
                  </a:lnTo>
                  <a:lnTo>
                    <a:pt x="1081" y="215"/>
                  </a:lnTo>
                  <a:lnTo>
                    <a:pt x="1087" y="220"/>
                  </a:lnTo>
                  <a:lnTo>
                    <a:pt x="1096" y="227"/>
                  </a:lnTo>
                  <a:lnTo>
                    <a:pt x="1106" y="236"/>
                  </a:lnTo>
                  <a:lnTo>
                    <a:pt x="1118" y="246"/>
                  </a:lnTo>
                  <a:lnTo>
                    <a:pt x="1129" y="256"/>
                  </a:lnTo>
                  <a:lnTo>
                    <a:pt x="1139" y="266"/>
                  </a:lnTo>
                  <a:lnTo>
                    <a:pt x="1149" y="276"/>
                  </a:lnTo>
                  <a:lnTo>
                    <a:pt x="1153" y="277"/>
                  </a:lnTo>
                  <a:lnTo>
                    <a:pt x="1160" y="277"/>
                  </a:lnTo>
                  <a:lnTo>
                    <a:pt x="1172" y="278"/>
                  </a:lnTo>
                  <a:lnTo>
                    <a:pt x="1185" y="280"/>
                  </a:lnTo>
                  <a:lnTo>
                    <a:pt x="1203" y="280"/>
                  </a:lnTo>
                  <a:lnTo>
                    <a:pt x="1220" y="281"/>
                  </a:lnTo>
                  <a:lnTo>
                    <a:pt x="1240" y="282"/>
                  </a:lnTo>
                  <a:lnTo>
                    <a:pt x="1260" y="282"/>
                  </a:lnTo>
                  <a:lnTo>
                    <a:pt x="1280" y="282"/>
                  </a:lnTo>
                  <a:lnTo>
                    <a:pt x="1300" y="283"/>
                  </a:lnTo>
                  <a:lnTo>
                    <a:pt x="1317" y="283"/>
                  </a:lnTo>
                  <a:lnTo>
                    <a:pt x="1334" y="283"/>
                  </a:lnTo>
                  <a:lnTo>
                    <a:pt x="1347" y="285"/>
                  </a:lnTo>
                  <a:lnTo>
                    <a:pt x="1357" y="285"/>
                  </a:lnTo>
                  <a:lnTo>
                    <a:pt x="1364" y="285"/>
                  </a:lnTo>
                  <a:lnTo>
                    <a:pt x="1366" y="285"/>
                  </a:lnTo>
                  <a:lnTo>
                    <a:pt x="1375" y="296"/>
                  </a:lnTo>
                  <a:lnTo>
                    <a:pt x="1395" y="326"/>
                  </a:lnTo>
                  <a:lnTo>
                    <a:pt x="1422" y="367"/>
                  </a:lnTo>
                  <a:lnTo>
                    <a:pt x="1454" y="415"/>
                  </a:lnTo>
                  <a:lnTo>
                    <a:pt x="1487" y="463"/>
                  </a:lnTo>
                  <a:lnTo>
                    <a:pt x="1514" y="505"/>
                  </a:lnTo>
                  <a:lnTo>
                    <a:pt x="1534" y="535"/>
                  </a:lnTo>
                  <a:lnTo>
                    <a:pt x="1543" y="546"/>
                  </a:lnTo>
                  <a:lnTo>
                    <a:pt x="1547" y="548"/>
                  </a:lnTo>
                  <a:lnTo>
                    <a:pt x="1553" y="550"/>
                  </a:lnTo>
                  <a:lnTo>
                    <a:pt x="1560" y="553"/>
                  </a:lnTo>
                  <a:lnTo>
                    <a:pt x="1570" y="555"/>
                  </a:lnTo>
                  <a:lnTo>
                    <a:pt x="1581" y="558"/>
                  </a:lnTo>
                  <a:lnTo>
                    <a:pt x="1594" y="558"/>
                  </a:lnTo>
                  <a:lnTo>
                    <a:pt x="1609" y="556"/>
                  </a:lnTo>
                  <a:lnTo>
                    <a:pt x="1626" y="554"/>
                  </a:lnTo>
                  <a:lnTo>
                    <a:pt x="1623" y="545"/>
                  </a:lnTo>
                  <a:lnTo>
                    <a:pt x="1609" y="523"/>
                  </a:lnTo>
                  <a:lnTo>
                    <a:pt x="1588" y="489"/>
                  </a:lnTo>
                  <a:lnTo>
                    <a:pt x="1560" y="447"/>
                  </a:lnTo>
                  <a:lnTo>
                    <a:pt x="1530" y="402"/>
                  </a:lnTo>
                  <a:lnTo>
                    <a:pt x="1499" y="354"/>
                  </a:lnTo>
                  <a:lnTo>
                    <a:pt x="1471" y="309"/>
                  </a:lnTo>
                  <a:lnTo>
                    <a:pt x="1444" y="271"/>
                  </a:lnTo>
                  <a:lnTo>
                    <a:pt x="1435" y="256"/>
                  </a:lnTo>
                  <a:lnTo>
                    <a:pt x="1430" y="245"/>
                  </a:lnTo>
                  <a:lnTo>
                    <a:pt x="1427" y="232"/>
                  </a:lnTo>
                  <a:lnTo>
                    <a:pt x="1427" y="214"/>
                  </a:lnTo>
                  <a:lnTo>
                    <a:pt x="1427" y="182"/>
                  </a:lnTo>
                  <a:lnTo>
                    <a:pt x="1425" y="151"/>
                  </a:lnTo>
                  <a:lnTo>
                    <a:pt x="1426" y="125"/>
                  </a:lnTo>
                  <a:lnTo>
                    <a:pt x="1432" y="110"/>
                  </a:lnTo>
                  <a:lnTo>
                    <a:pt x="1437" y="110"/>
                  </a:lnTo>
                  <a:lnTo>
                    <a:pt x="1442" y="115"/>
                  </a:lnTo>
                  <a:lnTo>
                    <a:pt x="1446" y="123"/>
                  </a:lnTo>
                  <a:lnTo>
                    <a:pt x="1447" y="125"/>
                  </a:lnTo>
                  <a:lnTo>
                    <a:pt x="1449" y="133"/>
                  </a:lnTo>
                  <a:lnTo>
                    <a:pt x="1448" y="142"/>
                  </a:lnTo>
                  <a:lnTo>
                    <a:pt x="1447" y="150"/>
                  </a:lnTo>
                  <a:lnTo>
                    <a:pt x="1447" y="152"/>
                  </a:lnTo>
                  <a:lnTo>
                    <a:pt x="1452" y="160"/>
                  </a:lnTo>
                  <a:lnTo>
                    <a:pt x="1461" y="171"/>
                  </a:lnTo>
                  <a:lnTo>
                    <a:pt x="1473" y="187"/>
                  </a:lnTo>
                  <a:lnTo>
                    <a:pt x="1488" y="204"/>
                  </a:lnTo>
                  <a:lnTo>
                    <a:pt x="1502" y="220"/>
                  </a:lnTo>
                  <a:lnTo>
                    <a:pt x="1513" y="233"/>
                  </a:lnTo>
                  <a:lnTo>
                    <a:pt x="1522" y="243"/>
                  </a:lnTo>
                  <a:lnTo>
                    <a:pt x="1525" y="247"/>
                  </a:lnTo>
                  <a:lnTo>
                    <a:pt x="1528" y="247"/>
                  </a:lnTo>
                  <a:lnTo>
                    <a:pt x="1530" y="247"/>
                  </a:lnTo>
                  <a:lnTo>
                    <a:pt x="1534" y="247"/>
                  </a:lnTo>
                  <a:lnTo>
                    <a:pt x="1535" y="248"/>
                  </a:lnTo>
                  <a:lnTo>
                    <a:pt x="1535" y="255"/>
                  </a:lnTo>
                  <a:lnTo>
                    <a:pt x="1535" y="267"/>
                  </a:lnTo>
                  <a:lnTo>
                    <a:pt x="1535" y="281"/>
                  </a:lnTo>
                  <a:lnTo>
                    <a:pt x="1535" y="287"/>
                  </a:lnTo>
                  <a:lnTo>
                    <a:pt x="1542" y="286"/>
                  </a:lnTo>
                  <a:lnTo>
                    <a:pt x="1550" y="286"/>
                  </a:lnTo>
                  <a:lnTo>
                    <a:pt x="1560" y="287"/>
                  </a:lnTo>
                  <a:lnTo>
                    <a:pt x="1570" y="287"/>
                  </a:lnTo>
                  <a:lnTo>
                    <a:pt x="1580" y="290"/>
                  </a:lnTo>
                  <a:lnTo>
                    <a:pt x="1588" y="291"/>
                  </a:lnTo>
                  <a:lnTo>
                    <a:pt x="1594" y="291"/>
                  </a:lnTo>
                  <a:lnTo>
                    <a:pt x="1596" y="292"/>
                  </a:lnTo>
                  <a:lnTo>
                    <a:pt x="1596" y="300"/>
                  </a:lnTo>
                  <a:lnTo>
                    <a:pt x="1593" y="306"/>
                  </a:lnTo>
                  <a:lnTo>
                    <a:pt x="1588" y="311"/>
                  </a:lnTo>
                  <a:lnTo>
                    <a:pt x="1586" y="311"/>
                  </a:lnTo>
                  <a:lnTo>
                    <a:pt x="1586" y="316"/>
                  </a:lnTo>
                  <a:lnTo>
                    <a:pt x="1586" y="326"/>
                  </a:lnTo>
                  <a:lnTo>
                    <a:pt x="1586" y="336"/>
                  </a:lnTo>
                  <a:lnTo>
                    <a:pt x="1586" y="338"/>
                  </a:lnTo>
                  <a:lnTo>
                    <a:pt x="1588" y="338"/>
                  </a:lnTo>
                  <a:lnTo>
                    <a:pt x="1593" y="338"/>
                  </a:lnTo>
                  <a:lnTo>
                    <a:pt x="1598" y="338"/>
                  </a:lnTo>
                  <a:lnTo>
                    <a:pt x="1605" y="338"/>
                  </a:lnTo>
                  <a:lnTo>
                    <a:pt x="1613" y="338"/>
                  </a:lnTo>
                  <a:lnTo>
                    <a:pt x="1620" y="338"/>
                  </a:lnTo>
                  <a:lnTo>
                    <a:pt x="1626" y="338"/>
                  </a:lnTo>
                  <a:lnTo>
                    <a:pt x="1630" y="338"/>
                  </a:lnTo>
                  <a:lnTo>
                    <a:pt x="1629" y="347"/>
                  </a:lnTo>
                  <a:lnTo>
                    <a:pt x="1628" y="363"/>
                  </a:lnTo>
                  <a:lnTo>
                    <a:pt x="1625" y="381"/>
                  </a:lnTo>
                  <a:lnTo>
                    <a:pt x="1625" y="388"/>
                  </a:lnTo>
                  <a:lnTo>
                    <a:pt x="1631" y="388"/>
                  </a:lnTo>
                  <a:lnTo>
                    <a:pt x="1638" y="388"/>
                  </a:lnTo>
                  <a:lnTo>
                    <a:pt x="1644" y="388"/>
                  </a:lnTo>
                  <a:lnTo>
                    <a:pt x="1650" y="388"/>
                  </a:lnTo>
                  <a:lnTo>
                    <a:pt x="1655" y="389"/>
                  </a:lnTo>
                  <a:lnTo>
                    <a:pt x="1660" y="391"/>
                  </a:lnTo>
                  <a:lnTo>
                    <a:pt x="1665" y="392"/>
                  </a:lnTo>
                  <a:lnTo>
                    <a:pt x="1670" y="394"/>
                  </a:lnTo>
                  <a:lnTo>
                    <a:pt x="1667" y="405"/>
                  </a:lnTo>
                  <a:lnTo>
                    <a:pt x="1665" y="417"/>
                  </a:lnTo>
                  <a:lnTo>
                    <a:pt x="1662" y="429"/>
                  </a:lnTo>
                  <a:lnTo>
                    <a:pt x="1662" y="439"/>
                  </a:lnTo>
                  <a:lnTo>
                    <a:pt x="1665" y="443"/>
                  </a:lnTo>
                  <a:lnTo>
                    <a:pt x="1670" y="445"/>
                  </a:lnTo>
                  <a:lnTo>
                    <a:pt x="1675" y="448"/>
                  </a:lnTo>
                  <a:lnTo>
                    <a:pt x="1680" y="449"/>
                  </a:lnTo>
                  <a:lnTo>
                    <a:pt x="1686" y="450"/>
                  </a:lnTo>
                  <a:lnTo>
                    <a:pt x="1692" y="450"/>
                  </a:lnTo>
                  <a:lnTo>
                    <a:pt x="1699" y="450"/>
                  </a:lnTo>
                  <a:lnTo>
                    <a:pt x="1704" y="450"/>
                  </a:lnTo>
                  <a:lnTo>
                    <a:pt x="1704" y="468"/>
                  </a:lnTo>
                  <a:lnTo>
                    <a:pt x="1704" y="484"/>
                  </a:lnTo>
                  <a:lnTo>
                    <a:pt x="1705" y="496"/>
                  </a:lnTo>
                  <a:lnTo>
                    <a:pt x="1706" y="501"/>
                  </a:lnTo>
                  <a:lnTo>
                    <a:pt x="1719" y="496"/>
                  </a:lnTo>
                  <a:lnTo>
                    <a:pt x="1736" y="488"/>
                  </a:lnTo>
                  <a:lnTo>
                    <a:pt x="1757" y="477"/>
                  </a:lnTo>
                  <a:lnTo>
                    <a:pt x="1780" y="463"/>
                  </a:lnTo>
                  <a:lnTo>
                    <a:pt x="1801" y="448"/>
                  </a:lnTo>
                  <a:lnTo>
                    <a:pt x="1819" y="432"/>
                  </a:lnTo>
                  <a:lnTo>
                    <a:pt x="1834" y="415"/>
                  </a:lnTo>
                  <a:lnTo>
                    <a:pt x="1842" y="399"/>
                  </a:lnTo>
                  <a:lnTo>
                    <a:pt x="1847" y="409"/>
                  </a:lnTo>
                  <a:lnTo>
                    <a:pt x="1860" y="434"/>
                  </a:lnTo>
                  <a:lnTo>
                    <a:pt x="1880" y="469"/>
                  </a:lnTo>
                  <a:lnTo>
                    <a:pt x="1903" y="509"/>
                  </a:lnTo>
                  <a:lnTo>
                    <a:pt x="1924" y="550"/>
                  </a:lnTo>
                  <a:lnTo>
                    <a:pt x="1944" y="585"/>
                  </a:lnTo>
                  <a:lnTo>
                    <a:pt x="1958" y="610"/>
                  </a:lnTo>
                  <a:lnTo>
                    <a:pt x="1963" y="620"/>
                  </a:lnTo>
                  <a:lnTo>
                    <a:pt x="1958" y="629"/>
                  </a:lnTo>
                  <a:lnTo>
                    <a:pt x="1948" y="640"/>
                  </a:lnTo>
                  <a:lnTo>
                    <a:pt x="1931" y="651"/>
                  </a:lnTo>
                  <a:lnTo>
                    <a:pt x="1913" y="662"/>
                  </a:lnTo>
                  <a:lnTo>
                    <a:pt x="1893" y="673"/>
                  </a:lnTo>
                  <a:lnTo>
                    <a:pt x="1874" y="683"/>
                  </a:lnTo>
                  <a:lnTo>
                    <a:pt x="1857" y="692"/>
                  </a:lnTo>
                  <a:lnTo>
                    <a:pt x="1844" y="698"/>
                  </a:lnTo>
                  <a:lnTo>
                    <a:pt x="1836" y="703"/>
                  </a:lnTo>
                  <a:lnTo>
                    <a:pt x="1828" y="707"/>
                  </a:lnTo>
                  <a:lnTo>
                    <a:pt x="1821" y="712"/>
                  </a:lnTo>
                  <a:lnTo>
                    <a:pt x="1814" y="716"/>
                  </a:lnTo>
                  <a:lnTo>
                    <a:pt x="1808" y="718"/>
                  </a:lnTo>
                  <a:lnTo>
                    <a:pt x="1803" y="720"/>
                  </a:lnTo>
                  <a:lnTo>
                    <a:pt x="1798" y="721"/>
                  </a:lnTo>
                  <a:lnTo>
                    <a:pt x="1794" y="720"/>
                  </a:lnTo>
                  <a:lnTo>
                    <a:pt x="1785" y="715"/>
                  </a:lnTo>
                  <a:lnTo>
                    <a:pt x="1776" y="711"/>
                  </a:lnTo>
                  <a:lnTo>
                    <a:pt x="1766" y="706"/>
                  </a:lnTo>
                  <a:lnTo>
                    <a:pt x="1757" y="702"/>
                  </a:lnTo>
                  <a:lnTo>
                    <a:pt x="1747" y="700"/>
                  </a:lnTo>
                  <a:lnTo>
                    <a:pt x="1737" y="697"/>
                  </a:lnTo>
                  <a:lnTo>
                    <a:pt x="1727" y="696"/>
                  </a:lnTo>
                  <a:lnTo>
                    <a:pt x="1717" y="696"/>
                  </a:lnTo>
                  <a:lnTo>
                    <a:pt x="1710" y="705"/>
                  </a:lnTo>
                  <a:lnTo>
                    <a:pt x="1707" y="722"/>
                  </a:lnTo>
                  <a:lnTo>
                    <a:pt x="1706" y="741"/>
                  </a:lnTo>
                  <a:lnTo>
                    <a:pt x="1706" y="748"/>
                  </a:lnTo>
                  <a:lnTo>
                    <a:pt x="1697" y="754"/>
                  </a:lnTo>
                  <a:lnTo>
                    <a:pt x="1684" y="763"/>
                  </a:lnTo>
                  <a:lnTo>
                    <a:pt x="1666" y="774"/>
                  </a:lnTo>
                  <a:lnTo>
                    <a:pt x="1646" y="784"/>
                  </a:lnTo>
                  <a:lnTo>
                    <a:pt x="1624" y="796"/>
                  </a:lnTo>
                  <a:lnTo>
                    <a:pt x="1603" y="806"/>
                  </a:lnTo>
                  <a:lnTo>
                    <a:pt x="1584" y="816"/>
                  </a:lnTo>
                  <a:lnTo>
                    <a:pt x="1567" y="823"/>
                  </a:lnTo>
                  <a:lnTo>
                    <a:pt x="1563" y="823"/>
                  </a:lnTo>
                  <a:lnTo>
                    <a:pt x="1555" y="824"/>
                  </a:lnTo>
                  <a:lnTo>
                    <a:pt x="1545" y="824"/>
                  </a:lnTo>
                  <a:lnTo>
                    <a:pt x="1534" y="825"/>
                  </a:lnTo>
                  <a:lnTo>
                    <a:pt x="1523" y="825"/>
                  </a:lnTo>
                  <a:lnTo>
                    <a:pt x="1512" y="825"/>
                  </a:lnTo>
                  <a:lnTo>
                    <a:pt x="1503" y="825"/>
                  </a:lnTo>
                  <a:lnTo>
                    <a:pt x="1497" y="824"/>
                  </a:lnTo>
                  <a:lnTo>
                    <a:pt x="1488" y="819"/>
                  </a:lnTo>
                  <a:lnTo>
                    <a:pt x="1479" y="814"/>
                  </a:lnTo>
                  <a:lnTo>
                    <a:pt x="1473" y="809"/>
                  </a:lnTo>
                  <a:lnTo>
                    <a:pt x="1467" y="803"/>
                  </a:lnTo>
                  <a:lnTo>
                    <a:pt x="1462" y="799"/>
                  </a:lnTo>
                  <a:lnTo>
                    <a:pt x="1457" y="796"/>
                  </a:lnTo>
                  <a:lnTo>
                    <a:pt x="1452" y="794"/>
                  </a:lnTo>
                  <a:lnTo>
                    <a:pt x="1447" y="794"/>
                  </a:lnTo>
                  <a:lnTo>
                    <a:pt x="1442" y="803"/>
                  </a:lnTo>
                  <a:lnTo>
                    <a:pt x="1439" y="818"/>
                  </a:lnTo>
                  <a:lnTo>
                    <a:pt x="1439" y="833"/>
                  </a:lnTo>
                  <a:lnTo>
                    <a:pt x="1441" y="839"/>
                  </a:lnTo>
                  <a:lnTo>
                    <a:pt x="1430" y="844"/>
                  </a:lnTo>
                  <a:lnTo>
                    <a:pt x="1412" y="852"/>
                  </a:lnTo>
                  <a:lnTo>
                    <a:pt x="1392" y="862"/>
                  </a:lnTo>
                  <a:lnTo>
                    <a:pt x="1371" y="873"/>
                  </a:lnTo>
                  <a:lnTo>
                    <a:pt x="1350" y="883"/>
                  </a:lnTo>
                  <a:lnTo>
                    <a:pt x="1331" y="890"/>
                  </a:lnTo>
                  <a:lnTo>
                    <a:pt x="1316" y="897"/>
                  </a:lnTo>
                  <a:lnTo>
                    <a:pt x="1307" y="899"/>
                  </a:lnTo>
                  <a:lnTo>
                    <a:pt x="1299" y="898"/>
                  </a:lnTo>
                  <a:lnTo>
                    <a:pt x="1289" y="897"/>
                  </a:lnTo>
                  <a:lnTo>
                    <a:pt x="1278" y="894"/>
                  </a:lnTo>
                  <a:lnTo>
                    <a:pt x="1268" y="890"/>
                  </a:lnTo>
                  <a:lnTo>
                    <a:pt x="1259" y="888"/>
                  </a:lnTo>
                  <a:lnTo>
                    <a:pt x="1250" y="884"/>
                  </a:lnTo>
                  <a:lnTo>
                    <a:pt x="1244" y="880"/>
                  </a:lnTo>
                  <a:lnTo>
                    <a:pt x="1239" y="878"/>
                  </a:lnTo>
                  <a:lnTo>
                    <a:pt x="1230" y="875"/>
                  </a:lnTo>
                  <a:lnTo>
                    <a:pt x="1220" y="875"/>
                  </a:lnTo>
                  <a:lnTo>
                    <a:pt x="1213" y="875"/>
                  </a:lnTo>
                  <a:lnTo>
                    <a:pt x="1209" y="875"/>
                  </a:lnTo>
                  <a:lnTo>
                    <a:pt x="1194" y="859"/>
                  </a:lnTo>
                  <a:lnTo>
                    <a:pt x="1184" y="849"/>
                  </a:lnTo>
                  <a:lnTo>
                    <a:pt x="1178" y="844"/>
                  </a:lnTo>
                  <a:lnTo>
                    <a:pt x="1177" y="843"/>
                  </a:lnTo>
                  <a:lnTo>
                    <a:pt x="1168" y="849"/>
                  </a:lnTo>
                  <a:lnTo>
                    <a:pt x="1157" y="855"/>
                  </a:lnTo>
                  <a:lnTo>
                    <a:pt x="1144" y="862"/>
                  </a:lnTo>
                  <a:lnTo>
                    <a:pt x="1131" y="869"/>
                  </a:lnTo>
                  <a:lnTo>
                    <a:pt x="1117" y="875"/>
                  </a:lnTo>
                  <a:lnTo>
                    <a:pt x="1103" y="882"/>
                  </a:lnTo>
                  <a:lnTo>
                    <a:pt x="1091" y="888"/>
                  </a:lnTo>
                  <a:lnTo>
                    <a:pt x="1080" y="892"/>
                  </a:lnTo>
                  <a:lnTo>
                    <a:pt x="1067" y="895"/>
                  </a:lnTo>
                  <a:lnTo>
                    <a:pt x="1052" y="897"/>
                  </a:lnTo>
                  <a:lnTo>
                    <a:pt x="1038" y="898"/>
                  </a:lnTo>
                  <a:lnTo>
                    <a:pt x="1023" y="898"/>
                  </a:lnTo>
                  <a:lnTo>
                    <a:pt x="1009" y="899"/>
                  </a:lnTo>
                  <a:lnTo>
                    <a:pt x="995" y="898"/>
                  </a:lnTo>
                  <a:lnTo>
                    <a:pt x="980" y="898"/>
                  </a:lnTo>
                  <a:lnTo>
                    <a:pt x="966" y="898"/>
                  </a:lnTo>
                  <a:lnTo>
                    <a:pt x="956" y="897"/>
                  </a:lnTo>
                  <a:lnTo>
                    <a:pt x="949" y="893"/>
                  </a:lnTo>
                  <a:lnTo>
                    <a:pt x="943" y="887"/>
                  </a:lnTo>
                  <a:lnTo>
                    <a:pt x="938" y="880"/>
                  </a:lnTo>
                  <a:lnTo>
                    <a:pt x="933" y="874"/>
                  </a:lnTo>
                  <a:lnTo>
                    <a:pt x="930" y="868"/>
                  </a:lnTo>
                  <a:lnTo>
                    <a:pt x="928" y="864"/>
                  </a:lnTo>
                  <a:lnTo>
                    <a:pt x="926" y="863"/>
                  </a:lnTo>
                  <a:lnTo>
                    <a:pt x="916" y="865"/>
                  </a:lnTo>
                  <a:lnTo>
                    <a:pt x="910" y="868"/>
                  </a:lnTo>
                  <a:lnTo>
                    <a:pt x="904" y="869"/>
                  </a:lnTo>
                  <a:lnTo>
                    <a:pt x="900" y="870"/>
                  </a:lnTo>
                  <a:lnTo>
                    <a:pt x="896" y="873"/>
                  </a:lnTo>
                  <a:lnTo>
                    <a:pt x="890" y="874"/>
                  </a:lnTo>
                  <a:lnTo>
                    <a:pt x="884" y="878"/>
                  </a:lnTo>
                  <a:lnTo>
                    <a:pt x="874" y="883"/>
                  </a:lnTo>
                  <a:lnTo>
                    <a:pt x="870" y="864"/>
                  </a:lnTo>
                  <a:lnTo>
                    <a:pt x="863" y="824"/>
                  </a:lnTo>
                  <a:lnTo>
                    <a:pt x="854" y="783"/>
                  </a:lnTo>
                  <a:lnTo>
                    <a:pt x="850" y="764"/>
                  </a:lnTo>
                  <a:lnTo>
                    <a:pt x="850" y="746"/>
                  </a:lnTo>
                  <a:lnTo>
                    <a:pt x="852" y="728"/>
                  </a:lnTo>
                  <a:lnTo>
                    <a:pt x="853" y="711"/>
                  </a:lnTo>
                  <a:lnTo>
                    <a:pt x="852" y="695"/>
                  </a:lnTo>
                  <a:lnTo>
                    <a:pt x="849" y="678"/>
                  </a:lnTo>
                  <a:lnTo>
                    <a:pt x="844" y="665"/>
                  </a:lnTo>
                  <a:lnTo>
                    <a:pt x="837" y="651"/>
                  </a:lnTo>
                  <a:lnTo>
                    <a:pt x="824" y="640"/>
                  </a:lnTo>
                  <a:lnTo>
                    <a:pt x="814" y="634"/>
                  </a:lnTo>
                  <a:lnTo>
                    <a:pt x="804" y="629"/>
                  </a:lnTo>
                  <a:lnTo>
                    <a:pt x="794" y="625"/>
                  </a:lnTo>
                  <a:lnTo>
                    <a:pt x="784" y="621"/>
                  </a:lnTo>
                  <a:lnTo>
                    <a:pt x="774" y="620"/>
                  </a:lnTo>
                  <a:lnTo>
                    <a:pt x="763" y="619"/>
                  </a:lnTo>
                  <a:lnTo>
                    <a:pt x="752" y="617"/>
                  </a:lnTo>
                  <a:lnTo>
                    <a:pt x="739" y="617"/>
                  </a:lnTo>
                  <a:lnTo>
                    <a:pt x="732" y="617"/>
                  </a:lnTo>
                  <a:lnTo>
                    <a:pt x="725" y="617"/>
                  </a:lnTo>
                  <a:lnTo>
                    <a:pt x="718" y="619"/>
                  </a:lnTo>
                  <a:lnTo>
                    <a:pt x="712" y="620"/>
                  </a:lnTo>
                  <a:lnTo>
                    <a:pt x="706" y="622"/>
                  </a:lnTo>
                  <a:lnTo>
                    <a:pt x="700" y="625"/>
                  </a:lnTo>
                  <a:lnTo>
                    <a:pt x="695" y="629"/>
                  </a:lnTo>
                  <a:lnTo>
                    <a:pt x="688" y="634"/>
                  </a:lnTo>
                  <a:lnTo>
                    <a:pt x="682" y="639"/>
                  </a:lnTo>
                  <a:lnTo>
                    <a:pt x="675" y="644"/>
                  </a:lnTo>
                  <a:lnTo>
                    <a:pt x="671" y="650"/>
                  </a:lnTo>
                  <a:lnTo>
                    <a:pt x="668" y="661"/>
                  </a:lnTo>
                  <a:lnTo>
                    <a:pt x="672" y="672"/>
                  </a:lnTo>
                  <a:lnTo>
                    <a:pt x="682" y="683"/>
                  </a:lnTo>
                  <a:lnTo>
                    <a:pt x="696" y="695"/>
                  </a:lnTo>
                  <a:lnTo>
                    <a:pt x="712" y="705"/>
                  </a:lnTo>
                  <a:lnTo>
                    <a:pt x="728" y="713"/>
                  </a:lnTo>
                  <a:lnTo>
                    <a:pt x="743" y="720"/>
                  </a:lnTo>
                  <a:lnTo>
                    <a:pt x="756" y="725"/>
                  </a:lnTo>
                  <a:lnTo>
                    <a:pt x="762" y="725"/>
                  </a:lnTo>
                  <a:lnTo>
                    <a:pt x="772" y="725"/>
                  </a:lnTo>
                  <a:lnTo>
                    <a:pt x="783" y="718"/>
                  </a:lnTo>
                  <a:lnTo>
                    <a:pt x="791" y="711"/>
                  </a:lnTo>
                  <a:lnTo>
                    <a:pt x="796" y="703"/>
                  </a:lnTo>
                  <a:lnTo>
                    <a:pt x="798" y="710"/>
                  </a:lnTo>
                  <a:lnTo>
                    <a:pt x="803" y="713"/>
                  </a:lnTo>
                  <a:lnTo>
                    <a:pt x="808" y="715"/>
                  </a:lnTo>
                  <a:lnTo>
                    <a:pt x="812" y="715"/>
                  </a:lnTo>
                  <a:lnTo>
                    <a:pt x="813" y="732"/>
                  </a:lnTo>
                  <a:lnTo>
                    <a:pt x="817" y="746"/>
                  </a:lnTo>
                  <a:lnTo>
                    <a:pt x="820" y="756"/>
                  </a:lnTo>
                  <a:lnTo>
                    <a:pt x="825" y="766"/>
                  </a:lnTo>
                  <a:lnTo>
                    <a:pt x="828" y="772"/>
                  </a:lnTo>
                  <a:lnTo>
                    <a:pt x="832" y="774"/>
                  </a:lnTo>
                  <a:lnTo>
                    <a:pt x="834" y="776"/>
                  </a:lnTo>
                  <a:lnTo>
                    <a:pt x="837" y="776"/>
                  </a:lnTo>
                  <a:lnTo>
                    <a:pt x="840" y="793"/>
                  </a:lnTo>
                  <a:lnTo>
                    <a:pt x="849" y="832"/>
                  </a:lnTo>
                  <a:lnTo>
                    <a:pt x="857" y="870"/>
                  </a:lnTo>
                  <a:lnTo>
                    <a:pt x="860" y="892"/>
                  </a:lnTo>
                  <a:lnTo>
                    <a:pt x="858" y="894"/>
                  </a:lnTo>
                  <a:lnTo>
                    <a:pt x="850" y="898"/>
                  </a:lnTo>
                  <a:lnTo>
                    <a:pt x="839" y="902"/>
                  </a:lnTo>
                  <a:lnTo>
                    <a:pt x="825" y="903"/>
                  </a:lnTo>
                  <a:lnTo>
                    <a:pt x="802" y="900"/>
                  </a:lnTo>
                  <a:lnTo>
                    <a:pt x="779" y="895"/>
                  </a:lnTo>
                  <a:lnTo>
                    <a:pt x="757" y="887"/>
                  </a:lnTo>
                  <a:lnTo>
                    <a:pt x="736" y="877"/>
                  </a:lnTo>
                  <a:lnTo>
                    <a:pt x="713" y="864"/>
                  </a:lnTo>
                  <a:lnTo>
                    <a:pt x="691" y="852"/>
                  </a:lnTo>
                  <a:lnTo>
                    <a:pt x="668" y="838"/>
                  </a:lnTo>
                  <a:lnTo>
                    <a:pt x="646" y="824"/>
                  </a:lnTo>
                  <a:lnTo>
                    <a:pt x="640" y="817"/>
                  </a:lnTo>
                  <a:lnTo>
                    <a:pt x="639" y="807"/>
                  </a:lnTo>
                  <a:lnTo>
                    <a:pt x="639" y="796"/>
                  </a:lnTo>
                  <a:lnTo>
                    <a:pt x="639" y="786"/>
                  </a:lnTo>
                  <a:lnTo>
                    <a:pt x="637" y="776"/>
                  </a:lnTo>
                  <a:lnTo>
                    <a:pt x="636" y="768"/>
                  </a:lnTo>
                  <a:lnTo>
                    <a:pt x="636" y="762"/>
                  </a:lnTo>
                  <a:lnTo>
                    <a:pt x="634" y="758"/>
                  </a:lnTo>
                  <a:lnTo>
                    <a:pt x="630" y="758"/>
                  </a:lnTo>
                  <a:lnTo>
                    <a:pt x="626" y="758"/>
                  </a:lnTo>
                  <a:lnTo>
                    <a:pt x="620" y="761"/>
                  </a:lnTo>
                  <a:lnTo>
                    <a:pt x="612" y="764"/>
                  </a:lnTo>
                  <a:lnTo>
                    <a:pt x="604" y="767"/>
                  </a:lnTo>
                  <a:lnTo>
                    <a:pt x="595" y="771"/>
                  </a:lnTo>
                  <a:lnTo>
                    <a:pt x="586" y="773"/>
                  </a:lnTo>
                  <a:lnTo>
                    <a:pt x="578" y="776"/>
                  </a:lnTo>
                  <a:lnTo>
                    <a:pt x="580" y="754"/>
                  </a:lnTo>
                  <a:lnTo>
                    <a:pt x="585" y="706"/>
                  </a:lnTo>
                  <a:lnTo>
                    <a:pt x="589" y="658"/>
                  </a:lnTo>
                  <a:lnTo>
                    <a:pt x="591" y="636"/>
                  </a:lnTo>
                  <a:lnTo>
                    <a:pt x="595" y="631"/>
                  </a:lnTo>
                  <a:lnTo>
                    <a:pt x="605" y="621"/>
                  </a:lnTo>
                  <a:lnTo>
                    <a:pt x="615" y="611"/>
                  </a:lnTo>
                  <a:lnTo>
                    <a:pt x="624" y="606"/>
                  </a:lnTo>
                  <a:lnTo>
                    <a:pt x="629" y="610"/>
                  </a:lnTo>
                  <a:lnTo>
                    <a:pt x="635" y="616"/>
                  </a:lnTo>
                  <a:lnTo>
                    <a:pt x="641" y="622"/>
                  </a:lnTo>
                  <a:lnTo>
                    <a:pt x="652" y="625"/>
                  </a:lnTo>
                  <a:lnTo>
                    <a:pt x="659" y="622"/>
                  </a:lnTo>
                  <a:lnTo>
                    <a:pt x="662" y="616"/>
                  </a:lnTo>
                  <a:lnTo>
                    <a:pt x="665" y="607"/>
                  </a:lnTo>
                  <a:lnTo>
                    <a:pt x="666" y="600"/>
                  </a:lnTo>
                  <a:lnTo>
                    <a:pt x="665" y="584"/>
                  </a:lnTo>
                  <a:lnTo>
                    <a:pt x="661" y="567"/>
                  </a:lnTo>
                  <a:lnTo>
                    <a:pt x="654" y="554"/>
                  </a:lnTo>
                  <a:lnTo>
                    <a:pt x="642" y="541"/>
                  </a:lnTo>
                  <a:lnTo>
                    <a:pt x="629" y="531"/>
                  </a:lnTo>
                  <a:lnTo>
                    <a:pt x="614" y="523"/>
                  </a:lnTo>
                  <a:lnTo>
                    <a:pt x="596" y="518"/>
                  </a:lnTo>
                  <a:lnTo>
                    <a:pt x="578" y="516"/>
                  </a:lnTo>
                  <a:lnTo>
                    <a:pt x="568" y="516"/>
                  </a:lnTo>
                  <a:lnTo>
                    <a:pt x="559" y="516"/>
                  </a:lnTo>
                  <a:lnTo>
                    <a:pt x="550" y="516"/>
                  </a:lnTo>
                  <a:lnTo>
                    <a:pt x="541" y="518"/>
                  </a:lnTo>
                  <a:lnTo>
                    <a:pt x="534" y="519"/>
                  </a:lnTo>
                  <a:lnTo>
                    <a:pt x="525" y="521"/>
                  </a:lnTo>
                  <a:lnTo>
                    <a:pt x="518" y="525"/>
                  </a:lnTo>
                  <a:lnTo>
                    <a:pt x="510" y="530"/>
                  </a:lnTo>
                  <a:lnTo>
                    <a:pt x="503" y="539"/>
                  </a:lnTo>
                  <a:lnTo>
                    <a:pt x="500" y="549"/>
                  </a:lnTo>
                  <a:lnTo>
                    <a:pt x="499" y="558"/>
                  </a:lnTo>
                  <a:lnTo>
                    <a:pt x="499" y="561"/>
                  </a:lnTo>
                  <a:lnTo>
                    <a:pt x="497" y="561"/>
                  </a:lnTo>
                  <a:lnTo>
                    <a:pt x="490" y="563"/>
                  </a:lnTo>
                  <a:lnTo>
                    <a:pt x="485" y="563"/>
                  </a:lnTo>
                  <a:lnTo>
                    <a:pt x="483" y="564"/>
                  </a:lnTo>
                  <a:lnTo>
                    <a:pt x="493" y="577"/>
                  </a:lnTo>
                  <a:lnTo>
                    <a:pt x="507" y="590"/>
                  </a:lnTo>
                  <a:lnTo>
                    <a:pt x="524" y="601"/>
                  </a:lnTo>
                  <a:lnTo>
                    <a:pt x="541" y="610"/>
                  </a:lnTo>
                  <a:lnTo>
                    <a:pt x="558" y="619"/>
                  </a:lnTo>
                  <a:lnTo>
                    <a:pt x="573" y="625"/>
                  </a:lnTo>
                  <a:lnTo>
                    <a:pt x="581" y="629"/>
                  </a:lnTo>
                  <a:lnTo>
                    <a:pt x="585" y="631"/>
                  </a:lnTo>
                  <a:lnTo>
                    <a:pt x="583" y="655"/>
                  </a:lnTo>
                  <a:lnTo>
                    <a:pt x="579" y="705"/>
                  </a:lnTo>
                  <a:lnTo>
                    <a:pt x="574" y="754"/>
                  </a:lnTo>
                  <a:lnTo>
                    <a:pt x="571" y="776"/>
                  </a:lnTo>
                  <a:lnTo>
                    <a:pt x="556" y="769"/>
                  </a:lnTo>
                  <a:lnTo>
                    <a:pt x="541" y="763"/>
                  </a:lnTo>
                  <a:lnTo>
                    <a:pt x="528" y="757"/>
                  </a:lnTo>
                  <a:lnTo>
                    <a:pt x="514" y="751"/>
                  </a:lnTo>
                  <a:lnTo>
                    <a:pt x="500" y="743"/>
                  </a:lnTo>
                  <a:lnTo>
                    <a:pt x="488" y="736"/>
                  </a:lnTo>
                  <a:lnTo>
                    <a:pt x="474" y="727"/>
                  </a:lnTo>
                  <a:lnTo>
                    <a:pt x="462" y="717"/>
                  </a:lnTo>
                  <a:lnTo>
                    <a:pt x="452" y="703"/>
                  </a:lnTo>
                  <a:lnTo>
                    <a:pt x="451" y="688"/>
                  </a:lnTo>
                  <a:lnTo>
                    <a:pt x="452" y="672"/>
                  </a:lnTo>
                  <a:lnTo>
                    <a:pt x="449" y="653"/>
                  </a:lnTo>
                  <a:lnTo>
                    <a:pt x="443" y="653"/>
                  </a:lnTo>
                  <a:lnTo>
                    <a:pt x="438" y="653"/>
                  </a:lnTo>
                  <a:lnTo>
                    <a:pt x="433" y="653"/>
                  </a:lnTo>
                  <a:lnTo>
                    <a:pt x="429" y="655"/>
                  </a:lnTo>
                  <a:lnTo>
                    <a:pt x="424" y="656"/>
                  </a:lnTo>
                  <a:lnTo>
                    <a:pt x="419" y="656"/>
                  </a:lnTo>
                  <a:lnTo>
                    <a:pt x="413" y="657"/>
                  </a:lnTo>
                  <a:lnTo>
                    <a:pt x="407" y="657"/>
                  </a:lnTo>
                  <a:lnTo>
                    <a:pt x="408" y="640"/>
                  </a:lnTo>
                  <a:lnTo>
                    <a:pt x="416" y="601"/>
                  </a:lnTo>
                  <a:lnTo>
                    <a:pt x="423" y="563"/>
                  </a:lnTo>
                  <a:lnTo>
                    <a:pt x="427" y="545"/>
                  </a:lnTo>
                  <a:lnTo>
                    <a:pt x="432" y="543"/>
                  </a:lnTo>
                  <a:lnTo>
                    <a:pt x="438" y="538"/>
                  </a:lnTo>
                  <a:lnTo>
                    <a:pt x="443" y="531"/>
                  </a:lnTo>
                  <a:lnTo>
                    <a:pt x="449" y="529"/>
                  </a:lnTo>
                  <a:lnTo>
                    <a:pt x="457" y="531"/>
                  </a:lnTo>
                  <a:lnTo>
                    <a:pt x="464" y="538"/>
                  </a:lnTo>
                  <a:lnTo>
                    <a:pt x="472" y="544"/>
                  </a:lnTo>
                  <a:lnTo>
                    <a:pt x="480" y="540"/>
                  </a:lnTo>
                  <a:lnTo>
                    <a:pt x="484" y="528"/>
                  </a:lnTo>
                  <a:lnTo>
                    <a:pt x="484" y="513"/>
                  </a:lnTo>
                  <a:lnTo>
                    <a:pt x="482" y="498"/>
                  </a:lnTo>
                  <a:lnTo>
                    <a:pt x="477" y="484"/>
                  </a:lnTo>
                  <a:lnTo>
                    <a:pt x="469" y="470"/>
                  </a:lnTo>
                  <a:lnTo>
                    <a:pt x="460" y="459"/>
                  </a:lnTo>
                  <a:lnTo>
                    <a:pt x="449" y="450"/>
                  </a:lnTo>
                  <a:lnTo>
                    <a:pt x="438" y="443"/>
                  </a:lnTo>
                  <a:lnTo>
                    <a:pt x="424" y="438"/>
                  </a:lnTo>
                  <a:lnTo>
                    <a:pt x="409" y="434"/>
                  </a:lnTo>
                  <a:lnTo>
                    <a:pt x="393" y="433"/>
                  </a:lnTo>
                  <a:lnTo>
                    <a:pt x="376" y="433"/>
                  </a:lnTo>
                  <a:lnTo>
                    <a:pt x="371" y="434"/>
                  </a:lnTo>
                  <a:lnTo>
                    <a:pt x="366" y="434"/>
                  </a:lnTo>
                  <a:lnTo>
                    <a:pt x="360" y="435"/>
                  </a:lnTo>
                  <a:lnTo>
                    <a:pt x="353" y="438"/>
                  </a:lnTo>
                  <a:lnTo>
                    <a:pt x="347" y="439"/>
                  </a:lnTo>
                  <a:lnTo>
                    <a:pt x="341" y="440"/>
                  </a:lnTo>
                  <a:lnTo>
                    <a:pt x="336" y="443"/>
                  </a:lnTo>
                  <a:lnTo>
                    <a:pt x="332" y="444"/>
                  </a:lnTo>
                  <a:lnTo>
                    <a:pt x="317" y="453"/>
                  </a:lnTo>
                  <a:lnTo>
                    <a:pt x="310" y="463"/>
                  </a:lnTo>
                  <a:lnTo>
                    <a:pt x="307" y="474"/>
                  </a:lnTo>
                  <a:lnTo>
                    <a:pt x="311" y="486"/>
                  </a:lnTo>
                  <a:lnTo>
                    <a:pt x="315" y="489"/>
                  </a:lnTo>
                  <a:lnTo>
                    <a:pt x="323" y="496"/>
                  </a:lnTo>
                  <a:lnTo>
                    <a:pt x="336" y="505"/>
                  </a:lnTo>
                  <a:lnTo>
                    <a:pt x="352" y="515"/>
                  </a:lnTo>
                  <a:lnTo>
                    <a:pt x="370" y="526"/>
                  </a:lnTo>
                  <a:lnTo>
                    <a:pt x="388" y="535"/>
                  </a:lnTo>
                  <a:lnTo>
                    <a:pt x="406" y="541"/>
                  </a:lnTo>
                  <a:lnTo>
                    <a:pt x="422" y="544"/>
                  </a:lnTo>
                  <a:lnTo>
                    <a:pt x="418" y="563"/>
                  </a:lnTo>
                  <a:lnTo>
                    <a:pt x="411" y="602"/>
                  </a:lnTo>
                  <a:lnTo>
                    <a:pt x="403" y="644"/>
                  </a:lnTo>
                  <a:lnTo>
                    <a:pt x="398" y="662"/>
                  </a:lnTo>
                  <a:lnTo>
                    <a:pt x="394" y="662"/>
                  </a:lnTo>
                  <a:lnTo>
                    <a:pt x="386" y="660"/>
                  </a:lnTo>
                  <a:lnTo>
                    <a:pt x="373" y="656"/>
                  </a:lnTo>
                  <a:lnTo>
                    <a:pt x="357" y="651"/>
                  </a:lnTo>
                  <a:lnTo>
                    <a:pt x="340" y="644"/>
                  </a:lnTo>
                  <a:lnTo>
                    <a:pt x="322" y="634"/>
                  </a:lnTo>
                  <a:lnTo>
                    <a:pt x="306" y="622"/>
                  </a:lnTo>
                  <a:lnTo>
                    <a:pt x="292" y="607"/>
                  </a:lnTo>
                  <a:lnTo>
                    <a:pt x="290" y="606"/>
                  </a:lnTo>
                  <a:lnTo>
                    <a:pt x="284" y="605"/>
                  </a:lnTo>
                  <a:lnTo>
                    <a:pt x="277" y="604"/>
                  </a:lnTo>
                  <a:lnTo>
                    <a:pt x="272" y="601"/>
                  </a:lnTo>
                  <a:lnTo>
                    <a:pt x="271" y="592"/>
                  </a:lnTo>
                  <a:lnTo>
                    <a:pt x="272" y="576"/>
                  </a:lnTo>
                  <a:lnTo>
                    <a:pt x="270" y="558"/>
                  </a:lnTo>
                  <a:lnTo>
                    <a:pt x="265" y="540"/>
                  </a:lnTo>
                  <a:lnTo>
                    <a:pt x="257" y="544"/>
                  </a:lnTo>
                  <a:lnTo>
                    <a:pt x="252" y="544"/>
                  </a:lnTo>
                  <a:lnTo>
                    <a:pt x="248" y="545"/>
                  </a:lnTo>
                  <a:lnTo>
                    <a:pt x="245" y="545"/>
                  </a:lnTo>
                  <a:lnTo>
                    <a:pt x="240" y="545"/>
                  </a:lnTo>
                  <a:lnTo>
                    <a:pt x="235" y="545"/>
                  </a:lnTo>
                  <a:lnTo>
                    <a:pt x="229" y="545"/>
                  </a:lnTo>
                  <a:lnTo>
                    <a:pt x="223" y="544"/>
                  </a:lnTo>
                  <a:lnTo>
                    <a:pt x="216" y="543"/>
                  </a:lnTo>
                  <a:lnTo>
                    <a:pt x="210" y="541"/>
                  </a:lnTo>
                  <a:lnTo>
                    <a:pt x="205" y="539"/>
                  </a:lnTo>
                  <a:lnTo>
                    <a:pt x="201" y="538"/>
                  </a:lnTo>
                  <a:lnTo>
                    <a:pt x="196" y="534"/>
                  </a:lnTo>
                  <a:lnTo>
                    <a:pt x="191" y="530"/>
                  </a:lnTo>
                  <a:lnTo>
                    <a:pt x="185" y="523"/>
                  </a:lnTo>
                  <a:lnTo>
                    <a:pt x="175" y="515"/>
                  </a:lnTo>
                  <a:lnTo>
                    <a:pt x="163" y="505"/>
                  </a:lnTo>
                  <a:lnTo>
                    <a:pt x="145" y="494"/>
                  </a:lnTo>
                  <a:lnTo>
                    <a:pt x="123" y="480"/>
                  </a:lnTo>
                  <a:lnTo>
                    <a:pt x="93" y="465"/>
                  </a:lnTo>
                  <a:lnTo>
                    <a:pt x="97" y="445"/>
                  </a:lnTo>
                  <a:lnTo>
                    <a:pt x="104" y="402"/>
                  </a:lnTo>
                  <a:lnTo>
                    <a:pt x="112" y="352"/>
                  </a:lnTo>
                  <a:lnTo>
                    <a:pt x="118" y="311"/>
                  </a:lnTo>
                  <a:lnTo>
                    <a:pt x="106" y="308"/>
                  </a:lnTo>
                  <a:lnTo>
                    <a:pt x="96" y="306"/>
                  </a:lnTo>
                  <a:lnTo>
                    <a:pt x="88" y="303"/>
                  </a:lnTo>
                  <a:lnTo>
                    <a:pt x="81" y="302"/>
                  </a:lnTo>
                  <a:lnTo>
                    <a:pt x="72" y="300"/>
                  </a:lnTo>
                  <a:lnTo>
                    <a:pt x="62" y="297"/>
                  </a:lnTo>
                  <a:lnTo>
                    <a:pt x="49" y="295"/>
                  </a:lnTo>
                  <a:lnTo>
                    <a:pt x="32" y="291"/>
                  </a:lnTo>
                  <a:lnTo>
                    <a:pt x="25" y="285"/>
                  </a:lnTo>
                  <a:lnTo>
                    <a:pt x="17" y="277"/>
                  </a:lnTo>
                  <a:lnTo>
                    <a:pt x="8" y="268"/>
                  </a:lnTo>
                  <a:lnTo>
                    <a:pt x="0" y="261"/>
                  </a:lnTo>
                  <a:lnTo>
                    <a:pt x="3" y="251"/>
                  </a:lnTo>
                  <a:lnTo>
                    <a:pt x="11" y="225"/>
                  </a:lnTo>
                  <a:lnTo>
                    <a:pt x="23" y="187"/>
                  </a:lnTo>
                  <a:lnTo>
                    <a:pt x="36" y="144"/>
                  </a:lnTo>
                  <a:lnTo>
                    <a:pt x="49" y="98"/>
                  </a:lnTo>
                  <a:lnTo>
                    <a:pt x="61" y="55"/>
                  </a:lnTo>
                  <a:lnTo>
                    <a:pt x="68" y="22"/>
                  </a:lnTo>
                  <a:lnTo>
                    <a:pt x="71"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7" name="Freeform 11"/>
            <p:cNvSpPr>
              <a:spLocks/>
            </p:cNvSpPr>
            <p:nvPr/>
          </p:nvSpPr>
          <p:spPr bwMode="auto">
            <a:xfrm>
              <a:off x="2627" y="1969"/>
              <a:ext cx="14" cy="39"/>
            </a:xfrm>
            <a:custGeom>
              <a:avLst/>
              <a:gdLst>
                <a:gd name="T0" fmla="*/ 0 w 40"/>
                <a:gd name="T1" fmla="*/ 0 h 118"/>
                <a:gd name="T2" fmla="*/ 0 w 40"/>
                <a:gd name="T3" fmla="*/ 0 h 118"/>
                <a:gd name="T4" fmla="*/ 0 w 40"/>
                <a:gd name="T5" fmla="*/ 0 h 118"/>
                <a:gd name="T6" fmla="*/ 0 w 40"/>
                <a:gd name="T7" fmla="*/ 0 h 118"/>
                <a:gd name="T8" fmla="*/ 0 w 40"/>
                <a:gd name="T9" fmla="*/ 0 h 118"/>
                <a:gd name="T10" fmla="*/ 0 w 40"/>
                <a:gd name="T11" fmla="*/ 0 h 118"/>
                <a:gd name="T12" fmla="*/ 0 w 40"/>
                <a:gd name="T13" fmla="*/ 0 h 118"/>
                <a:gd name="T14" fmla="*/ 0 w 40"/>
                <a:gd name="T15" fmla="*/ 0 h 118"/>
                <a:gd name="T16" fmla="*/ 0 w 40"/>
                <a:gd name="T17" fmla="*/ 0 h 118"/>
                <a:gd name="T18" fmla="*/ 0 w 40"/>
                <a:gd name="T19" fmla="*/ 0 h 118"/>
                <a:gd name="T20" fmla="*/ 0 w 40"/>
                <a:gd name="T21" fmla="*/ 0 h 118"/>
                <a:gd name="T22" fmla="*/ 0 w 40"/>
                <a:gd name="T23" fmla="*/ 0 h 118"/>
                <a:gd name="T24" fmla="*/ 0 w 40"/>
                <a:gd name="T25" fmla="*/ 0 h 118"/>
                <a:gd name="T26" fmla="*/ 0 w 40"/>
                <a:gd name="T27" fmla="*/ 0 h 118"/>
                <a:gd name="T28" fmla="*/ 0 w 40"/>
                <a:gd name="T29" fmla="*/ 0 h 118"/>
                <a:gd name="T30" fmla="*/ 0 w 40"/>
                <a:gd name="T31" fmla="*/ 0 h 118"/>
                <a:gd name="T32" fmla="*/ 0 w 40"/>
                <a:gd name="T33" fmla="*/ 0 h 118"/>
                <a:gd name="T34" fmla="*/ 0 w 40"/>
                <a:gd name="T35" fmla="*/ 0 h 118"/>
                <a:gd name="T36" fmla="*/ 0 w 40"/>
                <a:gd name="T37" fmla="*/ 0 h 118"/>
                <a:gd name="T38" fmla="*/ 0 w 40"/>
                <a:gd name="T39" fmla="*/ 0 h 118"/>
                <a:gd name="T40" fmla="*/ 0 w 40"/>
                <a:gd name="T41" fmla="*/ 0 h 118"/>
                <a:gd name="T42" fmla="*/ 0 w 40"/>
                <a:gd name="T43" fmla="*/ 0 h 118"/>
                <a:gd name="T44" fmla="*/ 0 w 40"/>
                <a:gd name="T45" fmla="*/ 0 h 118"/>
                <a:gd name="T46" fmla="*/ 0 w 40"/>
                <a:gd name="T47" fmla="*/ 0 h 118"/>
                <a:gd name="T48" fmla="*/ 0 w 40"/>
                <a:gd name="T49" fmla="*/ 0 h 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118">
                  <a:moveTo>
                    <a:pt x="28" y="0"/>
                  </a:moveTo>
                  <a:lnTo>
                    <a:pt x="31" y="1"/>
                  </a:lnTo>
                  <a:lnTo>
                    <a:pt x="34" y="1"/>
                  </a:lnTo>
                  <a:lnTo>
                    <a:pt x="36" y="1"/>
                  </a:lnTo>
                  <a:lnTo>
                    <a:pt x="40" y="1"/>
                  </a:lnTo>
                  <a:lnTo>
                    <a:pt x="38" y="21"/>
                  </a:lnTo>
                  <a:lnTo>
                    <a:pt x="30" y="55"/>
                  </a:lnTo>
                  <a:lnTo>
                    <a:pt x="24" y="88"/>
                  </a:lnTo>
                  <a:lnTo>
                    <a:pt x="19" y="106"/>
                  </a:lnTo>
                  <a:lnTo>
                    <a:pt x="16" y="109"/>
                  </a:lnTo>
                  <a:lnTo>
                    <a:pt x="14" y="113"/>
                  </a:lnTo>
                  <a:lnTo>
                    <a:pt x="10" y="117"/>
                  </a:lnTo>
                  <a:lnTo>
                    <a:pt x="5" y="118"/>
                  </a:lnTo>
                  <a:lnTo>
                    <a:pt x="0" y="108"/>
                  </a:lnTo>
                  <a:lnTo>
                    <a:pt x="1" y="88"/>
                  </a:lnTo>
                  <a:lnTo>
                    <a:pt x="3" y="67"/>
                  </a:lnTo>
                  <a:lnTo>
                    <a:pt x="5" y="55"/>
                  </a:lnTo>
                  <a:lnTo>
                    <a:pt x="9" y="43"/>
                  </a:lnTo>
                  <a:lnTo>
                    <a:pt x="14" y="27"/>
                  </a:lnTo>
                  <a:lnTo>
                    <a:pt x="19" y="11"/>
                  </a:lnTo>
                  <a:lnTo>
                    <a:pt x="21" y="4"/>
                  </a:lnTo>
                  <a:lnTo>
                    <a:pt x="23" y="2"/>
                  </a:lnTo>
                  <a:lnTo>
                    <a:pt x="25" y="1"/>
                  </a:lnTo>
                  <a:lnTo>
                    <a:pt x="26"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8" name="Freeform 12"/>
            <p:cNvSpPr>
              <a:spLocks/>
            </p:cNvSpPr>
            <p:nvPr/>
          </p:nvSpPr>
          <p:spPr bwMode="auto">
            <a:xfrm>
              <a:off x="2683" y="1998"/>
              <a:ext cx="13" cy="48"/>
            </a:xfrm>
            <a:custGeom>
              <a:avLst/>
              <a:gdLst>
                <a:gd name="T0" fmla="*/ 0 w 39"/>
                <a:gd name="T1" fmla="*/ 0 h 144"/>
                <a:gd name="T2" fmla="*/ 0 w 39"/>
                <a:gd name="T3" fmla="*/ 0 h 144"/>
                <a:gd name="T4" fmla="*/ 0 w 39"/>
                <a:gd name="T5" fmla="*/ 0 h 144"/>
                <a:gd name="T6" fmla="*/ 0 w 39"/>
                <a:gd name="T7" fmla="*/ 0 h 144"/>
                <a:gd name="T8" fmla="*/ 0 w 39"/>
                <a:gd name="T9" fmla="*/ 0 h 144"/>
                <a:gd name="T10" fmla="*/ 0 w 39"/>
                <a:gd name="T11" fmla="*/ 0 h 144"/>
                <a:gd name="T12" fmla="*/ 0 w 39"/>
                <a:gd name="T13" fmla="*/ 0 h 144"/>
                <a:gd name="T14" fmla="*/ 0 w 39"/>
                <a:gd name="T15" fmla="*/ 0 h 144"/>
                <a:gd name="T16" fmla="*/ 0 w 39"/>
                <a:gd name="T17" fmla="*/ 0 h 144"/>
                <a:gd name="T18" fmla="*/ 0 w 39"/>
                <a:gd name="T19" fmla="*/ 0 h 144"/>
                <a:gd name="T20" fmla="*/ 0 w 39"/>
                <a:gd name="T21" fmla="*/ 0 h 144"/>
                <a:gd name="T22" fmla="*/ 0 w 39"/>
                <a:gd name="T23" fmla="*/ 0 h 144"/>
                <a:gd name="T24" fmla="*/ 0 w 39"/>
                <a:gd name="T25" fmla="*/ 0 h 144"/>
                <a:gd name="T26" fmla="*/ 0 w 39"/>
                <a:gd name="T27" fmla="*/ 0 h 144"/>
                <a:gd name="T28" fmla="*/ 0 w 39"/>
                <a:gd name="T29" fmla="*/ 0 h 144"/>
                <a:gd name="T30" fmla="*/ 0 w 39"/>
                <a:gd name="T31" fmla="*/ 0 h 144"/>
                <a:gd name="T32" fmla="*/ 0 w 39"/>
                <a:gd name="T33" fmla="*/ 0 h 144"/>
                <a:gd name="T34" fmla="*/ 0 w 39"/>
                <a:gd name="T35" fmla="*/ 0 h 144"/>
                <a:gd name="T36" fmla="*/ 0 w 39"/>
                <a:gd name="T37" fmla="*/ 0 h 144"/>
                <a:gd name="T38" fmla="*/ 0 w 39"/>
                <a:gd name="T39" fmla="*/ 0 h 144"/>
                <a:gd name="T40" fmla="*/ 0 w 39"/>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144">
                  <a:moveTo>
                    <a:pt x="26" y="0"/>
                  </a:moveTo>
                  <a:lnTo>
                    <a:pt x="30" y="4"/>
                  </a:lnTo>
                  <a:lnTo>
                    <a:pt x="34" y="6"/>
                  </a:lnTo>
                  <a:lnTo>
                    <a:pt x="37" y="9"/>
                  </a:lnTo>
                  <a:lnTo>
                    <a:pt x="39" y="12"/>
                  </a:lnTo>
                  <a:lnTo>
                    <a:pt x="37" y="31"/>
                  </a:lnTo>
                  <a:lnTo>
                    <a:pt x="34" y="70"/>
                  </a:lnTo>
                  <a:lnTo>
                    <a:pt x="30" y="108"/>
                  </a:lnTo>
                  <a:lnTo>
                    <a:pt x="27" y="129"/>
                  </a:lnTo>
                  <a:lnTo>
                    <a:pt x="26" y="134"/>
                  </a:lnTo>
                  <a:lnTo>
                    <a:pt x="25" y="138"/>
                  </a:lnTo>
                  <a:lnTo>
                    <a:pt x="24" y="142"/>
                  </a:lnTo>
                  <a:lnTo>
                    <a:pt x="22" y="144"/>
                  </a:lnTo>
                  <a:lnTo>
                    <a:pt x="15" y="144"/>
                  </a:lnTo>
                  <a:lnTo>
                    <a:pt x="11" y="144"/>
                  </a:lnTo>
                  <a:lnTo>
                    <a:pt x="7" y="144"/>
                  </a:lnTo>
                  <a:lnTo>
                    <a:pt x="2" y="142"/>
                  </a:lnTo>
                  <a:lnTo>
                    <a:pt x="0" y="117"/>
                  </a:lnTo>
                  <a:lnTo>
                    <a:pt x="7" y="70"/>
                  </a:lnTo>
                  <a:lnTo>
                    <a:pt x="19" y="2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9" name="Freeform 13"/>
            <p:cNvSpPr>
              <a:spLocks/>
            </p:cNvSpPr>
            <p:nvPr/>
          </p:nvSpPr>
          <p:spPr bwMode="auto">
            <a:xfrm>
              <a:off x="2774" y="2041"/>
              <a:ext cx="15" cy="44"/>
            </a:xfrm>
            <a:custGeom>
              <a:avLst/>
              <a:gdLst>
                <a:gd name="T0" fmla="*/ 0 w 46"/>
                <a:gd name="T1" fmla="*/ 0 h 134"/>
                <a:gd name="T2" fmla="*/ 0 w 46"/>
                <a:gd name="T3" fmla="*/ 0 h 134"/>
                <a:gd name="T4" fmla="*/ 0 w 46"/>
                <a:gd name="T5" fmla="*/ 0 h 134"/>
                <a:gd name="T6" fmla="*/ 0 w 46"/>
                <a:gd name="T7" fmla="*/ 0 h 134"/>
                <a:gd name="T8" fmla="*/ 0 w 46"/>
                <a:gd name="T9" fmla="*/ 0 h 134"/>
                <a:gd name="T10" fmla="*/ 0 w 46"/>
                <a:gd name="T11" fmla="*/ 0 h 134"/>
                <a:gd name="T12" fmla="*/ 0 w 46"/>
                <a:gd name="T13" fmla="*/ 0 h 134"/>
                <a:gd name="T14" fmla="*/ 0 w 46"/>
                <a:gd name="T15" fmla="*/ 0 h 134"/>
                <a:gd name="T16" fmla="*/ 0 w 46"/>
                <a:gd name="T17" fmla="*/ 0 h 134"/>
                <a:gd name="T18" fmla="*/ 0 w 46"/>
                <a:gd name="T19" fmla="*/ 0 h 134"/>
                <a:gd name="T20" fmla="*/ 0 w 46"/>
                <a:gd name="T21" fmla="*/ 0 h 134"/>
                <a:gd name="T22" fmla="*/ 0 w 46"/>
                <a:gd name="T23" fmla="*/ 0 h 134"/>
                <a:gd name="T24" fmla="*/ 0 w 46"/>
                <a:gd name="T25" fmla="*/ 0 h 134"/>
                <a:gd name="T26" fmla="*/ 0 w 46"/>
                <a:gd name="T27" fmla="*/ 0 h 134"/>
                <a:gd name="T28" fmla="*/ 0 w 46"/>
                <a:gd name="T29" fmla="*/ 0 h 134"/>
                <a:gd name="T30" fmla="*/ 0 w 46"/>
                <a:gd name="T31" fmla="*/ 0 h 134"/>
                <a:gd name="T32" fmla="*/ 0 w 46"/>
                <a:gd name="T33" fmla="*/ 0 h 134"/>
                <a:gd name="T34" fmla="*/ 0 w 46"/>
                <a:gd name="T35" fmla="*/ 0 h 134"/>
                <a:gd name="T36" fmla="*/ 0 w 46"/>
                <a:gd name="T37" fmla="*/ 0 h 134"/>
                <a:gd name="T38" fmla="*/ 0 w 46"/>
                <a:gd name="T39" fmla="*/ 0 h 134"/>
                <a:gd name="T40" fmla="*/ 0 w 46"/>
                <a:gd name="T41" fmla="*/ 0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134">
                  <a:moveTo>
                    <a:pt x="0" y="17"/>
                  </a:moveTo>
                  <a:lnTo>
                    <a:pt x="4" y="17"/>
                  </a:lnTo>
                  <a:lnTo>
                    <a:pt x="7" y="14"/>
                  </a:lnTo>
                  <a:lnTo>
                    <a:pt x="11" y="12"/>
                  </a:lnTo>
                  <a:lnTo>
                    <a:pt x="14" y="8"/>
                  </a:lnTo>
                  <a:lnTo>
                    <a:pt x="15" y="5"/>
                  </a:lnTo>
                  <a:lnTo>
                    <a:pt x="16" y="4"/>
                  </a:lnTo>
                  <a:lnTo>
                    <a:pt x="17" y="2"/>
                  </a:lnTo>
                  <a:lnTo>
                    <a:pt x="19" y="0"/>
                  </a:lnTo>
                  <a:lnTo>
                    <a:pt x="24" y="18"/>
                  </a:lnTo>
                  <a:lnTo>
                    <a:pt x="34" y="59"/>
                  </a:lnTo>
                  <a:lnTo>
                    <a:pt x="42" y="101"/>
                  </a:lnTo>
                  <a:lnTo>
                    <a:pt x="46" y="121"/>
                  </a:lnTo>
                  <a:lnTo>
                    <a:pt x="42" y="125"/>
                  </a:lnTo>
                  <a:lnTo>
                    <a:pt x="36" y="129"/>
                  </a:lnTo>
                  <a:lnTo>
                    <a:pt x="30" y="131"/>
                  </a:lnTo>
                  <a:lnTo>
                    <a:pt x="26" y="134"/>
                  </a:lnTo>
                  <a:lnTo>
                    <a:pt x="20" y="116"/>
                  </a:lnTo>
                  <a:lnTo>
                    <a:pt x="11" y="76"/>
                  </a:lnTo>
                  <a:lnTo>
                    <a:pt x="2" y="3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10" name="Freeform 14"/>
            <p:cNvSpPr>
              <a:spLocks/>
            </p:cNvSpPr>
            <p:nvPr/>
          </p:nvSpPr>
          <p:spPr bwMode="auto">
            <a:xfrm>
              <a:off x="2932" y="1776"/>
              <a:ext cx="45" cy="35"/>
            </a:xfrm>
            <a:custGeom>
              <a:avLst/>
              <a:gdLst>
                <a:gd name="T0" fmla="*/ 0 w 136"/>
                <a:gd name="T1" fmla="*/ 0 h 103"/>
                <a:gd name="T2" fmla="*/ 0 w 136"/>
                <a:gd name="T3" fmla="*/ 0 h 103"/>
                <a:gd name="T4" fmla="*/ 0 w 136"/>
                <a:gd name="T5" fmla="*/ 0 h 103"/>
                <a:gd name="T6" fmla="*/ 0 w 136"/>
                <a:gd name="T7" fmla="*/ 0 h 103"/>
                <a:gd name="T8" fmla="*/ 0 w 136"/>
                <a:gd name="T9" fmla="*/ 0 h 103"/>
                <a:gd name="T10" fmla="*/ 0 w 136"/>
                <a:gd name="T11" fmla="*/ 0 h 103"/>
                <a:gd name="T12" fmla="*/ 0 w 136"/>
                <a:gd name="T13" fmla="*/ 0 h 103"/>
                <a:gd name="T14" fmla="*/ 0 w 136"/>
                <a:gd name="T15" fmla="*/ 0 h 103"/>
                <a:gd name="T16" fmla="*/ 0 w 136"/>
                <a:gd name="T17" fmla="*/ 0 h 103"/>
                <a:gd name="T18" fmla="*/ 0 w 136"/>
                <a:gd name="T19" fmla="*/ 0 h 103"/>
                <a:gd name="T20" fmla="*/ 0 w 136"/>
                <a:gd name="T21" fmla="*/ 0 h 103"/>
                <a:gd name="T22" fmla="*/ 0 w 136"/>
                <a:gd name="T23" fmla="*/ 0 h 103"/>
                <a:gd name="T24" fmla="*/ 0 w 136"/>
                <a:gd name="T25" fmla="*/ 0 h 103"/>
                <a:gd name="T26" fmla="*/ 0 w 136"/>
                <a:gd name="T27" fmla="*/ 0 h 103"/>
                <a:gd name="T28" fmla="*/ 0 w 136"/>
                <a:gd name="T29" fmla="*/ 0 h 103"/>
                <a:gd name="T30" fmla="*/ 0 w 136"/>
                <a:gd name="T31" fmla="*/ 0 h 103"/>
                <a:gd name="T32" fmla="*/ 0 w 136"/>
                <a:gd name="T33" fmla="*/ 0 h 103"/>
                <a:gd name="T34" fmla="*/ 0 w 136"/>
                <a:gd name="T35" fmla="*/ 0 h 103"/>
                <a:gd name="T36" fmla="*/ 0 w 136"/>
                <a:gd name="T37" fmla="*/ 0 h 103"/>
                <a:gd name="T38" fmla="*/ 0 w 136"/>
                <a:gd name="T39" fmla="*/ 0 h 103"/>
                <a:gd name="T40" fmla="*/ 0 w 136"/>
                <a:gd name="T41" fmla="*/ 0 h 103"/>
                <a:gd name="T42" fmla="*/ 0 w 136"/>
                <a:gd name="T43" fmla="*/ 0 h 103"/>
                <a:gd name="T44" fmla="*/ 0 w 136"/>
                <a:gd name="T45" fmla="*/ 0 h 103"/>
                <a:gd name="T46" fmla="*/ 0 w 136"/>
                <a:gd name="T47" fmla="*/ 0 h 103"/>
                <a:gd name="T48" fmla="*/ 0 w 136"/>
                <a:gd name="T49" fmla="*/ 0 h 103"/>
                <a:gd name="T50" fmla="*/ 0 w 136"/>
                <a:gd name="T51" fmla="*/ 0 h 103"/>
                <a:gd name="T52" fmla="*/ 0 w 136"/>
                <a:gd name="T53" fmla="*/ 0 h 103"/>
                <a:gd name="T54" fmla="*/ 0 w 136"/>
                <a:gd name="T55" fmla="*/ 0 h 103"/>
                <a:gd name="T56" fmla="*/ 0 w 136"/>
                <a:gd name="T57" fmla="*/ 0 h 103"/>
                <a:gd name="T58" fmla="*/ 0 w 136"/>
                <a:gd name="T59" fmla="*/ 0 h 103"/>
                <a:gd name="T60" fmla="*/ 0 w 136"/>
                <a:gd name="T61" fmla="*/ 0 h 103"/>
                <a:gd name="T62" fmla="*/ 0 w 136"/>
                <a:gd name="T63" fmla="*/ 0 h 103"/>
                <a:gd name="T64" fmla="*/ 0 w 136"/>
                <a:gd name="T65" fmla="*/ 0 h 103"/>
                <a:gd name="T66" fmla="*/ 0 w 136"/>
                <a:gd name="T67" fmla="*/ 0 h 103"/>
                <a:gd name="T68" fmla="*/ 0 w 136"/>
                <a:gd name="T69" fmla="*/ 0 h 103"/>
                <a:gd name="T70" fmla="*/ 0 w 136"/>
                <a:gd name="T71" fmla="*/ 0 h 103"/>
                <a:gd name="T72" fmla="*/ 0 w 136"/>
                <a:gd name="T73" fmla="*/ 0 h 103"/>
                <a:gd name="T74" fmla="*/ 0 w 136"/>
                <a:gd name="T75" fmla="*/ 0 h 103"/>
                <a:gd name="T76" fmla="*/ 0 w 136"/>
                <a:gd name="T77" fmla="*/ 0 h 103"/>
                <a:gd name="T78" fmla="*/ 0 w 136"/>
                <a:gd name="T79" fmla="*/ 0 h 103"/>
                <a:gd name="T80" fmla="*/ 0 w 136"/>
                <a:gd name="T81" fmla="*/ 0 h 103"/>
                <a:gd name="T82" fmla="*/ 0 w 136"/>
                <a:gd name="T83" fmla="*/ 0 h 103"/>
                <a:gd name="T84" fmla="*/ 0 w 136"/>
                <a:gd name="T85" fmla="*/ 0 h 103"/>
                <a:gd name="T86" fmla="*/ 0 w 136"/>
                <a:gd name="T87" fmla="*/ 0 h 103"/>
                <a:gd name="T88" fmla="*/ 0 w 136"/>
                <a:gd name="T89" fmla="*/ 0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6" h="103">
                  <a:moveTo>
                    <a:pt x="15" y="0"/>
                  </a:moveTo>
                  <a:lnTo>
                    <a:pt x="22" y="1"/>
                  </a:lnTo>
                  <a:lnTo>
                    <a:pt x="28" y="2"/>
                  </a:lnTo>
                  <a:lnTo>
                    <a:pt x="35" y="4"/>
                  </a:lnTo>
                  <a:lnTo>
                    <a:pt x="43" y="6"/>
                  </a:lnTo>
                  <a:lnTo>
                    <a:pt x="49" y="8"/>
                  </a:lnTo>
                  <a:lnTo>
                    <a:pt x="57" y="9"/>
                  </a:lnTo>
                  <a:lnTo>
                    <a:pt x="63" y="12"/>
                  </a:lnTo>
                  <a:lnTo>
                    <a:pt x="69" y="13"/>
                  </a:lnTo>
                  <a:lnTo>
                    <a:pt x="76" y="17"/>
                  </a:lnTo>
                  <a:lnTo>
                    <a:pt x="86" y="27"/>
                  </a:lnTo>
                  <a:lnTo>
                    <a:pt x="98" y="39"/>
                  </a:lnTo>
                  <a:lnTo>
                    <a:pt x="110" y="54"/>
                  </a:lnTo>
                  <a:lnTo>
                    <a:pt x="121" y="69"/>
                  </a:lnTo>
                  <a:lnTo>
                    <a:pt x="130" y="84"/>
                  </a:lnTo>
                  <a:lnTo>
                    <a:pt x="136" y="95"/>
                  </a:lnTo>
                  <a:lnTo>
                    <a:pt x="136" y="103"/>
                  </a:lnTo>
                  <a:lnTo>
                    <a:pt x="129" y="103"/>
                  </a:lnTo>
                  <a:lnTo>
                    <a:pt x="120" y="103"/>
                  </a:lnTo>
                  <a:lnTo>
                    <a:pt x="111" y="103"/>
                  </a:lnTo>
                  <a:lnTo>
                    <a:pt x="101" y="103"/>
                  </a:lnTo>
                  <a:lnTo>
                    <a:pt x="93" y="103"/>
                  </a:lnTo>
                  <a:lnTo>
                    <a:pt x="84" y="103"/>
                  </a:lnTo>
                  <a:lnTo>
                    <a:pt x="78" y="103"/>
                  </a:lnTo>
                  <a:lnTo>
                    <a:pt x="74" y="102"/>
                  </a:lnTo>
                  <a:lnTo>
                    <a:pt x="71" y="99"/>
                  </a:lnTo>
                  <a:lnTo>
                    <a:pt x="68" y="93"/>
                  </a:lnTo>
                  <a:lnTo>
                    <a:pt x="63" y="86"/>
                  </a:lnTo>
                  <a:lnTo>
                    <a:pt x="58" y="76"/>
                  </a:lnTo>
                  <a:lnTo>
                    <a:pt x="53" y="64"/>
                  </a:lnTo>
                  <a:lnTo>
                    <a:pt x="47" y="54"/>
                  </a:lnTo>
                  <a:lnTo>
                    <a:pt x="39" y="46"/>
                  </a:lnTo>
                  <a:lnTo>
                    <a:pt x="33" y="39"/>
                  </a:lnTo>
                  <a:lnTo>
                    <a:pt x="24" y="33"/>
                  </a:lnTo>
                  <a:lnTo>
                    <a:pt x="15" y="28"/>
                  </a:lnTo>
                  <a:lnTo>
                    <a:pt x="8" y="22"/>
                  </a:lnTo>
                  <a:lnTo>
                    <a:pt x="2" y="14"/>
                  </a:lnTo>
                  <a:lnTo>
                    <a:pt x="0" y="12"/>
                  </a:lnTo>
                  <a:lnTo>
                    <a:pt x="0" y="11"/>
                  </a:lnTo>
                  <a:lnTo>
                    <a:pt x="0" y="8"/>
                  </a:lnTo>
                  <a:lnTo>
                    <a:pt x="0" y="7"/>
                  </a:lnTo>
                  <a:lnTo>
                    <a:pt x="3" y="4"/>
                  </a:lnTo>
                  <a:lnTo>
                    <a:pt x="7" y="3"/>
                  </a:lnTo>
                  <a:lnTo>
                    <a:pt x="12"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11" name="Freeform 15"/>
            <p:cNvSpPr>
              <a:spLocks/>
            </p:cNvSpPr>
            <p:nvPr/>
          </p:nvSpPr>
          <p:spPr bwMode="auto">
            <a:xfrm>
              <a:off x="3204" y="1564"/>
              <a:ext cx="473" cy="448"/>
            </a:xfrm>
            <a:custGeom>
              <a:avLst/>
              <a:gdLst>
                <a:gd name="T0" fmla="*/ 0 w 1419"/>
                <a:gd name="T1" fmla="*/ 0 h 1344"/>
                <a:gd name="T2" fmla="*/ 0 w 1419"/>
                <a:gd name="T3" fmla="*/ 0 h 1344"/>
                <a:gd name="T4" fmla="*/ 0 w 1419"/>
                <a:gd name="T5" fmla="*/ 0 h 1344"/>
                <a:gd name="T6" fmla="*/ 0 w 1419"/>
                <a:gd name="T7" fmla="*/ 0 h 1344"/>
                <a:gd name="T8" fmla="*/ 0 w 1419"/>
                <a:gd name="T9" fmla="*/ 0 h 1344"/>
                <a:gd name="T10" fmla="*/ 0 w 1419"/>
                <a:gd name="T11" fmla="*/ 0 h 1344"/>
                <a:gd name="T12" fmla="*/ 0 w 1419"/>
                <a:gd name="T13" fmla="*/ 0 h 1344"/>
                <a:gd name="T14" fmla="*/ 0 w 1419"/>
                <a:gd name="T15" fmla="*/ 0 h 1344"/>
                <a:gd name="T16" fmla="*/ 0 w 1419"/>
                <a:gd name="T17" fmla="*/ 0 h 1344"/>
                <a:gd name="T18" fmla="*/ 0 w 1419"/>
                <a:gd name="T19" fmla="*/ 0 h 1344"/>
                <a:gd name="T20" fmla="*/ 0 w 1419"/>
                <a:gd name="T21" fmla="*/ 0 h 1344"/>
                <a:gd name="T22" fmla="*/ 0 w 1419"/>
                <a:gd name="T23" fmla="*/ 0 h 1344"/>
                <a:gd name="T24" fmla="*/ 0 w 1419"/>
                <a:gd name="T25" fmla="*/ 0 h 1344"/>
                <a:gd name="T26" fmla="*/ 0 w 1419"/>
                <a:gd name="T27" fmla="*/ 0 h 1344"/>
                <a:gd name="T28" fmla="*/ 0 w 1419"/>
                <a:gd name="T29" fmla="*/ 0 h 1344"/>
                <a:gd name="T30" fmla="*/ 0 w 1419"/>
                <a:gd name="T31" fmla="*/ 0 h 1344"/>
                <a:gd name="T32" fmla="*/ 0 w 1419"/>
                <a:gd name="T33" fmla="*/ 0 h 1344"/>
                <a:gd name="T34" fmla="*/ 0 w 1419"/>
                <a:gd name="T35" fmla="*/ 0 h 1344"/>
                <a:gd name="T36" fmla="*/ 0 w 1419"/>
                <a:gd name="T37" fmla="*/ 0 h 1344"/>
                <a:gd name="T38" fmla="*/ 0 w 1419"/>
                <a:gd name="T39" fmla="*/ 0 h 1344"/>
                <a:gd name="T40" fmla="*/ 0 w 1419"/>
                <a:gd name="T41" fmla="*/ 0 h 1344"/>
                <a:gd name="T42" fmla="*/ 0 w 1419"/>
                <a:gd name="T43" fmla="*/ 0 h 1344"/>
                <a:gd name="T44" fmla="*/ 0 w 1419"/>
                <a:gd name="T45" fmla="*/ 0 h 1344"/>
                <a:gd name="T46" fmla="*/ 0 w 1419"/>
                <a:gd name="T47" fmla="*/ 0 h 1344"/>
                <a:gd name="T48" fmla="*/ 0 w 1419"/>
                <a:gd name="T49" fmla="*/ 0 h 1344"/>
                <a:gd name="T50" fmla="*/ 0 w 1419"/>
                <a:gd name="T51" fmla="*/ 0 h 1344"/>
                <a:gd name="T52" fmla="*/ 0 w 1419"/>
                <a:gd name="T53" fmla="*/ 0 h 1344"/>
                <a:gd name="T54" fmla="*/ 0 w 1419"/>
                <a:gd name="T55" fmla="*/ 0 h 1344"/>
                <a:gd name="T56" fmla="*/ 0 w 1419"/>
                <a:gd name="T57" fmla="*/ 0 h 1344"/>
                <a:gd name="T58" fmla="*/ 0 w 1419"/>
                <a:gd name="T59" fmla="*/ 0 h 1344"/>
                <a:gd name="T60" fmla="*/ 0 w 1419"/>
                <a:gd name="T61" fmla="*/ 0 h 1344"/>
                <a:gd name="T62" fmla="*/ 0 w 1419"/>
                <a:gd name="T63" fmla="*/ 0 h 1344"/>
                <a:gd name="T64" fmla="*/ 0 w 1419"/>
                <a:gd name="T65" fmla="*/ 0 h 1344"/>
                <a:gd name="T66" fmla="*/ 0 w 1419"/>
                <a:gd name="T67" fmla="*/ 0 h 1344"/>
                <a:gd name="T68" fmla="*/ 0 w 1419"/>
                <a:gd name="T69" fmla="*/ 0 h 1344"/>
                <a:gd name="T70" fmla="*/ 0 w 1419"/>
                <a:gd name="T71" fmla="*/ 0 h 1344"/>
                <a:gd name="T72" fmla="*/ 0 w 1419"/>
                <a:gd name="T73" fmla="*/ 0 h 1344"/>
                <a:gd name="T74" fmla="*/ 0 w 1419"/>
                <a:gd name="T75" fmla="*/ 0 h 1344"/>
                <a:gd name="T76" fmla="*/ 0 w 1419"/>
                <a:gd name="T77" fmla="*/ 0 h 1344"/>
                <a:gd name="T78" fmla="*/ 0 w 1419"/>
                <a:gd name="T79" fmla="*/ 0 h 1344"/>
                <a:gd name="T80" fmla="*/ 0 w 1419"/>
                <a:gd name="T81" fmla="*/ 0 h 1344"/>
                <a:gd name="T82" fmla="*/ 0 w 1419"/>
                <a:gd name="T83" fmla="*/ 0 h 1344"/>
                <a:gd name="T84" fmla="*/ 0 w 1419"/>
                <a:gd name="T85" fmla="*/ 0 h 1344"/>
                <a:gd name="T86" fmla="*/ 0 w 1419"/>
                <a:gd name="T87" fmla="*/ 0 h 1344"/>
                <a:gd name="T88" fmla="*/ 0 w 1419"/>
                <a:gd name="T89" fmla="*/ 0 h 1344"/>
                <a:gd name="T90" fmla="*/ 0 w 1419"/>
                <a:gd name="T91" fmla="*/ 0 h 1344"/>
                <a:gd name="T92" fmla="*/ 0 w 1419"/>
                <a:gd name="T93" fmla="*/ 0 h 1344"/>
                <a:gd name="T94" fmla="*/ 0 w 1419"/>
                <a:gd name="T95" fmla="*/ 0 h 1344"/>
                <a:gd name="T96" fmla="*/ 0 w 1419"/>
                <a:gd name="T97" fmla="*/ 0 h 1344"/>
                <a:gd name="T98" fmla="*/ 0 w 1419"/>
                <a:gd name="T99" fmla="*/ 0 h 1344"/>
                <a:gd name="T100" fmla="*/ 0 w 1419"/>
                <a:gd name="T101" fmla="*/ 0 h 1344"/>
                <a:gd name="T102" fmla="*/ 0 w 1419"/>
                <a:gd name="T103" fmla="*/ 0 h 1344"/>
                <a:gd name="T104" fmla="*/ 0 w 1419"/>
                <a:gd name="T105" fmla="*/ 0 h 1344"/>
                <a:gd name="T106" fmla="*/ 0 w 1419"/>
                <a:gd name="T107" fmla="*/ 0 h 1344"/>
                <a:gd name="T108" fmla="*/ 0 w 1419"/>
                <a:gd name="T109" fmla="*/ 0 h 1344"/>
                <a:gd name="T110" fmla="*/ 0 w 1419"/>
                <a:gd name="T111" fmla="*/ 0 h 1344"/>
                <a:gd name="T112" fmla="*/ 0 w 1419"/>
                <a:gd name="T113" fmla="*/ 0 h 1344"/>
                <a:gd name="T114" fmla="*/ 0 w 1419"/>
                <a:gd name="T115" fmla="*/ 0 h 1344"/>
                <a:gd name="T116" fmla="*/ 0 w 1419"/>
                <a:gd name="T117" fmla="*/ 0 h 1344"/>
                <a:gd name="T118" fmla="*/ 0 w 1419"/>
                <a:gd name="T119" fmla="*/ 0 h 1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19" h="1344">
                  <a:moveTo>
                    <a:pt x="167" y="179"/>
                  </a:moveTo>
                  <a:lnTo>
                    <a:pt x="172" y="177"/>
                  </a:lnTo>
                  <a:lnTo>
                    <a:pt x="186" y="170"/>
                  </a:lnTo>
                  <a:lnTo>
                    <a:pt x="207" y="160"/>
                  </a:lnTo>
                  <a:lnTo>
                    <a:pt x="234" y="149"/>
                  </a:lnTo>
                  <a:lnTo>
                    <a:pt x="266" y="135"/>
                  </a:lnTo>
                  <a:lnTo>
                    <a:pt x="302" y="121"/>
                  </a:lnTo>
                  <a:lnTo>
                    <a:pt x="339" y="104"/>
                  </a:lnTo>
                  <a:lnTo>
                    <a:pt x="379" y="88"/>
                  </a:lnTo>
                  <a:lnTo>
                    <a:pt x="419" y="72"/>
                  </a:lnTo>
                  <a:lnTo>
                    <a:pt x="457" y="56"/>
                  </a:lnTo>
                  <a:lnTo>
                    <a:pt x="494" y="41"/>
                  </a:lnTo>
                  <a:lnTo>
                    <a:pt x="526" y="28"/>
                  </a:lnTo>
                  <a:lnTo>
                    <a:pt x="555" y="17"/>
                  </a:lnTo>
                  <a:lnTo>
                    <a:pt x="576" y="8"/>
                  </a:lnTo>
                  <a:lnTo>
                    <a:pt x="591" y="2"/>
                  </a:lnTo>
                  <a:lnTo>
                    <a:pt x="598" y="0"/>
                  </a:lnTo>
                  <a:lnTo>
                    <a:pt x="601" y="2"/>
                  </a:lnTo>
                  <a:lnTo>
                    <a:pt x="609" y="11"/>
                  </a:lnTo>
                  <a:lnTo>
                    <a:pt x="621" y="23"/>
                  </a:lnTo>
                  <a:lnTo>
                    <a:pt x="636" y="42"/>
                  </a:lnTo>
                  <a:lnTo>
                    <a:pt x="654" y="64"/>
                  </a:lnTo>
                  <a:lnTo>
                    <a:pt x="677" y="92"/>
                  </a:lnTo>
                  <a:lnTo>
                    <a:pt x="702" y="122"/>
                  </a:lnTo>
                  <a:lnTo>
                    <a:pt x="729" y="155"/>
                  </a:lnTo>
                  <a:lnTo>
                    <a:pt x="759" y="193"/>
                  </a:lnTo>
                  <a:lnTo>
                    <a:pt x="791" y="231"/>
                  </a:lnTo>
                  <a:lnTo>
                    <a:pt x="825" y="273"/>
                  </a:lnTo>
                  <a:lnTo>
                    <a:pt x="861" y="316"/>
                  </a:lnTo>
                  <a:lnTo>
                    <a:pt x="897" y="361"/>
                  </a:lnTo>
                  <a:lnTo>
                    <a:pt x="934" y="407"/>
                  </a:lnTo>
                  <a:lnTo>
                    <a:pt x="972" y="455"/>
                  </a:lnTo>
                  <a:lnTo>
                    <a:pt x="1010" y="502"/>
                  </a:lnTo>
                  <a:lnTo>
                    <a:pt x="1048" y="549"/>
                  </a:lnTo>
                  <a:lnTo>
                    <a:pt x="1086" y="597"/>
                  </a:lnTo>
                  <a:lnTo>
                    <a:pt x="1123" y="643"/>
                  </a:lnTo>
                  <a:lnTo>
                    <a:pt x="1160" y="688"/>
                  </a:lnTo>
                  <a:lnTo>
                    <a:pt x="1195" y="731"/>
                  </a:lnTo>
                  <a:lnTo>
                    <a:pt x="1228" y="774"/>
                  </a:lnTo>
                  <a:lnTo>
                    <a:pt x="1260" y="813"/>
                  </a:lnTo>
                  <a:lnTo>
                    <a:pt x="1289" y="851"/>
                  </a:lnTo>
                  <a:lnTo>
                    <a:pt x="1317" y="885"/>
                  </a:lnTo>
                  <a:lnTo>
                    <a:pt x="1342" y="916"/>
                  </a:lnTo>
                  <a:lnTo>
                    <a:pt x="1364" y="943"/>
                  </a:lnTo>
                  <a:lnTo>
                    <a:pt x="1383" y="967"/>
                  </a:lnTo>
                  <a:lnTo>
                    <a:pt x="1398" y="987"/>
                  </a:lnTo>
                  <a:lnTo>
                    <a:pt x="1409" y="1000"/>
                  </a:lnTo>
                  <a:lnTo>
                    <a:pt x="1417" y="1010"/>
                  </a:lnTo>
                  <a:lnTo>
                    <a:pt x="1419" y="1014"/>
                  </a:lnTo>
                  <a:lnTo>
                    <a:pt x="1410" y="1020"/>
                  </a:lnTo>
                  <a:lnTo>
                    <a:pt x="1385" y="1034"/>
                  </a:lnTo>
                  <a:lnTo>
                    <a:pt x="1347" y="1052"/>
                  </a:lnTo>
                  <a:lnTo>
                    <a:pt x="1297" y="1075"/>
                  </a:lnTo>
                  <a:lnTo>
                    <a:pt x="1238" y="1101"/>
                  </a:lnTo>
                  <a:lnTo>
                    <a:pt x="1172" y="1130"/>
                  </a:lnTo>
                  <a:lnTo>
                    <a:pt x="1103" y="1160"/>
                  </a:lnTo>
                  <a:lnTo>
                    <a:pt x="1029" y="1191"/>
                  </a:lnTo>
                  <a:lnTo>
                    <a:pt x="957" y="1221"/>
                  </a:lnTo>
                  <a:lnTo>
                    <a:pt x="886" y="1251"/>
                  </a:lnTo>
                  <a:lnTo>
                    <a:pt x="820" y="1277"/>
                  </a:lnTo>
                  <a:lnTo>
                    <a:pt x="761" y="1301"/>
                  </a:lnTo>
                  <a:lnTo>
                    <a:pt x="710" y="1321"/>
                  </a:lnTo>
                  <a:lnTo>
                    <a:pt x="670" y="1336"/>
                  </a:lnTo>
                  <a:lnTo>
                    <a:pt x="644" y="1343"/>
                  </a:lnTo>
                  <a:lnTo>
                    <a:pt x="634" y="1344"/>
                  </a:lnTo>
                  <a:lnTo>
                    <a:pt x="624" y="1324"/>
                  </a:lnTo>
                  <a:lnTo>
                    <a:pt x="608" y="1286"/>
                  </a:lnTo>
                  <a:lnTo>
                    <a:pt x="587" y="1235"/>
                  </a:lnTo>
                  <a:lnTo>
                    <a:pt x="565" y="1179"/>
                  </a:lnTo>
                  <a:lnTo>
                    <a:pt x="541" y="1123"/>
                  </a:lnTo>
                  <a:lnTo>
                    <a:pt x="521" y="1075"/>
                  </a:lnTo>
                  <a:lnTo>
                    <a:pt x="506" y="1043"/>
                  </a:lnTo>
                  <a:lnTo>
                    <a:pt x="497" y="1030"/>
                  </a:lnTo>
                  <a:lnTo>
                    <a:pt x="489" y="1034"/>
                  </a:lnTo>
                  <a:lnTo>
                    <a:pt x="472" y="1040"/>
                  </a:lnTo>
                  <a:lnTo>
                    <a:pt x="451" y="1050"/>
                  </a:lnTo>
                  <a:lnTo>
                    <a:pt x="426" y="1060"/>
                  </a:lnTo>
                  <a:lnTo>
                    <a:pt x="403" y="1070"/>
                  </a:lnTo>
                  <a:lnTo>
                    <a:pt x="383" y="1078"/>
                  </a:lnTo>
                  <a:lnTo>
                    <a:pt x="368" y="1083"/>
                  </a:lnTo>
                  <a:lnTo>
                    <a:pt x="362" y="1084"/>
                  </a:lnTo>
                  <a:lnTo>
                    <a:pt x="358" y="1080"/>
                  </a:lnTo>
                  <a:lnTo>
                    <a:pt x="350" y="1071"/>
                  </a:lnTo>
                  <a:lnTo>
                    <a:pt x="342" y="1058"/>
                  </a:lnTo>
                  <a:lnTo>
                    <a:pt x="334" y="1043"/>
                  </a:lnTo>
                  <a:lnTo>
                    <a:pt x="325" y="1027"/>
                  </a:lnTo>
                  <a:lnTo>
                    <a:pt x="318" y="1013"/>
                  </a:lnTo>
                  <a:lnTo>
                    <a:pt x="314" y="1002"/>
                  </a:lnTo>
                  <a:lnTo>
                    <a:pt x="313" y="995"/>
                  </a:lnTo>
                  <a:lnTo>
                    <a:pt x="317" y="989"/>
                  </a:lnTo>
                  <a:lnTo>
                    <a:pt x="325" y="984"/>
                  </a:lnTo>
                  <a:lnTo>
                    <a:pt x="334" y="979"/>
                  </a:lnTo>
                  <a:lnTo>
                    <a:pt x="342" y="976"/>
                  </a:lnTo>
                  <a:lnTo>
                    <a:pt x="347" y="984"/>
                  </a:lnTo>
                  <a:lnTo>
                    <a:pt x="352" y="993"/>
                  </a:lnTo>
                  <a:lnTo>
                    <a:pt x="358" y="1003"/>
                  </a:lnTo>
                  <a:lnTo>
                    <a:pt x="363" y="1013"/>
                  </a:lnTo>
                  <a:lnTo>
                    <a:pt x="368" y="1022"/>
                  </a:lnTo>
                  <a:lnTo>
                    <a:pt x="373" y="1029"/>
                  </a:lnTo>
                  <a:lnTo>
                    <a:pt x="378" y="1035"/>
                  </a:lnTo>
                  <a:lnTo>
                    <a:pt x="381" y="1040"/>
                  </a:lnTo>
                  <a:lnTo>
                    <a:pt x="386" y="1040"/>
                  </a:lnTo>
                  <a:lnTo>
                    <a:pt x="398" y="1037"/>
                  </a:lnTo>
                  <a:lnTo>
                    <a:pt x="414" y="1032"/>
                  </a:lnTo>
                  <a:lnTo>
                    <a:pt x="430" y="1024"/>
                  </a:lnTo>
                  <a:lnTo>
                    <a:pt x="447" y="1017"/>
                  </a:lnTo>
                  <a:lnTo>
                    <a:pt x="462" y="1009"/>
                  </a:lnTo>
                  <a:lnTo>
                    <a:pt x="472" y="1004"/>
                  </a:lnTo>
                  <a:lnTo>
                    <a:pt x="477" y="1000"/>
                  </a:lnTo>
                  <a:lnTo>
                    <a:pt x="474" y="990"/>
                  </a:lnTo>
                  <a:lnTo>
                    <a:pt x="464" y="967"/>
                  </a:lnTo>
                  <a:lnTo>
                    <a:pt x="447" y="929"/>
                  </a:lnTo>
                  <a:lnTo>
                    <a:pt x="426" y="881"/>
                  </a:lnTo>
                  <a:lnTo>
                    <a:pt x="400" y="825"/>
                  </a:lnTo>
                  <a:lnTo>
                    <a:pt x="371" y="761"/>
                  </a:lnTo>
                  <a:lnTo>
                    <a:pt x="342" y="695"/>
                  </a:lnTo>
                  <a:lnTo>
                    <a:pt x="309" y="625"/>
                  </a:lnTo>
                  <a:lnTo>
                    <a:pt x="278" y="556"/>
                  </a:lnTo>
                  <a:lnTo>
                    <a:pt x="247" y="489"/>
                  </a:lnTo>
                  <a:lnTo>
                    <a:pt x="218" y="426"/>
                  </a:lnTo>
                  <a:lnTo>
                    <a:pt x="193" y="370"/>
                  </a:lnTo>
                  <a:lnTo>
                    <a:pt x="171" y="321"/>
                  </a:lnTo>
                  <a:lnTo>
                    <a:pt x="155" y="284"/>
                  </a:lnTo>
                  <a:lnTo>
                    <a:pt x="144" y="260"/>
                  </a:lnTo>
                  <a:lnTo>
                    <a:pt x="140" y="250"/>
                  </a:lnTo>
                  <a:lnTo>
                    <a:pt x="134" y="253"/>
                  </a:lnTo>
                  <a:lnTo>
                    <a:pt x="122" y="258"/>
                  </a:lnTo>
                  <a:lnTo>
                    <a:pt x="107" y="265"/>
                  </a:lnTo>
                  <a:lnTo>
                    <a:pt x="90" y="273"/>
                  </a:lnTo>
                  <a:lnTo>
                    <a:pt x="74" y="280"/>
                  </a:lnTo>
                  <a:lnTo>
                    <a:pt x="60" y="286"/>
                  </a:lnTo>
                  <a:lnTo>
                    <a:pt x="50" y="291"/>
                  </a:lnTo>
                  <a:lnTo>
                    <a:pt x="46" y="293"/>
                  </a:lnTo>
                  <a:lnTo>
                    <a:pt x="49" y="300"/>
                  </a:lnTo>
                  <a:lnTo>
                    <a:pt x="58" y="321"/>
                  </a:lnTo>
                  <a:lnTo>
                    <a:pt x="71" y="352"/>
                  </a:lnTo>
                  <a:lnTo>
                    <a:pt x="89" y="395"/>
                  </a:lnTo>
                  <a:lnTo>
                    <a:pt x="110" y="443"/>
                  </a:lnTo>
                  <a:lnTo>
                    <a:pt x="134" y="497"/>
                  </a:lnTo>
                  <a:lnTo>
                    <a:pt x="158" y="556"/>
                  </a:lnTo>
                  <a:lnTo>
                    <a:pt x="185" y="615"/>
                  </a:lnTo>
                  <a:lnTo>
                    <a:pt x="211" y="675"/>
                  </a:lnTo>
                  <a:lnTo>
                    <a:pt x="236" y="732"/>
                  </a:lnTo>
                  <a:lnTo>
                    <a:pt x="259" y="787"/>
                  </a:lnTo>
                  <a:lnTo>
                    <a:pt x="281" y="836"/>
                  </a:lnTo>
                  <a:lnTo>
                    <a:pt x="298" y="876"/>
                  </a:lnTo>
                  <a:lnTo>
                    <a:pt x="312" y="908"/>
                  </a:lnTo>
                  <a:lnTo>
                    <a:pt x="320" y="928"/>
                  </a:lnTo>
                  <a:lnTo>
                    <a:pt x="324" y="934"/>
                  </a:lnTo>
                  <a:lnTo>
                    <a:pt x="320" y="936"/>
                  </a:lnTo>
                  <a:lnTo>
                    <a:pt x="313" y="938"/>
                  </a:lnTo>
                  <a:lnTo>
                    <a:pt x="305" y="941"/>
                  </a:lnTo>
                  <a:lnTo>
                    <a:pt x="300" y="939"/>
                  </a:lnTo>
                  <a:lnTo>
                    <a:pt x="297" y="932"/>
                  </a:lnTo>
                  <a:lnTo>
                    <a:pt x="287" y="911"/>
                  </a:lnTo>
                  <a:lnTo>
                    <a:pt x="272" y="877"/>
                  </a:lnTo>
                  <a:lnTo>
                    <a:pt x="252" y="835"/>
                  </a:lnTo>
                  <a:lnTo>
                    <a:pt x="228" y="785"/>
                  </a:lnTo>
                  <a:lnTo>
                    <a:pt x="203" y="729"/>
                  </a:lnTo>
                  <a:lnTo>
                    <a:pt x="176" y="670"/>
                  </a:lnTo>
                  <a:lnTo>
                    <a:pt x="147" y="608"/>
                  </a:lnTo>
                  <a:lnTo>
                    <a:pt x="120" y="546"/>
                  </a:lnTo>
                  <a:lnTo>
                    <a:pt x="92" y="486"/>
                  </a:lnTo>
                  <a:lnTo>
                    <a:pt x="68" y="430"/>
                  </a:lnTo>
                  <a:lnTo>
                    <a:pt x="45" y="380"/>
                  </a:lnTo>
                  <a:lnTo>
                    <a:pt x="26" y="336"/>
                  </a:lnTo>
                  <a:lnTo>
                    <a:pt x="12" y="304"/>
                  </a:lnTo>
                  <a:lnTo>
                    <a:pt x="3" y="281"/>
                  </a:lnTo>
                  <a:lnTo>
                    <a:pt x="0" y="273"/>
                  </a:lnTo>
                  <a:lnTo>
                    <a:pt x="8" y="268"/>
                  </a:lnTo>
                  <a:lnTo>
                    <a:pt x="24" y="258"/>
                  </a:lnTo>
                  <a:lnTo>
                    <a:pt x="48" y="246"/>
                  </a:lnTo>
                  <a:lnTo>
                    <a:pt x="74" y="234"/>
                  </a:lnTo>
                  <a:lnTo>
                    <a:pt x="100" y="221"/>
                  </a:lnTo>
                  <a:lnTo>
                    <a:pt x="122" y="210"/>
                  </a:lnTo>
                  <a:lnTo>
                    <a:pt x="141" y="203"/>
                  </a:lnTo>
                  <a:lnTo>
                    <a:pt x="150" y="199"/>
                  </a:lnTo>
                  <a:lnTo>
                    <a:pt x="154" y="190"/>
                  </a:lnTo>
                  <a:lnTo>
                    <a:pt x="160" y="185"/>
                  </a:lnTo>
                  <a:lnTo>
                    <a:pt x="165" y="182"/>
                  </a:lnTo>
                  <a:lnTo>
                    <a:pt x="167" y="17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12" name="Freeform 16"/>
            <p:cNvSpPr>
              <a:spLocks/>
            </p:cNvSpPr>
            <p:nvPr/>
          </p:nvSpPr>
          <p:spPr bwMode="auto">
            <a:xfrm>
              <a:off x="2681" y="1568"/>
              <a:ext cx="637" cy="398"/>
            </a:xfrm>
            <a:custGeom>
              <a:avLst/>
              <a:gdLst>
                <a:gd name="T0" fmla="*/ 0 w 1911"/>
                <a:gd name="T1" fmla="*/ 0 h 1195"/>
                <a:gd name="T2" fmla="*/ 0 w 1911"/>
                <a:gd name="T3" fmla="*/ 0 h 1195"/>
                <a:gd name="T4" fmla="*/ 0 w 1911"/>
                <a:gd name="T5" fmla="*/ 0 h 1195"/>
                <a:gd name="T6" fmla="*/ 0 w 1911"/>
                <a:gd name="T7" fmla="*/ 0 h 1195"/>
                <a:gd name="T8" fmla="*/ 0 w 1911"/>
                <a:gd name="T9" fmla="*/ 0 h 1195"/>
                <a:gd name="T10" fmla="*/ 0 w 1911"/>
                <a:gd name="T11" fmla="*/ 0 h 1195"/>
                <a:gd name="T12" fmla="*/ 0 w 1911"/>
                <a:gd name="T13" fmla="*/ 0 h 1195"/>
                <a:gd name="T14" fmla="*/ 0 w 1911"/>
                <a:gd name="T15" fmla="*/ 0 h 1195"/>
                <a:gd name="T16" fmla="*/ 0 w 1911"/>
                <a:gd name="T17" fmla="*/ 0 h 1195"/>
                <a:gd name="T18" fmla="*/ 0 w 1911"/>
                <a:gd name="T19" fmla="*/ 0 h 1195"/>
                <a:gd name="T20" fmla="*/ 0 w 1911"/>
                <a:gd name="T21" fmla="*/ 0 h 1195"/>
                <a:gd name="T22" fmla="*/ 0 w 1911"/>
                <a:gd name="T23" fmla="*/ 0 h 1195"/>
                <a:gd name="T24" fmla="*/ 0 w 1911"/>
                <a:gd name="T25" fmla="*/ 0 h 1195"/>
                <a:gd name="T26" fmla="*/ 0 w 1911"/>
                <a:gd name="T27" fmla="*/ 0 h 1195"/>
                <a:gd name="T28" fmla="*/ 0 w 1911"/>
                <a:gd name="T29" fmla="*/ 0 h 1195"/>
                <a:gd name="T30" fmla="*/ 0 w 1911"/>
                <a:gd name="T31" fmla="*/ 0 h 1195"/>
                <a:gd name="T32" fmla="*/ 0 w 1911"/>
                <a:gd name="T33" fmla="*/ 0 h 1195"/>
                <a:gd name="T34" fmla="*/ 0 w 1911"/>
                <a:gd name="T35" fmla="*/ 0 h 1195"/>
                <a:gd name="T36" fmla="*/ 0 w 1911"/>
                <a:gd name="T37" fmla="*/ 0 h 1195"/>
                <a:gd name="T38" fmla="*/ 0 w 1911"/>
                <a:gd name="T39" fmla="*/ 0 h 1195"/>
                <a:gd name="T40" fmla="*/ 0 w 1911"/>
                <a:gd name="T41" fmla="*/ 0 h 1195"/>
                <a:gd name="T42" fmla="*/ 0 w 1911"/>
                <a:gd name="T43" fmla="*/ 0 h 1195"/>
                <a:gd name="T44" fmla="*/ 0 w 1911"/>
                <a:gd name="T45" fmla="*/ 0 h 1195"/>
                <a:gd name="T46" fmla="*/ 0 w 1911"/>
                <a:gd name="T47" fmla="*/ 0 h 1195"/>
                <a:gd name="T48" fmla="*/ 0 w 1911"/>
                <a:gd name="T49" fmla="*/ 0 h 1195"/>
                <a:gd name="T50" fmla="*/ 0 w 1911"/>
                <a:gd name="T51" fmla="*/ 0 h 1195"/>
                <a:gd name="T52" fmla="*/ 0 w 1911"/>
                <a:gd name="T53" fmla="*/ 0 h 1195"/>
                <a:gd name="T54" fmla="*/ 0 w 1911"/>
                <a:gd name="T55" fmla="*/ 0 h 1195"/>
                <a:gd name="T56" fmla="*/ 0 w 1911"/>
                <a:gd name="T57" fmla="*/ 0 h 1195"/>
                <a:gd name="T58" fmla="*/ 0 w 1911"/>
                <a:gd name="T59" fmla="*/ 0 h 1195"/>
                <a:gd name="T60" fmla="*/ 0 w 1911"/>
                <a:gd name="T61" fmla="*/ 0 h 1195"/>
                <a:gd name="T62" fmla="*/ 0 w 1911"/>
                <a:gd name="T63" fmla="*/ 0 h 1195"/>
                <a:gd name="T64" fmla="*/ 0 w 1911"/>
                <a:gd name="T65" fmla="*/ 0 h 1195"/>
                <a:gd name="T66" fmla="*/ 0 w 1911"/>
                <a:gd name="T67" fmla="*/ 0 h 1195"/>
                <a:gd name="T68" fmla="*/ 0 w 1911"/>
                <a:gd name="T69" fmla="*/ 0 h 1195"/>
                <a:gd name="T70" fmla="*/ 0 w 1911"/>
                <a:gd name="T71" fmla="*/ 0 h 1195"/>
                <a:gd name="T72" fmla="*/ 0 w 1911"/>
                <a:gd name="T73" fmla="*/ 0 h 1195"/>
                <a:gd name="T74" fmla="*/ 0 w 1911"/>
                <a:gd name="T75" fmla="*/ 0 h 1195"/>
                <a:gd name="T76" fmla="*/ 0 w 1911"/>
                <a:gd name="T77" fmla="*/ 0 h 1195"/>
                <a:gd name="T78" fmla="*/ 0 w 1911"/>
                <a:gd name="T79" fmla="*/ 0 h 1195"/>
                <a:gd name="T80" fmla="*/ 0 w 1911"/>
                <a:gd name="T81" fmla="*/ 0 h 1195"/>
                <a:gd name="T82" fmla="*/ 0 w 1911"/>
                <a:gd name="T83" fmla="*/ 0 h 1195"/>
                <a:gd name="T84" fmla="*/ 0 w 1911"/>
                <a:gd name="T85" fmla="*/ 0 h 1195"/>
                <a:gd name="T86" fmla="*/ 0 w 1911"/>
                <a:gd name="T87" fmla="*/ 0 h 1195"/>
                <a:gd name="T88" fmla="*/ 0 w 1911"/>
                <a:gd name="T89" fmla="*/ 0 h 1195"/>
                <a:gd name="T90" fmla="*/ 0 w 1911"/>
                <a:gd name="T91" fmla="*/ 0 h 1195"/>
                <a:gd name="T92" fmla="*/ 0 w 1911"/>
                <a:gd name="T93" fmla="*/ 0 h 1195"/>
                <a:gd name="T94" fmla="*/ 0 w 1911"/>
                <a:gd name="T95" fmla="*/ 0 h 1195"/>
                <a:gd name="T96" fmla="*/ 0 w 1911"/>
                <a:gd name="T97" fmla="*/ 0 h 1195"/>
                <a:gd name="T98" fmla="*/ 0 w 1911"/>
                <a:gd name="T99" fmla="*/ 0 h 1195"/>
                <a:gd name="T100" fmla="*/ 0 w 1911"/>
                <a:gd name="T101" fmla="*/ 0 h 1195"/>
                <a:gd name="T102" fmla="*/ 0 w 1911"/>
                <a:gd name="T103" fmla="*/ 0 h 1195"/>
                <a:gd name="T104" fmla="*/ 0 w 1911"/>
                <a:gd name="T105" fmla="*/ 0 h 1195"/>
                <a:gd name="T106" fmla="*/ 0 w 1911"/>
                <a:gd name="T107" fmla="*/ 0 h 1195"/>
                <a:gd name="T108" fmla="*/ 0 w 1911"/>
                <a:gd name="T109" fmla="*/ 0 h 1195"/>
                <a:gd name="T110" fmla="*/ 0 w 1911"/>
                <a:gd name="T111" fmla="*/ 0 h 1195"/>
                <a:gd name="T112" fmla="*/ 0 w 1911"/>
                <a:gd name="T113" fmla="*/ 0 h 1195"/>
                <a:gd name="T114" fmla="*/ 0 w 1911"/>
                <a:gd name="T115" fmla="*/ 0 h 1195"/>
                <a:gd name="T116" fmla="*/ 0 w 1911"/>
                <a:gd name="T117" fmla="*/ 0 h 1195"/>
                <a:gd name="T118" fmla="*/ 0 w 1911"/>
                <a:gd name="T119" fmla="*/ 0 h 11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11" h="1195">
                  <a:moveTo>
                    <a:pt x="1434" y="717"/>
                  </a:moveTo>
                  <a:lnTo>
                    <a:pt x="1725" y="595"/>
                  </a:lnTo>
                  <a:lnTo>
                    <a:pt x="1735" y="618"/>
                  </a:lnTo>
                  <a:lnTo>
                    <a:pt x="1744" y="638"/>
                  </a:lnTo>
                  <a:lnTo>
                    <a:pt x="1748" y="652"/>
                  </a:lnTo>
                  <a:lnTo>
                    <a:pt x="1748" y="658"/>
                  </a:lnTo>
                  <a:lnTo>
                    <a:pt x="1735" y="667"/>
                  </a:lnTo>
                  <a:lnTo>
                    <a:pt x="1718" y="673"/>
                  </a:lnTo>
                  <a:lnTo>
                    <a:pt x="1699" y="679"/>
                  </a:lnTo>
                  <a:lnTo>
                    <a:pt x="1679" y="684"/>
                  </a:lnTo>
                  <a:lnTo>
                    <a:pt x="1659" y="691"/>
                  </a:lnTo>
                  <a:lnTo>
                    <a:pt x="1643" y="697"/>
                  </a:lnTo>
                  <a:lnTo>
                    <a:pt x="1629" y="706"/>
                  </a:lnTo>
                  <a:lnTo>
                    <a:pt x="1621" y="718"/>
                  </a:lnTo>
                  <a:lnTo>
                    <a:pt x="1634" y="724"/>
                  </a:lnTo>
                  <a:lnTo>
                    <a:pt x="1648" y="729"/>
                  </a:lnTo>
                  <a:lnTo>
                    <a:pt x="1663" y="734"/>
                  </a:lnTo>
                  <a:lnTo>
                    <a:pt x="1678" y="737"/>
                  </a:lnTo>
                  <a:lnTo>
                    <a:pt x="1693" y="739"/>
                  </a:lnTo>
                  <a:lnTo>
                    <a:pt x="1708" y="740"/>
                  </a:lnTo>
                  <a:lnTo>
                    <a:pt x="1722" y="740"/>
                  </a:lnTo>
                  <a:lnTo>
                    <a:pt x="1734" y="738"/>
                  </a:lnTo>
                  <a:lnTo>
                    <a:pt x="1744" y="735"/>
                  </a:lnTo>
                  <a:lnTo>
                    <a:pt x="1753" y="732"/>
                  </a:lnTo>
                  <a:lnTo>
                    <a:pt x="1760" y="727"/>
                  </a:lnTo>
                  <a:lnTo>
                    <a:pt x="1766" y="723"/>
                  </a:lnTo>
                  <a:lnTo>
                    <a:pt x="1771" y="719"/>
                  </a:lnTo>
                  <a:lnTo>
                    <a:pt x="1774" y="715"/>
                  </a:lnTo>
                  <a:lnTo>
                    <a:pt x="1775" y="713"/>
                  </a:lnTo>
                  <a:lnTo>
                    <a:pt x="1780" y="723"/>
                  </a:lnTo>
                  <a:lnTo>
                    <a:pt x="1793" y="747"/>
                  </a:lnTo>
                  <a:lnTo>
                    <a:pt x="1811" y="780"/>
                  </a:lnTo>
                  <a:lnTo>
                    <a:pt x="1834" y="819"/>
                  </a:lnTo>
                  <a:lnTo>
                    <a:pt x="1855" y="858"/>
                  </a:lnTo>
                  <a:lnTo>
                    <a:pt x="1873" y="890"/>
                  </a:lnTo>
                  <a:lnTo>
                    <a:pt x="1887" y="914"/>
                  </a:lnTo>
                  <a:lnTo>
                    <a:pt x="1892" y="922"/>
                  </a:lnTo>
                  <a:lnTo>
                    <a:pt x="1895" y="929"/>
                  </a:lnTo>
                  <a:lnTo>
                    <a:pt x="1902" y="945"/>
                  </a:lnTo>
                  <a:lnTo>
                    <a:pt x="1908" y="960"/>
                  </a:lnTo>
                  <a:lnTo>
                    <a:pt x="1911" y="968"/>
                  </a:lnTo>
                  <a:lnTo>
                    <a:pt x="1898" y="980"/>
                  </a:lnTo>
                  <a:lnTo>
                    <a:pt x="1888" y="990"/>
                  </a:lnTo>
                  <a:lnTo>
                    <a:pt x="1877" y="998"/>
                  </a:lnTo>
                  <a:lnTo>
                    <a:pt x="1867" y="1006"/>
                  </a:lnTo>
                  <a:lnTo>
                    <a:pt x="1856" y="1012"/>
                  </a:lnTo>
                  <a:lnTo>
                    <a:pt x="1844" y="1016"/>
                  </a:lnTo>
                  <a:lnTo>
                    <a:pt x="1830" y="1018"/>
                  </a:lnTo>
                  <a:lnTo>
                    <a:pt x="1814" y="1020"/>
                  </a:lnTo>
                  <a:lnTo>
                    <a:pt x="1805" y="1022"/>
                  </a:lnTo>
                  <a:lnTo>
                    <a:pt x="1793" y="1027"/>
                  </a:lnTo>
                  <a:lnTo>
                    <a:pt x="1775" y="1035"/>
                  </a:lnTo>
                  <a:lnTo>
                    <a:pt x="1756" y="1043"/>
                  </a:lnTo>
                  <a:lnTo>
                    <a:pt x="1734" y="1053"/>
                  </a:lnTo>
                  <a:lnTo>
                    <a:pt x="1712" y="1063"/>
                  </a:lnTo>
                  <a:lnTo>
                    <a:pt x="1689" y="1073"/>
                  </a:lnTo>
                  <a:lnTo>
                    <a:pt x="1668" y="1081"/>
                  </a:lnTo>
                  <a:lnTo>
                    <a:pt x="1659" y="1084"/>
                  </a:lnTo>
                  <a:lnTo>
                    <a:pt x="1652" y="1091"/>
                  </a:lnTo>
                  <a:lnTo>
                    <a:pt x="1643" y="1099"/>
                  </a:lnTo>
                  <a:lnTo>
                    <a:pt x="1634" y="1109"/>
                  </a:lnTo>
                  <a:lnTo>
                    <a:pt x="1623" y="1119"/>
                  </a:lnTo>
                  <a:lnTo>
                    <a:pt x="1611" y="1131"/>
                  </a:lnTo>
                  <a:lnTo>
                    <a:pt x="1594" y="1142"/>
                  </a:lnTo>
                  <a:lnTo>
                    <a:pt x="1575" y="1152"/>
                  </a:lnTo>
                  <a:lnTo>
                    <a:pt x="1563" y="1155"/>
                  </a:lnTo>
                  <a:lnTo>
                    <a:pt x="1550" y="1160"/>
                  </a:lnTo>
                  <a:lnTo>
                    <a:pt x="1532" y="1165"/>
                  </a:lnTo>
                  <a:lnTo>
                    <a:pt x="1512" y="1170"/>
                  </a:lnTo>
                  <a:lnTo>
                    <a:pt x="1492" y="1177"/>
                  </a:lnTo>
                  <a:lnTo>
                    <a:pt x="1470" y="1183"/>
                  </a:lnTo>
                  <a:lnTo>
                    <a:pt x="1450" y="1188"/>
                  </a:lnTo>
                  <a:lnTo>
                    <a:pt x="1430" y="1194"/>
                  </a:lnTo>
                  <a:lnTo>
                    <a:pt x="1425" y="1195"/>
                  </a:lnTo>
                  <a:lnTo>
                    <a:pt x="1420" y="1195"/>
                  </a:lnTo>
                  <a:lnTo>
                    <a:pt x="1415" y="1195"/>
                  </a:lnTo>
                  <a:lnTo>
                    <a:pt x="1410" y="1194"/>
                  </a:lnTo>
                  <a:lnTo>
                    <a:pt x="1404" y="1192"/>
                  </a:lnTo>
                  <a:lnTo>
                    <a:pt x="1399" y="1189"/>
                  </a:lnTo>
                  <a:lnTo>
                    <a:pt x="1394" y="1187"/>
                  </a:lnTo>
                  <a:lnTo>
                    <a:pt x="1389" y="1183"/>
                  </a:lnTo>
                  <a:lnTo>
                    <a:pt x="1385" y="1177"/>
                  </a:lnTo>
                  <a:lnTo>
                    <a:pt x="1375" y="1158"/>
                  </a:lnTo>
                  <a:lnTo>
                    <a:pt x="1362" y="1133"/>
                  </a:lnTo>
                  <a:lnTo>
                    <a:pt x="1344" y="1103"/>
                  </a:lnTo>
                  <a:lnTo>
                    <a:pt x="1327" y="1073"/>
                  </a:lnTo>
                  <a:lnTo>
                    <a:pt x="1312" y="1047"/>
                  </a:lnTo>
                  <a:lnTo>
                    <a:pt x="1301" y="1026"/>
                  </a:lnTo>
                  <a:lnTo>
                    <a:pt x="1296" y="1016"/>
                  </a:lnTo>
                  <a:lnTo>
                    <a:pt x="1299" y="1005"/>
                  </a:lnTo>
                  <a:lnTo>
                    <a:pt x="1310" y="982"/>
                  </a:lnTo>
                  <a:lnTo>
                    <a:pt x="1322" y="961"/>
                  </a:lnTo>
                  <a:lnTo>
                    <a:pt x="1327" y="951"/>
                  </a:lnTo>
                  <a:lnTo>
                    <a:pt x="1328" y="951"/>
                  </a:lnTo>
                  <a:lnTo>
                    <a:pt x="1333" y="950"/>
                  </a:lnTo>
                  <a:lnTo>
                    <a:pt x="1339" y="949"/>
                  </a:lnTo>
                  <a:lnTo>
                    <a:pt x="1347" y="947"/>
                  </a:lnTo>
                  <a:lnTo>
                    <a:pt x="1357" y="946"/>
                  </a:lnTo>
                  <a:lnTo>
                    <a:pt x="1367" y="945"/>
                  </a:lnTo>
                  <a:lnTo>
                    <a:pt x="1378" y="944"/>
                  </a:lnTo>
                  <a:lnTo>
                    <a:pt x="1389" y="942"/>
                  </a:lnTo>
                  <a:lnTo>
                    <a:pt x="1413" y="940"/>
                  </a:lnTo>
                  <a:lnTo>
                    <a:pt x="1434" y="939"/>
                  </a:lnTo>
                  <a:lnTo>
                    <a:pt x="1452" y="937"/>
                  </a:lnTo>
                  <a:lnTo>
                    <a:pt x="1470" y="936"/>
                  </a:lnTo>
                  <a:lnTo>
                    <a:pt x="1489" y="935"/>
                  </a:lnTo>
                  <a:lnTo>
                    <a:pt x="1506" y="931"/>
                  </a:lnTo>
                  <a:lnTo>
                    <a:pt x="1526" y="925"/>
                  </a:lnTo>
                  <a:lnTo>
                    <a:pt x="1547" y="917"/>
                  </a:lnTo>
                  <a:lnTo>
                    <a:pt x="1542" y="909"/>
                  </a:lnTo>
                  <a:lnTo>
                    <a:pt x="1536" y="901"/>
                  </a:lnTo>
                  <a:lnTo>
                    <a:pt x="1527" y="892"/>
                  </a:lnTo>
                  <a:lnTo>
                    <a:pt x="1516" y="884"/>
                  </a:lnTo>
                  <a:lnTo>
                    <a:pt x="1505" y="876"/>
                  </a:lnTo>
                  <a:lnTo>
                    <a:pt x="1495" y="870"/>
                  </a:lnTo>
                  <a:lnTo>
                    <a:pt x="1485" y="864"/>
                  </a:lnTo>
                  <a:lnTo>
                    <a:pt x="1476" y="860"/>
                  </a:lnTo>
                  <a:lnTo>
                    <a:pt x="1466" y="856"/>
                  </a:lnTo>
                  <a:lnTo>
                    <a:pt x="1455" y="854"/>
                  </a:lnTo>
                  <a:lnTo>
                    <a:pt x="1444" y="851"/>
                  </a:lnTo>
                  <a:lnTo>
                    <a:pt x="1431" y="849"/>
                  </a:lnTo>
                  <a:lnTo>
                    <a:pt x="1418" y="849"/>
                  </a:lnTo>
                  <a:lnTo>
                    <a:pt x="1403" y="849"/>
                  </a:lnTo>
                  <a:lnTo>
                    <a:pt x="1385" y="850"/>
                  </a:lnTo>
                  <a:lnTo>
                    <a:pt x="1367" y="853"/>
                  </a:lnTo>
                  <a:lnTo>
                    <a:pt x="1370" y="864"/>
                  </a:lnTo>
                  <a:lnTo>
                    <a:pt x="1378" y="870"/>
                  </a:lnTo>
                  <a:lnTo>
                    <a:pt x="1383" y="875"/>
                  </a:lnTo>
                  <a:lnTo>
                    <a:pt x="1380" y="884"/>
                  </a:lnTo>
                  <a:lnTo>
                    <a:pt x="1374" y="890"/>
                  </a:lnTo>
                  <a:lnTo>
                    <a:pt x="1365" y="895"/>
                  </a:lnTo>
                  <a:lnTo>
                    <a:pt x="1353" y="897"/>
                  </a:lnTo>
                  <a:lnTo>
                    <a:pt x="1339" y="899"/>
                  </a:lnTo>
                  <a:lnTo>
                    <a:pt x="1324" y="900"/>
                  </a:lnTo>
                  <a:lnTo>
                    <a:pt x="1308" y="900"/>
                  </a:lnTo>
                  <a:lnTo>
                    <a:pt x="1293" y="900"/>
                  </a:lnTo>
                  <a:lnTo>
                    <a:pt x="1278" y="900"/>
                  </a:lnTo>
                  <a:lnTo>
                    <a:pt x="1287" y="914"/>
                  </a:lnTo>
                  <a:lnTo>
                    <a:pt x="1297" y="927"/>
                  </a:lnTo>
                  <a:lnTo>
                    <a:pt x="1305" y="939"/>
                  </a:lnTo>
                  <a:lnTo>
                    <a:pt x="1308" y="944"/>
                  </a:lnTo>
                  <a:lnTo>
                    <a:pt x="1299" y="951"/>
                  </a:lnTo>
                  <a:lnTo>
                    <a:pt x="1292" y="968"/>
                  </a:lnTo>
                  <a:lnTo>
                    <a:pt x="1283" y="983"/>
                  </a:lnTo>
                  <a:lnTo>
                    <a:pt x="1278" y="988"/>
                  </a:lnTo>
                  <a:lnTo>
                    <a:pt x="1272" y="981"/>
                  </a:lnTo>
                  <a:lnTo>
                    <a:pt x="1256" y="965"/>
                  </a:lnTo>
                  <a:lnTo>
                    <a:pt x="1232" y="941"/>
                  </a:lnTo>
                  <a:lnTo>
                    <a:pt x="1202" y="909"/>
                  </a:lnTo>
                  <a:lnTo>
                    <a:pt x="1166" y="871"/>
                  </a:lnTo>
                  <a:lnTo>
                    <a:pt x="1125" y="829"/>
                  </a:lnTo>
                  <a:lnTo>
                    <a:pt x="1079" y="782"/>
                  </a:lnTo>
                  <a:lnTo>
                    <a:pt x="1030" y="732"/>
                  </a:lnTo>
                  <a:lnTo>
                    <a:pt x="979" y="679"/>
                  </a:lnTo>
                  <a:lnTo>
                    <a:pt x="927" y="627"/>
                  </a:lnTo>
                  <a:lnTo>
                    <a:pt x="875" y="573"/>
                  </a:lnTo>
                  <a:lnTo>
                    <a:pt x="823" y="521"/>
                  </a:lnTo>
                  <a:lnTo>
                    <a:pt x="774" y="471"/>
                  </a:lnTo>
                  <a:lnTo>
                    <a:pt x="725" y="425"/>
                  </a:lnTo>
                  <a:lnTo>
                    <a:pt x="681" y="381"/>
                  </a:lnTo>
                  <a:lnTo>
                    <a:pt x="642" y="344"/>
                  </a:lnTo>
                  <a:lnTo>
                    <a:pt x="632" y="339"/>
                  </a:lnTo>
                  <a:lnTo>
                    <a:pt x="613" y="333"/>
                  </a:lnTo>
                  <a:lnTo>
                    <a:pt x="588" y="327"/>
                  </a:lnTo>
                  <a:lnTo>
                    <a:pt x="558" y="320"/>
                  </a:lnTo>
                  <a:lnTo>
                    <a:pt x="528" y="314"/>
                  </a:lnTo>
                  <a:lnTo>
                    <a:pt x="500" y="309"/>
                  </a:lnTo>
                  <a:lnTo>
                    <a:pt x="473" y="304"/>
                  </a:lnTo>
                  <a:lnTo>
                    <a:pt x="455" y="302"/>
                  </a:lnTo>
                  <a:lnTo>
                    <a:pt x="447" y="302"/>
                  </a:lnTo>
                  <a:lnTo>
                    <a:pt x="440" y="302"/>
                  </a:lnTo>
                  <a:lnTo>
                    <a:pt x="432" y="304"/>
                  </a:lnTo>
                  <a:lnTo>
                    <a:pt x="424" y="307"/>
                  </a:lnTo>
                  <a:lnTo>
                    <a:pt x="411" y="309"/>
                  </a:lnTo>
                  <a:lnTo>
                    <a:pt x="395" y="310"/>
                  </a:lnTo>
                  <a:lnTo>
                    <a:pt x="375" y="312"/>
                  </a:lnTo>
                  <a:lnTo>
                    <a:pt x="350" y="312"/>
                  </a:lnTo>
                  <a:lnTo>
                    <a:pt x="340" y="314"/>
                  </a:lnTo>
                  <a:lnTo>
                    <a:pt x="331" y="318"/>
                  </a:lnTo>
                  <a:lnTo>
                    <a:pt x="324" y="320"/>
                  </a:lnTo>
                  <a:lnTo>
                    <a:pt x="318" y="323"/>
                  </a:lnTo>
                  <a:lnTo>
                    <a:pt x="312" y="325"/>
                  </a:lnTo>
                  <a:lnTo>
                    <a:pt x="307" y="327"/>
                  </a:lnTo>
                  <a:lnTo>
                    <a:pt x="302" y="328"/>
                  </a:lnTo>
                  <a:lnTo>
                    <a:pt x="297" y="328"/>
                  </a:lnTo>
                  <a:lnTo>
                    <a:pt x="292" y="327"/>
                  </a:lnTo>
                  <a:lnTo>
                    <a:pt x="285" y="325"/>
                  </a:lnTo>
                  <a:lnTo>
                    <a:pt x="279" y="324"/>
                  </a:lnTo>
                  <a:lnTo>
                    <a:pt x="272" y="322"/>
                  </a:lnTo>
                  <a:lnTo>
                    <a:pt x="263" y="320"/>
                  </a:lnTo>
                  <a:lnTo>
                    <a:pt x="254" y="317"/>
                  </a:lnTo>
                  <a:lnTo>
                    <a:pt x="244" y="313"/>
                  </a:lnTo>
                  <a:lnTo>
                    <a:pt x="233" y="309"/>
                  </a:lnTo>
                  <a:lnTo>
                    <a:pt x="222" y="305"/>
                  </a:lnTo>
                  <a:lnTo>
                    <a:pt x="211" y="302"/>
                  </a:lnTo>
                  <a:lnTo>
                    <a:pt x="198" y="298"/>
                  </a:lnTo>
                  <a:lnTo>
                    <a:pt x="184" y="294"/>
                  </a:lnTo>
                  <a:lnTo>
                    <a:pt x="171" y="290"/>
                  </a:lnTo>
                  <a:lnTo>
                    <a:pt x="157" y="288"/>
                  </a:lnTo>
                  <a:lnTo>
                    <a:pt x="145" y="284"/>
                  </a:lnTo>
                  <a:lnTo>
                    <a:pt x="133" y="282"/>
                  </a:lnTo>
                  <a:lnTo>
                    <a:pt x="113" y="277"/>
                  </a:lnTo>
                  <a:lnTo>
                    <a:pt x="96" y="273"/>
                  </a:lnTo>
                  <a:lnTo>
                    <a:pt x="84" y="269"/>
                  </a:lnTo>
                  <a:lnTo>
                    <a:pt x="72" y="267"/>
                  </a:lnTo>
                  <a:lnTo>
                    <a:pt x="64" y="264"/>
                  </a:lnTo>
                  <a:lnTo>
                    <a:pt x="56" y="263"/>
                  </a:lnTo>
                  <a:lnTo>
                    <a:pt x="51" y="261"/>
                  </a:lnTo>
                  <a:lnTo>
                    <a:pt x="45" y="258"/>
                  </a:lnTo>
                  <a:lnTo>
                    <a:pt x="38" y="254"/>
                  </a:lnTo>
                  <a:lnTo>
                    <a:pt x="30" y="249"/>
                  </a:lnTo>
                  <a:lnTo>
                    <a:pt x="24" y="244"/>
                  </a:lnTo>
                  <a:lnTo>
                    <a:pt x="18" y="239"/>
                  </a:lnTo>
                  <a:lnTo>
                    <a:pt x="14" y="233"/>
                  </a:lnTo>
                  <a:lnTo>
                    <a:pt x="10" y="227"/>
                  </a:lnTo>
                  <a:lnTo>
                    <a:pt x="9" y="219"/>
                  </a:lnTo>
                  <a:lnTo>
                    <a:pt x="10" y="211"/>
                  </a:lnTo>
                  <a:lnTo>
                    <a:pt x="9" y="191"/>
                  </a:lnTo>
                  <a:lnTo>
                    <a:pt x="4" y="160"/>
                  </a:lnTo>
                  <a:lnTo>
                    <a:pt x="0" y="128"/>
                  </a:lnTo>
                  <a:lnTo>
                    <a:pt x="1" y="110"/>
                  </a:lnTo>
                  <a:lnTo>
                    <a:pt x="5" y="109"/>
                  </a:lnTo>
                  <a:lnTo>
                    <a:pt x="16" y="107"/>
                  </a:lnTo>
                  <a:lnTo>
                    <a:pt x="30" y="105"/>
                  </a:lnTo>
                  <a:lnTo>
                    <a:pt x="47" y="104"/>
                  </a:lnTo>
                  <a:lnTo>
                    <a:pt x="67" y="102"/>
                  </a:lnTo>
                  <a:lnTo>
                    <a:pt x="87" y="102"/>
                  </a:lnTo>
                  <a:lnTo>
                    <a:pt x="106" y="101"/>
                  </a:lnTo>
                  <a:lnTo>
                    <a:pt x="123" y="101"/>
                  </a:lnTo>
                  <a:lnTo>
                    <a:pt x="160" y="99"/>
                  </a:lnTo>
                  <a:lnTo>
                    <a:pt x="186" y="94"/>
                  </a:lnTo>
                  <a:lnTo>
                    <a:pt x="206" y="87"/>
                  </a:lnTo>
                  <a:lnTo>
                    <a:pt x="218" y="81"/>
                  </a:lnTo>
                  <a:lnTo>
                    <a:pt x="228" y="74"/>
                  </a:lnTo>
                  <a:lnTo>
                    <a:pt x="236" y="66"/>
                  </a:lnTo>
                  <a:lnTo>
                    <a:pt x="244" y="60"/>
                  </a:lnTo>
                  <a:lnTo>
                    <a:pt x="253" y="55"/>
                  </a:lnTo>
                  <a:lnTo>
                    <a:pt x="263" y="51"/>
                  </a:lnTo>
                  <a:lnTo>
                    <a:pt x="273" y="45"/>
                  </a:lnTo>
                  <a:lnTo>
                    <a:pt x="283" y="40"/>
                  </a:lnTo>
                  <a:lnTo>
                    <a:pt x="293" y="33"/>
                  </a:lnTo>
                  <a:lnTo>
                    <a:pt x="303" y="26"/>
                  </a:lnTo>
                  <a:lnTo>
                    <a:pt x="313" y="19"/>
                  </a:lnTo>
                  <a:lnTo>
                    <a:pt x="322" y="11"/>
                  </a:lnTo>
                  <a:lnTo>
                    <a:pt x="330" y="5"/>
                  </a:lnTo>
                  <a:lnTo>
                    <a:pt x="336" y="3"/>
                  </a:lnTo>
                  <a:lnTo>
                    <a:pt x="344" y="1"/>
                  </a:lnTo>
                  <a:lnTo>
                    <a:pt x="353" y="0"/>
                  </a:lnTo>
                  <a:lnTo>
                    <a:pt x="365" y="0"/>
                  </a:lnTo>
                  <a:lnTo>
                    <a:pt x="379" y="1"/>
                  </a:lnTo>
                  <a:lnTo>
                    <a:pt x="394" y="4"/>
                  </a:lnTo>
                  <a:lnTo>
                    <a:pt x="411" y="6"/>
                  </a:lnTo>
                  <a:lnTo>
                    <a:pt x="431" y="9"/>
                  </a:lnTo>
                  <a:lnTo>
                    <a:pt x="461" y="13"/>
                  </a:lnTo>
                  <a:lnTo>
                    <a:pt x="490" y="16"/>
                  </a:lnTo>
                  <a:lnTo>
                    <a:pt x="517" y="20"/>
                  </a:lnTo>
                  <a:lnTo>
                    <a:pt x="543" y="24"/>
                  </a:lnTo>
                  <a:lnTo>
                    <a:pt x="569" y="28"/>
                  </a:lnTo>
                  <a:lnTo>
                    <a:pt x="596" y="30"/>
                  </a:lnTo>
                  <a:lnTo>
                    <a:pt x="620" y="34"/>
                  </a:lnTo>
                  <a:lnTo>
                    <a:pt x="644" y="36"/>
                  </a:lnTo>
                  <a:lnTo>
                    <a:pt x="669" y="40"/>
                  </a:lnTo>
                  <a:lnTo>
                    <a:pt x="694" y="44"/>
                  </a:lnTo>
                  <a:lnTo>
                    <a:pt x="719" y="47"/>
                  </a:lnTo>
                  <a:lnTo>
                    <a:pt x="745" y="51"/>
                  </a:lnTo>
                  <a:lnTo>
                    <a:pt x="771" y="56"/>
                  </a:lnTo>
                  <a:lnTo>
                    <a:pt x="799" y="61"/>
                  </a:lnTo>
                  <a:lnTo>
                    <a:pt x="827" y="66"/>
                  </a:lnTo>
                  <a:lnTo>
                    <a:pt x="857" y="72"/>
                  </a:lnTo>
                  <a:lnTo>
                    <a:pt x="872" y="77"/>
                  </a:lnTo>
                  <a:lnTo>
                    <a:pt x="889" y="85"/>
                  </a:lnTo>
                  <a:lnTo>
                    <a:pt x="909" y="95"/>
                  </a:lnTo>
                  <a:lnTo>
                    <a:pt x="929" y="105"/>
                  </a:lnTo>
                  <a:lnTo>
                    <a:pt x="949" y="117"/>
                  </a:lnTo>
                  <a:lnTo>
                    <a:pt x="967" y="128"/>
                  </a:lnTo>
                  <a:lnTo>
                    <a:pt x="982" y="138"/>
                  </a:lnTo>
                  <a:lnTo>
                    <a:pt x="993" y="146"/>
                  </a:lnTo>
                  <a:lnTo>
                    <a:pt x="1002" y="152"/>
                  </a:lnTo>
                  <a:lnTo>
                    <a:pt x="1014" y="161"/>
                  </a:lnTo>
                  <a:lnTo>
                    <a:pt x="1030" y="172"/>
                  </a:lnTo>
                  <a:lnTo>
                    <a:pt x="1048" y="185"/>
                  </a:lnTo>
                  <a:lnTo>
                    <a:pt x="1068" y="197"/>
                  </a:lnTo>
                  <a:lnTo>
                    <a:pt x="1090" y="212"/>
                  </a:lnTo>
                  <a:lnTo>
                    <a:pt x="1112" y="227"/>
                  </a:lnTo>
                  <a:lnTo>
                    <a:pt x="1136" y="242"/>
                  </a:lnTo>
                  <a:lnTo>
                    <a:pt x="1160" y="257"/>
                  </a:lnTo>
                  <a:lnTo>
                    <a:pt x="1183" y="271"/>
                  </a:lnTo>
                  <a:lnTo>
                    <a:pt x="1206" y="286"/>
                  </a:lnTo>
                  <a:lnTo>
                    <a:pt x="1227" y="298"/>
                  </a:lnTo>
                  <a:lnTo>
                    <a:pt x="1247" y="309"/>
                  </a:lnTo>
                  <a:lnTo>
                    <a:pt x="1266" y="319"/>
                  </a:lnTo>
                  <a:lnTo>
                    <a:pt x="1281" y="327"/>
                  </a:lnTo>
                  <a:lnTo>
                    <a:pt x="1293" y="332"/>
                  </a:lnTo>
                  <a:lnTo>
                    <a:pt x="1301" y="334"/>
                  </a:lnTo>
                  <a:lnTo>
                    <a:pt x="1314" y="338"/>
                  </a:lnTo>
                  <a:lnTo>
                    <a:pt x="1332" y="342"/>
                  </a:lnTo>
                  <a:lnTo>
                    <a:pt x="1352" y="347"/>
                  </a:lnTo>
                  <a:lnTo>
                    <a:pt x="1372" y="350"/>
                  </a:lnTo>
                  <a:lnTo>
                    <a:pt x="1389" y="354"/>
                  </a:lnTo>
                  <a:lnTo>
                    <a:pt x="1404" y="357"/>
                  </a:lnTo>
                  <a:lnTo>
                    <a:pt x="1413" y="357"/>
                  </a:lnTo>
                  <a:lnTo>
                    <a:pt x="1436" y="352"/>
                  </a:lnTo>
                  <a:lnTo>
                    <a:pt x="1459" y="343"/>
                  </a:lnTo>
                  <a:lnTo>
                    <a:pt x="1482" y="334"/>
                  </a:lnTo>
                  <a:lnTo>
                    <a:pt x="1506" y="323"/>
                  </a:lnTo>
                  <a:lnTo>
                    <a:pt x="1528" y="312"/>
                  </a:lnTo>
                  <a:lnTo>
                    <a:pt x="1551" y="300"/>
                  </a:lnTo>
                  <a:lnTo>
                    <a:pt x="1573" y="290"/>
                  </a:lnTo>
                  <a:lnTo>
                    <a:pt x="1594" y="281"/>
                  </a:lnTo>
                  <a:lnTo>
                    <a:pt x="1598" y="290"/>
                  </a:lnTo>
                  <a:lnTo>
                    <a:pt x="1606" y="299"/>
                  </a:lnTo>
                  <a:lnTo>
                    <a:pt x="1611" y="308"/>
                  </a:lnTo>
                  <a:lnTo>
                    <a:pt x="1609" y="315"/>
                  </a:lnTo>
                  <a:lnTo>
                    <a:pt x="1601" y="319"/>
                  </a:lnTo>
                  <a:lnTo>
                    <a:pt x="1591" y="325"/>
                  </a:lnTo>
                  <a:lnTo>
                    <a:pt x="1578" y="330"/>
                  </a:lnTo>
                  <a:lnTo>
                    <a:pt x="1565" y="337"/>
                  </a:lnTo>
                  <a:lnTo>
                    <a:pt x="1550" y="343"/>
                  </a:lnTo>
                  <a:lnTo>
                    <a:pt x="1533" y="349"/>
                  </a:lnTo>
                  <a:lnTo>
                    <a:pt x="1517" y="355"/>
                  </a:lnTo>
                  <a:lnTo>
                    <a:pt x="1501" y="362"/>
                  </a:lnTo>
                  <a:lnTo>
                    <a:pt x="1484" y="368"/>
                  </a:lnTo>
                  <a:lnTo>
                    <a:pt x="1469" y="374"/>
                  </a:lnTo>
                  <a:lnTo>
                    <a:pt x="1454" y="379"/>
                  </a:lnTo>
                  <a:lnTo>
                    <a:pt x="1440" y="383"/>
                  </a:lnTo>
                  <a:lnTo>
                    <a:pt x="1429" y="386"/>
                  </a:lnTo>
                  <a:lnTo>
                    <a:pt x="1419" y="389"/>
                  </a:lnTo>
                  <a:lnTo>
                    <a:pt x="1411" y="391"/>
                  </a:lnTo>
                  <a:lnTo>
                    <a:pt x="1406" y="391"/>
                  </a:lnTo>
                  <a:lnTo>
                    <a:pt x="1386" y="389"/>
                  </a:lnTo>
                  <a:lnTo>
                    <a:pt x="1363" y="384"/>
                  </a:lnTo>
                  <a:lnTo>
                    <a:pt x="1337" y="378"/>
                  </a:lnTo>
                  <a:lnTo>
                    <a:pt x="1309" y="370"/>
                  </a:lnTo>
                  <a:lnTo>
                    <a:pt x="1283" y="362"/>
                  </a:lnTo>
                  <a:lnTo>
                    <a:pt x="1258" y="354"/>
                  </a:lnTo>
                  <a:lnTo>
                    <a:pt x="1237" y="345"/>
                  </a:lnTo>
                  <a:lnTo>
                    <a:pt x="1220" y="339"/>
                  </a:lnTo>
                  <a:lnTo>
                    <a:pt x="1208" y="334"/>
                  </a:lnTo>
                  <a:lnTo>
                    <a:pt x="1193" y="324"/>
                  </a:lnTo>
                  <a:lnTo>
                    <a:pt x="1175" y="313"/>
                  </a:lnTo>
                  <a:lnTo>
                    <a:pt x="1154" y="299"/>
                  </a:lnTo>
                  <a:lnTo>
                    <a:pt x="1129" y="283"/>
                  </a:lnTo>
                  <a:lnTo>
                    <a:pt x="1104" y="266"/>
                  </a:lnTo>
                  <a:lnTo>
                    <a:pt x="1076" y="247"/>
                  </a:lnTo>
                  <a:lnTo>
                    <a:pt x="1049" y="228"/>
                  </a:lnTo>
                  <a:lnTo>
                    <a:pt x="1022" y="209"/>
                  </a:lnTo>
                  <a:lnTo>
                    <a:pt x="994" y="191"/>
                  </a:lnTo>
                  <a:lnTo>
                    <a:pt x="968" y="173"/>
                  </a:lnTo>
                  <a:lnTo>
                    <a:pt x="944" y="158"/>
                  </a:lnTo>
                  <a:lnTo>
                    <a:pt x="922" y="145"/>
                  </a:lnTo>
                  <a:lnTo>
                    <a:pt x="902" y="132"/>
                  </a:lnTo>
                  <a:lnTo>
                    <a:pt x="887" y="123"/>
                  </a:lnTo>
                  <a:lnTo>
                    <a:pt x="875" y="119"/>
                  </a:lnTo>
                  <a:lnTo>
                    <a:pt x="862" y="115"/>
                  </a:lnTo>
                  <a:lnTo>
                    <a:pt x="847" y="111"/>
                  </a:lnTo>
                  <a:lnTo>
                    <a:pt x="831" y="107"/>
                  </a:lnTo>
                  <a:lnTo>
                    <a:pt x="812" y="104"/>
                  </a:lnTo>
                  <a:lnTo>
                    <a:pt x="792" y="100"/>
                  </a:lnTo>
                  <a:lnTo>
                    <a:pt x="771" y="96"/>
                  </a:lnTo>
                  <a:lnTo>
                    <a:pt x="749" y="92"/>
                  </a:lnTo>
                  <a:lnTo>
                    <a:pt x="726" y="89"/>
                  </a:lnTo>
                  <a:lnTo>
                    <a:pt x="704" y="86"/>
                  </a:lnTo>
                  <a:lnTo>
                    <a:pt x="681" y="82"/>
                  </a:lnTo>
                  <a:lnTo>
                    <a:pt x="660" y="80"/>
                  </a:lnTo>
                  <a:lnTo>
                    <a:pt x="640" y="77"/>
                  </a:lnTo>
                  <a:lnTo>
                    <a:pt x="620" y="75"/>
                  </a:lnTo>
                  <a:lnTo>
                    <a:pt x="603" y="74"/>
                  </a:lnTo>
                  <a:lnTo>
                    <a:pt x="587" y="71"/>
                  </a:lnTo>
                  <a:lnTo>
                    <a:pt x="573" y="70"/>
                  </a:lnTo>
                  <a:lnTo>
                    <a:pt x="562" y="69"/>
                  </a:lnTo>
                  <a:lnTo>
                    <a:pt x="551" y="66"/>
                  </a:lnTo>
                  <a:lnTo>
                    <a:pt x="537" y="65"/>
                  </a:lnTo>
                  <a:lnTo>
                    <a:pt x="522" y="61"/>
                  </a:lnTo>
                  <a:lnTo>
                    <a:pt x="506" y="59"/>
                  </a:lnTo>
                  <a:lnTo>
                    <a:pt x="491" y="55"/>
                  </a:lnTo>
                  <a:lnTo>
                    <a:pt x="475" y="52"/>
                  </a:lnTo>
                  <a:lnTo>
                    <a:pt x="459" y="49"/>
                  </a:lnTo>
                  <a:lnTo>
                    <a:pt x="442" y="45"/>
                  </a:lnTo>
                  <a:lnTo>
                    <a:pt x="427" y="42"/>
                  </a:lnTo>
                  <a:lnTo>
                    <a:pt x="412" y="40"/>
                  </a:lnTo>
                  <a:lnTo>
                    <a:pt x="399" y="37"/>
                  </a:lnTo>
                  <a:lnTo>
                    <a:pt x="388" y="36"/>
                  </a:lnTo>
                  <a:lnTo>
                    <a:pt x="378" y="35"/>
                  </a:lnTo>
                  <a:lnTo>
                    <a:pt x="369" y="35"/>
                  </a:lnTo>
                  <a:lnTo>
                    <a:pt x="363" y="35"/>
                  </a:lnTo>
                  <a:lnTo>
                    <a:pt x="349" y="40"/>
                  </a:lnTo>
                  <a:lnTo>
                    <a:pt x="329" y="52"/>
                  </a:lnTo>
                  <a:lnTo>
                    <a:pt x="307" y="67"/>
                  </a:lnTo>
                  <a:lnTo>
                    <a:pt x="283" y="85"/>
                  </a:lnTo>
                  <a:lnTo>
                    <a:pt x="258" y="102"/>
                  </a:lnTo>
                  <a:lnTo>
                    <a:pt x="236" y="117"/>
                  </a:lnTo>
                  <a:lnTo>
                    <a:pt x="216" y="130"/>
                  </a:lnTo>
                  <a:lnTo>
                    <a:pt x="201" y="135"/>
                  </a:lnTo>
                  <a:lnTo>
                    <a:pt x="181" y="137"/>
                  </a:lnTo>
                  <a:lnTo>
                    <a:pt x="156" y="138"/>
                  </a:lnTo>
                  <a:lnTo>
                    <a:pt x="130" y="140"/>
                  </a:lnTo>
                  <a:lnTo>
                    <a:pt x="102" y="140"/>
                  </a:lnTo>
                  <a:lnTo>
                    <a:pt x="77" y="141"/>
                  </a:lnTo>
                  <a:lnTo>
                    <a:pt x="57" y="141"/>
                  </a:lnTo>
                  <a:lnTo>
                    <a:pt x="43" y="142"/>
                  </a:lnTo>
                  <a:lnTo>
                    <a:pt x="38" y="143"/>
                  </a:lnTo>
                  <a:lnTo>
                    <a:pt x="35" y="155"/>
                  </a:lnTo>
                  <a:lnTo>
                    <a:pt x="34" y="165"/>
                  </a:lnTo>
                  <a:lnTo>
                    <a:pt x="35" y="173"/>
                  </a:lnTo>
                  <a:lnTo>
                    <a:pt x="38" y="177"/>
                  </a:lnTo>
                  <a:lnTo>
                    <a:pt x="45" y="180"/>
                  </a:lnTo>
                  <a:lnTo>
                    <a:pt x="56" y="183"/>
                  </a:lnTo>
                  <a:lnTo>
                    <a:pt x="69" y="186"/>
                  </a:lnTo>
                  <a:lnTo>
                    <a:pt x="82" y="190"/>
                  </a:lnTo>
                  <a:lnTo>
                    <a:pt x="97" y="195"/>
                  </a:lnTo>
                  <a:lnTo>
                    <a:pt x="115" y="198"/>
                  </a:lnTo>
                  <a:lnTo>
                    <a:pt x="132" y="202"/>
                  </a:lnTo>
                  <a:lnTo>
                    <a:pt x="150" y="207"/>
                  </a:lnTo>
                  <a:lnTo>
                    <a:pt x="167" y="211"/>
                  </a:lnTo>
                  <a:lnTo>
                    <a:pt x="186" y="216"/>
                  </a:lnTo>
                  <a:lnTo>
                    <a:pt x="203" y="219"/>
                  </a:lnTo>
                  <a:lnTo>
                    <a:pt x="219" y="223"/>
                  </a:lnTo>
                  <a:lnTo>
                    <a:pt x="236" y="227"/>
                  </a:lnTo>
                  <a:lnTo>
                    <a:pt x="249" y="231"/>
                  </a:lnTo>
                  <a:lnTo>
                    <a:pt x="262" y="233"/>
                  </a:lnTo>
                  <a:lnTo>
                    <a:pt x="273" y="236"/>
                  </a:lnTo>
                  <a:lnTo>
                    <a:pt x="284" y="234"/>
                  </a:lnTo>
                  <a:lnTo>
                    <a:pt x="299" y="227"/>
                  </a:lnTo>
                  <a:lnTo>
                    <a:pt x="319" y="217"/>
                  </a:lnTo>
                  <a:lnTo>
                    <a:pt x="340" y="206"/>
                  </a:lnTo>
                  <a:lnTo>
                    <a:pt x="363" y="193"/>
                  </a:lnTo>
                  <a:lnTo>
                    <a:pt x="383" y="182"/>
                  </a:lnTo>
                  <a:lnTo>
                    <a:pt x="401" y="175"/>
                  </a:lnTo>
                  <a:lnTo>
                    <a:pt x="415" y="172"/>
                  </a:lnTo>
                  <a:lnTo>
                    <a:pt x="424" y="173"/>
                  </a:lnTo>
                  <a:lnTo>
                    <a:pt x="430" y="178"/>
                  </a:lnTo>
                  <a:lnTo>
                    <a:pt x="436" y="186"/>
                  </a:lnTo>
                  <a:lnTo>
                    <a:pt x="441" y="193"/>
                  </a:lnTo>
                  <a:lnTo>
                    <a:pt x="445" y="203"/>
                  </a:lnTo>
                  <a:lnTo>
                    <a:pt x="450" y="212"/>
                  </a:lnTo>
                  <a:lnTo>
                    <a:pt x="456" y="222"/>
                  </a:lnTo>
                  <a:lnTo>
                    <a:pt x="464" y="229"/>
                  </a:lnTo>
                  <a:lnTo>
                    <a:pt x="468" y="233"/>
                  </a:lnTo>
                  <a:lnTo>
                    <a:pt x="472" y="234"/>
                  </a:lnTo>
                  <a:lnTo>
                    <a:pt x="477" y="236"/>
                  </a:lnTo>
                  <a:lnTo>
                    <a:pt x="483" y="237"/>
                  </a:lnTo>
                  <a:lnTo>
                    <a:pt x="488" y="237"/>
                  </a:lnTo>
                  <a:lnTo>
                    <a:pt x="495" y="237"/>
                  </a:lnTo>
                  <a:lnTo>
                    <a:pt x="501" y="237"/>
                  </a:lnTo>
                  <a:lnTo>
                    <a:pt x="507" y="237"/>
                  </a:lnTo>
                  <a:lnTo>
                    <a:pt x="503" y="227"/>
                  </a:lnTo>
                  <a:lnTo>
                    <a:pt x="500" y="218"/>
                  </a:lnTo>
                  <a:lnTo>
                    <a:pt x="496" y="211"/>
                  </a:lnTo>
                  <a:lnTo>
                    <a:pt x="491" y="204"/>
                  </a:lnTo>
                  <a:lnTo>
                    <a:pt x="485" y="200"/>
                  </a:lnTo>
                  <a:lnTo>
                    <a:pt x="478" y="193"/>
                  </a:lnTo>
                  <a:lnTo>
                    <a:pt x="472" y="186"/>
                  </a:lnTo>
                  <a:lnTo>
                    <a:pt x="466" y="177"/>
                  </a:lnTo>
                  <a:lnTo>
                    <a:pt x="473" y="176"/>
                  </a:lnTo>
                  <a:lnTo>
                    <a:pt x="481" y="176"/>
                  </a:lnTo>
                  <a:lnTo>
                    <a:pt x="488" y="176"/>
                  </a:lnTo>
                  <a:lnTo>
                    <a:pt x="497" y="176"/>
                  </a:lnTo>
                  <a:lnTo>
                    <a:pt x="505" y="176"/>
                  </a:lnTo>
                  <a:lnTo>
                    <a:pt x="511" y="178"/>
                  </a:lnTo>
                  <a:lnTo>
                    <a:pt x="518" y="180"/>
                  </a:lnTo>
                  <a:lnTo>
                    <a:pt x="525" y="183"/>
                  </a:lnTo>
                  <a:lnTo>
                    <a:pt x="534" y="192"/>
                  </a:lnTo>
                  <a:lnTo>
                    <a:pt x="543" y="202"/>
                  </a:lnTo>
                  <a:lnTo>
                    <a:pt x="551" y="213"/>
                  </a:lnTo>
                  <a:lnTo>
                    <a:pt x="556" y="223"/>
                  </a:lnTo>
                  <a:lnTo>
                    <a:pt x="559" y="233"/>
                  </a:lnTo>
                  <a:lnTo>
                    <a:pt x="563" y="242"/>
                  </a:lnTo>
                  <a:lnTo>
                    <a:pt x="567" y="248"/>
                  </a:lnTo>
                  <a:lnTo>
                    <a:pt x="571" y="252"/>
                  </a:lnTo>
                  <a:lnTo>
                    <a:pt x="578" y="254"/>
                  </a:lnTo>
                  <a:lnTo>
                    <a:pt x="587" y="257"/>
                  </a:lnTo>
                  <a:lnTo>
                    <a:pt x="598" y="259"/>
                  </a:lnTo>
                  <a:lnTo>
                    <a:pt x="609" y="261"/>
                  </a:lnTo>
                  <a:lnTo>
                    <a:pt x="619" y="262"/>
                  </a:lnTo>
                  <a:lnTo>
                    <a:pt x="628" y="261"/>
                  </a:lnTo>
                  <a:lnTo>
                    <a:pt x="635" y="259"/>
                  </a:lnTo>
                  <a:lnTo>
                    <a:pt x="639" y="257"/>
                  </a:lnTo>
                  <a:lnTo>
                    <a:pt x="637" y="251"/>
                  </a:lnTo>
                  <a:lnTo>
                    <a:pt x="633" y="237"/>
                  </a:lnTo>
                  <a:lnTo>
                    <a:pt x="629" y="222"/>
                  </a:lnTo>
                  <a:lnTo>
                    <a:pt x="629" y="212"/>
                  </a:lnTo>
                  <a:lnTo>
                    <a:pt x="634" y="211"/>
                  </a:lnTo>
                  <a:lnTo>
                    <a:pt x="642" y="211"/>
                  </a:lnTo>
                  <a:lnTo>
                    <a:pt x="652" y="212"/>
                  </a:lnTo>
                  <a:lnTo>
                    <a:pt x="664" y="212"/>
                  </a:lnTo>
                  <a:lnTo>
                    <a:pt x="678" y="214"/>
                  </a:lnTo>
                  <a:lnTo>
                    <a:pt x="693" y="216"/>
                  </a:lnTo>
                  <a:lnTo>
                    <a:pt x="709" y="218"/>
                  </a:lnTo>
                  <a:lnTo>
                    <a:pt x="726" y="222"/>
                  </a:lnTo>
                  <a:lnTo>
                    <a:pt x="743" y="224"/>
                  </a:lnTo>
                  <a:lnTo>
                    <a:pt x="760" y="228"/>
                  </a:lnTo>
                  <a:lnTo>
                    <a:pt x="775" y="233"/>
                  </a:lnTo>
                  <a:lnTo>
                    <a:pt x="790" y="237"/>
                  </a:lnTo>
                  <a:lnTo>
                    <a:pt x="804" y="242"/>
                  </a:lnTo>
                  <a:lnTo>
                    <a:pt x="815" y="246"/>
                  </a:lnTo>
                  <a:lnTo>
                    <a:pt x="823" y="251"/>
                  </a:lnTo>
                  <a:lnTo>
                    <a:pt x="830" y="256"/>
                  </a:lnTo>
                  <a:lnTo>
                    <a:pt x="841" y="269"/>
                  </a:lnTo>
                  <a:lnTo>
                    <a:pt x="846" y="284"/>
                  </a:lnTo>
                  <a:lnTo>
                    <a:pt x="841" y="302"/>
                  </a:lnTo>
                  <a:lnTo>
                    <a:pt x="823" y="320"/>
                  </a:lnTo>
                  <a:lnTo>
                    <a:pt x="835" y="320"/>
                  </a:lnTo>
                  <a:lnTo>
                    <a:pt x="846" y="320"/>
                  </a:lnTo>
                  <a:lnTo>
                    <a:pt x="858" y="322"/>
                  </a:lnTo>
                  <a:lnTo>
                    <a:pt x="871" y="324"/>
                  </a:lnTo>
                  <a:lnTo>
                    <a:pt x="883" y="328"/>
                  </a:lnTo>
                  <a:lnTo>
                    <a:pt x="894" y="332"/>
                  </a:lnTo>
                  <a:lnTo>
                    <a:pt x="904" y="337"/>
                  </a:lnTo>
                  <a:lnTo>
                    <a:pt x="912" y="343"/>
                  </a:lnTo>
                  <a:lnTo>
                    <a:pt x="909" y="350"/>
                  </a:lnTo>
                  <a:lnTo>
                    <a:pt x="902" y="355"/>
                  </a:lnTo>
                  <a:lnTo>
                    <a:pt x="893" y="359"/>
                  </a:lnTo>
                  <a:lnTo>
                    <a:pt x="883" y="363"/>
                  </a:lnTo>
                  <a:lnTo>
                    <a:pt x="872" y="365"/>
                  </a:lnTo>
                  <a:lnTo>
                    <a:pt x="863" y="369"/>
                  </a:lnTo>
                  <a:lnTo>
                    <a:pt x="858" y="372"/>
                  </a:lnTo>
                  <a:lnTo>
                    <a:pt x="857" y="376"/>
                  </a:lnTo>
                  <a:lnTo>
                    <a:pt x="863" y="384"/>
                  </a:lnTo>
                  <a:lnTo>
                    <a:pt x="876" y="389"/>
                  </a:lnTo>
                  <a:lnTo>
                    <a:pt x="892" y="391"/>
                  </a:lnTo>
                  <a:lnTo>
                    <a:pt x="912" y="394"/>
                  </a:lnTo>
                  <a:lnTo>
                    <a:pt x="931" y="395"/>
                  </a:lnTo>
                  <a:lnTo>
                    <a:pt x="948" y="395"/>
                  </a:lnTo>
                  <a:lnTo>
                    <a:pt x="962" y="396"/>
                  </a:lnTo>
                  <a:lnTo>
                    <a:pt x="970" y="398"/>
                  </a:lnTo>
                  <a:lnTo>
                    <a:pt x="973" y="401"/>
                  </a:lnTo>
                  <a:lnTo>
                    <a:pt x="975" y="409"/>
                  </a:lnTo>
                  <a:lnTo>
                    <a:pt x="975" y="421"/>
                  </a:lnTo>
                  <a:lnTo>
                    <a:pt x="973" y="436"/>
                  </a:lnTo>
                  <a:lnTo>
                    <a:pt x="999" y="435"/>
                  </a:lnTo>
                  <a:lnTo>
                    <a:pt x="1017" y="435"/>
                  </a:lnTo>
                  <a:lnTo>
                    <a:pt x="1026" y="439"/>
                  </a:lnTo>
                  <a:lnTo>
                    <a:pt x="1031" y="443"/>
                  </a:lnTo>
                  <a:lnTo>
                    <a:pt x="1033" y="449"/>
                  </a:lnTo>
                  <a:lnTo>
                    <a:pt x="1033" y="455"/>
                  </a:lnTo>
                  <a:lnTo>
                    <a:pt x="1031" y="461"/>
                  </a:lnTo>
                  <a:lnTo>
                    <a:pt x="1031" y="467"/>
                  </a:lnTo>
                  <a:lnTo>
                    <a:pt x="1034" y="467"/>
                  </a:lnTo>
                  <a:lnTo>
                    <a:pt x="1039" y="466"/>
                  </a:lnTo>
                  <a:lnTo>
                    <a:pt x="1046" y="465"/>
                  </a:lnTo>
                  <a:lnTo>
                    <a:pt x="1056" y="464"/>
                  </a:lnTo>
                  <a:lnTo>
                    <a:pt x="1066" y="464"/>
                  </a:lnTo>
                  <a:lnTo>
                    <a:pt x="1078" y="464"/>
                  </a:lnTo>
                  <a:lnTo>
                    <a:pt x="1088" y="465"/>
                  </a:lnTo>
                  <a:lnTo>
                    <a:pt x="1096" y="467"/>
                  </a:lnTo>
                  <a:lnTo>
                    <a:pt x="1101" y="474"/>
                  </a:lnTo>
                  <a:lnTo>
                    <a:pt x="1100" y="484"/>
                  </a:lnTo>
                  <a:lnTo>
                    <a:pt x="1096" y="494"/>
                  </a:lnTo>
                  <a:lnTo>
                    <a:pt x="1096" y="499"/>
                  </a:lnTo>
                  <a:lnTo>
                    <a:pt x="1101" y="501"/>
                  </a:lnTo>
                  <a:lnTo>
                    <a:pt x="1109" y="501"/>
                  </a:lnTo>
                  <a:lnTo>
                    <a:pt x="1117" y="500"/>
                  </a:lnTo>
                  <a:lnTo>
                    <a:pt x="1127" y="497"/>
                  </a:lnTo>
                  <a:lnTo>
                    <a:pt x="1137" y="496"/>
                  </a:lnTo>
                  <a:lnTo>
                    <a:pt x="1146" y="495"/>
                  </a:lnTo>
                  <a:lnTo>
                    <a:pt x="1154" y="495"/>
                  </a:lnTo>
                  <a:lnTo>
                    <a:pt x="1159" y="497"/>
                  </a:lnTo>
                  <a:lnTo>
                    <a:pt x="1159" y="502"/>
                  </a:lnTo>
                  <a:lnTo>
                    <a:pt x="1156" y="511"/>
                  </a:lnTo>
                  <a:lnTo>
                    <a:pt x="1155" y="524"/>
                  </a:lnTo>
                  <a:lnTo>
                    <a:pt x="1154" y="536"/>
                  </a:lnTo>
                  <a:lnTo>
                    <a:pt x="1164" y="540"/>
                  </a:lnTo>
                  <a:lnTo>
                    <a:pt x="1172" y="541"/>
                  </a:lnTo>
                  <a:lnTo>
                    <a:pt x="1181" y="541"/>
                  </a:lnTo>
                  <a:lnTo>
                    <a:pt x="1188" y="541"/>
                  </a:lnTo>
                  <a:lnTo>
                    <a:pt x="1196" y="541"/>
                  </a:lnTo>
                  <a:lnTo>
                    <a:pt x="1205" y="541"/>
                  </a:lnTo>
                  <a:lnTo>
                    <a:pt x="1213" y="541"/>
                  </a:lnTo>
                  <a:lnTo>
                    <a:pt x="1225" y="542"/>
                  </a:lnTo>
                  <a:lnTo>
                    <a:pt x="1222" y="553"/>
                  </a:lnTo>
                  <a:lnTo>
                    <a:pt x="1220" y="563"/>
                  </a:lnTo>
                  <a:lnTo>
                    <a:pt x="1220" y="571"/>
                  </a:lnTo>
                  <a:lnTo>
                    <a:pt x="1225" y="575"/>
                  </a:lnTo>
                  <a:lnTo>
                    <a:pt x="1237" y="576"/>
                  </a:lnTo>
                  <a:lnTo>
                    <a:pt x="1253" y="576"/>
                  </a:lnTo>
                  <a:lnTo>
                    <a:pt x="1272" y="576"/>
                  </a:lnTo>
                  <a:lnTo>
                    <a:pt x="1291" y="576"/>
                  </a:lnTo>
                  <a:lnTo>
                    <a:pt x="1308" y="576"/>
                  </a:lnTo>
                  <a:lnTo>
                    <a:pt x="1323" y="578"/>
                  </a:lnTo>
                  <a:lnTo>
                    <a:pt x="1334" y="582"/>
                  </a:lnTo>
                  <a:lnTo>
                    <a:pt x="1338" y="587"/>
                  </a:lnTo>
                  <a:lnTo>
                    <a:pt x="1340" y="593"/>
                  </a:lnTo>
                  <a:lnTo>
                    <a:pt x="1343" y="608"/>
                  </a:lnTo>
                  <a:lnTo>
                    <a:pt x="1342" y="626"/>
                  </a:lnTo>
                  <a:lnTo>
                    <a:pt x="1329" y="641"/>
                  </a:lnTo>
                  <a:lnTo>
                    <a:pt x="1322" y="644"/>
                  </a:lnTo>
                  <a:lnTo>
                    <a:pt x="1310" y="649"/>
                  </a:lnTo>
                  <a:lnTo>
                    <a:pt x="1298" y="656"/>
                  </a:lnTo>
                  <a:lnTo>
                    <a:pt x="1284" y="661"/>
                  </a:lnTo>
                  <a:lnTo>
                    <a:pt x="1272" y="666"/>
                  </a:lnTo>
                  <a:lnTo>
                    <a:pt x="1261" y="669"/>
                  </a:lnTo>
                  <a:lnTo>
                    <a:pt x="1253" y="672"/>
                  </a:lnTo>
                  <a:lnTo>
                    <a:pt x="1251" y="673"/>
                  </a:lnTo>
                  <a:lnTo>
                    <a:pt x="1276" y="682"/>
                  </a:lnTo>
                  <a:lnTo>
                    <a:pt x="1305" y="689"/>
                  </a:lnTo>
                  <a:lnTo>
                    <a:pt x="1335" y="697"/>
                  </a:lnTo>
                  <a:lnTo>
                    <a:pt x="1365" y="703"/>
                  </a:lnTo>
                  <a:lnTo>
                    <a:pt x="1391" y="709"/>
                  </a:lnTo>
                  <a:lnTo>
                    <a:pt x="1414" y="713"/>
                  </a:lnTo>
                  <a:lnTo>
                    <a:pt x="1428" y="715"/>
                  </a:lnTo>
                  <a:lnTo>
                    <a:pt x="1434" y="71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13" name="Freeform 17"/>
            <p:cNvSpPr>
              <a:spLocks/>
            </p:cNvSpPr>
            <p:nvPr/>
          </p:nvSpPr>
          <p:spPr bwMode="auto">
            <a:xfrm>
              <a:off x="3107" y="1881"/>
              <a:ext cx="18" cy="26"/>
            </a:xfrm>
            <a:custGeom>
              <a:avLst/>
              <a:gdLst>
                <a:gd name="T0" fmla="*/ 0 w 53"/>
                <a:gd name="T1" fmla="*/ 0 h 78"/>
                <a:gd name="T2" fmla="*/ 0 w 53"/>
                <a:gd name="T3" fmla="*/ 0 h 78"/>
                <a:gd name="T4" fmla="*/ 0 w 53"/>
                <a:gd name="T5" fmla="*/ 0 h 78"/>
                <a:gd name="T6" fmla="*/ 0 w 53"/>
                <a:gd name="T7" fmla="*/ 0 h 78"/>
                <a:gd name="T8" fmla="*/ 0 w 53"/>
                <a:gd name="T9" fmla="*/ 0 h 78"/>
                <a:gd name="T10" fmla="*/ 0 w 53"/>
                <a:gd name="T11" fmla="*/ 0 h 78"/>
                <a:gd name="T12" fmla="*/ 0 w 53"/>
                <a:gd name="T13" fmla="*/ 0 h 78"/>
                <a:gd name="T14" fmla="*/ 0 w 53"/>
                <a:gd name="T15" fmla="*/ 0 h 78"/>
                <a:gd name="T16" fmla="*/ 0 w 53"/>
                <a:gd name="T17" fmla="*/ 0 h 78"/>
                <a:gd name="T18" fmla="*/ 0 w 53"/>
                <a:gd name="T19" fmla="*/ 0 h 78"/>
                <a:gd name="T20" fmla="*/ 0 w 53"/>
                <a:gd name="T21" fmla="*/ 0 h 78"/>
                <a:gd name="T22" fmla="*/ 0 w 53"/>
                <a:gd name="T23" fmla="*/ 0 h 78"/>
                <a:gd name="T24" fmla="*/ 0 w 53"/>
                <a:gd name="T25" fmla="*/ 0 h 78"/>
                <a:gd name="T26" fmla="*/ 0 w 53"/>
                <a:gd name="T27" fmla="*/ 0 h 78"/>
                <a:gd name="T28" fmla="*/ 0 w 53"/>
                <a:gd name="T29" fmla="*/ 0 h 78"/>
                <a:gd name="T30" fmla="*/ 0 w 53"/>
                <a:gd name="T31" fmla="*/ 0 h 78"/>
                <a:gd name="T32" fmla="*/ 0 w 53"/>
                <a:gd name="T33" fmla="*/ 0 h 78"/>
                <a:gd name="T34" fmla="*/ 0 w 53"/>
                <a:gd name="T35" fmla="*/ 0 h 78"/>
                <a:gd name="T36" fmla="*/ 0 w 53"/>
                <a:gd name="T37" fmla="*/ 0 h 78"/>
                <a:gd name="T38" fmla="*/ 0 w 53"/>
                <a:gd name="T39" fmla="*/ 0 h 78"/>
                <a:gd name="T40" fmla="*/ 0 w 53"/>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78">
                  <a:moveTo>
                    <a:pt x="30" y="0"/>
                  </a:moveTo>
                  <a:lnTo>
                    <a:pt x="33" y="4"/>
                  </a:lnTo>
                  <a:lnTo>
                    <a:pt x="37" y="7"/>
                  </a:lnTo>
                  <a:lnTo>
                    <a:pt x="42" y="10"/>
                  </a:lnTo>
                  <a:lnTo>
                    <a:pt x="46" y="12"/>
                  </a:lnTo>
                  <a:lnTo>
                    <a:pt x="48" y="12"/>
                  </a:lnTo>
                  <a:lnTo>
                    <a:pt x="50" y="12"/>
                  </a:lnTo>
                  <a:lnTo>
                    <a:pt x="52" y="12"/>
                  </a:lnTo>
                  <a:lnTo>
                    <a:pt x="53" y="12"/>
                  </a:lnTo>
                  <a:lnTo>
                    <a:pt x="48" y="22"/>
                  </a:lnTo>
                  <a:lnTo>
                    <a:pt x="38" y="43"/>
                  </a:lnTo>
                  <a:lnTo>
                    <a:pt x="27" y="66"/>
                  </a:lnTo>
                  <a:lnTo>
                    <a:pt x="20" y="78"/>
                  </a:lnTo>
                  <a:lnTo>
                    <a:pt x="16" y="73"/>
                  </a:lnTo>
                  <a:lnTo>
                    <a:pt x="10" y="63"/>
                  </a:lnTo>
                  <a:lnTo>
                    <a:pt x="4" y="53"/>
                  </a:lnTo>
                  <a:lnTo>
                    <a:pt x="0" y="48"/>
                  </a:lnTo>
                  <a:lnTo>
                    <a:pt x="2" y="38"/>
                  </a:lnTo>
                  <a:lnTo>
                    <a:pt x="12" y="21"/>
                  </a:lnTo>
                  <a:lnTo>
                    <a:pt x="24" y="6"/>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14" name="Freeform 18"/>
            <p:cNvSpPr>
              <a:spLocks/>
            </p:cNvSpPr>
            <p:nvPr/>
          </p:nvSpPr>
          <p:spPr bwMode="auto">
            <a:xfrm>
              <a:off x="3040" y="1636"/>
              <a:ext cx="91" cy="47"/>
            </a:xfrm>
            <a:custGeom>
              <a:avLst/>
              <a:gdLst>
                <a:gd name="T0" fmla="*/ 0 w 272"/>
                <a:gd name="T1" fmla="*/ 0 h 140"/>
                <a:gd name="T2" fmla="*/ 0 w 272"/>
                <a:gd name="T3" fmla="*/ 0 h 140"/>
                <a:gd name="T4" fmla="*/ 0 w 272"/>
                <a:gd name="T5" fmla="*/ 0 h 140"/>
                <a:gd name="T6" fmla="*/ 0 w 272"/>
                <a:gd name="T7" fmla="*/ 0 h 140"/>
                <a:gd name="T8" fmla="*/ 0 w 272"/>
                <a:gd name="T9" fmla="*/ 0 h 140"/>
                <a:gd name="T10" fmla="*/ 0 w 272"/>
                <a:gd name="T11" fmla="*/ 0 h 140"/>
                <a:gd name="T12" fmla="*/ 0 w 272"/>
                <a:gd name="T13" fmla="*/ 0 h 140"/>
                <a:gd name="T14" fmla="*/ 0 w 272"/>
                <a:gd name="T15" fmla="*/ 0 h 140"/>
                <a:gd name="T16" fmla="*/ 0 w 272"/>
                <a:gd name="T17" fmla="*/ 0 h 140"/>
                <a:gd name="T18" fmla="*/ 0 w 272"/>
                <a:gd name="T19" fmla="*/ 0 h 140"/>
                <a:gd name="T20" fmla="*/ 0 w 272"/>
                <a:gd name="T21" fmla="*/ 0 h 140"/>
                <a:gd name="T22" fmla="*/ 0 w 272"/>
                <a:gd name="T23" fmla="*/ 0 h 140"/>
                <a:gd name="T24" fmla="*/ 0 w 272"/>
                <a:gd name="T25" fmla="*/ 0 h 140"/>
                <a:gd name="T26" fmla="*/ 0 w 272"/>
                <a:gd name="T27" fmla="*/ 0 h 140"/>
                <a:gd name="T28" fmla="*/ 0 w 272"/>
                <a:gd name="T29" fmla="*/ 0 h 140"/>
                <a:gd name="T30" fmla="*/ 0 w 272"/>
                <a:gd name="T31" fmla="*/ 0 h 140"/>
                <a:gd name="T32" fmla="*/ 0 w 272"/>
                <a:gd name="T33" fmla="*/ 0 h 140"/>
                <a:gd name="T34" fmla="*/ 0 w 272"/>
                <a:gd name="T35" fmla="*/ 0 h 140"/>
                <a:gd name="T36" fmla="*/ 0 w 272"/>
                <a:gd name="T37" fmla="*/ 0 h 140"/>
                <a:gd name="T38" fmla="*/ 0 w 272"/>
                <a:gd name="T39" fmla="*/ 0 h 140"/>
                <a:gd name="T40" fmla="*/ 0 w 272"/>
                <a:gd name="T41" fmla="*/ 0 h 140"/>
                <a:gd name="T42" fmla="*/ 0 w 272"/>
                <a:gd name="T43" fmla="*/ 0 h 140"/>
                <a:gd name="T44" fmla="*/ 0 w 272"/>
                <a:gd name="T45" fmla="*/ 0 h 140"/>
                <a:gd name="T46" fmla="*/ 0 w 272"/>
                <a:gd name="T47" fmla="*/ 0 h 140"/>
                <a:gd name="T48" fmla="*/ 0 w 272"/>
                <a:gd name="T49" fmla="*/ 0 h 140"/>
                <a:gd name="T50" fmla="*/ 0 w 272"/>
                <a:gd name="T51" fmla="*/ 0 h 140"/>
                <a:gd name="T52" fmla="*/ 0 w 272"/>
                <a:gd name="T53" fmla="*/ 0 h 140"/>
                <a:gd name="T54" fmla="*/ 0 w 272"/>
                <a:gd name="T55" fmla="*/ 0 h 140"/>
                <a:gd name="T56" fmla="*/ 0 w 272"/>
                <a:gd name="T57" fmla="*/ 0 h 140"/>
                <a:gd name="T58" fmla="*/ 0 w 272"/>
                <a:gd name="T59" fmla="*/ 0 h 140"/>
                <a:gd name="T60" fmla="*/ 0 w 272"/>
                <a:gd name="T61" fmla="*/ 0 h 140"/>
                <a:gd name="T62" fmla="*/ 0 w 272"/>
                <a:gd name="T63" fmla="*/ 0 h 140"/>
                <a:gd name="T64" fmla="*/ 0 w 272"/>
                <a:gd name="T65" fmla="*/ 0 h 140"/>
                <a:gd name="T66" fmla="*/ 0 w 272"/>
                <a:gd name="T67" fmla="*/ 0 h 140"/>
                <a:gd name="T68" fmla="*/ 0 w 272"/>
                <a:gd name="T69" fmla="*/ 0 h 140"/>
                <a:gd name="T70" fmla="*/ 0 w 272"/>
                <a:gd name="T71" fmla="*/ 0 h 140"/>
                <a:gd name="T72" fmla="*/ 0 w 272"/>
                <a:gd name="T73" fmla="*/ 0 h 140"/>
                <a:gd name="T74" fmla="*/ 0 w 272"/>
                <a:gd name="T75" fmla="*/ 0 h 140"/>
                <a:gd name="T76" fmla="*/ 0 w 272"/>
                <a:gd name="T77" fmla="*/ 0 h 140"/>
                <a:gd name="T78" fmla="*/ 0 w 272"/>
                <a:gd name="T79" fmla="*/ 0 h 140"/>
                <a:gd name="T80" fmla="*/ 0 w 272"/>
                <a:gd name="T81" fmla="*/ 0 h 140"/>
                <a:gd name="T82" fmla="*/ 0 w 272"/>
                <a:gd name="T83" fmla="*/ 0 h 140"/>
                <a:gd name="T84" fmla="*/ 0 w 272"/>
                <a:gd name="T85" fmla="*/ 0 h 140"/>
                <a:gd name="T86" fmla="*/ 0 w 272"/>
                <a:gd name="T87" fmla="*/ 0 h 140"/>
                <a:gd name="T88" fmla="*/ 0 w 272"/>
                <a:gd name="T89" fmla="*/ 0 h 140"/>
                <a:gd name="T90" fmla="*/ 0 w 272"/>
                <a:gd name="T91" fmla="*/ 0 h 140"/>
                <a:gd name="T92" fmla="*/ 0 w 272"/>
                <a:gd name="T93" fmla="*/ 0 h 140"/>
                <a:gd name="T94" fmla="*/ 0 w 272"/>
                <a:gd name="T95" fmla="*/ 0 h 140"/>
                <a:gd name="T96" fmla="*/ 0 w 272"/>
                <a:gd name="T97" fmla="*/ 0 h 140"/>
                <a:gd name="T98" fmla="*/ 0 w 272"/>
                <a:gd name="T99" fmla="*/ 0 h 140"/>
                <a:gd name="T100" fmla="*/ 0 w 272"/>
                <a:gd name="T101" fmla="*/ 0 h 140"/>
                <a:gd name="T102" fmla="*/ 0 w 272"/>
                <a:gd name="T103" fmla="*/ 0 h 140"/>
                <a:gd name="T104" fmla="*/ 0 w 272"/>
                <a:gd name="T105" fmla="*/ 0 h 140"/>
                <a:gd name="T106" fmla="*/ 0 w 272"/>
                <a:gd name="T107" fmla="*/ 0 h 140"/>
                <a:gd name="T108" fmla="*/ 0 w 272"/>
                <a:gd name="T109" fmla="*/ 0 h 140"/>
                <a:gd name="T110" fmla="*/ 0 w 272"/>
                <a:gd name="T111" fmla="*/ 0 h 140"/>
                <a:gd name="T112" fmla="*/ 0 w 272"/>
                <a:gd name="T113" fmla="*/ 0 h 140"/>
                <a:gd name="T114" fmla="*/ 0 w 272"/>
                <a:gd name="T115" fmla="*/ 0 h 140"/>
                <a:gd name="T116" fmla="*/ 0 w 272"/>
                <a:gd name="T117" fmla="*/ 0 h 140"/>
                <a:gd name="T118" fmla="*/ 0 w 272"/>
                <a:gd name="T119" fmla="*/ 0 h 140"/>
                <a:gd name="T120" fmla="*/ 0 w 272"/>
                <a:gd name="T121" fmla="*/ 0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2" h="140">
                  <a:moveTo>
                    <a:pt x="0" y="0"/>
                  </a:moveTo>
                  <a:lnTo>
                    <a:pt x="4" y="2"/>
                  </a:lnTo>
                  <a:lnTo>
                    <a:pt x="13" y="3"/>
                  </a:lnTo>
                  <a:lnTo>
                    <a:pt x="25" y="4"/>
                  </a:lnTo>
                  <a:lnTo>
                    <a:pt x="41" y="7"/>
                  </a:lnTo>
                  <a:lnTo>
                    <a:pt x="60" y="10"/>
                  </a:lnTo>
                  <a:lnTo>
                    <a:pt x="81" y="14"/>
                  </a:lnTo>
                  <a:lnTo>
                    <a:pt x="104" y="18"/>
                  </a:lnTo>
                  <a:lnTo>
                    <a:pt x="127" y="22"/>
                  </a:lnTo>
                  <a:lnTo>
                    <a:pt x="151" y="25"/>
                  </a:lnTo>
                  <a:lnTo>
                    <a:pt x="173" y="29"/>
                  </a:lnTo>
                  <a:lnTo>
                    <a:pt x="195" y="33"/>
                  </a:lnTo>
                  <a:lnTo>
                    <a:pt x="215" y="37"/>
                  </a:lnTo>
                  <a:lnTo>
                    <a:pt x="232" y="39"/>
                  </a:lnTo>
                  <a:lnTo>
                    <a:pt x="244" y="43"/>
                  </a:lnTo>
                  <a:lnTo>
                    <a:pt x="254" y="45"/>
                  </a:lnTo>
                  <a:lnTo>
                    <a:pt x="259" y="47"/>
                  </a:lnTo>
                  <a:lnTo>
                    <a:pt x="267" y="53"/>
                  </a:lnTo>
                  <a:lnTo>
                    <a:pt x="271" y="59"/>
                  </a:lnTo>
                  <a:lnTo>
                    <a:pt x="272" y="67"/>
                  </a:lnTo>
                  <a:lnTo>
                    <a:pt x="271" y="73"/>
                  </a:lnTo>
                  <a:lnTo>
                    <a:pt x="268" y="78"/>
                  </a:lnTo>
                  <a:lnTo>
                    <a:pt x="262" y="86"/>
                  </a:lnTo>
                  <a:lnTo>
                    <a:pt x="256" y="98"/>
                  </a:lnTo>
                  <a:lnTo>
                    <a:pt x="247" y="109"/>
                  </a:lnTo>
                  <a:lnTo>
                    <a:pt x="239" y="120"/>
                  </a:lnTo>
                  <a:lnTo>
                    <a:pt x="232" y="130"/>
                  </a:lnTo>
                  <a:lnTo>
                    <a:pt x="227" y="138"/>
                  </a:lnTo>
                  <a:lnTo>
                    <a:pt x="225" y="140"/>
                  </a:lnTo>
                  <a:lnTo>
                    <a:pt x="221" y="140"/>
                  </a:lnTo>
                  <a:lnTo>
                    <a:pt x="216" y="138"/>
                  </a:lnTo>
                  <a:lnTo>
                    <a:pt x="211" y="134"/>
                  </a:lnTo>
                  <a:lnTo>
                    <a:pt x="203" y="130"/>
                  </a:lnTo>
                  <a:lnTo>
                    <a:pt x="197" y="125"/>
                  </a:lnTo>
                  <a:lnTo>
                    <a:pt x="191" y="121"/>
                  </a:lnTo>
                  <a:lnTo>
                    <a:pt x="186" y="118"/>
                  </a:lnTo>
                  <a:lnTo>
                    <a:pt x="182" y="115"/>
                  </a:lnTo>
                  <a:lnTo>
                    <a:pt x="183" y="113"/>
                  </a:lnTo>
                  <a:lnTo>
                    <a:pt x="188" y="109"/>
                  </a:lnTo>
                  <a:lnTo>
                    <a:pt x="196" y="104"/>
                  </a:lnTo>
                  <a:lnTo>
                    <a:pt x="205" y="98"/>
                  </a:lnTo>
                  <a:lnTo>
                    <a:pt x="212" y="91"/>
                  </a:lnTo>
                  <a:lnTo>
                    <a:pt x="218" y="86"/>
                  </a:lnTo>
                  <a:lnTo>
                    <a:pt x="222" y="82"/>
                  </a:lnTo>
                  <a:lnTo>
                    <a:pt x="222" y="79"/>
                  </a:lnTo>
                  <a:lnTo>
                    <a:pt x="212" y="77"/>
                  </a:lnTo>
                  <a:lnTo>
                    <a:pt x="192" y="72"/>
                  </a:lnTo>
                  <a:lnTo>
                    <a:pt x="166" y="65"/>
                  </a:lnTo>
                  <a:lnTo>
                    <a:pt x="136" y="58"/>
                  </a:lnTo>
                  <a:lnTo>
                    <a:pt x="106" y="52"/>
                  </a:lnTo>
                  <a:lnTo>
                    <a:pt x="81" y="45"/>
                  </a:lnTo>
                  <a:lnTo>
                    <a:pt x="64" y="42"/>
                  </a:lnTo>
                  <a:lnTo>
                    <a:pt x="58" y="40"/>
                  </a:lnTo>
                  <a:lnTo>
                    <a:pt x="59" y="42"/>
                  </a:lnTo>
                  <a:lnTo>
                    <a:pt x="55" y="39"/>
                  </a:lnTo>
                  <a:lnTo>
                    <a:pt x="46" y="34"/>
                  </a:lnTo>
                  <a:lnTo>
                    <a:pt x="35" y="27"/>
                  </a:lnTo>
                  <a:lnTo>
                    <a:pt x="24" y="19"/>
                  </a:lnTo>
                  <a:lnTo>
                    <a:pt x="13" y="12"/>
                  </a:lnTo>
                  <a:lnTo>
                    <a:pt x="4"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15" name="AutoShape 19"/>
            <p:cNvSpPr>
              <a:spLocks noChangeAspect="1" noChangeArrowheads="1" noTextEdit="1"/>
            </p:cNvSpPr>
            <p:nvPr/>
          </p:nvSpPr>
          <p:spPr bwMode="auto">
            <a:xfrm>
              <a:off x="2135" y="1551"/>
              <a:ext cx="1542"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sp>
        <p:nvSpPr>
          <p:cNvPr id="215064" name="Text Box 24"/>
          <p:cNvSpPr txBox="1">
            <a:spLocks noChangeArrowheads="1"/>
          </p:cNvSpPr>
          <p:nvPr/>
        </p:nvSpPr>
        <p:spPr bwMode="auto">
          <a:xfrm>
            <a:off x="2195513" y="5397500"/>
            <a:ext cx="4972050" cy="1200150"/>
          </a:xfrm>
          <a:prstGeom prst="rect">
            <a:avLst/>
          </a:prstGeom>
          <a:solidFill>
            <a:schemeClr val="accent1"/>
          </a:solidFill>
          <a:ln w="25400">
            <a:solidFill>
              <a:schemeClr val="accent2"/>
            </a:solidFill>
            <a:miter lim="800000"/>
            <a:headEnd/>
            <a:tailEnd/>
          </a:ln>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a:spcBef>
                <a:spcPct val="0"/>
              </a:spcBef>
              <a:buClrTx/>
              <a:buFontTx/>
              <a:buNone/>
            </a:pPr>
            <a:r>
              <a:rPr lang="en-US" altLang="ja-JP" sz="2400" smtClean="0">
                <a:solidFill>
                  <a:srgbClr val="333399"/>
                </a:solidFill>
              </a:rPr>
              <a:t>For the next ICT Era</a:t>
            </a:r>
          </a:p>
          <a:p>
            <a:pPr algn="ctr">
              <a:spcBef>
                <a:spcPct val="0"/>
              </a:spcBef>
              <a:buClrTx/>
              <a:buFontTx/>
              <a:buNone/>
            </a:pPr>
            <a:r>
              <a:rPr lang="en-US" altLang="ja-JP" sz="2400" smtClean="0">
                <a:solidFill>
                  <a:srgbClr val="333399"/>
                </a:solidFill>
              </a:rPr>
              <a:t>of </a:t>
            </a:r>
          </a:p>
          <a:p>
            <a:pPr algn="ctr">
              <a:spcBef>
                <a:spcPct val="0"/>
              </a:spcBef>
              <a:buClrTx/>
              <a:buFontTx/>
              <a:buNone/>
            </a:pPr>
            <a:r>
              <a:rPr lang="en-US" altLang="ja-JP" sz="2400" smtClean="0">
                <a:solidFill>
                  <a:srgbClr val="333399"/>
                </a:solidFill>
              </a:rPr>
              <a:t>Thailand/Japanese Relationship</a:t>
            </a:r>
            <a:endParaRPr kumimoji="0" lang="ja-JP" altLang="en-US" sz="2400" b="1" smtClean="0">
              <a:solidFill>
                <a:srgbClr val="0000CC"/>
              </a:solidFill>
            </a:endParaRPr>
          </a:p>
        </p:txBody>
      </p:sp>
      <p:grpSp>
        <p:nvGrpSpPr>
          <p:cNvPr id="11273" name="Group 7"/>
          <p:cNvGrpSpPr>
            <a:grpSpLocks/>
          </p:cNvGrpSpPr>
          <p:nvPr/>
        </p:nvGrpSpPr>
        <p:grpSpPr bwMode="auto">
          <a:xfrm rot="-2522799">
            <a:off x="1876425" y="2430463"/>
            <a:ext cx="1697038" cy="474662"/>
            <a:chOff x="2135" y="1551"/>
            <a:chExt cx="1542" cy="538"/>
          </a:xfrm>
        </p:grpSpPr>
        <p:sp>
          <p:nvSpPr>
            <p:cNvPr id="11292" name="Freeform 8"/>
            <p:cNvSpPr>
              <a:spLocks/>
            </p:cNvSpPr>
            <p:nvPr/>
          </p:nvSpPr>
          <p:spPr bwMode="auto">
            <a:xfrm>
              <a:off x="2564" y="1686"/>
              <a:ext cx="106" cy="40"/>
            </a:xfrm>
            <a:custGeom>
              <a:avLst/>
              <a:gdLst>
                <a:gd name="T0" fmla="*/ 0 w 318"/>
                <a:gd name="T1" fmla="*/ 0 h 119"/>
                <a:gd name="T2" fmla="*/ 0 w 318"/>
                <a:gd name="T3" fmla="*/ 0 h 119"/>
                <a:gd name="T4" fmla="*/ 0 w 318"/>
                <a:gd name="T5" fmla="*/ 0 h 119"/>
                <a:gd name="T6" fmla="*/ 0 w 318"/>
                <a:gd name="T7" fmla="*/ 0 h 119"/>
                <a:gd name="T8" fmla="*/ 0 w 318"/>
                <a:gd name="T9" fmla="*/ 0 h 119"/>
                <a:gd name="T10" fmla="*/ 0 w 318"/>
                <a:gd name="T11" fmla="*/ 0 h 119"/>
                <a:gd name="T12" fmla="*/ 0 w 318"/>
                <a:gd name="T13" fmla="*/ 0 h 119"/>
                <a:gd name="T14" fmla="*/ 0 w 318"/>
                <a:gd name="T15" fmla="*/ 0 h 119"/>
                <a:gd name="T16" fmla="*/ 0 w 318"/>
                <a:gd name="T17" fmla="*/ 0 h 119"/>
                <a:gd name="T18" fmla="*/ 0 w 318"/>
                <a:gd name="T19" fmla="*/ 0 h 119"/>
                <a:gd name="T20" fmla="*/ 0 w 318"/>
                <a:gd name="T21" fmla="*/ 0 h 119"/>
                <a:gd name="T22" fmla="*/ 0 w 318"/>
                <a:gd name="T23" fmla="*/ 0 h 119"/>
                <a:gd name="T24" fmla="*/ 0 w 318"/>
                <a:gd name="T25" fmla="*/ 0 h 119"/>
                <a:gd name="T26" fmla="*/ 0 w 318"/>
                <a:gd name="T27" fmla="*/ 0 h 119"/>
                <a:gd name="T28" fmla="*/ 0 w 318"/>
                <a:gd name="T29" fmla="*/ 0 h 119"/>
                <a:gd name="T30" fmla="*/ 0 w 318"/>
                <a:gd name="T31" fmla="*/ 0 h 119"/>
                <a:gd name="T32" fmla="*/ 0 w 318"/>
                <a:gd name="T33" fmla="*/ 0 h 119"/>
                <a:gd name="T34" fmla="*/ 0 w 318"/>
                <a:gd name="T35" fmla="*/ 0 h 119"/>
                <a:gd name="T36" fmla="*/ 0 w 318"/>
                <a:gd name="T37" fmla="*/ 0 h 119"/>
                <a:gd name="T38" fmla="*/ 0 w 318"/>
                <a:gd name="T39" fmla="*/ 0 h 119"/>
                <a:gd name="T40" fmla="*/ 0 w 318"/>
                <a:gd name="T41" fmla="*/ 0 h 119"/>
                <a:gd name="T42" fmla="*/ 0 w 318"/>
                <a:gd name="T43" fmla="*/ 0 h 119"/>
                <a:gd name="T44" fmla="*/ 0 w 318"/>
                <a:gd name="T45" fmla="*/ 0 h 119"/>
                <a:gd name="T46" fmla="*/ 0 w 318"/>
                <a:gd name="T47" fmla="*/ 0 h 119"/>
                <a:gd name="T48" fmla="*/ 0 w 318"/>
                <a:gd name="T49" fmla="*/ 0 h 119"/>
                <a:gd name="T50" fmla="*/ 0 w 318"/>
                <a:gd name="T51" fmla="*/ 0 h 119"/>
                <a:gd name="T52" fmla="*/ 0 w 318"/>
                <a:gd name="T53" fmla="*/ 0 h 119"/>
                <a:gd name="T54" fmla="*/ 0 w 318"/>
                <a:gd name="T55" fmla="*/ 0 h 119"/>
                <a:gd name="T56" fmla="*/ 0 w 318"/>
                <a:gd name="T57" fmla="*/ 0 h 119"/>
                <a:gd name="T58" fmla="*/ 0 w 318"/>
                <a:gd name="T59" fmla="*/ 0 h 119"/>
                <a:gd name="T60" fmla="*/ 0 w 318"/>
                <a:gd name="T61" fmla="*/ 0 h 119"/>
                <a:gd name="T62" fmla="*/ 0 w 318"/>
                <a:gd name="T63" fmla="*/ 0 h 119"/>
                <a:gd name="T64" fmla="*/ 0 w 318"/>
                <a:gd name="T65" fmla="*/ 0 h 119"/>
                <a:gd name="T66" fmla="*/ 0 w 318"/>
                <a:gd name="T67" fmla="*/ 0 h 119"/>
                <a:gd name="T68" fmla="*/ 0 w 318"/>
                <a:gd name="T69" fmla="*/ 0 h 119"/>
                <a:gd name="T70" fmla="*/ 0 w 318"/>
                <a:gd name="T71" fmla="*/ 0 h 119"/>
                <a:gd name="T72" fmla="*/ 0 w 318"/>
                <a:gd name="T73" fmla="*/ 0 h 119"/>
                <a:gd name="T74" fmla="*/ 0 w 318"/>
                <a:gd name="T75" fmla="*/ 0 h 119"/>
                <a:gd name="T76" fmla="*/ 0 w 318"/>
                <a:gd name="T77" fmla="*/ 0 h 119"/>
                <a:gd name="T78" fmla="*/ 0 w 318"/>
                <a:gd name="T79" fmla="*/ 0 h 119"/>
                <a:gd name="T80" fmla="*/ 0 w 318"/>
                <a:gd name="T81" fmla="*/ 0 h 119"/>
                <a:gd name="T82" fmla="*/ 0 w 318"/>
                <a:gd name="T83" fmla="*/ 0 h 119"/>
                <a:gd name="T84" fmla="*/ 0 w 318"/>
                <a:gd name="T85" fmla="*/ 0 h 119"/>
                <a:gd name="T86" fmla="*/ 0 w 318"/>
                <a:gd name="T87" fmla="*/ 0 h 119"/>
                <a:gd name="T88" fmla="*/ 0 w 318"/>
                <a:gd name="T89" fmla="*/ 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8" h="119">
                  <a:moveTo>
                    <a:pt x="12" y="0"/>
                  </a:moveTo>
                  <a:lnTo>
                    <a:pt x="6" y="10"/>
                  </a:lnTo>
                  <a:lnTo>
                    <a:pt x="1" y="30"/>
                  </a:lnTo>
                  <a:lnTo>
                    <a:pt x="0" y="51"/>
                  </a:lnTo>
                  <a:lnTo>
                    <a:pt x="5" y="61"/>
                  </a:lnTo>
                  <a:lnTo>
                    <a:pt x="17" y="65"/>
                  </a:lnTo>
                  <a:lnTo>
                    <a:pt x="30" y="69"/>
                  </a:lnTo>
                  <a:lnTo>
                    <a:pt x="44" y="73"/>
                  </a:lnTo>
                  <a:lnTo>
                    <a:pt x="58" y="78"/>
                  </a:lnTo>
                  <a:lnTo>
                    <a:pt x="73" y="81"/>
                  </a:lnTo>
                  <a:lnTo>
                    <a:pt x="90" y="86"/>
                  </a:lnTo>
                  <a:lnTo>
                    <a:pt x="105" y="91"/>
                  </a:lnTo>
                  <a:lnTo>
                    <a:pt x="121" y="96"/>
                  </a:lnTo>
                  <a:lnTo>
                    <a:pt x="136" y="101"/>
                  </a:lnTo>
                  <a:lnTo>
                    <a:pt x="151" y="105"/>
                  </a:lnTo>
                  <a:lnTo>
                    <a:pt x="164" y="110"/>
                  </a:lnTo>
                  <a:lnTo>
                    <a:pt x="178" y="112"/>
                  </a:lnTo>
                  <a:lnTo>
                    <a:pt x="190" y="116"/>
                  </a:lnTo>
                  <a:lnTo>
                    <a:pt x="202" y="117"/>
                  </a:lnTo>
                  <a:lnTo>
                    <a:pt x="210" y="119"/>
                  </a:lnTo>
                  <a:lnTo>
                    <a:pt x="219" y="119"/>
                  </a:lnTo>
                  <a:lnTo>
                    <a:pt x="230" y="116"/>
                  </a:lnTo>
                  <a:lnTo>
                    <a:pt x="245" y="112"/>
                  </a:lnTo>
                  <a:lnTo>
                    <a:pt x="261" y="106"/>
                  </a:lnTo>
                  <a:lnTo>
                    <a:pt x="278" y="100"/>
                  </a:lnTo>
                  <a:lnTo>
                    <a:pt x="293" y="93"/>
                  </a:lnTo>
                  <a:lnTo>
                    <a:pt x="306" y="85"/>
                  </a:lnTo>
                  <a:lnTo>
                    <a:pt x="315" y="78"/>
                  </a:lnTo>
                  <a:lnTo>
                    <a:pt x="318" y="71"/>
                  </a:lnTo>
                  <a:lnTo>
                    <a:pt x="315" y="68"/>
                  </a:lnTo>
                  <a:lnTo>
                    <a:pt x="306" y="64"/>
                  </a:lnTo>
                  <a:lnTo>
                    <a:pt x="293" y="59"/>
                  </a:lnTo>
                  <a:lnTo>
                    <a:pt x="276" y="54"/>
                  </a:lnTo>
                  <a:lnTo>
                    <a:pt x="255" y="48"/>
                  </a:lnTo>
                  <a:lnTo>
                    <a:pt x="232" y="41"/>
                  </a:lnTo>
                  <a:lnTo>
                    <a:pt x="207" y="34"/>
                  </a:lnTo>
                  <a:lnTo>
                    <a:pt x="181" y="28"/>
                  </a:lnTo>
                  <a:lnTo>
                    <a:pt x="154" y="21"/>
                  </a:lnTo>
                  <a:lnTo>
                    <a:pt x="127" y="15"/>
                  </a:lnTo>
                  <a:lnTo>
                    <a:pt x="102" y="10"/>
                  </a:lnTo>
                  <a:lnTo>
                    <a:pt x="78" y="7"/>
                  </a:lnTo>
                  <a:lnTo>
                    <a:pt x="56" y="3"/>
                  </a:lnTo>
                  <a:lnTo>
                    <a:pt x="37" y="0"/>
                  </a:lnTo>
                  <a:lnTo>
                    <a:pt x="22"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3" name="Freeform 9"/>
            <p:cNvSpPr>
              <a:spLocks/>
            </p:cNvSpPr>
            <p:nvPr/>
          </p:nvSpPr>
          <p:spPr bwMode="auto">
            <a:xfrm>
              <a:off x="2135" y="1554"/>
              <a:ext cx="561" cy="473"/>
            </a:xfrm>
            <a:custGeom>
              <a:avLst/>
              <a:gdLst>
                <a:gd name="T0" fmla="*/ 0 w 1682"/>
                <a:gd name="T1" fmla="*/ 0 h 1418"/>
                <a:gd name="T2" fmla="*/ 0 w 1682"/>
                <a:gd name="T3" fmla="*/ 0 h 1418"/>
                <a:gd name="T4" fmla="*/ 0 w 1682"/>
                <a:gd name="T5" fmla="*/ 0 h 1418"/>
                <a:gd name="T6" fmla="*/ 0 w 1682"/>
                <a:gd name="T7" fmla="*/ 0 h 1418"/>
                <a:gd name="T8" fmla="*/ 0 w 1682"/>
                <a:gd name="T9" fmla="*/ 0 h 1418"/>
                <a:gd name="T10" fmla="*/ 0 w 1682"/>
                <a:gd name="T11" fmla="*/ 0 h 1418"/>
                <a:gd name="T12" fmla="*/ 0 w 1682"/>
                <a:gd name="T13" fmla="*/ 0 h 1418"/>
                <a:gd name="T14" fmla="*/ 0 w 1682"/>
                <a:gd name="T15" fmla="*/ 0 h 1418"/>
                <a:gd name="T16" fmla="*/ 0 w 1682"/>
                <a:gd name="T17" fmla="*/ 0 h 1418"/>
                <a:gd name="T18" fmla="*/ 0 w 1682"/>
                <a:gd name="T19" fmla="*/ 0 h 1418"/>
                <a:gd name="T20" fmla="*/ 0 w 1682"/>
                <a:gd name="T21" fmla="*/ 0 h 1418"/>
                <a:gd name="T22" fmla="*/ 0 w 1682"/>
                <a:gd name="T23" fmla="*/ 0 h 1418"/>
                <a:gd name="T24" fmla="*/ 0 w 1682"/>
                <a:gd name="T25" fmla="*/ 0 h 1418"/>
                <a:gd name="T26" fmla="*/ 0 w 1682"/>
                <a:gd name="T27" fmla="*/ 0 h 1418"/>
                <a:gd name="T28" fmla="*/ 0 w 1682"/>
                <a:gd name="T29" fmla="*/ 0 h 1418"/>
                <a:gd name="T30" fmla="*/ 0 w 1682"/>
                <a:gd name="T31" fmla="*/ 0 h 1418"/>
                <a:gd name="T32" fmla="*/ 0 w 1682"/>
                <a:gd name="T33" fmla="*/ 0 h 1418"/>
                <a:gd name="T34" fmla="*/ 0 w 1682"/>
                <a:gd name="T35" fmla="*/ 0 h 1418"/>
                <a:gd name="T36" fmla="*/ 0 w 1682"/>
                <a:gd name="T37" fmla="*/ 0 h 1418"/>
                <a:gd name="T38" fmla="*/ 0 w 1682"/>
                <a:gd name="T39" fmla="*/ 0 h 1418"/>
                <a:gd name="T40" fmla="*/ 0 w 1682"/>
                <a:gd name="T41" fmla="*/ 0 h 1418"/>
                <a:gd name="T42" fmla="*/ 0 w 1682"/>
                <a:gd name="T43" fmla="*/ 0 h 1418"/>
                <a:gd name="T44" fmla="*/ 0 w 1682"/>
                <a:gd name="T45" fmla="*/ 0 h 1418"/>
                <a:gd name="T46" fmla="*/ 0 w 1682"/>
                <a:gd name="T47" fmla="*/ 0 h 1418"/>
                <a:gd name="T48" fmla="*/ 0 w 1682"/>
                <a:gd name="T49" fmla="*/ 0 h 1418"/>
                <a:gd name="T50" fmla="*/ 0 w 1682"/>
                <a:gd name="T51" fmla="*/ 0 h 1418"/>
                <a:gd name="T52" fmla="*/ 0 w 1682"/>
                <a:gd name="T53" fmla="*/ 0 h 1418"/>
                <a:gd name="T54" fmla="*/ 0 w 1682"/>
                <a:gd name="T55" fmla="*/ 0 h 1418"/>
                <a:gd name="T56" fmla="*/ 0 w 1682"/>
                <a:gd name="T57" fmla="*/ 0 h 1418"/>
                <a:gd name="T58" fmla="*/ 0 w 1682"/>
                <a:gd name="T59" fmla="*/ 0 h 1418"/>
                <a:gd name="T60" fmla="*/ 0 w 1682"/>
                <a:gd name="T61" fmla="*/ 0 h 1418"/>
                <a:gd name="T62" fmla="*/ 0 w 1682"/>
                <a:gd name="T63" fmla="*/ 0 h 1418"/>
                <a:gd name="T64" fmla="*/ 0 w 1682"/>
                <a:gd name="T65" fmla="*/ 0 h 1418"/>
                <a:gd name="T66" fmla="*/ 0 w 1682"/>
                <a:gd name="T67" fmla="*/ 0 h 1418"/>
                <a:gd name="T68" fmla="*/ 0 w 1682"/>
                <a:gd name="T69" fmla="*/ 0 h 1418"/>
                <a:gd name="T70" fmla="*/ 0 w 1682"/>
                <a:gd name="T71" fmla="*/ 0 h 1418"/>
                <a:gd name="T72" fmla="*/ 0 w 1682"/>
                <a:gd name="T73" fmla="*/ 0 h 1418"/>
                <a:gd name="T74" fmla="*/ 0 w 1682"/>
                <a:gd name="T75" fmla="*/ 0 h 1418"/>
                <a:gd name="T76" fmla="*/ 0 w 1682"/>
                <a:gd name="T77" fmla="*/ 0 h 1418"/>
                <a:gd name="T78" fmla="*/ 0 w 1682"/>
                <a:gd name="T79" fmla="*/ 0 h 1418"/>
                <a:gd name="T80" fmla="*/ 0 w 1682"/>
                <a:gd name="T81" fmla="*/ 0 h 1418"/>
                <a:gd name="T82" fmla="*/ 0 w 1682"/>
                <a:gd name="T83" fmla="*/ 0 h 1418"/>
                <a:gd name="T84" fmla="*/ 0 w 1682"/>
                <a:gd name="T85" fmla="*/ 0 h 1418"/>
                <a:gd name="T86" fmla="*/ 0 w 1682"/>
                <a:gd name="T87" fmla="*/ 0 h 1418"/>
                <a:gd name="T88" fmla="*/ 0 w 1682"/>
                <a:gd name="T89" fmla="*/ 0 h 1418"/>
                <a:gd name="T90" fmla="*/ 0 w 1682"/>
                <a:gd name="T91" fmla="*/ 0 h 1418"/>
                <a:gd name="T92" fmla="*/ 0 w 1682"/>
                <a:gd name="T93" fmla="*/ 0 h 1418"/>
                <a:gd name="T94" fmla="*/ 0 w 1682"/>
                <a:gd name="T95" fmla="*/ 0 h 1418"/>
                <a:gd name="T96" fmla="*/ 0 w 1682"/>
                <a:gd name="T97" fmla="*/ 0 h 1418"/>
                <a:gd name="T98" fmla="*/ 0 w 1682"/>
                <a:gd name="T99" fmla="*/ 0 h 1418"/>
                <a:gd name="T100" fmla="*/ 0 w 1682"/>
                <a:gd name="T101" fmla="*/ 0 h 1418"/>
                <a:gd name="T102" fmla="*/ 0 w 1682"/>
                <a:gd name="T103" fmla="*/ 0 h 1418"/>
                <a:gd name="T104" fmla="*/ 0 w 1682"/>
                <a:gd name="T105" fmla="*/ 0 h 1418"/>
                <a:gd name="T106" fmla="*/ 0 w 1682"/>
                <a:gd name="T107" fmla="*/ 0 h 1418"/>
                <a:gd name="T108" fmla="*/ 0 w 1682"/>
                <a:gd name="T109" fmla="*/ 0 h 1418"/>
                <a:gd name="T110" fmla="*/ 0 w 1682"/>
                <a:gd name="T111" fmla="*/ 0 h 1418"/>
                <a:gd name="T112" fmla="*/ 0 w 1682"/>
                <a:gd name="T113" fmla="*/ 0 h 1418"/>
                <a:gd name="T114" fmla="*/ 0 w 1682"/>
                <a:gd name="T115" fmla="*/ 0 h 1418"/>
                <a:gd name="T116" fmla="*/ 0 w 1682"/>
                <a:gd name="T117" fmla="*/ 0 h 14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2" h="1418">
                  <a:moveTo>
                    <a:pt x="0" y="1181"/>
                  </a:moveTo>
                  <a:lnTo>
                    <a:pt x="2" y="1182"/>
                  </a:lnTo>
                  <a:lnTo>
                    <a:pt x="10" y="1185"/>
                  </a:lnTo>
                  <a:lnTo>
                    <a:pt x="21" y="1187"/>
                  </a:lnTo>
                  <a:lnTo>
                    <a:pt x="37" y="1192"/>
                  </a:lnTo>
                  <a:lnTo>
                    <a:pt x="56" y="1199"/>
                  </a:lnTo>
                  <a:lnTo>
                    <a:pt x="78" y="1205"/>
                  </a:lnTo>
                  <a:lnTo>
                    <a:pt x="105" y="1212"/>
                  </a:lnTo>
                  <a:lnTo>
                    <a:pt x="132" y="1220"/>
                  </a:lnTo>
                  <a:lnTo>
                    <a:pt x="163" y="1229"/>
                  </a:lnTo>
                  <a:lnTo>
                    <a:pt x="196" y="1239"/>
                  </a:lnTo>
                  <a:lnTo>
                    <a:pt x="230" y="1249"/>
                  </a:lnTo>
                  <a:lnTo>
                    <a:pt x="267" y="1259"/>
                  </a:lnTo>
                  <a:lnTo>
                    <a:pt x="304" y="1270"/>
                  </a:lnTo>
                  <a:lnTo>
                    <a:pt x="343" y="1280"/>
                  </a:lnTo>
                  <a:lnTo>
                    <a:pt x="381" y="1291"/>
                  </a:lnTo>
                  <a:lnTo>
                    <a:pt x="420" y="1302"/>
                  </a:lnTo>
                  <a:lnTo>
                    <a:pt x="460" y="1313"/>
                  </a:lnTo>
                  <a:lnTo>
                    <a:pt x="498" y="1325"/>
                  </a:lnTo>
                  <a:lnTo>
                    <a:pt x="536" y="1336"/>
                  </a:lnTo>
                  <a:lnTo>
                    <a:pt x="573" y="1346"/>
                  </a:lnTo>
                  <a:lnTo>
                    <a:pt x="609" y="1356"/>
                  </a:lnTo>
                  <a:lnTo>
                    <a:pt x="644" y="1366"/>
                  </a:lnTo>
                  <a:lnTo>
                    <a:pt x="676" y="1374"/>
                  </a:lnTo>
                  <a:lnTo>
                    <a:pt x="707" y="1383"/>
                  </a:lnTo>
                  <a:lnTo>
                    <a:pt x="735" y="1391"/>
                  </a:lnTo>
                  <a:lnTo>
                    <a:pt x="761" y="1398"/>
                  </a:lnTo>
                  <a:lnTo>
                    <a:pt x="783" y="1404"/>
                  </a:lnTo>
                  <a:lnTo>
                    <a:pt x="802" y="1409"/>
                  </a:lnTo>
                  <a:lnTo>
                    <a:pt x="817" y="1413"/>
                  </a:lnTo>
                  <a:lnTo>
                    <a:pt x="828" y="1416"/>
                  </a:lnTo>
                  <a:lnTo>
                    <a:pt x="836" y="1418"/>
                  </a:lnTo>
                  <a:lnTo>
                    <a:pt x="838" y="1418"/>
                  </a:lnTo>
                  <a:lnTo>
                    <a:pt x="843" y="1401"/>
                  </a:lnTo>
                  <a:lnTo>
                    <a:pt x="854" y="1359"/>
                  </a:lnTo>
                  <a:lnTo>
                    <a:pt x="869" y="1301"/>
                  </a:lnTo>
                  <a:lnTo>
                    <a:pt x="886" y="1235"/>
                  </a:lnTo>
                  <a:lnTo>
                    <a:pt x="903" y="1169"/>
                  </a:lnTo>
                  <a:lnTo>
                    <a:pt x="918" y="1111"/>
                  </a:lnTo>
                  <a:lnTo>
                    <a:pt x="928" y="1070"/>
                  </a:lnTo>
                  <a:lnTo>
                    <a:pt x="932" y="1055"/>
                  </a:lnTo>
                  <a:lnTo>
                    <a:pt x="939" y="1055"/>
                  </a:lnTo>
                  <a:lnTo>
                    <a:pt x="957" y="1057"/>
                  </a:lnTo>
                  <a:lnTo>
                    <a:pt x="980" y="1060"/>
                  </a:lnTo>
                  <a:lnTo>
                    <a:pt x="1006" y="1065"/>
                  </a:lnTo>
                  <a:lnTo>
                    <a:pt x="1034" y="1070"/>
                  </a:lnTo>
                  <a:lnTo>
                    <a:pt x="1056" y="1075"/>
                  </a:lnTo>
                  <a:lnTo>
                    <a:pt x="1072" y="1079"/>
                  </a:lnTo>
                  <a:lnTo>
                    <a:pt x="1080" y="1083"/>
                  </a:lnTo>
                  <a:lnTo>
                    <a:pt x="1080" y="1078"/>
                  </a:lnTo>
                  <a:lnTo>
                    <a:pt x="1081" y="1067"/>
                  </a:lnTo>
                  <a:lnTo>
                    <a:pt x="1085" y="1052"/>
                  </a:lnTo>
                  <a:lnTo>
                    <a:pt x="1090" y="1033"/>
                  </a:lnTo>
                  <a:lnTo>
                    <a:pt x="1096" y="1012"/>
                  </a:lnTo>
                  <a:lnTo>
                    <a:pt x="1105" y="988"/>
                  </a:lnTo>
                  <a:lnTo>
                    <a:pt x="1114" y="964"/>
                  </a:lnTo>
                  <a:lnTo>
                    <a:pt x="1123" y="942"/>
                  </a:lnTo>
                  <a:lnTo>
                    <a:pt x="1120" y="939"/>
                  </a:lnTo>
                  <a:lnTo>
                    <a:pt x="1110" y="936"/>
                  </a:lnTo>
                  <a:lnTo>
                    <a:pt x="1097" y="933"/>
                  </a:lnTo>
                  <a:lnTo>
                    <a:pt x="1091" y="934"/>
                  </a:lnTo>
                  <a:lnTo>
                    <a:pt x="1090" y="939"/>
                  </a:lnTo>
                  <a:lnTo>
                    <a:pt x="1085" y="951"/>
                  </a:lnTo>
                  <a:lnTo>
                    <a:pt x="1080" y="968"/>
                  </a:lnTo>
                  <a:lnTo>
                    <a:pt x="1072" y="988"/>
                  </a:lnTo>
                  <a:lnTo>
                    <a:pt x="1066" y="1007"/>
                  </a:lnTo>
                  <a:lnTo>
                    <a:pt x="1060" y="1024"/>
                  </a:lnTo>
                  <a:lnTo>
                    <a:pt x="1056" y="1037"/>
                  </a:lnTo>
                  <a:lnTo>
                    <a:pt x="1055" y="1042"/>
                  </a:lnTo>
                  <a:lnTo>
                    <a:pt x="1051" y="1040"/>
                  </a:lnTo>
                  <a:lnTo>
                    <a:pt x="1040" y="1038"/>
                  </a:lnTo>
                  <a:lnTo>
                    <a:pt x="1023" y="1034"/>
                  </a:lnTo>
                  <a:lnTo>
                    <a:pt x="1004" y="1029"/>
                  </a:lnTo>
                  <a:lnTo>
                    <a:pt x="983" y="1024"/>
                  </a:lnTo>
                  <a:lnTo>
                    <a:pt x="965" y="1020"/>
                  </a:lnTo>
                  <a:lnTo>
                    <a:pt x="953" y="1018"/>
                  </a:lnTo>
                  <a:lnTo>
                    <a:pt x="948" y="1017"/>
                  </a:lnTo>
                  <a:lnTo>
                    <a:pt x="950" y="1007"/>
                  </a:lnTo>
                  <a:lnTo>
                    <a:pt x="958" y="979"/>
                  </a:lnTo>
                  <a:lnTo>
                    <a:pt x="969" y="937"/>
                  </a:lnTo>
                  <a:lnTo>
                    <a:pt x="983" y="882"/>
                  </a:lnTo>
                  <a:lnTo>
                    <a:pt x="1000" y="817"/>
                  </a:lnTo>
                  <a:lnTo>
                    <a:pt x="1020" y="744"/>
                  </a:lnTo>
                  <a:lnTo>
                    <a:pt x="1040" y="667"/>
                  </a:lnTo>
                  <a:lnTo>
                    <a:pt x="1061" y="586"/>
                  </a:lnTo>
                  <a:lnTo>
                    <a:pt x="1084" y="506"/>
                  </a:lnTo>
                  <a:lnTo>
                    <a:pt x="1104" y="427"/>
                  </a:lnTo>
                  <a:lnTo>
                    <a:pt x="1123" y="355"/>
                  </a:lnTo>
                  <a:lnTo>
                    <a:pt x="1141" y="289"/>
                  </a:lnTo>
                  <a:lnTo>
                    <a:pt x="1156" y="234"/>
                  </a:lnTo>
                  <a:lnTo>
                    <a:pt x="1167" y="190"/>
                  </a:lnTo>
                  <a:lnTo>
                    <a:pt x="1175" y="163"/>
                  </a:lnTo>
                  <a:lnTo>
                    <a:pt x="1178" y="153"/>
                  </a:lnTo>
                  <a:lnTo>
                    <a:pt x="1186" y="153"/>
                  </a:lnTo>
                  <a:lnTo>
                    <a:pt x="1199" y="154"/>
                  </a:lnTo>
                  <a:lnTo>
                    <a:pt x="1219" y="158"/>
                  </a:lnTo>
                  <a:lnTo>
                    <a:pt x="1241" y="162"/>
                  </a:lnTo>
                  <a:lnTo>
                    <a:pt x="1261" y="167"/>
                  </a:lnTo>
                  <a:lnTo>
                    <a:pt x="1279" y="170"/>
                  </a:lnTo>
                  <a:lnTo>
                    <a:pt x="1290" y="174"/>
                  </a:lnTo>
                  <a:lnTo>
                    <a:pt x="1294" y="175"/>
                  </a:lnTo>
                  <a:lnTo>
                    <a:pt x="1100" y="912"/>
                  </a:lnTo>
                  <a:lnTo>
                    <a:pt x="1109" y="915"/>
                  </a:lnTo>
                  <a:lnTo>
                    <a:pt x="1114" y="916"/>
                  </a:lnTo>
                  <a:lnTo>
                    <a:pt x="1117" y="918"/>
                  </a:lnTo>
                  <a:lnTo>
                    <a:pt x="1126" y="921"/>
                  </a:lnTo>
                  <a:lnTo>
                    <a:pt x="1330" y="189"/>
                  </a:lnTo>
                  <a:lnTo>
                    <a:pt x="1334" y="190"/>
                  </a:lnTo>
                  <a:lnTo>
                    <a:pt x="1346" y="194"/>
                  </a:lnTo>
                  <a:lnTo>
                    <a:pt x="1364" y="199"/>
                  </a:lnTo>
                  <a:lnTo>
                    <a:pt x="1386" y="204"/>
                  </a:lnTo>
                  <a:lnTo>
                    <a:pt x="1412" y="212"/>
                  </a:lnTo>
                  <a:lnTo>
                    <a:pt x="1442" y="219"/>
                  </a:lnTo>
                  <a:lnTo>
                    <a:pt x="1473" y="228"/>
                  </a:lnTo>
                  <a:lnTo>
                    <a:pt x="1506" y="237"/>
                  </a:lnTo>
                  <a:lnTo>
                    <a:pt x="1540" y="244"/>
                  </a:lnTo>
                  <a:lnTo>
                    <a:pt x="1571" y="253"/>
                  </a:lnTo>
                  <a:lnTo>
                    <a:pt x="1601" y="260"/>
                  </a:lnTo>
                  <a:lnTo>
                    <a:pt x="1627" y="266"/>
                  </a:lnTo>
                  <a:lnTo>
                    <a:pt x="1649" y="273"/>
                  </a:lnTo>
                  <a:lnTo>
                    <a:pt x="1667" y="276"/>
                  </a:lnTo>
                  <a:lnTo>
                    <a:pt x="1678" y="279"/>
                  </a:lnTo>
                  <a:lnTo>
                    <a:pt x="1682" y="280"/>
                  </a:lnTo>
                  <a:lnTo>
                    <a:pt x="1679" y="270"/>
                  </a:lnTo>
                  <a:lnTo>
                    <a:pt x="1672" y="259"/>
                  </a:lnTo>
                  <a:lnTo>
                    <a:pt x="1660" y="249"/>
                  </a:lnTo>
                  <a:lnTo>
                    <a:pt x="1645" y="239"/>
                  </a:lnTo>
                  <a:lnTo>
                    <a:pt x="1640" y="238"/>
                  </a:lnTo>
                  <a:lnTo>
                    <a:pt x="1627" y="234"/>
                  </a:lnTo>
                  <a:lnTo>
                    <a:pt x="1604" y="229"/>
                  </a:lnTo>
                  <a:lnTo>
                    <a:pt x="1577" y="222"/>
                  </a:lnTo>
                  <a:lnTo>
                    <a:pt x="1543" y="214"/>
                  </a:lnTo>
                  <a:lnTo>
                    <a:pt x="1506" y="204"/>
                  </a:lnTo>
                  <a:lnTo>
                    <a:pt x="1466" y="194"/>
                  </a:lnTo>
                  <a:lnTo>
                    <a:pt x="1425" y="184"/>
                  </a:lnTo>
                  <a:lnTo>
                    <a:pt x="1384" y="173"/>
                  </a:lnTo>
                  <a:lnTo>
                    <a:pt x="1344" y="163"/>
                  </a:lnTo>
                  <a:lnTo>
                    <a:pt x="1307" y="153"/>
                  </a:lnTo>
                  <a:lnTo>
                    <a:pt x="1273" y="144"/>
                  </a:lnTo>
                  <a:lnTo>
                    <a:pt x="1244" y="137"/>
                  </a:lnTo>
                  <a:lnTo>
                    <a:pt x="1222" y="132"/>
                  </a:lnTo>
                  <a:lnTo>
                    <a:pt x="1207" y="127"/>
                  </a:lnTo>
                  <a:lnTo>
                    <a:pt x="1201" y="126"/>
                  </a:lnTo>
                  <a:lnTo>
                    <a:pt x="1203" y="123"/>
                  </a:lnTo>
                  <a:lnTo>
                    <a:pt x="1201" y="116"/>
                  </a:lnTo>
                  <a:lnTo>
                    <a:pt x="1194" y="109"/>
                  </a:lnTo>
                  <a:lnTo>
                    <a:pt x="1187" y="107"/>
                  </a:lnTo>
                  <a:lnTo>
                    <a:pt x="1181" y="106"/>
                  </a:lnTo>
                  <a:lnTo>
                    <a:pt x="1166" y="102"/>
                  </a:lnTo>
                  <a:lnTo>
                    <a:pt x="1143" y="96"/>
                  </a:lnTo>
                  <a:lnTo>
                    <a:pt x="1115" y="89"/>
                  </a:lnTo>
                  <a:lnTo>
                    <a:pt x="1081" y="81"/>
                  </a:lnTo>
                  <a:lnTo>
                    <a:pt x="1044" y="71"/>
                  </a:lnTo>
                  <a:lnTo>
                    <a:pt x="1004" y="61"/>
                  </a:lnTo>
                  <a:lnTo>
                    <a:pt x="963" y="50"/>
                  </a:lnTo>
                  <a:lnTo>
                    <a:pt x="920" y="40"/>
                  </a:lnTo>
                  <a:lnTo>
                    <a:pt x="881" y="30"/>
                  </a:lnTo>
                  <a:lnTo>
                    <a:pt x="842" y="21"/>
                  </a:lnTo>
                  <a:lnTo>
                    <a:pt x="808" y="12"/>
                  </a:lnTo>
                  <a:lnTo>
                    <a:pt x="780" y="6"/>
                  </a:lnTo>
                  <a:lnTo>
                    <a:pt x="756" y="2"/>
                  </a:lnTo>
                  <a:lnTo>
                    <a:pt x="741" y="0"/>
                  </a:lnTo>
                  <a:lnTo>
                    <a:pt x="734" y="0"/>
                  </a:lnTo>
                  <a:lnTo>
                    <a:pt x="724" y="15"/>
                  </a:lnTo>
                  <a:lnTo>
                    <a:pt x="700" y="52"/>
                  </a:lnTo>
                  <a:lnTo>
                    <a:pt x="664" y="112"/>
                  </a:lnTo>
                  <a:lnTo>
                    <a:pt x="617" y="188"/>
                  </a:lnTo>
                  <a:lnTo>
                    <a:pt x="562" y="278"/>
                  </a:lnTo>
                  <a:lnTo>
                    <a:pt x="499" y="377"/>
                  </a:lnTo>
                  <a:lnTo>
                    <a:pt x="433" y="485"/>
                  </a:lnTo>
                  <a:lnTo>
                    <a:pt x="366" y="594"/>
                  </a:lnTo>
                  <a:lnTo>
                    <a:pt x="298" y="704"/>
                  </a:lnTo>
                  <a:lnTo>
                    <a:pt x="233" y="811"/>
                  </a:lnTo>
                  <a:lnTo>
                    <a:pt x="171" y="910"/>
                  </a:lnTo>
                  <a:lnTo>
                    <a:pt x="116" y="999"/>
                  </a:lnTo>
                  <a:lnTo>
                    <a:pt x="69" y="1074"/>
                  </a:lnTo>
                  <a:lnTo>
                    <a:pt x="32" y="1131"/>
                  </a:lnTo>
                  <a:lnTo>
                    <a:pt x="9" y="1169"/>
                  </a:lnTo>
                  <a:lnTo>
                    <a:pt x="0" y="1181"/>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4" name="Freeform 10"/>
            <p:cNvSpPr>
              <a:spLocks/>
            </p:cNvSpPr>
            <p:nvPr/>
          </p:nvSpPr>
          <p:spPr bwMode="auto">
            <a:xfrm>
              <a:off x="2496" y="1788"/>
              <a:ext cx="655" cy="301"/>
            </a:xfrm>
            <a:custGeom>
              <a:avLst/>
              <a:gdLst>
                <a:gd name="T0" fmla="*/ 0 w 1963"/>
                <a:gd name="T1" fmla="*/ 0 h 903"/>
                <a:gd name="T2" fmla="*/ 0 w 1963"/>
                <a:gd name="T3" fmla="*/ 0 h 903"/>
                <a:gd name="T4" fmla="*/ 0 w 1963"/>
                <a:gd name="T5" fmla="*/ 0 h 903"/>
                <a:gd name="T6" fmla="*/ 0 w 1963"/>
                <a:gd name="T7" fmla="*/ 0 h 903"/>
                <a:gd name="T8" fmla="*/ 0 w 1963"/>
                <a:gd name="T9" fmla="*/ 0 h 903"/>
                <a:gd name="T10" fmla="*/ 0 w 1963"/>
                <a:gd name="T11" fmla="*/ 0 h 903"/>
                <a:gd name="T12" fmla="*/ 0 w 1963"/>
                <a:gd name="T13" fmla="*/ 0 h 903"/>
                <a:gd name="T14" fmla="*/ 0 w 1963"/>
                <a:gd name="T15" fmla="*/ 0 h 903"/>
                <a:gd name="T16" fmla="*/ 0 w 1963"/>
                <a:gd name="T17" fmla="*/ 0 h 903"/>
                <a:gd name="T18" fmla="*/ 0 w 1963"/>
                <a:gd name="T19" fmla="*/ 0 h 903"/>
                <a:gd name="T20" fmla="*/ 0 w 1963"/>
                <a:gd name="T21" fmla="*/ 0 h 903"/>
                <a:gd name="T22" fmla="*/ 0 w 1963"/>
                <a:gd name="T23" fmla="*/ 0 h 903"/>
                <a:gd name="T24" fmla="*/ 0 w 1963"/>
                <a:gd name="T25" fmla="*/ 0 h 903"/>
                <a:gd name="T26" fmla="*/ 0 w 1963"/>
                <a:gd name="T27" fmla="*/ 0 h 903"/>
                <a:gd name="T28" fmla="*/ 0 w 1963"/>
                <a:gd name="T29" fmla="*/ 0 h 903"/>
                <a:gd name="T30" fmla="*/ 0 w 1963"/>
                <a:gd name="T31" fmla="*/ 0 h 903"/>
                <a:gd name="T32" fmla="*/ 0 w 1963"/>
                <a:gd name="T33" fmla="*/ 0 h 903"/>
                <a:gd name="T34" fmla="*/ 0 w 1963"/>
                <a:gd name="T35" fmla="*/ 0 h 903"/>
                <a:gd name="T36" fmla="*/ 0 w 1963"/>
                <a:gd name="T37" fmla="*/ 0 h 903"/>
                <a:gd name="T38" fmla="*/ 0 w 1963"/>
                <a:gd name="T39" fmla="*/ 0 h 903"/>
                <a:gd name="T40" fmla="*/ 0 w 1963"/>
                <a:gd name="T41" fmla="*/ 0 h 903"/>
                <a:gd name="T42" fmla="*/ 0 w 1963"/>
                <a:gd name="T43" fmla="*/ 0 h 903"/>
                <a:gd name="T44" fmla="*/ 0 w 1963"/>
                <a:gd name="T45" fmla="*/ 0 h 903"/>
                <a:gd name="T46" fmla="*/ 0 w 1963"/>
                <a:gd name="T47" fmla="*/ 0 h 903"/>
                <a:gd name="T48" fmla="*/ 0 w 1963"/>
                <a:gd name="T49" fmla="*/ 0 h 903"/>
                <a:gd name="T50" fmla="*/ 0 w 1963"/>
                <a:gd name="T51" fmla="*/ 0 h 903"/>
                <a:gd name="T52" fmla="*/ 0 w 1963"/>
                <a:gd name="T53" fmla="*/ 0 h 903"/>
                <a:gd name="T54" fmla="*/ 0 w 1963"/>
                <a:gd name="T55" fmla="*/ 0 h 903"/>
                <a:gd name="T56" fmla="*/ 0 w 1963"/>
                <a:gd name="T57" fmla="*/ 0 h 903"/>
                <a:gd name="T58" fmla="*/ 0 w 1963"/>
                <a:gd name="T59" fmla="*/ 0 h 903"/>
                <a:gd name="T60" fmla="*/ 0 w 1963"/>
                <a:gd name="T61" fmla="*/ 0 h 903"/>
                <a:gd name="T62" fmla="*/ 0 w 1963"/>
                <a:gd name="T63" fmla="*/ 0 h 903"/>
                <a:gd name="T64" fmla="*/ 0 w 1963"/>
                <a:gd name="T65" fmla="*/ 0 h 903"/>
                <a:gd name="T66" fmla="*/ 0 w 1963"/>
                <a:gd name="T67" fmla="*/ 0 h 903"/>
                <a:gd name="T68" fmla="*/ 0 w 1963"/>
                <a:gd name="T69" fmla="*/ 0 h 903"/>
                <a:gd name="T70" fmla="*/ 0 w 1963"/>
                <a:gd name="T71" fmla="*/ 0 h 903"/>
                <a:gd name="T72" fmla="*/ 0 w 1963"/>
                <a:gd name="T73" fmla="*/ 0 h 903"/>
                <a:gd name="T74" fmla="*/ 0 w 1963"/>
                <a:gd name="T75" fmla="*/ 0 h 903"/>
                <a:gd name="T76" fmla="*/ 0 w 1963"/>
                <a:gd name="T77" fmla="*/ 0 h 903"/>
                <a:gd name="T78" fmla="*/ 0 w 1963"/>
                <a:gd name="T79" fmla="*/ 0 h 903"/>
                <a:gd name="T80" fmla="*/ 0 w 1963"/>
                <a:gd name="T81" fmla="*/ 0 h 903"/>
                <a:gd name="T82" fmla="*/ 0 w 1963"/>
                <a:gd name="T83" fmla="*/ 0 h 903"/>
                <a:gd name="T84" fmla="*/ 0 w 1963"/>
                <a:gd name="T85" fmla="*/ 0 h 903"/>
                <a:gd name="T86" fmla="*/ 0 w 1963"/>
                <a:gd name="T87" fmla="*/ 0 h 903"/>
                <a:gd name="T88" fmla="*/ 0 w 1963"/>
                <a:gd name="T89" fmla="*/ 0 h 903"/>
                <a:gd name="T90" fmla="*/ 0 w 1963"/>
                <a:gd name="T91" fmla="*/ 0 h 903"/>
                <a:gd name="T92" fmla="*/ 0 w 1963"/>
                <a:gd name="T93" fmla="*/ 0 h 903"/>
                <a:gd name="T94" fmla="*/ 0 w 1963"/>
                <a:gd name="T95" fmla="*/ 0 h 903"/>
                <a:gd name="T96" fmla="*/ 0 w 1963"/>
                <a:gd name="T97" fmla="*/ 0 h 903"/>
                <a:gd name="T98" fmla="*/ 0 w 1963"/>
                <a:gd name="T99" fmla="*/ 0 h 903"/>
                <a:gd name="T100" fmla="*/ 0 w 1963"/>
                <a:gd name="T101" fmla="*/ 0 h 903"/>
                <a:gd name="T102" fmla="*/ 0 w 1963"/>
                <a:gd name="T103" fmla="*/ 0 h 903"/>
                <a:gd name="T104" fmla="*/ 0 w 1963"/>
                <a:gd name="T105" fmla="*/ 0 h 903"/>
                <a:gd name="T106" fmla="*/ 0 w 1963"/>
                <a:gd name="T107" fmla="*/ 0 h 903"/>
                <a:gd name="T108" fmla="*/ 0 w 1963"/>
                <a:gd name="T109" fmla="*/ 0 h 903"/>
                <a:gd name="T110" fmla="*/ 0 w 1963"/>
                <a:gd name="T111" fmla="*/ 0 h 903"/>
                <a:gd name="T112" fmla="*/ 0 w 1963"/>
                <a:gd name="T113" fmla="*/ 0 h 903"/>
                <a:gd name="T114" fmla="*/ 0 w 1963"/>
                <a:gd name="T115" fmla="*/ 0 h 903"/>
                <a:gd name="T116" fmla="*/ 0 w 1963"/>
                <a:gd name="T117" fmla="*/ 0 h 9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3" h="903">
                  <a:moveTo>
                    <a:pt x="71" y="0"/>
                  </a:moveTo>
                  <a:lnTo>
                    <a:pt x="78" y="2"/>
                  </a:lnTo>
                  <a:lnTo>
                    <a:pt x="94" y="5"/>
                  </a:lnTo>
                  <a:lnTo>
                    <a:pt x="118" y="10"/>
                  </a:lnTo>
                  <a:lnTo>
                    <a:pt x="144" y="18"/>
                  </a:lnTo>
                  <a:lnTo>
                    <a:pt x="172" y="25"/>
                  </a:lnTo>
                  <a:lnTo>
                    <a:pt x="195" y="32"/>
                  </a:lnTo>
                  <a:lnTo>
                    <a:pt x="214" y="37"/>
                  </a:lnTo>
                  <a:lnTo>
                    <a:pt x="223" y="39"/>
                  </a:lnTo>
                  <a:lnTo>
                    <a:pt x="231" y="42"/>
                  </a:lnTo>
                  <a:lnTo>
                    <a:pt x="243" y="44"/>
                  </a:lnTo>
                  <a:lnTo>
                    <a:pt x="255" y="48"/>
                  </a:lnTo>
                  <a:lnTo>
                    <a:pt x="269" y="50"/>
                  </a:lnTo>
                  <a:lnTo>
                    <a:pt x="284" y="54"/>
                  </a:lnTo>
                  <a:lnTo>
                    <a:pt x="299" y="58"/>
                  </a:lnTo>
                  <a:lnTo>
                    <a:pt x="315" y="61"/>
                  </a:lnTo>
                  <a:lnTo>
                    <a:pt x="332" y="65"/>
                  </a:lnTo>
                  <a:lnTo>
                    <a:pt x="348" y="69"/>
                  </a:lnTo>
                  <a:lnTo>
                    <a:pt x="365" y="73"/>
                  </a:lnTo>
                  <a:lnTo>
                    <a:pt x="381" y="76"/>
                  </a:lnTo>
                  <a:lnTo>
                    <a:pt x="396" y="80"/>
                  </a:lnTo>
                  <a:lnTo>
                    <a:pt x="409" y="83"/>
                  </a:lnTo>
                  <a:lnTo>
                    <a:pt x="422" y="86"/>
                  </a:lnTo>
                  <a:lnTo>
                    <a:pt x="433" y="88"/>
                  </a:lnTo>
                  <a:lnTo>
                    <a:pt x="442" y="90"/>
                  </a:lnTo>
                  <a:lnTo>
                    <a:pt x="458" y="94"/>
                  </a:lnTo>
                  <a:lnTo>
                    <a:pt x="473" y="98"/>
                  </a:lnTo>
                  <a:lnTo>
                    <a:pt x="488" y="103"/>
                  </a:lnTo>
                  <a:lnTo>
                    <a:pt x="503" y="108"/>
                  </a:lnTo>
                  <a:lnTo>
                    <a:pt x="515" y="114"/>
                  </a:lnTo>
                  <a:lnTo>
                    <a:pt x="528" y="119"/>
                  </a:lnTo>
                  <a:lnTo>
                    <a:pt x="539" y="125"/>
                  </a:lnTo>
                  <a:lnTo>
                    <a:pt x="548" y="131"/>
                  </a:lnTo>
                  <a:lnTo>
                    <a:pt x="559" y="139"/>
                  </a:lnTo>
                  <a:lnTo>
                    <a:pt x="569" y="145"/>
                  </a:lnTo>
                  <a:lnTo>
                    <a:pt x="578" y="152"/>
                  </a:lnTo>
                  <a:lnTo>
                    <a:pt x="586" y="157"/>
                  </a:lnTo>
                  <a:lnTo>
                    <a:pt x="595" y="164"/>
                  </a:lnTo>
                  <a:lnTo>
                    <a:pt x="604" y="170"/>
                  </a:lnTo>
                  <a:lnTo>
                    <a:pt x="614" y="176"/>
                  </a:lnTo>
                  <a:lnTo>
                    <a:pt x="625" y="184"/>
                  </a:lnTo>
                  <a:lnTo>
                    <a:pt x="634" y="189"/>
                  </a:lnTo>
                  <a:lnTo>
                    <a:pt x="640" y="195"/>
                  </a:lnTo>
                  <a:lnTo>
                    <a:pt x="646" y="200"/>
                  </a:lnTo>
                  <a:lnTo>
                    <a:pt x="652" y="206"/>
                  </a:lnTo>
                  <a:lnTo>
                    <a:pt x="657" y="212"/>
                  </a:lnTo>
                  <a:lnTo>
                    <a:pt x="664" y="217"/>
                  </a:lnTo>
                  <a:lnTo>
                    <a:pt x="671" y="222"/>
                  </a:lnTo>
                  <a:lnTo>
                    <a:pt x="680" y="226"/>
                  </a:lnTo>
                  <a:lnTo>
                    <a:pt x="691" y="230"/>
                  </a:lnTo>
                  <a:lnTo>
                    <a:pt x="706" y="232"/>
                  </a:lnTo>
                  <a:lnTo>
                    <a:pt x="721" y="233"/>
                  </a:lnTo>
                  <a:lnTo>
                    <a:pt x="735" y="235"/>
                  </a:lnTo>
                  <a:lnTo>
                    <a:pt x="746" y="236"/>
                  </a:lnTo>
                  <a:lnTo>
                    <a:pt x="753" y="236"/>
                  </a:lnTo>
                  <a:lnTo>
                    <a:pt x="747" y="236"/>
                  </a:lnTo>
                  <a:lnTo>
                    <a:pt x="753" y="236"/>
                  </a:lnTo>
                  <a:lnTo>
                    <a:pt x="771" y="236"/>
                  </a:lnTo>
                  <a:lnTo>
                    <a:pt x="796" y="237"/>
                  </a:lnTo>
                  <a:lnTo>
                    <a:pt x="824" y="237"/>
                  </a:lnTo>
                  <a:lnTo>
                    <a:pt x="853" y="240"/>
                  </a:lnTo>
                  <a:lnTo>
                    <a:pt x="878" y="242"/>
                  </a:lnTo>
                  <a:lnTo>
                    <a:pt x="896" y="245"/>
                  </a:lnTo>
                  <a:lnTo>
                    <a:pt x="904" y="250"/>
                  </a:lnTo>
                  <a:lnTo>
                    <a:pt x="908" y="257"/>
                  </a:lnTo>
                  <a:lnTo>
                    <a:pt x="913" y="265"/>
                  </a:lnTo>
                  <a:lnTo>
                    <a:pt x="921" y="270"/>
                  </a:lnTo>
                  <a:lnTo>
                    <a:pt x="930" y="276"/>
                  </a:lnTo>
                  <a:lnTo>
                    <a:pt x="938" y="281"/>
                  </a:lnTo>
                  <a:lnTo>
                    <a:pt x="944" y="286"/>
                  </a:lnTo>
                  <a:lnTo>
                    <a:pt x="949" y="291"/>
                  </a:lnTo>
                  <a:lnTo>
                    <a:pt x="949" y="295"/>
                  </a:lnTo>
                  <a:lnTo>
                    <a:pt x="948" y="300"/>
                  </a:lnTo>
                  <a:lnTo>
                    <a:pt x="943" y="303"/>
                  </a:lnTo>
                  <a:lnTo>
                    <a:pt x="935" y="305"/>
                  </a:lnTo>
                  <a:lnTo>
                    <a:pt x="928" y="305"/>
                  </a:lnTo>
                  <a:lnTo>
                    <a:pt x="919" y="305"/>
                  </a:lnTo>
                  <a:lnTo>
                    <a:pt x="911" y="305"/>
                  </a:lnTo>
                  <a:lnTo>
                    <a:pt x="906" y="305"/>
                  </a:lnTo>
                  <a:lnTo>
                    <a:pt x="904" y="306"/>
                  </a:lnTo>
                  <a:lnTo>
                    <a:pt x="910" y="312"/>
                  </a:lnTo>
                  <a:lnTo>
                    <a:pt x="928" y="324"/>
                  </a:lnTo>
                  <a:lnTo>
                    <a:pt x="951" y="341"/>
                  </a:lnTo>
                  <a:lnTo>
                    <a:pt x="979" y="359"/>
                  </a:lnTo>
                  <a:lnTo>
                    <a:pt x="1006" y="377"/>
                  </a:lnTo>
                  <a:lnTo>
                    <a:pt x="1031" y="393"/>
                  </a:lnTo>
                  <a:lnTo>
                    <a:pt x="1048" y="404"/>
                  </a:lnTo>
                  <a:lnTo>
                    <a:pt x="1055" y="408"/>
                  </a:lnTo>
                  <a:lnTo>
                    <a:pt x="1057" y="407"/>
                  </a:lnTo>
                  <a:lnTo>
                    <a:pt x="1062" y="402"/>
                  </a:lnTo>
                  <a:lnTo>
                    <a:pt x="1068" y="395"/>
                  </a:lnTo>
                  <a:lnTo>
                    <a:pt x="1075" y="389"/>
                  </a:lnTo>
                  <a:lnTo>
                    <a:pt x="1081" y="382"/>
                  </a:lnTo>
                  <a:lnTo>
                    <a:pt x="1086" y="376"/>
                  </a:lnTo>
                  <a:lnTo>
                    <a:pt x="1089" y="372"/>
                  </a:lnTo>
                  <a:lnTo>
                    <a:pt x="1091" y="369"/>
                  </a:lnTo>
                  <a:lnTo>
                    <a:pt x="1085" y="363"/>
                  </a:lnTo>
                  <a:lnTo>
                    <a:pt x="1077" y="354"/>
                  </a:lnTo>
                  <a:lnTo>
                    <a:pt x="1068" y="346"/>
                  </a:lnTo>
                  <a:lnTo>
                    <a:pt x="1061" y="338"/>
                  </a:lnTo>
                  <a:lnTo>
                    <a:pt x="1055" y="329"/>
                  </a:lnTo>
                  <a:lnTo>
                    <a:pt x="1050" y="323"/>
                  </a:lnTo>
                  <a:lnTo>
                    <a:pt x="1046" y="318"/>
                  </a:lnTo>
                  <a:lnTo>
                    <a:pt x="1045" y="314"/>
                  </a:lnTo>
                  <a:lnTo>
                    <a:pt x="1048" y="308"/>
                  </a:lnTo>
                  <a:lnTo>
                    <a:pt x="1053" y="305"/>
                  </a:lnTo>
                  <a:lnTo>
                    <a:pt x="1060" y="305"/>
                  </a:lnTo>
                  <a:lnTo>
                    <a:pt x="1061" y="303"/>
                  </a:lnTo>
                  <a:lnTo>
                    <a:pt x="1053" y="291"/>
                  </a:lnTo>
                  <a:lnTo>
                    <a:pt x="1045" y="281"/>
                  </a:lnTo>
                  <a:lnTo>
                    <a:pt x="1036" y="272"/>
                  </a:lnTo>
                  <a:lnTo>
                    <a:pt x="1026" y="263"/>
                  </a:lnTo>
                  <a:lnTo>
                    <a:pt x="1015" y="256"/>
                  </a:lnTo>
                  <a:lnTo>
                    <a:pt x="1006" y="250"/>
                  </a:lnTo>
                  <a:lnTo>
                    <a:pt x="997" y="245"/>
                  </a:lnTo>
                  <a:lnTo>
                    <a:pt x="990" y="240"/>
                  </a:lnTo>
                  <a:lnTo>
                    <a:pt x="987" y="235"/>
                  </a:lnTo>
                  <a:lnTo>
                    <a:pt x="987" y="228"/>
                  </a:lnTo>
                  <a:lnTo>
                    <a:pt x="986" y="222"/>
                  </a:lnTo>
                  <a:lnTo>
                    <a:pt x="984" y="216"/>
                  </a:lnTo>
                  <a:lnTo>
                    <a:pt x="989" y="215"/>
                  </a:lnTo>
                  <a:lnTo>
                    <a:pt x="996" y="215"/>
                  </a:lnTo>
                  <a:lnTo>
                    <a:pt x="1006" y="214"/>
                  </a:lnTo>
                  <a:lnTo>
                    <a:pt x="1017" y="214"/>
                  </a:lnTo>
                  <a:lnTo>
                    <a:pt x="1031" y="214"/>
                  </a:lnTo>
                  <a:lnTo>
                    <a:pt x="1046" y="214"/>
                  </a:lnTo>
                  <a:lnTo>
                    <a:pt x="1062" y="214"/>
                  </a:lnTo>
                  <a:lnTo>
                    <a:pt x="1077" y="214"/>
                  </a:lnTo>
                  <a:lnTo>
                    <a:pt x="1081" y="215"/>
                  </a:lnTo>
                  <a:lnTo>
                    <a:pt x="1087" y="220"/>
                  </a:lnTo>
                  <a:lnTo>
                    <a:pt x="1096" y="227"/>
                  </a:lnTo>
                  <a:lnTo>
                    <a:pt x="1106" y="236"/>
                  </a:lnTo>
                  <a:lnTo>
                    <a:pt x="1118" y="246"/>
                  </a:lnTo>
                  <a:lnTo>
                    <a:pt x="1129" y="256"/>
                  </a:lnTo>
                  <a:lnTo>
                    <a:pt x="1139" y="266"/>
                  </a:lnTo>
                  <a:lnTo>
                    <a:pt x="1149" y="276"/>
                  </a:lnTo>
                  <a:lnTo>
                    <a:pt x="1153" y="277"/>
                  </a:lnTo>
                  <a:lnTo>
                    <a:pt x="1160" y="277"/>
                  </a:lnTo>
                  <a:lnTo>
                    <a:pt x="1172" y="278"/>
                  </a:lnTo>
                  <a:lnTo>
                    <a:pt x="1185" y="280"/>
                  </a:lnTo>
                  <a:lnTo>
                    <a:pt x="1203" y="280"/>
                  </a:lnTo>
                  <a:lnTo>
                    <a:pt x="1220" y="281"/>
                  </a:lnTo>
                  <a:lnTo>
                    <a:pt x="1240" y="282"/>
                  </a:lnTo>
                  <a:lnTo>
                    <a:pt x="1260" y="282"/>
                  </a:lnTo>
                  <a:lnTo>
                    <a:pt x="1280" y="282"/>
                  </a:lnTo>
                  <a:lnTo>
                    <a:pt x="1300" y="283"/>
                  </a:lnTo>
                  <a:lnTo>
                    <a:pt x="1317" y="283"/>
                  </a:lnTo>
                  <a:lnTo>
                    <a:pt x="1334" y="283"/>
                  </a:lnTo>
                  <a:lnTo>
                    <a:pt x="1347" y="285"/>
                  </a:lnTo>
                  <a:lnTo>
                    <a:pt x="1357" y="285"/>
                  </a:lnTo>
                  <a:lnTo>
                    <a:pt x="1364" y="285"/>
                  </a:lnTo>
                  <a:lnTo>
                    <a:pt x="1366" y="285"/>
                  </a:lnTo>
                  <a:lnTo>
                    <a:pt x="1375" y="296"/>
                  </a:lnTo>
                  <a:lnTo>
                    <a:pt x="1395" y="326"/>
                  </a:lnTo>
                  <a:lnTo>
                    <a:pt x="1422" y="367"/>
                  </a:lnTo>
                  <a:lnTo>
                    <a:pt x="1454" y="415"/>
                  </a:lnTo>
                  <a:lnTo>
                    <a:pt x="1487" y="463"/>
                  </a:lnTo>
                  <a:lnTo>
                    <a:pt x="1514" y="505"/>
                  </a:lnTo>
                  <a:lnTo>
                    <a:pt x="1534" y="535"/>
                  </a:lnTo>
                  <a:lnTo>
                    <a:pt x="1543" y="546"/>
                  </a:lnTo>
                  <a:lnTo>
                    <a:pt x="1547" y="548"/>
                  </a:lnTo>
                  <a:lnTo>
                    <a:pt x="1553" y="550"/>
                  </a:lnTo>
                  <a:lnTo>
                    <a:pt x="1560" y="553"/>
                  </a:lnTo>
                  <a:lnTo>
                    <a:pt x="1570" y="555"/>
                  </a:lnTo>
                  <a:lnTo>
                    <a:pt x="1581" y="558"/>
                  </a:lnTo>
                  <a:lnTo>
                    <a:pt x="1594" y="558"/>
                  </a:lnTo>
                  <a:lnTo>
                    <a:pt x="1609" y="556"/>
                  </a:lnTo>
                  <a:lnTo>
                    <a:pt x="1626" y="554"/>
                  </a:lnTo>
                  <a:lnTo>
                    <a:pt x="1623" y="545"/>
                  </a:lnTo>
                  <a:lnTo>
                    <a:pt x="1609" y="523"/>
                  </a:lnTo>
                  <a:lnTo>
                    <a:pt x="1588" y="489"/>
                  </a:lnTo>
                  <a:lnTo>
                    <a:pt x="1560" y="447"/>
                  </a:lnTo>
                  <a:lnTo>
                    <a:pt x="1530" y="402"/>
                  </a:lnTo>
                  <a:lnTo>
                    <a:pt x="1499" y="354"/>
                  </a:lnTo>
                  <a:lnTo>
                    <a:pt x="1471" y="309"/>
                  </a:lnTo>
                  <a:lnTo>
                    <a:pt x="1444" y="271"/>
                  </a:lnTo>
                  <a:lnTo>
                    <a:pt x="1435" y="256"/>
                  </a:lnTo>
                  <a:lnTo>
                    <a:pt x="1430" y="245"/>
                  </a:lnTo>
                  <a:lnTo>
                    <a:pt x="1427" y="232"/>
                  </a:lnTo>
                  <a:lnTo>
                    <a:pt x="1427" y="214"/>
                  </a:lnTo>
                  <a:lnTo>
                    <a:pt x="1427" y="182"/>
                  </a:lnTo>
                  <a:lnTo>
                    <a:pt x="1425" y="151"/>
                  </a:lnTo>
                  <a:lnTo>
                    <a:pt x="1426" y="125"/>
                  </a:lnTo>
                  <a:lnTo>
                    <a:pt x="1432" y="110"/>
                  </a:lnTo>
                  <a:lnTo>
                    <a:pt x="1437" y="110"/>
                  </a:lnTo>
                  <a:lnTo>
                    <a:pt x="1442" y="115"/>
                  </a:lnTo>
                  <a:lnTo>
                    <a:pt x="1446" y="123"/>
                  </a:lnTo>
                  <a:lnTo>
                    <a:pt x="1447" y="125"/>
                  </a:lnTo>
                  <a:lnTo>
                    <a:pt x="1449" y="133"/>
                  </a:lnTo>
                  <a:lnTo>
                    <a:pt x="1448" y="142"/>
                  </a:lnTo>
                  <a:lnTo>
                    <a:pt x="1447" y="150"/>
                  </a:lnTo>
                  <a:lnTo>
                    <a:pt x="1447" y="152"/>
                  </a:lnTo>
                  <a:lnTo>
                    <a:pt x="1452" y="160"/>
                  </a:lnTo>
                  <a:lnTo>
                    <a:pt x="1461" y="171"/>
                  </a:lnTo>
                  <a:lnTo>
                    <a:pt x="1473" y="187"/>
                  </a:lnTo>
                  <a:lnTo>
                    <a:pt x="1488" y="204"/>
                  </a:lnTo>
                  <a:lnTo>
                    <a:pt x="1502" y="220"/>
                  </a:lnTo>
                  <a:lnTo>
                    <a:pt x="1513" y="233"/>
                  </a:lnTo>
                  <a:lnTo>
                    <a:pt x="1522" y="243"/>
                  </a:lnTo>
                  <a:lnTo>
                    <a:pt x="1525" y="247"/>
                  </a:lnTo>
                  <a:lnTo>
                    <a:pt x="1528" y="247"/>
                  </a:lnTo>
                  <a:lnTo>
                    <a:pt x="1530" y="247"/>
                  </a:lnTo>
                  <a:lnTo>
                    <a:pt x="1534" y="247"/>
                  </a:lnTo>
                  <a:lnTo>
                    <a:pt x="1535" y="248"/>
                  </a:lnTo>
                  <a:lnTo>
                    <a:pt x="1535" y="255"/>
                  </a:lnTo>
                  <a:lnTo>
                    <a:pt x="1535" y="267"/>
                  </a:lnTo>
                  <a:lnTo>
                    <a:pt x="1535" y="281"/>
                  </a:lnTo>
                  <a:lnTo>
                    <a:pt x="1535" y="287"/>
                  </a:lnTo>
                  <a:lnTo>
                    <a:pt x="1542" y="286"/>
                  </a:lnTo>
                  <a:lnTo>
                    <a:pt x="1550" y="286"/>
                  </a:lnTo>
                  <a:lnTo>
                    <a:pt x="1560" y="287"/>
                  </a:lnTo>
                  <a:lnTo>
                    <a:pt x="1570" y="287"/>
                  </a:lnTo>
                  <a:lnTo>
                    <a:pt x="1580" y="290"/>
                  </a:lnTo>
                  <a:lnTo>
                    <a:pt x="1588" y="291"/>
                  </a:lnTo>
                  <a:lnTo>
                    <a:pt x="1594" y="291"/>
                  </a:lnTo>
                  <a:lnTo>
                    <a:pt x="1596" y="292"/>
                  </a:lnTo>
                  <a:lnTo>
                    <a:pt x="1596" y="300"/>
                  </a:lnTo>
                  <a:lnTo>
                    <a:pt x="1593" y="306"/>
                  </a:lnTo>
                  <a:lnTo>
                    <a:pt x="1588" y="311"/>
                  </a:lnTo>
                  <a:lnTo>
                    <a:pt x="1586" y="311"/>
                  </a:lnTo>
                  <a:lnTo>
                    <a:pt x="1586" y="316"/>
                  </a:lnTo>
                  <a:lnTo>
                    <a:pt x="1586" y="326"/>
                  </a:lnTo>
                  <a:lnTo>
                    <a:pt x="1586" y="336"/>
                  </a:lnTo>
                  <a:lnTo>
                    <a:pt x="1586" y="338"/>
                  </a:lnTo>
                  <a:lnTo>
                    <a:pt x="1588" y="338"/>
                  </a:lnTo>
                  <a:lnTo>
                    <a:pt x="1593" y="338"/>
                  </a:lnTo>
                  <a:lnTo>
                    <a:pt x="1598" y="338"/>
                  </a:lnTo>
                  <a:lnTo>
                    <a:pt x="1605" y="338"/>
                  </a:lnTo>
                  <a:lnTo>
                    <a:pt x="1613" y="338"/>
                  </a:lnTo>
                  <a:lnTo>
                    <a:pt x="1620" y="338"/>
                  </a:lnTo>
                  <a:lnTo>
                    <a:pt x="1626" y="338"/>
                  </a:lnTo>
                  <a:lnTo>
                    <a:pt x="1630" y="338"/>
                  </a:lnTo>
                  <a:lnTo>
                    <a:pt x="1629" y="347"/>
                  </a:lnTo>
                  <a:lnTo>
                    <a:pt x="1628" y="363"/>
                  </a:lnTo>
                  <a:lnTo>
                    <a:pt x="1625" y="381"/>
                  </a:lnTo>
                  <a:lnTo>
                    <a:pt x="1625" y="388"/>
                  </a:lnTo>
                  <a:lnTo>
                    <a:pt x="1631" y="388"/>
                  </a:lnTo>
                  <a:lnTo>
                    <a:pt x="1638" y="388"/>
                  </a:lnTo>
                  <a:lnTo>
                    <a:pt x="1644" y="388"/>
                  </a:lnTo>
                  <a:lnTo>
                    <a:pt x="1650" y="388"/>
                  </a:lnTo>
                  <a:lnTo>
                    <a:pt x="1655" y="389"/>
                  </a:lnTo>
                  <a:lnTo>
                    <a:pt x="1660" y="391"/>
                  </a:lnTo>
                  <a:lnTo>
                    <a:pt x="1665" y="392"/>
                  </a:lnTo>
                  <a:lnTo>
                    <a:pt x="1670" y="394"/>
                  </a:lnTo>
                  <a:lnTo>
                    <a:pt x="1667" y="405"/>
                  </a:lnTo>
                  <a:lnTo>
                    <a:pt x="1665" y="417"/>
                  </a:lnTo>
                  <a:lnTo>
                    <a:pt x="1662" y="429"/>
                  </a:lnTo>
                  <a:lnTo>
                    <a:pt x="1662" y="439"/>
                  </a:lnTo>
                  <a:lnTo>
                    <a:pt x="1665" y="443"/>
                  </a:lnTo>
                  <a:lnTo>
                    <a:pt x="1670" y="445"/>
                  </a:lnTo>
                  <a:lnTo>
                    <a:pt x="1675" y="448"/>
                  </a:lnTo>
                  <a:lnTo>
                    <a:pt x="1680" y="449"/>
                  </a:lnTo>
                  <a:lnTo>
                    <a:pt x="1686" y="450"/>
                  </a:lnTo>
                  <a:lnTo>
                    <a:pt x="1692" y="450"/>
                  </a:lnTo>
                  <a:lnTo>
                    <a:pt x="1699" y="450"/>
                  </a:lnTo>
                  <a:lnTo>
                    <a:pt x="1704" y="450"/>
                  </a:lnTo>
                  <a:lnTo>
                    <a:pt x="1704" y="468"/>
                  </a:lnTo>
                  <a:lnTo>
                    <a:pt x="1704" y="484"/>
                  </a:lnTo>
                  <a:lnTo>
                    <a:pt x="1705" y="496"/>
                  </a:lnTo>
                  <a:lnTo>
                    <a:pt x="1706" y="501"/>
                  </a:lnTo>
                  <a:lnTo>
                    <a:pt x="1719" y="496"/>
                  </a:lnTo>
                  <a:lnTo>
                    <a:pt x="1736" y="488"/>
                  </a:lnTo>
                  <a:lnTo>
                    <a:pt x="1757" y="477"/>
                  </a:lnTo>
                  <a:lnTo>
                    <a:pt x="1780" y="463"/>
                  </a:lnTo>
                  <a:lnTo>
                    <a:pt x="1801" y="448"/>
                  </a:lnTo>
                  <a:lnTo>
                    <a:pt x="1819" y="432"/>
                  </a:lnTo>
                  <a:lnTo>
                    <a:pt x="1834" y="415"/>
                  </a:lnTo>
                  <a:lnTo>
                    <a:pt x="1842" y="399"/>
                  </a:lnTo>
                  <a:lnTo>
                    <a:pt x="1847" y="409"/>
                  </a:lnTo>
                  <a:lnTo>
                    <a:pt x="1860" y="434"/>
                  </a:lnTo>
                  <a:lnTo>
                    <a:pt x="1880" y="469"/>
                  </a:lnTo>
                  <a:lnTo>
                    <a:pt x="1903" y="509"/>
                  </a:lnTo>
                  <a:lnTo>
                    <a:pt x="1924" y="550"/>
                  </a:lnTo>
                  <a:lnTo>
                    <a:pt x="1944" y="585"/>
                  </a:lnTo>
                  <a:lnTo>
                    <a:pt x="1958" y="610"/>
                  </a:lnTo>
                  <a:lnTo>
                    <a:pt x="1963" y="620"/>
                  </a:lnTo>
                  <a:lnTo>
                    <a:pt x="1958" y="629"/>
                  </a:lnTo>
                  <a:lnTo>
                    <a:pt x="1948" y="640"/>
                  </a:lnTo>
                  <a:lnTo>
                    <a:pt x="1931" y="651"/>
                  </a:lnTo>
                  <a:lnTo>
                    <a:pt x="1913" y="662"/>
                  </a:lnTo>
                  <a:lnTo>
                    <a:pt x="1893" y="673"/>
                  </a:lnTo>
                  <a:lnTo>
                    <a:pt x="1874" y="683"/>
                  </a:lnTo>
                  <a:lnTo>
                    <a:pt x="1857" y="692"/>
                  </a:lnTo>
                  <a:lnTo>
                    <a:pt x="1844" y="698"/>
                  </a:lnTo>
                  <a:lnTo>
                    <a:pt x="1836" y="703"/>
                  </a:lnTo>
                  <a:lnTo>
                    <a:pt x="1828" y="707"/>
                  </a:lnTo>
                  <a:lnTo>
                    <a:pt x="1821" y="712"/>
                  </a:lnTo>
                  <a:lnTo>
                    <a:pt x="1814" y="716"/>
                  </a:lnTo>
                  <a:lnTo>
                    <a:pt x="1808" y="718"/>
                  </a:lnTo>
                  <a:lnTo>
                    <a:pt x="1803" y="720"/>
                  </a:lnTo>
                  <a:lnTo>
                    <a:pt x="1798" y="721"/>
                  </a:lnTo>
                  <a:lnTo>
                    <a:pt x="1794" y="720"/>
                  </a:lnTo>
                  <a:lnTo>
                    <a:pt x="1785" y="715"/>
                  </a:lnTo>
                  <a:lnTo>
                    <a:pt x="1776" y="711"/>
                  </a:lnTo>
                  <a:lnTo>
                    <a:pt x="1766" y="706"/>
                  </a:lnTo>
                  <a:lnTo>
                    <a:pt x="1757" y="702"/>
                  </a:lnTo>
                  <a:lnTo>
                    <a:pt x="1747" y="700"/>
                  </a:lnTo>
                  <a:lnTo>
                    <a:pt x="1737" y="697"/>
                  </a:lnTo>
                  <a:lnTo>
                    <a:pt x="1727" y="696"/>
                  </a:lnTo>
                  <a:lnTo>
                    <a:pt x="1717" y="696"/>
                  </a:lnTo>
                  <a:lnTo>
                    <a:pt x="1710" y="705"/>
                  </a:lnTo>
                  <a:lnTo>
                    <a:pt x="1707" y="722"/>
                  </a:lnTo>
                  <a:lnTo>
                    <a:pt x="1706" y="741"/>
                  </a:lnTo>
                  <a:lnTo>
                    <a:pt x="1706" y="748"/>
                  </a:lnTo>
                  <a:lnTo>
                    <a:pt x="1697" y="754"/>
                  </a:lnTo>
                  <a:lnTo>
                    <a:pt x="1684" y="763"/>
                  </a:lnTo>
                  <a:lnTo>
                    <a:pt x="1666" y="774"/>
                  </a:lnTo>
                  <a:lnTo>
                    <a:pt x="1646" y="784"/>
                  </a:lnTo>
                  <a:lnTo>
                    <a:pt x="1624" y="796"/>
                  </a:lnTo>
                  <a:lnTo>
                    <a:pt x="1603" y="806"/>
                  </a:lnTo>
                  <a:lnTo>
                    <a:pt x="1584" y="816"/>
                  </a:lnTo>
                  <a:lnTo>
                    <a:pt x="1567" y="823"/>
                  </a:lnTo>
                  <a:lnTo>
                    <a:pt x="1563" y="823"/>
                  </a:lnTo>
                  <a:lnTo>
                    <a:pt x="1555" y="824"/>
                  </a:lnTo>
                  <a:lnTo>
                    <a:pt x="1545" y="824"/>
                  </a:lnTo>
                  <a:lnTo>
                    <a:pt x="1534" y="825"/>
                  </a:lnTo>
                  <a:lnTo>
                    <a:pt x="1523" y="825"/>
                  </a:lnTo>
                  <a:lnTo>
                    <a:pt x="1512" y="825"/>
                  </a:lnTo>
                  <a:lnTo>
                    <a:pt x="1503" y="825"/>
                  </a:lnTo>
                  <a:lnTo>
                    <a:pt x="1497" y="824"/>
                  </a:lnTo>
                  <a:lnTo>
                    <a:pt x="1488" y="819"/>
                  </a:lnTo>
                  <a:lnTo>
                    <a:pt x="1479" y="814"/>
                  </a:lnTo>
                  <a:lnTo>
                    <a:pt x="1473" y="809"/>
                  </a:lnTo>
                  <a:lnTo>
                    <a:pt x="1467" y="803"/>
                  </a:lnTo>
                  <a:lnTo>
                    <a:pt x="1462" y="799"/>
                  </a:lnTo>
                  <a:lnTo>
                    <a:pt x="1457" y="796"/>
                  </a:lnTo>
                  <a:lnTo>
                    <a:pt x="1452" y="794"/>
                  </a:lnTo>
                  <a:lnTo>
                    <a:pt x="1447" y="794"/>
                  </a:lnTo>
                  <a:lnTo>
                    <a:pt x="1442" y="803"/>
                  </a:lnTo>
                  <a:lnTo>
                    <a:pt x="1439" y="818"/>
                  </a:lnTo>
                  <a:lnTo>
                    <a:pt x="1439" y="833"/>
                  </a:lnTo>
                  <a:lnTo>
                    <a:pt x="1441" y="839"/>
                  </a:lnTo>
                  <a:lnTo>
                    <a:pt x="1430" y="844"/>
                  </a:lnTo>
                  <a:lnTo>
                    <a:pt x="1412" y="852"/>
                  </a:lnTo>
                  <a:lnTo>
                    <a:pt x="1392" y="862"/>
                  </a:lnTo>
                  <a:lnTo>
                    <a:pt x="1371" y="873"/>
                  </a:lnTo>
                  <a:lnTo>
                    <a:pt x="1350" y="883"/>
                  </a:lnTo>
                  <a:lnTo>
                    <a:pt x="1331" y="890"/>
                  </a:lnTo>
                  <a:lnTo>
                    <a:pt x="1316" y="897"/>
                  </a:lnTo>
                  <a:lnTo>
                    <a:pt x="1307" y="899"/>
                  </a:lnTo>
                  <a:lnTo>
                    <a:pt x="1299" y="898"/>
                  </a:lnTo>
                  <a:lnTo>
                    <a:pt x="1289" y="897"/>
                  </a:lnTo>
                  <a:lnTo>
                    <a:pt x="1278" y="894"/>
                  </a:lnTo>
                  <a:lnTo>
                    <a:pt x="1268" y="890"/>
                  </a:lnTo>
                  <a:lnTo>
                    <a:pt x="1259" y="888"/>
                  </a:lnTo>
                  <a:lnTo>
                    <a:pt x="1250" y="884"/>
                  </a:lnTo>
                  <a:lnTo>
                    <a:pt x="1244" y="880"/>
                  </a:lnTo>
                  <a:lnTo>
                    <a:pt x="1239" y="878"/>
                  </a:lnTo>
                  <a:lnTo>
                    <a:pt x="1230" y="875"/>
                  </a:lnTo>
                  <a:lnTo>
                    <a:pt x="1220" y="875"/>
                  </a:lnTo>
                  <a:lnTo>
                    <a:pt x="1213" y="875"/>
                  </a:lnTo>
                  <a:lnTo>
                    <a:pt x="1209" y="875"/>
                  </a:lnTo>
                  <a:lnTo>
                    <a:pt x="1194" y="859"/>
                  </a:lnTo>
                  <a:lnTo>
                    <a:pt x="1184" y="849"/>
                  </a:lnTo>
                  <a:lnTo>
                    <a:pt x="1178" y="844"/>
                  </a:lnTo>
                  <a:lnTo>
                    <a:pt x="1177" y="843"/>
                  </a:lnTo>
                  <a:lnTo>
                    <a:pt x="1168" y="849"/>
                  </a:lnTo>
                  <a:lnTo>
                    <a:pt x="1157" y="855"/>
                  </a:lnTo>
                  <a:lnTo>
                    <a:pt x="1144" y="862"/>
                  </a:lnTo>
                  <a:lnTo>
                    <a:pt x="1131" y="869"/>
                  </a:lnTo>
                  <a:lnTo>
                    <a:pt x="1117" y="875"/>
                  </a:lnTo>
                  <a:lnTo>
                    <a:pt x="1103" y="882"/>
                  </a:lnTo>
                  <a:lnTo>
                    <a:pt x="1091" y="888"/>
                  </a:lnTo>
                  <a:lnTo>
                    <a:pt x="1080" y="892"/>
                  </a:lnTo>
                  <a:lnTo>
                    <a:pt x="1067" y="895"/>
                  </a:lnTo>
                  <a:lnTo>
                    <a:pt x="1052" y="897"/>
                  </a:lnTo>
                  <a:lnTo>
                    <a:pt x="1038" y="898"/>
                  </a:lnTo>
                  <a:lnTo>
                    <a:pt x="1023" y="898"/>
                  </a:lnTo>
                  <a:lnTo>
                    <a:pt x="1009" y="899"/>
                  </a:lnTo>
                  <a:lnTo>
                    <a:pt x="995" y="898"/>
                  </a:lnTo>
                  <a:lnTo>
                    <a:pt x="980" y="898"/>
                  </a:lnTo>
                  <a:lnTo>
                    <a:pt x="966" y="898"/>
                  </a:lnTo>
                  <a:lnTo>
                    <a:pt x="956" y="897"/>
                  </a:lnTo>
                  <a:lnTo>
                    <a:pt x="949" y="893"/>
                  </a:lnTo>
                  <a:lnTo>
                    <a:pt x="943" y="887"/>
                  </a:lnTo>
                  <a:lnTo>
                    <a:pt x="938" y="880"/>
                  </a:lnTo>
                  <a:lnTo>
                    <a:pt x="933" y="874"/>
                  </a:lnTo>
                  <a:lnTo>
                    <a:pt x="930" y="868"/>
                  </a:lnTo>
                  <a:lnTo>
                    <a:pt x="928" y="864"/>
                  </a:lnTo>
                  <a:lnTo>
                    <a:pt x="926" y="863"/>
                  </a:lnTo>
                  <a:lnTo>
                    <a:pt x="916" y="865"/>
                  </a:lnTo>
                  <a:lnTo>
                    <a:pt x="910" y="868"/>
                  </a:lnTo>
                  <a:lnTo>
                    <a:pt x="904" y="869"/>
                  </a:lnTo>
                  <a:lnTo>
                    <a:pt x="900" y="870"/>
                  </a:lnTo>
                  <a:lnTo>
                    <a:pt x="896" y="873"/>
                  </a:lnTo>
                  <a:lnTo>
                    <a:pt x="890" y="874"/>
                  </a:lnTo>
                  <a:lnTo>
                    <a:pt x="884" y="878"/>
                  </a:lnTo>
                  <a:lnTo>
                    <a:pt x="874" y="883"/>
                  </a:lnTo>
                  <a:lnTo>
                    <a:pt x="870" y="864"/>
                  </a:lnTo>
                  <a:lnTo>
                    <a:pt x="863" y="824"/>
                  </a:lnTo>
                  <a:lnTo>
                    <a:pt x="854" y="783"/>
                  </a:lnTo>
                  <a:lnTo>
                    <a:pt x="850" y="764"/>
                  </a:lnTo>
                  <a:lnTo>
                    <a:pt x="850" y="746"/>
                  </a:lnTo>
                  <a:lnTo>
                    <a:pt x="852" y="728"/>
                  </a:lnTo>
                  <a:lnTo>
                    <a:pt x="853" y="711"/>
                  </a:lnTo>
                  <a:lnTo>
                    <a:pt x="852" y="695"/>
                  </a:lnTo>
                  <a:lnTo>
                    <a:pt x="849" y="678"/>
                  </a:lnTo>
                  <a:lnTo>
                    <a:pt x="844" y="665"/>
                  </a:lnTo>
                  <a:lnTo>
                    <a:pt x="837" y="651"/>
                  </a:lnTo>
                  <a:lnTo>
                    <a:pt x="824" y="640"/>
                  </a:lnTo>
                  <a:lnTo>
                    <a:pt x="814" y="634"/>
                  </a:lnTo>
                  <a:lnTo>
                    <a:pt x="804" y="629"/>
                  </a:lnTo>
                  <a:lnTo>
                    <a:pt x="794" y="625"/>
                  </a:lnTo>
                  <a:lnTo>
                    <a:pt x="784" y="621"/>
                  </a:lnTo>
                  <a:lnTo>
                    <a:pt x="774" y="620"/>
                  </a:lnTo>
                  <a:lnTo>
                    <a:pt x="763" y="619"/>
                  </a:lnTo>
                  <a:lnTo>
                    <a:pt x="752" y="617"/>
                  </a:lnTo>
                  <a:lnTo>
                    <a:pt x="739" y="617"/>
                  </a:lnTo>
                  <a:lnTo>
                    <a:pt x="732" y="617"/>
                  </a:lnTo>
                  <a:lnTo>
                    <a:pt x="725" y="617"/>
                  </a:lnTo>
                  <a:lnTo>
                    <a:pt x="718" y="619"/>
                  </a:lnTo>
                  <a:lnTo>
                    <a:pt x="712" y="620"/>
                  </a:lnTo>
                  <a:lnTo>
                    <a:pt x="706" y="622"/>
                  </a:lnTo>
                  <a:lnTo>
                    <a:pt x="700" y="625"/>
                  </a:lnTo>
                  <a:lnTo>
                    <a:pt x="695" y="629"/>
                  </a:lnTo>
                  <a:lnTo>
                    <a:pt x="688" y="634"/>
                  </a:lnTo>
                  <a:lnTo>
                    <a:pt x="682" y="639"/>
                  </a:lnTo>
                  <a:lnTo>
                    <a:pt x="675" y="644"/>
                  </a:lnTo>
                  <a:lnTo>
                    <a:pt x="671" y="650"/>
                  </a:lnTo>
                  <a:lnTo>
                    <a:pt x="668" y="661"/>
                  </a:lnTo>
                  <a:lnTo>
                    <a:pt x="672" y="672"/>
                  </a:lnTo>
                  <a:lnTo>
                    <a:pt x="682" y="683"/>
                  </a:lnTo>
                  <a:lnTo>
                    <a:pt x="696" y="695"/>
                  </a:lnTo>
                  <a:lnTo>
                    <a:pt x="712" y="705"/>
                  </a:lnTo>
                  <a:lnTo>
                    <a:pt x="728" y="713"/>
                  </a:lnTo>
                  <a:lnTo>
                    <a:pt x="743" y="720"/>
                  </a:lnTo>
                  <a:lnTo>
                    <a:pt x="756" y="725"/>
                  </a:lnTo>
                  <a:lnTo>
                    <a:pt x="762" y="725"/>
                  </a:lnTo>
                  <a:lnTo>
                    <a:pt x="772" y="725"/>
                  </a:lnTo>
                  <a:lnTo>
                    <a:pt x="783" y="718"/>
                  </a:lnTo>
                  <a:lnTo>
                    <a:pt x="791" y="711"/>
                  </a:lnTo>
                  <a:lnTo>
                    <a:pt x="796" y="703"/>
                  </a:lnTo>
                  <a:lnTo>
                    <a:pt x="798" y="710"/>
                  </a:lnTo>
                  <a:lnTo>
                    <a:pt x="803" y="713"/>
                  </a:lnTo>
                  <a:lnTo>
                    <a:pt x="808" y="715"/>
                  </a:lnTo>
                  <a:lnTo>
                    <a:pt x="812" y="715"/>
                  </a:lnTo>
                  <a:lnTo>
                    <a:pt x="813" y="732"/>
                  </a:lnTo>
                  <a:lnTo>
                    <a:pt x="817" y="746"/>
                  </a:lnTo>
                  <a:lnTo>
                    <a:pt x="820" y="756"/>
                  </a:lnTo>
                  <a:lnTo>
                    <a:pt x="825" y="766"/>
                  </a:lnTo>
                  <a:lnTo>
                    <a:pt x="828" y="772"/>
                  </a:lnTo>
                  <a:lnTo>
                    <a:pt x="832" y="774"/>
                  </a:lnTo>
                  <a:lnTo>
                    <a:pt x="834" y="776"/>
                  </a:lnTo>
                  <a:lnTo>
                    <a:pt x="837" y="776"/>
                  </a:lnTo>
                  <a:lnTo>
                    <a:pt x="840" y="793"/>
                  </a:lnTo>
                  <a:lnTo>
                    <a:pt x="849" y="832"/>
                  </a:lnTo>
                  <a:lnTo>
                    <a:pt x="857" y="870"/>
                  </a:lnTo>
                  <a:lnTo>
                    <a:pt x="860" y="892"/>
                  </a:lnTo>
                  <a:lnTo>
                    <a:pt x="858" y="894"/>
                  </a:lnTo>
                  <a:lnTo>
                    <a:pt x="850" y="898"/>
                  </a:lnTo>
                  <a:lnTo>
                    <a:pt x="839" y="902"/>
                  </a:lnTo>
                  <a:lnTo>
                    <a:pt x="825" y="903"/>
                  </a:lnTo>
                  <a:lnTo>
                    <a:pt x="802" y="900"/>
                  </a:lnTo>
                  <a:lnTo>
                    <a:pt x="779" y="895"/>
                  </a:lnTo>
                  <a:lnTo>
                    <a:pt x="757" y="887"/>
                  </a:lnTo>
                  <a:lnTo>
                    <a:pt x="736" y="877"/>
                  </a:lnTo>
                  <a:lnTo>
                    <a:pt x="713" y="864"/>
                  </a:lnTo>
                  <a:lnTo>
                    <a:pt x="691" y="852"/>
                  </a:lnTo>
                  <a:lnTo>
                    <a:pt x="668" y="838"/>
                  </a:lnTo>
                  <a:lnTo>
                    <a:pt x="646" y="824"/>
                  </a:lnTo>
                  <a:lnTo>
                    <a:pt x="640" y="817"/>
                  </a:lnTo>
                  <a:lnTo>
                    <a:pt x="639" y="807"/>
                  </a:lnTo>
                  <a:lnTo>
                    <a:pt x="639" y="796"/>
                  </a:lnTo>
                  <a:lnTo>
                    <a:pt x="639" y="786"/>
                  </a:lnTo>
                  <a:lnTo>
                    <a:pt x="637" y="776"/>
                  </a:lnTo>
                  <a:lnTo>
                    <a:pt x="636" y="768"/>
                  </a:lnTo>
                  <a:lnTo>
                    <a:pt x="636" y="762"/>
                  </a:lnTo>
                  <a:lnTo>
                    <a:pt x="634" y="758"/>
                  </a:lnTo>
                  <a:lnTo>
                    <a:pt x="630" y="758"/>
                  </a:lnTo>
                  <a:lnTo>
                    <a:pt x="626" y="758"/>
                  </a:lnTo>
                  <a:lnTo>
                    <a:pt x="620" y="761"/>
                  </a:lnTo>
                  <a:lnTo>
                    <a:pt x="612" y="764"/>
                  </a:lnTo>
                  <a:lnTo>
                    <a:pt x="604" y="767"/>
                  </a:lnTo>
                  <a:lnTo>
                    <a:pt x="595" y="771"/>
                  </a:lnTo>
                  <a:lnTo>
                    <a:pt x="586" y="773"/>
                  </a:lnTo>
                  <a:lnTo>
                    <a:pt x="578" y="776"/>
                  </a:lnTo>
                  <a:lnTo>
                    <a:pt x="580" y="754"/>
                  </a:lnTo>
                  <a:lnTo>
                    <a:pt x="585" y="706"/>
                  </a:lnTo>
                  <a:lnTo>
                    <a:pt x="589" y="658"/>
                  </a:lnTo>
                  <a:lnTo>
                    <a:pt x="591" y="636"/>
                  </a:lnTo>
                  <a:lnTo>
                    <a:pt x="595" y="631"/>
                  </a:lnTo>
                  <a:lnTo>
                    <a:pt x="605" y="621"/>
                  </a:lnTo>
                  <a:lnTo>
                    <a:pt x="615" y="611"/>
                  </a:lnTo>
                  <a:lnTo>
                    <a:pt x="624" y="606"/>
                  </a:lnTo>
                  <a:lnTo>
                    <a:pt x="629" y="610"/>
                  </a:lnTo>
                  <a:lnTo>
                    <a:pt x="635" y="616"/>
                  </a:lnTo>
                  <a:lnTo>
                    <a:pt x="641" y="622"/>
                  </a:lnTo>
                  <a:lnTo>
                    <a:pt x="652" y="625"/>
                  </a:lnTo>
                  <a:lnTo>
                    <a:pt x="659" y="622"/>
                  </a:lnTo>
                  <a:lnTo>
                    <a:pt x="662" y="616"/>
                  </a:lnTo>
                  <a:lnTo>
                    <a:pt x="665" y="607"/>
                  </a:lnTo>
                  <a:lnTo>
                    <a:pt x="666" y="600"/>
                  </a:lnTo>
                  <a:lnTo>
                    <a:pt x="665" y="584"/>
                  </a:lnTo>
                  <a:lnTo>
                    <a:pt x="661" y="567"/>
                  </a:lnTo>
                  <a:lnTo>
                    <a:pt x="654" y="554"/>
                  </a:lnTo>
                  <a:lnTo>
                    <a:pt x="642" y="541"/>
                  </a:lnTo>
                  <a:lnTo>
                    <a:pt x="629" y="531"/>
                  </a:lnTo>
                  <a:lnTo>
                    <a:pt x="614" y="523"/>
                  </a:lnTo>
                  <a:lnTo>
                    <a:pt x="596" y="518"/>
                  </a:lnTo>
                  <a:lnTo>
                    <a:pt x="578" y="516"/>
                  </a:lnTo>
                  <a:lnTo>
                    <a:pt x="568" y="516"/>
                  </a:lnTo>
                  <a:lnTo>
                    <a:pt x="559" y="516"/>
                  </a:lnTo>
                  <a:lnTo>
                    <a:pt x="550" y="516"/>
                  </a:lnTo>
                  <a:lnTo>
                    <a:pt x="541" y="518"/>
                  </a:lnTo>
                  <a:lnTo>
                    <a:pt x="534" y="519"/>
                  </a:lnTo>
                  <a:lnTo>
                    <a:pt x="525" y="521"/>
                  </a:lnTo>
                  <a:lnTo>
                    <a:pt x="518" y="525"/>
                  </a:lnTo>
                  <a:lnTo>
                    <a:pt x="510" y="530"/>
                  </a:lnTo>
                  <a:lnTo>
                    <a:pt x="503" y="539"/>
                  </a:lnTo>
                  <a:lnTo>
                    <a:pt x="500" y="549"/>
                  </a:lnTo>
                  <a:lnTo>
                    <a:pt x="499" y="558"/>
                  </a:lnTo>
                  <a:lnTo>
                    <a:pt x="499" y="561"/>
                  </a:lnTo>
                  <a:lnTo>
                    <a:pt x="497" y="561"/>
                  </a:lnTo>
                  <a:lnTo>
                    <a:pt x="490" y="563"/>
                  </a:lnTo>
                  <a:lnTo>
                    <a:pt x="485" y="563"/>
                  </a:lnTo>
                  <a:lnTo>
                    <a:pt x="483" y="564"/>
                  </a:lnTo>
                  <a:lnTo>
                    <a:pt x="493" y="577"/>
                  </a:lnTo>
                  <a:lnTo>
                    <a:pt x="507" y="590"/>
                  </a:lnTo>
                  <a:lnTo>
                    <a:pt x="524" y="601"/>
                  </a:lnTo>
                  <a:lnTo>
                    <a:pt x="541" y="610"/>
                  </a:lnTo>
                  <a:lnTo>
                    <a:pt x="558" y="619"/>
                  </a:lnTo>
                  <a:lnTo>
                    <a:pt x="573" y="625"/>
                  </a:lnTo>
                  <a:lnTo>
                    <a:pt x="581" y="629"/>
                  </a:lnTo>
                  <a:lnTo>
                    <a:pt x="585" y="631"/>
                  </a:lnTo>
                  <a:lnTo>
                    <a:pt x="583" y="655"/>
                  </a:lnTo>
                  <a:lnTo>
                    <a:pt x="579" y="705"/>
                  </a:lnTo>
                  <a:lnTo>
                    <a:pt x="574" y="754"/>
                  </a:lnTo>
                  <a:lnTo>
                    <a:pt x="571" y="776"/>
                  </a:lnTo>
                  <a:lnTo>
                    <a:pt x="556" y="769"/>
                  </a:lnTo>
                  <a:lnTo>
                    <a:pt x="541" y="763"/>
                  </a:lnTo>
                  <a:lnTo>
                    <a:pt x="528" y="757"/>
                  </a:lnTo>
                  <a:lnTo>
                    <a:pt x="514" y="751"/>
                  </a:lnTo>
                  <a:lnTo>
                    <a:pt x="500" y="743"/>
                  </a:lnTo>
                  <a:lnTo>
                    <a:pt x="488" y="736"/>
                  </a:lnTo>
                  <a:lnTo>
                    <a:pt x="474" y="727"/>
                  </a:lnTo>
                  <a:lnTo>
                    <a:pt x="462" y="717"/>
                  </a:lnTo>
                  <a:lnTo>
                    <a:pt x="452" y="703"/>
                  </a:lnTo>
                  <a:lnTo>
                    <a:pt x="451" y="688"/>
                  </a:lnTo>
                  <a:lnTo>
                    <a:pt x="452" y="672"/>
                  </a:lnTo>
                  <a:lnTo>
                    <a:pt x="449" y="653"/>
                  </a:lnTo>
                  <a:lnTo>
                    <a:pt x="443" y="653"/>
                  </a:lnTo>
                  <a:lnTo>
                    <a:pt x="438" y="653"/>
                  </a:lnTo>
                  <a:lnTo>
                    <a:pt x="433" y="653"/>
                  </a:lnTo>
                  <a:lnTo>
                    <a:pt x="429" y="655"/>
                  </a:lnTo>
                  <a:lnTo>
                    <a:pt x="424" y="656"/>
                  </a:lnTo>
                  <a:lnTo>
                    <a:pt x="419" y="656"/>
                  </a:lnTo>
                  <a:lnTo>
                    <a:pt x="413" y="657"/>
                  </a:lnTo>
                  <a:lnTo>
                    <a:pt x="407" y="657"/>
                  </a:lnTo>
                  <a:lnTo>
                    <a:pt x="408" y="640"/>
                  </a:lnTo>
                  <a:lnTo>
                    <a:pt x="416" y="601"/>
                  </a:lnTo>
                  <a:lnTo>
                    <a:pt x="423" y="563"/>
                  </a:lnTo>
                  <a:lnTo>
                    <a:pt x="427" y="545"/>
                  </a:lnTo>
                  <a:lnTo>
                    <a:pt x="432" y="543"/>
                  </a:lnTo>
                  <a:lnTo>
                    <a:pt x="438" y="538"/>
                  </a:lnTo>
                  <a:lnTo>
                    <a:pt x="443" y="531"/>
                  </a:lnTo>
                  <a:lnTo>
                    <a:pt x="449" y="529"/>
                  </a:lnTo>
                  <a:lnTo>
                    <a:pt x="457" y="531"/>
                  </a:lnTo>
                  <a:lnTo>
                    <a:pt x="464" y="538"/>
                  </a:lnTo>
                  <a:lnTo>
                    <a:pt x="472" y="544"/>
                  </a:lnTo>
                  <a:lnTo>
                    <a:pt x="480" y="540"/>
                  </a:lnTo>
                  <a:lnTo>
                    <a:pt x="484" y="528"/>
                  </a:lnTo>
                  <a:lnTo>
                    <a:pt x="484" y="513"/>
                  </a:lnTo>
                  <a:lnTo>
                    <a:pt x="482" y="498"/>
                  </a:lnTo>
                  <a:lnTo>
                    <a:pt x="477" y="484"/>
                  </a:lnTo>
                  <a:lnTo>
                    <a:pt x="469" y="470"/>
                  </a:lnTo>
                  <a:lnTo>
                    <a:pt x="460" y="459"/>
                  </a:lnTo>
                  <a:lnTo>
                    <a:pt x="449" y="450"/>
                  </a:lnTo>
                  <a:lnTo>
                    <a:pt x="438" y="443"/>
                  </a:lnTo>
                  <a:lnTo>
                    <a:pt x="424" y="438"/>
                  </a:lnTo>
                  <a:lnTo>
                    <a:pt x="409" y="434"/>
                  </a:lnTo>
                  <a:lnTo>
                    <a:pt x="393" y="433"/>
                  </a:lnTo>
                  <a:lnTo>
                    <a:pt x="376" y="433"/>
                  </a:lnTo>
                  <a:lnTo>
                    <a:pt x="371" y="434"/>
                  </a:lnTo>
                  <a:lnTo>
                    <a:pt x="366" y="434"/>
                  </a:lnTo>
                  <a:lnTo>
                    <a:pt x="360" y="435"/>
                  </a:lnTo>
                  <a:lnTo>
                    <a:pt x="353" y="438"/>
                  </a:lnTo>
                  <a:lnTo>
                    <a:pt x="347" y="439"/>
                  </a:lnTo>
                  <a:lnTo>
                    <a:pt x="341" y="440"/>
                  </a:lnTo>
                  <a:lnTo>
                    <a:pt x="336" y="443"/>
                  </a:lnTo>
                  <a:lnTo>
                    <a:pt x="332" y="444"/>
                  </a:lnTo>
                  <a:lnTo>
                    <a:pt x="317" y="453"/>
                  </a:lnTo>
                  <a:lnTo>
                    <a:pt x="310" y="463"/>
                  </a:lnTo>
                  <a:lnTo>
                    <a:pt x="307" y="474"/>
                  </a:lnTo>
                  <a:lnTo>
                    <a:pt x="311" y="486"/>
                  </a:lnTo>
                  <a:lnTo>
                    <a:pt x="315" y="489"/>
                  </a:lnTo>
                  <a:lnTo>
                    <a:pt x="323" y="496"/>
                  </a:lnTo>
                  <a:lnTo>
                    <a:pt x="336" y="505"/>
                  </a:lnTo>
                  <a:lnTo>
                    <a:pt x="352" y="515"/>
                  </a:lnTo>
                  <a:lnTo>
                    <a:pt x="370" y="526"/>
                  </a:lnTo>
                  <a:lnTo>
                    <a:pt x="388" y="535"/>
                  </a:lnTo>
                  <a:lnTo>
                    <a:pt x="406" y="541"/>
                  </a:lnTo>
                  <a:lnTo>
                    <a:pt x="422" y="544"/>
                  </a:lnTo>
                  <a:lnTo>
                    <a:pt x="418" y="563"/>
                  </a:lnTo>
                  <a:lnTo>
                    <a:pt x="411" y="602"/>
                  </a:lnTo>
                  <a:lnTo>
                    <a:pt x="403" y="644"/>
                  </a:lnTo>
                  <a:lnTo>
                    <a:pt x="398" y="662"/>
                  </a:lnTo>
                  <a:lnTo>
                    <a:pt x="394" y="662"/>
                  </a:lnTo>
                  <a:lnTo>
                    <a:pt x="386" y="660"/>
                  </a:lnTo>
                  <a:lnTo>
                    <a:pt x="373" y="656"/>
                  </a:lnTo>
                  <a:lnTo>
                    <a:pt x="357" y="651"/>
                  </a:lnTo>
                  <a:lnTo>
                    <a:pt x="340" y="644"/>
                  </a:lnTo>
                  <a:lnTo>
                    <a:pt x="322" y="634"/>
                  </a:lnTo>
                  <a:lnTo>
                    <a:pt x="306" y="622"/>
                  </a:lnTo>
                  <a:lnTo>
                    <a:pt x="292" y="607"/>
                  </a:lnTo>
                  <a:lnTo>
                    <a:pt x="290" y="606"/>
                  </a:lnTo>
                  <a:lnTo>
                    <a:pt x="284" y="605"/>
                  </a:lnTo>
                  <a:lnTo>
                    <a:pt x="277" y="604"/>
                  </a:lnTo>
                  <a:lnTo>
                    <a:pt x="272" y="601"/>
                  </a:lnTo>
                  <a:lnTo>
                    <a:pt x="271" y="592"/>
                  </a:lnTo>
                  <a:lnTo>
                    <a:pt x="272" y="576"/>
                  </a:lnTo>
                  <a:lnTo>
                    <a:pt x="270" y="558"/>
                  </a:lnTo>
                  <a:lnTo>
                    <a:pt x="265" y="540"/>
                  </a:lnTo>
                  <a:lnTo>
                    <a:pt x="257" y="544"/>
                  </a:lnTo>
                  <a:lnTo>
                    <a:pt x="252" y="544"/>
                  </a:lnTo>
                  <a:lnTo>
                    <a:pt x="248" y="545"/>
                  </a:lnTo>
                  <a:lnTo>
                    <a:pt x="245" y="545"/>
                  </a:lnTo>
                  <a:lnTo>
                    <a:pt x="240" y="545"/>
                  </a:lnTo>
                  <a:lnTo>
                    <a:pt x="235" y="545"/>
                  </a:lnTo>
                  <a:lnTo>
                    <a:pt x="229" y="545"/>
                  </a:lnTo>
                  <a:lnTo>
                    <a:pt x="223" y="544"/>
                  </a:lnTo>
                  <a:lnTo>
                    <a:pt x="216" y="543"/>
                  </a:lnTo>
                  <a:lnTo>
                    <a:pt x="210" y="541"/>
                  </a:lnTo>
                  <a:lnTo>
                    <a:pt x="205" y="539"/>
                  </a:lnTo>
                  <a:lnTo>
                    <a:pt x="201" y="538"/>
                  </a:lnTo>
                  <a:lnTo>
                    <a:pt x="196" y="534"/>
                  </a:lnTo>
                  <a:lnTo>
                    <a:pt x="191" y="530"/>
                  </a:lnTo>
                  <a:lnTo>
                    <a:pt x="185" y="523"/>
                  </a:lnTo>
                  <a:lnTo>
                    <a:pt x="175" y="515"/>
                  </a:lnTo>
                  <a:lnTo>
                    <a:pt x="163" y="505"/>
                  </a:lnTo>
                  <a:lnTo>
                    <a:pt x="145" y="494"/>
                  </a:lnTo>
                  <a:lnTo>
                    <a:pt x="123" y="480"/>
                  </a:lnTo>
                  <a:lnTo>
                    <a:pt x="93" y="465"/>
                  </a:lnTo>
                  <a:lnTo>
                    <a:pt x="97" y="445"/>
                  </a:lnTo>
                  <a:lnTo>
                    <a:pt x="104" y="402"/>
                  </a:lnTo>
                  <a:lnTo>
                    <a:pt x="112" y="352"/>
                  </a:lnTo>
                  <a:lnTo>
                    <a:pt x="118" y="311"/>
                  </a:lnTo>
                  <a:lnTo>
                    <a:pt x="106" y="308"/>
                  </a:lnTo>
                  <a:lnTo>
                    <a:pt x="96" y="306"/>
                  </a:lnTo>
                  <a:lnTo>
                    <a:pt x="88" y="303"/>
                  </a:lnTo>
                  <a:lnTo>
                    <a:pt x="81" y="302"/>
                  </a:lnTo>
                  <a:lnTo>
                    <a:pt x="72" y="300"/>
                  </a:lnTo>
                  <a:lnTo>
                    <a:pt x="62" y="297"/>
                  </a:lnTo>
                  <a:lnTo>
                    <a:pt x="49" y="295"/>
                  </a:lnTo>
                  <a:lnTo>
                    <a:pt x="32" y="291"/>
                  </a:lnTo>
                  <a:lnTo>
                    <a:pt x="25" y="285"/>
                  </a:lnTo>
                  <a:lnTo>
                    <a:pt x="17" y="277"/>
                  </a:lnTo>
                  <a:lnTo>
                    <a:pt x="8" y="268"/>
                  </a:lnTo>
                  <a:lnTo>
                    <a:pt x="0" y="261"/>
                  </a:lnTo>
                  <a:lnTo>
                    <a:pt x="3" y="251"/>
                  </a:lnTo>
                  <a:lnTo>
                    <a:pt x="11" y="225"/>
                  </a:lnTo>
                  <a:lnTo>
                    <a:pt x="23" y="187"/>
                  </a:lnTo>
                  <a:lnTo>
                    <a:pt x="36" y="144"/>
                  </a:lnTo>
                  <a:lnTo>
                    <a:pt x="49" y="98"/>
                  </a:lnTo>
                  <a:lnTo>
                    <a:pt x="61" y="55"/>
                  </a:lnTo>
                  <a:lnTo>
                    <a:pt x="68" y="22"/>
                  </a:lnTo>
                  <a:lnTo>
                    <a:pt x="71"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5" name="Freeform 11"/>
            <p:cNvSpPr>
              <a:spLocks/>
            </p:cNvSpPr>
            <p:nvPr/>
          </p:nvSpPr>
          <p:spPr bwMode="auto">
            <a:xfrm>
              <a:off x="2627" y="1969"/>
              <a:ext cx="14" cy="39"/>
            </a:xfrm>
            <a:custGeom>
              <a:avLst/>
              <a:gdLst>
                <a:gd name="T0" fmla="*/ 0 w 40"/>
                <a:gd name="T1" fmla="*/ 0 h 118"/>
                <a:gd name="T2" fmla="*/ 0 w 40"/>
                <a:gd name="T3" fmla="*/ 0 h 118"/>
                <a:gd name="T4" fmla="*/ 0 w 40"/>
                <a:gd name="T5" fmla="*/ 0 h 118"/>
                <a:gd name="T6" fmla="*/ 0 w 40"/>
                <a:gd name="T7" fmla="*/ 0 h 118"/>
                <a:gd name="T8" fmla="*/ 0 w 40"/>
                <a:gd name="T9" fmla="*/ 0 h 118"/>
                <a:gd name="T10" fmla="*/ 0 w 40"/>
                <a:gd name="T11" fmla="*/ 0 h 118"/>
                <a:gd name="T12" fmla="*/ 0 w 40"/>
                <a:gd name="T13" fmla="*/ 0 h 118"/>
                <a:gd name="T14" fmla="*/ 0 w 40"/>
                <a:gd name="T15" fmla="*/ 0 h 118"/>
                <a:gd name="T16" fmla="*/ 0 w 40"/>
                <a:gd name="T17" fmla="*/ 0 h 118"/>
                <a:gd name="T18" fmla="*/ 0 w 40"/>
                <a:gd name="T19" fmla="*/ 0 h 118"/>
                <a:gd name="T20" fmla="*/ 0 w 40"/>
                <a:gd name="T21" fmla="*/ 0 h 118"/>
                <a:gd name="T22" fmla="*/ 0 w 40"/>
                <a:gd name="T23" fmla="*/ 0 h 118"/>
                <a:gd name="T24" fmla="*/ 0 w 40"/>
                <a:gd name="T25" fmla="*/ 0 h 118"/>
                <a:gd name="T26" fmla="*/ 0 w 40"/>
                <a:gd name="T27" fmla="*/ 0 h 118"/>
                <a:gd name="T28" fmla="*/ 0 w 40"/>
                <a:gd name="T29" fmla="*/ 0 h 118"/>
                <a:gd name="T30" fmla="*/ 0 w 40"/>
                <a:gd name="T31" fmla="*/ 0 h 118"/>
                <a:gd name="T32" fmla="*/ 0 w 40"/>
                <a:gd name="T33" fmla="*/ 0 h 118"/>
                <a:gd name="T34" fmla="*/ 0 w 40"/>
                <a:gd name="T35" fmla="*/ 0 h 118"/>
                <a:gd name="T36" fmla="*/ 0 w 40"/>
                <a:gd name="T37" fmla="*/ 0 h 118"/>
                <a:gd name="T38" fmla="*/ 0 w 40"/>
                <a:gd name="T39" fmla="*/ 0 h 118"/>
                <a:gd name="T40" fmla="*/ 0 w 40"/>
                <a:gd name="T41" fmla="*/ 0 h 118"/>
                <a:gd name="T42" fmla="*/ 0 w 40"/>
                <a:gd name="T43" fmla="*/ 0 h 118"/>
                <a:gd name="T44" fmla="*/ 0 w 40"/>
                <a:gd name="T45" fmla="*/ 0 h 118"/>
                <a:gd name="T46" fmla="*/ 0 w 40"/>
                <a:gd name="T47" fmla="*/ 0 h 118"/>
                <a:gd name="T48" fmla="*/ 0 w 40"/>
                <a:gd name="T49" fmla="*/ 0 h 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118">
                  <a:moveTo>
                    <a:pt x="28" y="0"/>
                  </a:moveTo>
                  <a:lnTo>
                    <a:pt x="31" y="1"/>
                  </a:lnTo>
                  <a:lnTo>
                    <a:pt x="34" y="1"/>
                  </a:lnTo>
                  <a:lnTo>
                    <a:pt x="36" y="1"/>
                  </a:lnTo>
                  <a:lnTo>
                    <a:pt x="40" y="1"/>
                  </a:lnTo>
                  <a:lnTo>
                    <a:pt x="38" y="21"/>
                  </a:lnTo>
                  <a:lnTo>
                    <a:pt x="30" y="55"/>
                  </a:lnTo>
                  <a:lnTo>
                    <a:pt x="24" y="88"/>
                  </a:lnTo>
                  <a:lnTo>
                    <a:pt x="19" y="106"/>
                  </a:lnTo>
                  <a:lnTo>
                    <a:pt x="16" y="109"/>
                  </a:lnTo>
                  <a:lnTo>
                    <a:pt x="14" y="113"/>
                  </a:lnTo>
                  <a:lnTo>
                    <a:pt x="10" y="117"/>
                  </a:lnTo>
                  <a:lnTo>
                    <a:pt x="5" y="118"/>
                  </a:lnTo>
                  <a:lnTo>
                    <a:pt x="0" y="108"/>
                  </a:lnTo>
                  <a:lnTo>
                    <a:pt x="1" y="88"/>
                  </a:lnTo>
                  <a:lnTo>
                    <a:pt x="3" y="67"/>
                  </a:lnTo>
                  <a:lnTo>
                    <a:pt x="5" y="55"/>
                  </a:lnTo>
                  <a:lnTo>
                    <a:pt x="9" y="43"/>
                  </a:lnTo>
                  <a:lnTo>
                    <a:pt x="14" y="27"/>
                  </a:lnTo>
                  <a:lnTo>
                    <a:pt x="19" y="11"/>
                  </a:lnTo>
                  <a:lnTo>
                    <a:pt x="21" y="4"/>
                  </a:lnTo>
                  <a:lnTo>
                    <a:pt x="23" y="2"/>
                  </a:lnTo>
                  <a:lnTo>
                    <a:pt x="25" y="1"/>
                  </a:lnTo>
                  <a:lnTo>
                    <a:pt x="26"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6" name="Freeform 12"/>
            <p:cNvSpPr>
              <a:spLocks/>
            </p:cNvSpPr>
            <p:nvPr/>
          </p:nvSpPr>
          <p:spPr bwMode="auto">
            <a:xfrm>
              <a:off x="2683" y="1998"/>
              <a:ext cx="13" cy="48"/>
            </a:xfrm>
            <a:custGeom>
              <a:avLst/>
              <a:gdLst>
                <a:gd name="T0" fmla="*/ 0 w 39"/>
                <a:gd name="T1" fmla="*/ 0 h 144"/>
                <a:gd name="T2" fmla="*/ 0 w 39"/>
                <a:gd name="T3" fmla="*/ 0 h 144"/>
                <a:gd name="T4" fmla="*/ 0 w 39"/>
                <a:gd name="T5" fmla="*/ 0 h 144"/>
                <a:gd name="T6" fmla="*/ 0 w 39"/>
                <a:gd name="T7" fmla="*/ 0 h 144"/>
                <a:gd name="T8" fmla="*/ 0 w 39"/>
                <a:gd name="T9" fmla="*/ 0 h 144"/>
                <a:gd name="T10" fmla="*/ 0 w 39"/>
                <a:gd name="T11" fmla="*/ 0 h 144"/>
                <a:gd name="T12" fmla="*/ 0 w 39"/>
                <a:gd name="T13" fmla="*/ 0 h 144"/>
                <a:gd name="T14" fmla="*/ 0 w 39"/>
                <a:gd name="T15" fmla="*/ 0 h 144"/>
                <a:gd name="T16" fmla="*/ 0 w 39"/>
                <a:gd name="T17" fmla="*/ 0 h 144"/>
                <a:gd name="T18" fmla="*/ 0 w 39"/>
                <a:gd name="T19" fmla="*/ 0 h 144"/>
                <a:gd name="T20" fmla="*/ 0 w 39"/>
                <a:gd name="T21" fmla="*/ 0 h 144"/>
                <a:gd name="T22" fmla="*/ 0 w 39"/>
                <a:gd name="T23" fmla="*/ 0 h 144"/>
                <a:gd name="T24" fmla="*/ 0 w 39"/>
                <a:gd name="T25" fmla="*/ 0 h 144"/>
                <a:gd name="T26" fmla="*/ 0 w 39"/>
                <a:gd name="T27" fmla="*/ 0 h 144"/>
                <a:gd name="T28" fmla="*/ 0 w 39"/>
                <a:gd name="T29" fmla="*/ 0 h 144"/>
                <a:gd name="T30" fmla="*/ 0 w 39"/>
                <a:gd name="T31" fmla="*/ 0 h 144"/>
                <a:gd name="T32" fmla="*/ 0 w 39"/>
                <a:gd name="T33" fmla="*/ 0 h 144"/>
                <a:gd name="T34" fmla="*/ 0 w 39"/>
                <a:gd name="T35" fmla="*/ 0 h 144"/>
                <a:gd name="T36" fmla="*/ 0 w 39"/>
                <a:gd name="T37" fmla="*/ 0 h 144"/>
                <a:gd name="T38" fmla="*/ 0 w 39"/>
                <a:gd name="T39" fmla="*/ 0 h 144"/>
                <a:gd name="T40" fmla="*/ 0 w 39"/>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144">
                  <a:moveTo>
                    <a:pt x="26" y="0"/>
                  </a:moveTo>
                  <a:lnTo>
                    <a:pt x="30" y="4"/>
                  </a:lnTo>
                  <a:lnTo>
                    <a:pt x="34" y="6"/>
                  </a:lnTo>
                  <a:lnTo>
                    <a:pt x="37" y="9"/>
                  </a:lnTo>
                  <a:lnTo>
                    <a:pt x="39" y="12"/>
                  </a:lnTo>
                  <a:lnTo>
                    <a:pt x="37" y="31"/>
                  </a:lnTo>
                  <a:lnTo>
                    <a:pt x="34" y="70"/>
                  </a:lnTo>
                  <a:lnTo>
                    <a:pt x="30" y="108"/>
                  </a:lnTo>
                  <a:lnTo>
                    <a:pt x="27" y="129"/>
                  </a:lnTo>
                  <a:lnTo>
                    <a:pt x="26" y="134"/>
                  </a:lnTo>
                  <a:lnTo>
                    <a:pt x="25" y="138"/>
                  </a:lnTo>
                  <a:lnTo>
                    <a:pt x="24" y="142"/>
                  </a:lnTo>
                  <a:lnTo>
                    <a:pt x="22" y="144"/>
                  </a:lnTo>
                  <a:lnTo>
                    <a:pt x="15" y="144"/>
                  </a:lnTo>
                  <a:lnTo>
                    <a:pt x="11" y="144"/>
                  </a:lnTo>
                  <a:lnTo>
                    <a:pt x="7" y="144"/>
                  </a:lnTo>
                  <a:lnTo>
                    <a:pt x="2" y="142"/>
                  </a:lnTo>
                  <a:lnTo>
                    <a:pt x="0" y="117"/>
                  </a:lnTo>
                  <a:lnTo>
                    <a:pt x="7" y="70"/>
                  </a:lnTo>
                  <a:lnTo>
                    <a:pt x="19" y="2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7" name="Freeform 13"/>
            <p:cNvSpPr>
              <a:spLocks/>
            </p:cNvSpPr>
            <p:nvPr/>
          </p:nvSpPr>
          <p:spPr bwMode="auto">
            <a:xfrm>
              <a:off x="2774" y="2041"/>
              <a:ext cx="15" cy="44"/>
            </a:xfrm>
            <a:custGeom>
              <a:avLst/>
              <a:gdLst>
                <a:gd name="T0" fmla="*/ 0 w 46"/>
                <a:gd name="T1" fmla="*/ 0 h 134"/>
                <a:gd name="T2" fmla="*/ 0 w 46"/>
                <a:gd name="T3" fmla="*/ 0 h 134"/>
                <a:gd name="T4" fmla="*/ 0 w 46"/>
                <a:gd name="T5" fmla="*/ 0 h 134"/>
                <a:gd name="T6" fmla="*/ 0 w 46"/>
                <a:gd name="T7" fmla="*/ 0 h 134"/>
                <a:gd name="T8" fmla="*/ 0 w 46"/>
                <a:gd name="T9" fmla="*/ 0 h 134"/>
                <a:gd name="T10" fmla="*/ 0 w 46"/>
                <a:gd name="T11" fmla="*/ 0 h 134"/>
                <a:gd name="T12" fmla="*/ 0 w 46"/>
                <a:gd name="T13" fmla="*/ 0 h 134"/>
                <a:gd name="T14" fmla="*/ 0 w 46"/>
                <a:gd name="T15" fmla="*/ 0 h 134"/>
                <a:gd name="T16" fmla="*/ 0 w 46"/>
                <a:gd name="T17" fmla="*/ 0 h 134"/>
                <a:gd name="T18" fmla="*/ 0 w 46"/>
                <a:gd name="T19" fmla="*/ 0 h 134"/>
                <a:gd name="T20" fmla="*/ 0 w 46"/>
                <a:gd name="T21" fmla="*/ 0 h 134"/>
                <a:gd name="T22" fmla="*/ 0 w 46"/>
                <a:gd name="T23" fmla="*/ 0 h 134"/>
                <a:gd name="T24" fmla="*/ 0 w 46"/>
                <a:gd name="T25" fmla="*/ 0 h 134"/>
                <a:gd name="T26" fmla="*/ 0 w 46"/>
                <a:gd name="T27" fmla="*/ 0 h 134"/>
                <a:gd name="T28" fmla="*/ 0 w 46"/>
                <a:gd name="T29" fmla="*/ 0 h 134"/>
                <a:gd name="T30" fmla="*/ 0 w 46"/>
                <a:gd name="T31" fmla="*/ 0 h 134"/>
                <a:gd name="T32" fmla="*/ 0 w 46"/>
                <a:gd name="T33" fmla="*/ 0 h 134"/>
                <a:gd name="T34" fmla="*/ 0 w 46"/>
                <a:gd name="T35" fmla="*/ 0 h 134"/>
                <a:gd name="T36" fmla="*/ 0 w 46"/>
                <a:gd name="T37" fmla="*/ 0 h 134"/>
                <a:gd name="T38" fmla="*/ 0 w 46"/>
                <a:gd name="T39" fmla="*/ 0 h 134"/>
                <a:gd name="T40" fmla="*/ 0 w 46"/>
                <a:gd name="T41" fmla="*/ 0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134">
                  <a:moveTo>
                    <a:pt x="0" y="17"/>
                  </a:moveTo>
                  <a:lnTo>
                    <a:pt x="4" y="17"/>
                  </a:lnTo>
                  <a:lnTo>
                    <a:pt x="7" y="14"/>
                  </a:lnTo>
                  <a:lnTo>
                    <a:pt x="11" y="12"/>
                  </a:lnTo>
                  <a:lnTo>
                    <a:pt x="14" y="8"/>
                  </a:lnTo>
                  <a:lnTo>
                    <a:pt x="15" y="5"/>
                  </a:lnTo>
                  <a:lnTo>
                    <a:pt x="16" y="4"/>
                  </a:lnTo>
                  <a:lnTo>
                    <a:pt x="17" y="2"/>
                  </a:lnTo>
                  <a:lnTo>
                    <a:pt x="19" y="0"/>
                  </a:lnTo>
                  <a:lnTo>
                    <a:pt x="24" y="18"/>
                  </a:lnTo>
                  <a:lnTo>
                    <a:pt x="34" y="59"/>
                  </a:lnTo>
                  <a:lnTo>
                    <a:pt x="42" y="101"/>
                  </a:lnTo>
                  <a:lnTo>
                    <a:pt x="46" y="121"/>
                  </a:lnTo>
                  <a:lnTo>
                    <a:pt x="42" y="125"/>
                  </a:lnTo>
                  <a:lnTo>
                    <a:pt x="36" y="129"/>
                  </a:lnTo>
                  <a:lnTo>
                    <a:pt x="30" y="131"/>
                  </a:lnTo>
                  <a:lnTo>
                    <a:pt x="26" y="134"/>
                  </a:lnTo>
                  <a:lnTo>
                    <a:pt x="20" y="116"/>
                  </a:lnTo>
                  <a:lnTo>
                    <a:pt x="11" y="76"/>
                  </a:lnTo>
                  <a:lnTo>
                    <a:pt x="2" y="3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8" name="Freeform 14"/>
            <p:cNvSpPr>
              <a:spLocks/>
            </p:cNvSpPr>
            <p:nvPr/>
          </p:nvSpPr>
          <p:spPr bwMode="auto">
            <a:xfrm>
              <a:off x="2932" y="1776"/>
              <a:ext cx="45" cy="35"/>
            </a:xfrm>
            <a:custGeom>
              <a:avLst/>
              <a:gdLst>
                <a:gd name="T0" fmla="*/ 0 w 136"/>
                <a:gd name="T1" fmla="*/ 0 h 103"/>
                <a:gd name="T2" fmla="*/ 0 w 136"/>
                <a:gd name="T3" fmla="*/ 0 h 103"/>
                <a:gd name="T4" fmla="*/ 0 w 136"/>
                <a:gd name="T5" fmla="*/ 0 h 103"/>
                <a:gd name="T6" fmla="*/ 0 w 136"/>
                <a:gd name="T7" fmla="*/ 0 h 103"/>
                <a:gd name="T8" fmla="*/ 0 w 136"/>
                <a:gd name="T9" fmla="*/ 0 h 103"/>
                <a:gd name="T10" fmla="*/ 0 w 136"/>
                <a:gd name="T11" fmla="*/ 0 h 103"/>
                <a:gd name="T12" fmla="*/ 0 w 136"/>
                <a:gd name="T13" fmla="*/ 0 h 103"/>
                <a:gd name="T14" fmla="*/ 0 w 136"/>
                <a:gd name="T15" fmla="*/ 0 h 103"/>
                <a:gd name="T16" fmla="*/ 0 w 136"/>
                <a:gd name="T17" fmla="*/ 0 h 103"/>
                <a:gd name="T18" fmla="*/ 0 w 136"/>
                <a:gd name="T19" fmla="*/ 0 h 103"/>
                <a:gd name="T20" fmla="*/ 0 w 136"/>
                <a:gd name="T21" fmla="*/ 0 h 103"/>
                <a:gd name="T22" fmla="*/ 0 w 136"/>
                <a:gd name="T23" fmla="*/ 0 h 103"/>
                <a:gd name="T24" fmla="*/ 0 w 136"/>
                <a:gd name="T25" fmla="*/ 0 h 103"/>
                <a:gd name="T26" fmla="*/ 0 w 136"/>
                <a:gd name="T27" fmla="*/ 0 h 103"/>
                <a:gd name="T28" fmla="*/ 0 w 136"/>
                <a:gd name="T29" fmla="*/ 0 h 103"/>
                <a:gd name="T30" fmla="*/ 0 w 136"/>
                <a:gd name="T31" fmla="*/ 0 h 103"/>
                <a:gd name="T32" fmla="*/ 0 w 136"/>
                <a:gd name="T33" fmla="*/ 0 h 103"/>
                <a:gd name="T34" fmla="*/ 0 w 136"/>
                <a:gd name="T35" fmla="*/ 0 h 103"/>
                <a:gd name="T36" fmla="*/ 0 w 136"/>
                <a:gd name="T37" fmla="*/ 0 h 103"/>
                <a:gd name="T38" fmla="*/ 0 w 136"/>
                <a:gd name="T39" fmla="*/ 0 h 103"/>
                <a:gd name="T40" fmla="*/ 0 w 136"/>
                <a:gd name="T41" fmla="*/ 0 h 103"/>
                <a:gd name="T42" fmla="*/ 0 w 136"/>
                <a:gd name="T43" fmla="*/ 0 h 103"/>
                <a:gd name="T44" fmla="*/ 0 w 136"/>
                <a:gd name="T45" fmla="*/ 0 h 103"/>
                <a:gd name="T46" fmla="*/ 0 w 136"/>
                <a:gd name="T47" fmla="*/ 0 h 103"/>
                <a:gd name="T48" fmla="*/ 0 w 136"/>
                <a:gd name="T49" fmla="*/ 0 h 103"/>
                <a:gd name="T50" fmla="*/ 0 w 136"/>
                <a:gd name="T51" fmla="*/ 0 h 103"/>
                <a:gd name="T52" fmla="*/ 0 w 136"/>
                <a:gd name="T53" fmla="*/ 0 h 103"/>
                <a:gd name="T54" fmla="*/ 0 w 136"/>
                <a:gd name="T55" fmla="*/ 0 h 103"/>
                <a:gd name="T56" fmla="*/ 0 w 136"/>
                <a:gd name="T57" fmla="*/ 0 h 103"/>
                <a:gd name="T58" fmla="*/ 0 w 136"/>
                <a:gd name="T59" fmla="*/ 0 h 103"/>
                <a:gd name="T60" fmla="*/ 0 w 136"/>
                <a:gd name="T61" fmla="*/ 0 h 103"/>
                <a:gd name="T62" fmla="*/ 0 w 136"/>
                <a:gd name="T63" fmla="*/ 0 h 103"/>
                <a:gd name="T64" fmla="*/ 0 w 136"/>
                <a:gd name="T65" fmla="*/ 0 h 103"/>
                <a:gd name="T66" fmla="*/ 0 w 136"/>
                <a:gd name="T67" fmla="*/ 0 h 103"/>
                <a:gd name="T68" fmla="*/ 0 w 136"/>
                <a:gd name="T69" fmla="*/ 0 h 103"/>
                <a:gd name="T70" fmla="*/ 0 w 136"/>
                <a:gd name="T71" fmla="*/ 0 h 103"/>
                <a:gd name="T72" fmla="*/ 0 w 136"/>
                <a:gd name="T73" fmla="*/ 0 h 103"/>
                <a:gd name="T74" fmla="*/ 0 w 136"/>
                <a:gd name="T75" fmla="*/ 0 h 103"/>
                <a:gd name="T76" fmla="*/ 0 w 136"/>
                <a:gd name="T77" fmla="*/ 0 h 103"/>
                <a:gd name="T78" fmla="*/ 0 w 136"/>
                <a:gd name="T79" fmla="*/ 0 h 103"/>
                <a:gd name="T80" fmla="*/ 0 w 136"/>
                <a:gd name="T81" fmla="*/ 0 h 103"/>
                <a:gd name="T82" fmla="*/ 0 w 136"/>
                <a:gd name="T83" fmla="*/ 0 h 103"/>
                <a:gd name="T84" fmla="*/ 0 w 136"/>
                <a:gd name="T85" fmla="*/ 0 h 103"/>
                <a:gd name="T86" fmla="*/ 0 w 136"/>
                <a:gd name="T87" fmla="*/ 0 h 103"/>
                <a:gd name="T88" fmla="*/ 0 w 136"/>
                <a:gd name="T89" fmla="*/ 0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6" h="103">
                  <a:moveTo>
                    <a:pt x="15" y="0"/>
                  </a:moveTo>
                  <a:lnTo>
                    <a:pt x="22" y="1"/>
                  </a:lnTo>
                  <a:lnTo>
                    <a:pt x="28" y="2"/>
                  </a:lnTo>
                  <a:lnTo>
                    <a:pt x="35" y="4"/>
                  </a:lnTo>
                  <a:lnTo>
                    <a:pt x="43" y="6"/>
                  </a:lnTo>
                  <a:lnTo>
                    <a:pt x="49" y="8"/>
                  </a:lnTo>
                  <a:lnTo>
                    <a:pt x="57" y="9"/>
                  </a:lnTo>
                  <a:lnTo>
                    <a:pt x="63" y="12"/>
                  </a:lnTo>
                  <a:lnTo>
                    <a:pt x="69" y="13"/>
                  </a:lnTo>
                  <a:lnTo>
                    <a:pt x="76" y="17"/>
                  </a:lnTo>
                  <a:lnTo>
                    <a:pt x="86" y="27"/>
                  </a:lnTo>
                  <a:lnTo>
                    <a:pt x="98" y="39"/>
                  </a:lnTo>
                  <a:lnTo>
                    <a:pt x="110" y="54"/>
                  </a:lnTo>
                  <a:lnTo>
                    <a:pt x="121" y="69"/>
                  </a:lnTo>
                  <a:lnTo>
                    <a:pt x="130" y="84"/>
                  </a:lnTo>
                  <a:lnTo>
                    <a:pt x="136" y="95"/>
                  </a:lnTo>
                  <a:lnTo>
                    <a:pt x="136" y="103"/>
                  </a:lnTo>
                  <a:lnTo>
                    <a:pt x="129" y="103"/>
                  </a:lnTo>
                  <a:lnTo>
                    <a:pt x="120" y="103"/>
                  </a:lnTo>
                  <a:lnTo>
                    <a:pt x="111" y="103"/>
                  </a:lnTo>
                  <a:lnTo>
                    <a:pt x="101" y="103"/>
                  </a:lnTo>
                  <a:lnTo>
                    <a:pt x="93" y="103"/>
                  </a:lnTo>
                  <a:lnTo>
                    <a:pt x="84" y="103"/>
                  </a:lnTo>
                  <a:lnTo>
                    <a:pt x="78" y="103"/>
                  </a:lnTo>
                  <a:lnTo>
                    <a:pt x="74" y="102"/>
                  </a:lnTo>
                  <a:lnTo>
                    <a:pt x="71" y="99"/>
                  </a:lnTo>
                  <a:lnTo>
                    <a:pt x="68" y="93"/>
                  </a:lnTo>
                  <a:lnTo>
                    <a:pt x="63" y="86"/>
                  </a:lnTo>
                  <a:lnTo>
                    <a:pt x="58" y="76"/>
                  </a:lnTo>
                  <a:lnTo>
                    <a:pt x="53" y="64"/>
                  </a:lnTo>
                  <a:lnTo>
                    <a:pt x="47" y="54"/>
                  </a:lnTo>
                  <a:lnTo>
                    <a:pt x="39" y="46"/>
                  </a:lnTo>
                  <a:lnTo>
                    <a:pt x="33" y="39"/>
                  </a:lnTo>
                  <a:lnTo>
                    <a:pt x="24" y="33"/>
                  </a:lnTo>
                  <a:lnTo>
                    <a:pt x="15" y="28"/>
                  </a:lnTo>
                  <a:lnTo>
                    <a:pt x="8" y="22"/>
                  </a:lnTo>
                  <a:lnTo>
                    <a:pt x="2" y="14"/>
                  </a:lnTo>
                  <a:lnTo>
                    <a:pt x="0" y="12"/>
                  </a:lnTo>
                  <a:lnTo>
                    <a:pt x="0" y="11"/>
                  </a:lnTo>
                  <a:lnTo>
                    <a:pt x="0" y="8"/>
                  </a:lnTo>
                  <a:lnTo>
                    <a:pt x="0" y="7"/>
                  </a:lnTo>
                  <a:lnTo>
                    <a:pt x="3" y="4"/>
                  </a:lnTo>
                  <a:lnTo>
                    <a:pt x="7" y="3"/>
                  </a:lnTo>
                  <a:lnTo>
                    <a:pt x="12"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9" name="Freeform 15"/>
            <p:cNvSpPr>
              <a:spLocks/>
            </p:cNvSpPr>
            <p:nvPr/>
          </p:nvSpPr>
          <p:spPr bwMode="auto">
            <a:xfrm>
              <a:off x="3204" y="1564"/>
              <a:ext cx="473" cy="448"/>
            </a:xfrm>
            <a:custGeom>
              <a:avLst/>
              <a:gdLst>
                <a:gd name="T0" fmla="*/ 0 w 1419"/>
                <a:gd name="T1" fmla="*/ 0 h 1344"/>
                <a:gd name="T2" fmla="*/ 0 w 1419"/>
                <a:gd name="T3" fmla="*/ 0 h 1344"/>
                <a:gd name="T4" fmla="*/ 0 w 1419"/>
                <a:gd name="T5" fmla="*/ 0 h 1344"/>
                <a:gd name="T6" fmla="*/ 0 w 1419"/>
                <a:gd name="T7" fmla="*/ 0 h 1344"/>
                <a:gd name="T8" fmla="*/ 0 w 1419"/>
                <a:gd name="T9" fmla="*/ 0 h 1344"/>
                <a:gd name="T10" fmla="*/ 0 w 1419"/>
                <a:gd name="T11" fmla="*/ 0 h 1344"/>
                <a:gd name="T12" fmla="*/ 0 w 1419"/>
                <a:gd name="T13" fmla="*/ 0 h 1344"/>
                <a:gd name="T14" fmla="*/ 0 w 1419"/>
                <a:gd name="T15" fmla="*/ 0 h 1344"/>
                <a:gd name="T16" fmla="*/ 0 w 1419"/>
                <a:gd name="T17" fmla="*/ 0 h 1344"/>
                <a:gd name="T18" fmla="*/ 0 w 1419"/>
                <a:gd name="T19" fmla="*/ 0 h 1344"/>
                <a:gd name="T20" fmla="*/ 0 w 1419"/>
                <a:gd name="T21" fmla="*/ 0 h 1344"/>
                <a:gd name="T22" fmla="*/ 0 w 1419"/>
                <a:gd name="T23" fmla="*/ 0 h 1344"/>
                <a:gd name="T24" fmla="*/ 0 w 1419"/>
                <a:gd name="T25" fmla="*/ 0 h 1344"/>
                <a:gd name="T26" fmla="*/ 0 w 1419"/>
                <a:gd name="T27" fmla="*/ 0 h 1344"/>
                <a:gd name="T28" fmla="*/ 0 w 1419"/>
                <a:gd name="T29" fmla="*/ 0 h 1344"/>
                <a:gd name="T30" fmla="*/ 0 w 1419"/>
                <a:gd name="T31" fmla="*/ 0 h 1344"/>
                <a:gd name="T32" fmla="*/ 0 w 1419"/>
                <a:gd name="T33" fmla="*/ 0 h 1344"/>
                <a:gd name="T34" fmla="*/ 0 w 1419"/>
                <a:gd name="T35" fmla="*/ 0 h 1344"/>
                <a:gd name="T36" fmla="*/ 0 w 1419"/>
                <a:gd name="T37" fmla="*/ 0 h 1344"/>
                <a:gd name="T38" fmla="*/ 0 w 1419"/>
                <a:gd name="T39" fmla="*/ 0 h 1344"/>
                <a:gd name="T40" fmla="*/ 0 w 1419"/>
                <a:gd name="T41" fmla="*/ 0 h 1344"/>
                <a:gd name="T42" fmla="*/ 0 w 1419"/>
                <a:gd name="T43" fmla="*/ 0 h 1344"/>
                <a:gd name="T44" fmla="*/ 0 w 1419"/>
                <a:gd name="T45" fmla="*/ 0 h 1344"/>
                <a:gd name="T46" fmla="*/ 0 w 1419"/>
                <a:gd name="T47" fmla="*/ 0 h 1344"/>
                <a:gd name="T48" fmla="*/ 0 w 1419"/>
                <a:gd name="T49" fmla="*/ 0 h 1344"/>
                <a:gd name="T50" fmla="*/ 0 w 1419"/>
                <a:gd name="T51" fmla="*/ 0 h 1344"/>
                <a:gd name="T52" fmla="*/ 0 w 1419"/>
                <a:gd name="T53" fmla="*/ 0 h 1344"/>
                <a:gd name="T54" fmla="*/ 0 w 1419"/>
                <a:gd name="T55" fmla="*/ 0 h 1344"/>
                <a:gd name="T56" fmla="*/ 0 w 1419"/>
                <a:gd name="T57" fmla="*/ 0 h 1344"/>
                <a:gd name="T58" fmla="*/ 0 w 1419"/>
                <a:gd name="T59" fmla="*/ 0 h 1344"/>
                <a:gd name="T60" fmla="*/ 0 w 1419"/>
                <a:gd name="T61" fmla="*/ 0 h 1344"/>
                <a:gd name="T62" fmla="*/ 0 w 1419"/>
                <a:gd name="T63" fmla="*/ 0 h 1344"/>
                <a:gd name="T64" fmla="*/ 0 w 1419"/>
                <a:gd name="T65" fmla="*/ 0 h 1344"/>
                <a:gd name="T66" fmla="*/ 0 w 1419"/>
                <a:gd name="T67" fmla="*/ 0 h 1344"/>
                <a:gd name="T68" fmla="*/ 0 w 1419"/>
                <a:gd name="T69" fmla="*/ 0 h 1344"/>
                <a:gd name="T70" fmla="*/ 0 w 1419"/>
                <a:gd name="T71" fmla="*/ 0 h 1344"/>
                <a:gd name="T72" fmla="*/ 0 w 1419"/>
                <a:gd name="T73" fmla="*/ 0 h 1344"/>
                <a:gd name="T74" fmla="*/ 0 w 1419"/>
                <a:gd name="T75" fmla="*/ 0 h 1344"/>
                <a:gd name="T76" fmla="*/ 0 w 1419"/>
                <a:gd name="T77" fmla="*/ 0 h 1344"/>
                <a:gd name="T78" fmla="*/ 0 w 1419"/>
                <a:gd name="T79" fmla="*/ 0 h 1344"/>
                <a:gd name="T80" fmla="*/ 0 w 1419"/>
                <a:gd name="T81" fmla="*/ 0 h 1344"/>
                <a:gd name="T82" fmla="*/ 0 w 1419"/>
                <a:gd name="T83" fmla="*/ 0 h 1344"/>
                <a:gd name="T84" fmla="*/ 0 w 1419"/>
                <a:gd name="T85" fmla="*/ 0 h 1344"/>
                <a:gd name="T86" fmla="*/ 0 w 1419"/>
                <a:gd name="T87" fmla="*/ 0 h 1344"/>
                <a:gd name="T88" fmla="*/ 0 w 1419"/>
                <a:gd name="T89" fmla="*/ 0 h 1344"/>
                <a:gd name="T90" fmla="*/ 0 w 1419"/>
                <a:gd name="T91" fmla="*/ 0 h 1344"/>
                <a:gd name="T92" fmla="*/ 0 w 1419"/>
                <a:gd name="T93" fmla="*/ 0 h 1344"/>
                <a:gd name="T94" fmla="*/ 0 w 1419"/>
                <a:gd name="T95" fmla="*/ 0 h 1344"/>
                <a:gd name="T96" fmla="*/ 0 w 1419"/>
                <a:gd name="T97" fmla="*/ 0 h 1344"/>
                <a:gd name="T98" fmla="*/ 0 w 1419"/>
                <a:gd name="T99" fmla="*/ 0 h 1344"/>
                <a:gd name="T100" fmla="*/ 0 w 1419"/>
                <a:gd name="T101" fmla="*/ 0 h 1344"/>
                <a:gd name="T102" fmla="*/ 0 w 1419"/>
                <a:gd name="T103" fmla="*/ 0 h 1344"/>
                <a:gd name="T104" fmla="*/ 0 w 1419"/>
                <a:gd name="T105" fmla="*/ 0 h 1344"/>
                <a:gd name="T106" fmla="*/ 0 w 1419"/>
                <a:gd name="T107" fmla="*/ 0 h 1344"/>
                <a:gd name="T108" fmla="*/ 0 w 1419"/>
                <a:gd name="T109" fmla="*/ 0 h 1344"/>
                <a:gd name="T110" fmla="*/ 0 w 1419"/>
                <a:gd name="T111" fmla="*/ 0 h 1344"/>
                <a:gd name="T112" fmla="*/ 0 w 1419"/>
                <a:gd name="T113" fmla="*/ 0 h 1344"/>
                <a:gd name="T114" fmla="*/ 0 w 1419"/>
                <a:gd name="T115" fmla="*/ 0 h 1344"/>
                <a:gd name="T116" fmla="*/ 0 w 1419"/>
                <a:gd name="T117" fmla="*/ 0 h 1344"/>
                <a:gd name="T118" fmla="*/ 0 w 1419"/>
                <a:gd name="T119" fmla="*/ 0 h 1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19" h="1344">
                  <a:moveTo>
                    <a:pt x="167" y="179"/>
                  </a:moveTo>
                  <a:lnTo>
                    <a:pt x="172" y="177"/>
                  </a:lnTo>
                  <a:lnTo>
                    <a:pt x="186" y="170"/>
                  </a:lnTo>
                  <a:lnTo>
                    <a:pt x="207" y="160"/>
                  </a:lnTo>
                  <a:lnTo>
                    <a:pt x="234" y="149"/>
                  </a:lnTo>
                  <a:lnTo>
                    <a:pt x="266" y="135"/>
                  </a:lnTo>
                  <a:lnTo>
                    <a:pt x="302" y="121"/>
                  </a:lnTo>
                  <a:lnTo>
                    <a:pt x="339" y="104"/>
                  </a:lnTo>
                  <a:lnTo>
                    <a:pt x="379" y="88"/>
                  </a:lnTo>
                  <a:lnTo>
                    <a:pt x="419" y="72"/>
                  </a:lnTo>
                  <a:lnTo>
                    <a:pt x="457" y="56"/>
                  </a:lnTo>
                  <a:lnTo>
                    <a:pt x="494" y="41"/>
                  </a:lnTo>
                  <a:lnTo>
                    <a:pt x="526" y="28"/>
                  </a:lnTo>
                  <a:lnTo>
                    <a:pt x="555" y="17"/>
                  </a:lnTo>
                  <a:lnTo>
                    <a:pt x="576" y="8"/>
                  </a:lnTo>
                  <a:lnTo>
                    <a:pt x="591" y="2"/>
                  </a:lnTo>
                  <a:lnTo>
                    <a:pt x="598" y="0"/>
                  </a:lnTo>
                  <a:lnTo>
                    <a:pt x="601" y="2"/>
                  </a:lnTo>
                  <a:lnTo>
                    <a:pt x="609" y="11"/>
                  </a:lnTo>
                  <a:lnTo>
                    <a:pt x="621" y="23"/>
                  </a:lnTo>
                  <a:lnTo>
                    <a:pt x="636" y="42"/>
                  </a:lnTo>
                  <a:lnTo>
                    <a:pt x="654" y="64"/>
                  </a:lnTo>
                  <a:lnTo>
                    <a:pt x="677" y="92"/>
                  </a:lnTo>
                  <a:lnTo>
                    <a:pt x="702" y="122"/>
                  </a:lnTo>
                  <a:lnTo>
                    <a:pt x="729" y="155"/>
                  </a:lnTo>
                  <a:lnTo>
                    <a:pt x="759" y="193"/>
                  </a:lnTo>
                  <a:lnTo>
                    <a:pt x="791" y="231"/>
                  </a:lnTo>
                  <a:lnTo>
                    <a:pt x="825" y="273"/>
                  </a:lnTo>
                  <a:lnTo>
                    <a:pt x="861" y="316"/>
                  </a:lnTo>
                  <a:lnTo>
                    <a:pt x="897" y="361"/>
                  </a:lnTo>
                  <a:lnTo>
                    <a:pt x="934" y="407"/>
                  </a:lnTo>
                  <a:lnTo>
                    <a:pt x="972" y="455"/>
                  </a:lnTo>
                  <a:lnTo>
                    <a:pt x="1010" y="502"/>
                  </a:lnTo>
                  <a:lnTo>
                    <a:pt x="1048" y="549"/>
                  </a:lnTo>
                  <a:lnTo>
                    <a:pt x="1086" y="597"/>
                  </a:lnTo>
                  <a:lnTo>
                    <a:pt x="1123" y="643"/>
                  </a:lnTo>
                  <a:lnTo>
                    <a:pt x="1160" y="688"/>
                  </a:lnTo>
                  <a:lnTo>
                    <a:pt x="1195" y="731"/>
                  </a:lnTo>
                  <a:lnTo>
                    <a:pt x="1228" y="774"/>
                  </a:lnTo>
                  <a:lnTo>
                    <a:pt x="1260" y="813"/>
                  </a:lnTo>
                  <a:lnTo>
                    <a:pt x="1289" y="851"/>
                  </a:lnTo>
                  <a:lnTo>
                    <a:pt x="1317" y="885"/>
                  </a:lnTo>
                  <a:lnTo>
                    <a:pt x="1342" y="916"/>
                  </a:lnTo>
                  <a:lnTo>
                    <a:pt x="1364" y="943"/>
                  </a:lnTo>
                  <a:lnTo>
                    <a:pt x="1383" y="967"/>
                  </a:lnTo>
                  <a:lnTo>
                    <a:pt x="1398" y="987"/>
                  </a:lnTo>
                  <a:lnTo>
                    <a:pt x="1409" y="1000"/>
                  </a:lnTo>
                  <a:lnTo>
                    <a:pt x="1417" y="1010"/>
                  </a:lnTo>
                  <a:lnTo>
                    <a:pt x="1419" y="1014"/>
                  </a:lnTo>
                  <a:lnTo>
                    <a:pt x="1410" y="1020"/>
                  </a:lnTo>
                  <a:lnTo>
                    <a:pt x="1385" y="1034"/>
                  </a:lnTo>
                  <a:lnTo>
                    <a:pt x="1347" y="1052"/>
                  </a:lnTo>
                  <a:lnTo>
                    <a:pt x="1297" y="1075"/>
                  </a:lnTo>
                  <a:lnTo>
                    <a:pt x="1238" y="1101"/>
                  </a:lnTo>
                  <a:lnTo>
                    <a:pt x="1172" y="1130"/>
                  </a:lnTo>
                  <a:lnTo>
                    <a:pt x="1103" y="1160"/>
                  </a:lnTo>
                  <a:lnTo>
                    <a:pt x="1029" y="1191"/>
                  </a:lnTo>
                  <a:lnTo>
                    <a:pt x="957" y="1221"/>
                  </a:lnTo>
                  <a:lnTo>
                    <a:pt x="886" y="1251"/>
                  </a:lnTo>
                  <a:lnTo>
                    <a:pt x="820" y="1277"/>
                  </a:lnTo>
                  <a:lnTo>
                    <a:pt x="761" y="1301"/>
                  </a:lnTo>
                  <a:lnTo>
                    <a:pt x="710" y="1321"/>
                  </a:lnTo>
                  <a:lnTo>
                    <a:pt x="670" y="1336"/>
                  </a:lnTo>
                  <a:lnTo>
                    <a:pt x="644" y="1343"/>
                  </a:lnTo>
                  <a:lnTo>
                    <a:pt x="634" y="1344"/>
                  </a:lnTo>
                  <a:lnTo>
                    <a:pt x="624" y="1324"/>
                  </a:lnTo>
                  <a:lnTo>
                    <a:pt x="608" y="1286"/>
                  </a:lnTo>
                  <a:lnTo>
                    <a:pt x="587" y="1235"/>
                  </a:lnTo>
                  <a:lnTo>
                    <a:pt x="565" y="1179"/>
                  </a:lnTo>
                  <a:lnTo>
                    <a:pt x="541" y="1123"/>
                  </a:lnTo>
                  <a:lnTo>
                    <a:pt x="521" y="1075"/>
                  </a:lnTo>
                  <a:lnTo>
                    <a:pt x="506" y="1043"/>
                  </a:lnTo>
                  <a:lnTo>
                    <a:pt x="497" y="1030"/>
                  </a:lnTo>
                  <a:lnTo>
                    <a:pt x="489" y="1034"/>
                  </a:lnTo>
                  <a:lnTo>
                    <a:pt x="472" y="1040"/>
                  </a:lnTo>
                  <a:lnTo>
                    <a:pt x="451" y="1050"/>
                  </a:lnTo>
                  <a:lnTo>
                    <a:pt x="426" y="1060"/>
                  </a:lnTo>
                  <a:lnTo>
                    <a:pt x="403" y="1070"/>
                  </a:lnTo>
                  <a:lnTo>
                    <a:pt x="383" y="1078"/>
                  </a:lnTo>
                  <a:lnTo>
                    <a:pt x="368" y="1083"/>
                  </a:lnTo>
                  <a:lnTo>
                    <a:pt x="362" y="1084"/>
                  </a:lnTo>
                  <a:lnTo>
                    <a:pt x="358" y="1080"/>
                  </a:lnTo>
                  <a:lnTo>
                    <a:pt x="350" y="1071"/>
                  </a:lnTo>
                  <a:lnTo>
                    <a:pt x="342" y="1058"/>
                  </a:lnTo>
                  <a:lnTo>
                    <a:pt x="334" y="1043"/>
                  </a:lnTo>
                  <a:lnTo>
                    <a:pt x="325" y="1027"/>
                  </a:lnTo>
                  <a:lnTo>
                    <a:pt x="318" y="1013"/>
                  </a:lnTo>
                  <a:lnTo>
                    <a:pt x="314" y="1002"/>
                  </a:lnTo>
                  <a:lnTo>
                    <a:pt x="313" y="995"/>
                  </a:lnTo>
                  <a:lnTo>
                    <a:pt x="317" y="989"/>
                  </a:lnTo>
                  <a:lnTo>
                    <a:pt x="325" y="984"/>
                  </a:lnTo>
                  <a:lnTo>
                    <a:pt x="334" y="979"/>
                  </a:lnTo>
                  <a:lnTo>
                    <a:pt x="342" y="976"/>
                  </a:lnTo>
                  <a:lnTo>
                    <a:pt x="347" y="984"/>
                  </a:lnTo>
                  <a:lnTo>
                    <a:pt x="352" y="993"/>
                  </a:lnTo>
                  <a:lnTo>
                    <a:pt x="358" y="1003"/>
                  </a:lnTo>
                  <a:lnTo>
                    <a:pt x="363" y="1013"/>
                  </a:lnTo>
                  <a:lnTo>
                    <a:pt x="368" y="1022"/>
                  </a:lnTo>
                  <a:lnTo>
                    <a:pt x="373" y="1029"/>
                  </a:lnTo>
                  <a:lnTo>
                    <a:pt x="378" y="1035"/>
                  </a:lnTo>
                  <a:lnTo>
                    <a:pt x="381" y="1040"/>
                  </a:lnTo>
                  <a:lnTo>
                    <a:pt x="386" y="1040"/>
                  </a:lnTo>
                  <a:lnTo>
                    <a:pt x="398" y="1037"/>
                  </a:lnTo>
                  <a:lnTo>
                    <a:pt x="414" y="1032"/>
                  </a:lnTo>
                  <a:lnTo>
                    <a:pt x="430" y="1024"/>
                  </a:lnTo>
                  <a:lnTo>
                    <a:pt x="447" y="1017"/>
                  </a:lnTo>
                  <a:lnTo>
                    <a:pt x="462" y="1009"/>
                  </a:lnTo>
                  <a:lnTo>
                    <a:pt x="472" y="1004"/>
                  </a:lnTo>
                  <a:lnTo>
                    <a:pt x="477" y="1000"/>
                  </a:lnTo>
                  <a:lnTo>
                    <a:pt x="474" y="990"/>
                  </a:lnTo>
                  <a:lnTo>
                    <a:pt x="464" y="967"/>
                  </a:lnTo>
                  <a:lnTo>
                    <a:pt x="447" y="929"/>
                  </a:lnTo>
                  <a:lnTo>
                    <a:pt x="426" y="881"/>
                  </a:lnTo>
                  <a:lnTo>
                    <a:pt x="400" y="825"/>
                  </a:lnTo>
                  <a:lnTo>
                    <a:pt x="371" y="761"/>
                  </a:lnTo>
                  <a:lnTo>
                    <a:pt x="342" y="695"/>
                  </a:lnTo>
                  <a:lnTo>
                    <a:pt x="309" y="625"/>
                  </a:lnTo>
                  <a:lnTo>
                    <a:pt x="278" y="556"/>
                  </a:lnTo>
                  <a:lnTo>
                    <a:pt x="247" y="489"/>
                  </a:lnTo>
                  <a:lnTo>
                    <a:pt x="218" y="426"/>
                  </a:lnTo>
                  <a:lnTo>
                    <a:pt x="193" y="370"/>
                  </a:lnTo>
                  <a:lnTo>
                    <a:pt x="171" y="321"/>
                  </a:lnTo>
                  <a:lnTo>
                    <a:pt x="155" y="284"/>
                  </a:lnTo>
                  <a:lnTo>
                    <a:pt x="144" y="260"/>
                  </a:lnTo>
                  <a:lnTo>
                    <a:pt x="140" y="250"/>
                  </a:lnTo>
                  <a:lnTo>
                    <a:pt x="134" y="253"/>
                  </a:lnTo>
                  <a:lnTo>
                    <a:pt x="122" y="258"/>
                  </a:lnTo>
                  <a:lnTo>
                    <a:pt x="107" y="265"/>
                  </a:lnTo>
                  <a:lnTo>
                    <a:pt x="90" y="273"/>
                  </a:lnTo>
                  <a:lnTo>
                    <a:pt x="74" y="280"/>
                  </a:lnTo>
                  <a:lnTo>
                    <a:pt x="60" y="286"/>
                  </a:lnTo>
                  <a:lnTo>
                    <a:pt x="50" y="291"/>
                  </a:lnTo>
                  <a:lnTo>
                    <a:pt x="46" y="293"/>
                  </a:lnTo>
                  <a:lnTo>
                    <a:pt x="49" y="300"/>
                  </a:lnTo>
                  <a:lnTo>
                    <a:pt x="58" y="321"/>
                  </a:lnTo>
                  <a:lnTo>
                    <a:pt x="71" y="352"/>
                  </a:lnTo>
                  <a:lnTo>
                    <a:pt x="89" y="395"/>
                  </a:lnTo>
                  <a:lnTo>
                    <a:pt x="110" y="443"/>
                  </a:lnTo>
                  <a:lnTo>
                    <a:pt x="134" y="497"/>
                  </a:lnTo>
                  <a:lnTo>
                    <a:pt x="158" y="556"/>
                  </a:lnTo>
                  <a:lnTo>
                    <a:pt x="185" y="615"/>
                  </a:lnTo>
                  <a:lnTo>
                    <a:pt x="211" y="675"/>
                  </a:lnTo>
                  <a:lnTo>
                    <a:pt x="236" y="732"/>
                  </a:lnTo>
                  <a:lnTo>
                    <a:pt x="259" y="787"/>
                  </a:lnTo>
                  <a:lnTo>
                    <a:pt x="281" y="836"/>
                  </a:lnTo>
                  <a:lnTo>
                    <a:pt x="298" y="876"/>
                  </a:lnTo>
                  <a:lnTo>
                    <a:pt x="312" y="908"/>
                  </a:lnTo>
                  <a:lnTo>
                    <a:pt x="320" y="928"/>
                  </a:lnTo>
                  <a:lnTo>
                    <a:pt x="324" y="934"/>
                  </a:lnTo>
                  <a:lnTo>
                    <a:pt x="320" y="936"/>
                  </a:lnTo>
                  <a:lnTo>
                    <a:pt x="313" y="938"/>
                  </a:lnTo>
                  <a:lnTo>
                    <a:pt x="305" y="941"/>
                  </a:lnTo>
                  <a:lnTo>
                    <a:pt x="300" y="939"/>
                  </a:lnTo>
                  <a:lnTo>
                    <a:pt x="297" y="932"/>
                  </a:lnTo>
                  <a:lnTo>
                    <a:pt x="287" y="911"/>
                  </a:lnTo>
                  <a:lnTo>
                    <a:pt x="272" y="877"/>
                  </a:lnTo>
                  <a:lnTo>
                    <a:pt x="252" y="835"/>
                  </a:lnTo>
                  <a:lnTo>
                    <a:pt x="228" y="785"/>
                  </a:lnTo>
                  <a:lnTo>
                    <a:pt x="203" y="729"/>
                  </a:lnTo>
                  <a:lnTo>
                    <a:pt x="176" y="670"/>
                  </a:lnTo>
                  <a:lnTo>
                    <a:pt x="147" y="608"/>
                  </a:lnTo>
                  <a:lnTo>
                    <a:pt x="120" y="546"/>
                  </a:lnTo>
                  <a:lnTo>
                    <a:pt x="92" y="486"/>
                  </a:lnTo>
                  <a:lnTo>
                    <a:pt x="68" y="430"/>
                  </a:lnTo>
                  <a:lnTo>
                    <a:pt x="45" y="380"/>
                  </a:lnTo>
                  <a:lnTo>
                    <a:pt x="26" y="336"/>
                  </a:lnTo>
                  <a:lnTo>
                    <a:pt x="12" y="304"/>
                  </a:lnTo>
                  <a:lnTo>
                    <a:pt x="3" y="281"/>
                  </a:lnTo>
                  <a:lnTo>
                    <a:pt x="0" y="273"/>
                  </a:lnTo>
                  <a:lnTo>
                    <a:pt x="8" y="268"/>
                  </a:lnTo>
                  <a:lnTo>
                    <a:pt x="24" y="258"/>
                  </a:lnTo>
                  <a:lnTo>
                    <a:pt x="48" y="246"/>
                  </a:lnTo>
                  <a:lnTo>
                    <a:pt x="74" y="234"/>
                  </a:lnTo>
                  <a:lnTo>
                    <a:pt x="100" y="221"/>
                  </a:lnTo>
                  <a:lnTo>
                    <a:pt x="122" y="210"/>
                  </a:lnTo>
                  <a:lnTo>
                    <a:pt x="141" y="203"/>
                  </a:lnTo>
                  <a:lnTo>
                    <a:pt x="150" y="199"/>
                  </a:lnTo>
                  <a:lnTo>
                    <a:pt x="154" y="190"/>
                  </a:lnTo>
                  <a:lnTo>
                    <a:pt x="160" y="185"/>
                  </a:lnTo>
                  <a:lnTo>
                    <a:pt x="165" y="182"/>
                  </a:lnTo>
                  <a:lnTo>
                    <a:pt x="167" y="17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0" name="Freeform 16"/>
            <p:cNvSpPr>
              <a:spLocks/>
            </p:cNvSpPr>
            <p:nvPr/>
          </p:nvSpPr>
          <p:spPr bwMode="auto">
            <a:xfrm>
              <a:off x="2681" y="1568"/>
              <a:ext cx="637" cy="398"/>
            </a:xfrm>
            <a:custGeom>
              <a:avLst/>
              <a:gdLst>
                <a:gd name="T0" fmla="*/ 0 w 1911"/>
                <a:gd name="T1" fmla="*/ 0 h 1195"/>
                <a:gd name="T2" fmla="*/ 0 w 1911"/>
                <a:gd name="T3" fmla="*/ 0 h 1195"/>
                <a:gd name="T4" fmla="*/ 0 w 1911"/>
                <a:gd name="T5" fmla="*/ 0 h 1195"/>
                <a:gd name="T6" fmla="*/ 0 w 1911"/>
                <a:gd name="T7" fmla="*/ 0 h 1195"/>
                <a:gd name="T8" fmla="*/ 0 w 1911"/>
                <a:gd name="T9" fmla="*/ 0 h 1195"/>
                <a:gd name="T10" fmla="*/ 0 w 1911"/>
                <a:gd name="T11" fmla="*/ 0 h 1195"/>
                <a:gd name="T12" fmla="*/ 0 w 1911"/>
                <a:gd name="T13" fmla="*/ 0 h 1195"/>
                <a:gd name="T14" fmla="*/ 0 w 1911"/>
                <a:gd name="T15" fmla="*/ 0 h 1195"/>
                <a:gd name="T16" fmla="*/ 0 w 1911"/>
                <a:gd name="T17" fmla="*/ 0 h 1195"/>
                <a:gd name="T18" fmla="*/ 0 w 1911"/>
                <a:gd name="T19" fmla="*/ 0 h 1195"/>
                <a:gd name="T20" fmla="*/ 0 w 1911"/>
                <a:gd name="T21" fmla="*/ 0 h 1195"/>
                <a:gd name="T22" fmla="*/ 0 w 1911"/>
                <a:gd name="T23" fmla="*/ 0 h 1195"/>
                <a:gd name="T24" fmla="*/ 0 w 1911"/>
                <a:gd name="T25" fmla="*/ 0 h 1195"/>
                <a:gd name="T26" fmla="*/ 0 w 1911"/>
                <a:gd name="T27" fmla="*/ 0 h 1195"/>
                <a:gd name="T28" fmla="*/ 0 w 1911"/>
                <a:gd name="T29" fmla="*/ 0 h 1195"/>
                <a:gd name="T30" fmla="*/ 0 w 1911"/>
                <a:gd name="T31" fmla="*/ 0 h 1195"/>
                <a:gd name="T32" fmla="*/ 0 w 1911"/>
                <a:gd name="T33" fmla="*/ 0 h 1195"/>
                <a:gd name="T34" fmla="*/ 0 w 1911"/>
                <a:gd name="T35" fmla="*/ 0 h 1195"/>
                <a:gd name="T36" fmla="*/ 0 w 1911"/>
                <a:gd name="T37" fmla="*/ 0 h 1195"/>
                <a:gd name="T38" fmla="*/ 0 w 1911"/>
                <a:gd name="T39" fmla="*/ 0 h 1195"/>
                <a:gd name="T40" fmla="*/ 0 w 1911"/>
                <a:gd name="T41" fmla="*/ 0 h 1195"/>
                <a:gd name="T42" fmla="*/ 0 w 1911"/>
                <a:gd name="T43" fmla="*/ 0 h 1195"/>
                <a:gd name="T44" fmla="*/ 0 w 1911"/>
                <a:gd name="T45" fmla="*/ 0 h 1195"/>
                <a:gd name="T46" fmla="*/ 0 w 1911"/>
                <a:gd name="T47" fmla="*/ 0 h 1195"/>
                <a:gd name="T48" fmla="*/ 0 w 1911"/>
                <a:gd name="T49" fmla="*/ 0 h 1195"/>
                <a:gd name="T50" fmla="*/ 0 w 1911"/>
                <a:gd name="T51" fmla="*/ 0 h 1195"/>
                <a:gd name="T52" fmla="*/ 0 w 1911"/>
                <a:gd name="T53" fmla="*/ 0 h 1195"/>
                <a:gd name="T54" fmla="*/ 0 w 1911"/>
                <a:gd name="T55" fmla="*/ 0 h 1195"/>
                <a:gd name="T56" fmla="*/ 0 w 1911"/>
                <a:gd name="T57" fmla="*/ 0 h 1195"/>
                <a:gd name="T58" fmla="*/ 0 w 1911"/>
                <a:gd name="T59" fmla="*/ 0 h 1195"/>
                <a:gd name="T60" fmla="*/ 0 w 1911"/>
                <a:gd name="T61" fmla="*/ 0 h 1195"/>
                <a:gd name="T62" fmla="*/ 0 w 1911"/>
                <a:gd name="T63" fmla="*/ 0 h 1195"/>
                <a:gd name="T64" fmla="*/ 0 w 1911"/>
                <a:gd name="T65" fmla="*/ 0 h 1195"/>
                <a:gd name="T66" fmla="*/ 0 w 1911"/>
                <a:gd name="T67" fmla="*/ 0 h 1195"/>
                <a:gd name="T68" fmla="*/ 0 w 1911"/>
                <a:gd name="T69" fmla="*/ 0 h 1195"/>
                <a:gd name="T70" fmla="*/ 0 w 1911"/>
                <a:gd name="T71" fmla="*/ 0 h 1195"/>
                <a:gd name="T72" fmla="*/ 0 w 1911"/>
                <a:gd name="T73" fmla="*/ 0 h 1195"/>
                <a:gd name="T74" fmla="*/ 0 w 1911"/>
                <a:gd name="T75" fmla="*/ 0 h 1195"/>
                <a:gd name="T76" fmla="*/ 0 w 1911"/>
                <a:gd name="T77" fmla="*/ 0 h 1195"/>
                <a:gd name="T78" fmla="*/ 0 w 1911"/>
                <a:gd name="T79" fmla="*/ 0 h 1195"/>
                <a:gd name="T80" fmla="*/ 0 w 1911"/>
                <a:gd name="T81" fmla="*/ 0 h 1195"/>
                <a:gd name="T82" fmla="*/ 0 w 1911"/>
                <a:gd name="T83" fmla="*/ 0 h 1195"/>
                <a:gd name="T84" fmla="*/ 0 w 1911"/>
                <a:gd name="T85" fmla="*/ 0 h 1195"/>
                <a:gd name="T86" fmla="*/ 0 w 1911"/>
                <a:gd name="T87" fmla="*/ 0 h 1195"/>
                <a:gd name="T88" fmla="*/ 0 w 1911"/>
                <a:gd name="T89" fmla="*/ 0 h 1195"/>
                <a:gd name="T90" fmla="*/ 0 w 1911"/>
                <a:gd name="T91" fmla="*/ 0 h 1195"/>
                <a:gd name="T92" fmla="*/ 0 w 1911"/>
                <a:gd name="T93" fmla="*/ 0 h 1195"/>
                <a:gd name="T94" fmla="*/ 0 w 1911"/>
                <a:gd name="T95" fmla="*/ 0 h 1195"/>
                <a:gd name="T96" fmla="*/ 0 w 1911"/>
                <a:gd name="T97" fmla="*/ 0 h 1195"/>
                <a:gd name="T98" fmla="*/ 0 w 1911"/>
                <a:gd name="T99" fmla="*/ 0 h 1195"/>
                <a:gd name="T100" fmla="*/ 0 w 1911"/>
                <a:gd name="T101" fmla="*/ 0 h 1195"/>
                <a:gd name="T102" fmla="*/ 0 w 1911"/>
                <a:gd name="T103" fmla="*/ 0 h 1195"/>
                <a:gd name="T104" fmla="*/ 0 w 1911"/>
                <a:gd name="T105" fmla="*/ 0 h 1195"/>
                <a:gd name="T106" fmla="*/ 0 w 1911"/>
                <a:gd name="T107" fmla="*/ 0 h 1195"/>
                <a:gd name="T108" fmla="*/ 0 w 1911"/>
                <a:gd name="T109" fmla="*/ 0 h 1195"/>
                <a:gd name="T110" fmla="*/ 0 w 1911"/>
                <a:gd name="T111" fmla="*/ 0 h 1195"/>
                <a:gd name="T112" fmla="*/ 0 w 1911"/>
                <a:gd name="T113" fmla="*/ 0 h 1195"/>
                <a:gd name="T114" fmla="*/ 0 w 1911"/>
                <a:gd name="T115" fmla="*/ 0 h 1195"/>
                <a:gd name="T116" fmla="*/ 0 w 1911"/>
                <a:gd name="T117" fmla="*/ 0 h 1195"/>
                <a:gd name="T118" fmla="*/ 0 w 1911"/>
                <a:gd name="T119" fmla="*/ 0 h 11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11" h="1195">
                  <a:moveTo>
                    <a:pt x="1434" y="717"/>
                  </a:moveTo>
                  <a:lnTo>
                    <a:pt x="1725" y="595"/>
                  </a:lnTo>
                  <a:lnTo>
                    <a:pt x="1735" y="618"/>
                  </a:lnTo>
                  <a:lnTo>
                    <a:pt x="1744" y="638"/>
                  </a:lnTo>
                  <a:lnTo>
                    <a:pt x="1748" y="652"/>
                  </a:lnTo>
                  <a:lnTo>
                    <a:pt x="1748" y="658"/>
                  </a:lnTo>
                  <a:lnTo>
                    <a:pt x="1735" y="667"/>
                  </a:lnTo>
                  <a:lnTo>
                    <a:pt x="1718" y="673"/>
                  </a:lnTo>
                  <a:lnTo>
                    <a:pt x="1699" y="679"/>
                  </a:lnTo>
                  <a:lnTo>
                    <a:pt x="1679" y="684"/>
                  </a:lnTo>
                  <a:lnTo>
                    <a:pt x="1659" y="691"/>
                  </a:lnTo>
                  <a:lnTo>
                    <a:pt x="1643" y="697"/>
                  </a:lnTo>
                  <a:lnTo>
                    <a:pt x="1629" y="706"/>
                  </a:lnTo>
                  <a:lnTo>
                    <a:pt x="1621" y="718"/>
                  </a:lnTo>
                  <a:lnTo>
                    <a:pt x="1634" y="724"/>
                  </a:lnTo>
                  <a:lnTo>
                    <a:pt x="1648" y="729"/>
                  </a:lnTo>
                  <a:lnTo>
                    <a:pt x="1663" y="734"/>
                  </a:lnTo>
                  <a:lnTo>
                    <a:pt x="1678" y="737"/>
                  </a:lnTo>
                  <a:lnTo>
                    <a:pt x="1693" y="739"/>
                  </a:lnTo>
                  <a:lnTo>
                    <a:pt x="1708" y="740"/>
                  </a:lnTo>
                  <a:lnTo>
                    <a:pt x="1722" y="740"/>
                  </a:lnTo>
                  <a:lnTo>
                    <a:pt x="1734" y="738"/>
                  </a:lnTo>
                  <a:lnTo>
                    <a:pt x="1744" y="735"/>
                  </a:lnTo>
                  <a:lnTo>
                    <a:pt x="1753" y="732"/>
                  </a:lnTo>
                  <a:lnTo>
                    <a:pt x="1760" y="727"/>
                  </a:lnTo>
                  <a:lnTo>
                    <a:pt x="1766" y="723"/>
                  </a:lnTo>
                  <a:lnTo>
                    <a:pt x="1771" y="719"/>
                  </a:lnTo>
                  <a:lnTo>
                    <a:pt x="1774" y="715"/>
                  </a:lnTo>
                  <a:lnTo>
                    <a:pt x="1775" y="713"/>
                  </a:lnTo>
                  <a:lnTo>
                    <a:pt x="1780" y="723"/>
                  </a:lnTo>
                  <a:lnTo>
                    <a:pt x="1793" y="747"/>
                  </a:lnTo>
                  <a:lnTo>
                    <a:pt x="1811" y="780"/>
                  </a:lnTo>
                  <a:lnTo>
                    <a:pt x="1834" y="819"/>
                  </a:lnTo>
                  <a:lnTo>
                    <a:pt x="1855" y="858"/>
                  </a:lnTo>
                  <a:lnTo>
                    <a:pt x="1873" y="890"/>
                  </a:lnTo>
                  <a:lnTo>
                    <a:pt x="1887" y="914"/>
                  </a:lnTo>
                  <a:lnTo>
                    <a:pt x="1892" y="922"/>
                  </a:lnTo>
                  <a:lnTo>
                    <a:pt x="1895" y="929"/>
                  </a:lnTo>
                  <a:lnTo>
                    <a:pt x="1902" y="945"/>
                  </a:lnTo>
                  <a:lnTo>
                    <a:pt x="1908" y="960"/>
                  </a:lnTo>
                  <a:lnTo>
                    <a:pt x="1911" y="968"/>
                  </a:lnTo>
                  <a:lnTo>
                    <a:pt x="1898" y="980"/>
                  </a:lnTo>
                  <a:lnTo>
                    <a:pt x="1888" y="990"/>
                  </a:lnTo>
                  <a:lnTo>
                    <a:pt x="1877" y="998"/>
                  </a:lnTo>
                  <a:lnTo>
                    <a:pt x="1867" y="1006"/>
                  </a:lnTo>
                  <a:lnTo>
                    <a:pt x="1856" y="1012"/>
                  </a:lnTo>
                  <a:lnTo>
                    <a:pt x="1844" y="1016"/>
                  </a:lnTo>
                  <a:lnTo>
                    <a:pt x="1830" y="1018"/>
                  </a:lnTo>
                  <a:lnTo>
                    <a:pt x="1814" y="1020"/>
                  </a:lnTo>
                  <a:lnTo>
                    <a:pt x="1805" y="1022"/>
                  </a:lnTo>
                  <a:lnTo>
                    <a:pt x="1793" y="1027"/>
                  </a:lnTo>
                  <a:lnTo>
                    <a:pt x="1775" y="1035"/>
                  </a:lnTo>
                  <a:lnTo>
                    <a:pt x="1756" y="1043"/>
                  </a:lnTo>
                  <a:lnTo>
                    <a:pt x="1734" y="1053"/>
                  </a:lnTo>
                  <a:lnTo>
                    <a:pt x="1712" y="1063"/>
                  </a:lnTo>
                  <a:lnTo>
                    <a:pt x="1689" y="1073"/>
                  </a:lnTo>
                  <a:lnTo>
                    <a:pt x="1668" y="1081"/>
                  </a:lnTo>
                  <a:lnTo>
                    <a:pt x="1659" y="1084"/>
                  </a:lnTo>
                  <a:lnTo>
                    <a:pt x="1652" y="1091"/>
                  </a:lnTo>
                  <a:lnTo>
                    <a:pt x="1643" y="1099"/>
                  </a:lnTo>
                  <a:lnTo>
                    <a:pt x="1634" y="1109"/>
                  </a:lnTo>
                  <a:lnTo>
                    <a:pt x="1623" y="1119"/>
                  </a:lnTo>
                  <a:lnTo>
                    <a:pt x="1611" y="1131"/>
                  </a:lnTo>
                  <a:lnTo>
                    <a:pt x="1594" y="1142"/>
                  </a:lnTo>
                  <a:lnTo>
                    <a:pt x="1575" y="1152"/>
                  </a:lnTo>
                  <a:lnTo>
                    <a:pt x="1563" y="1155"/>
                  </a:lnTo>
                  <a:lnTo>
                    <a:pt x="1550" y="1160"/>
                  </a:lnTo>
                  <a:lnTo>
                    <a:pt x="1532" y="1165"/>
                  </a:lnTo>
                  <a:lnTo>
                    <a:pt x="1512" y="1170"/>
                  </a:lnTo>
                  <a:lnTo>
                    <a:pt x="1492" y="1177"/>
                  </a:lnTo>
                  <a:lnTo>
                    <a:pt x="1470" y="1183"/>
                  </a:lnTo>
                  <a:lnTo>
                    <a:pt x="1450" y="1188"/>
                  </a:lnTo>
                  <a:lnTo>
                    <a:pt x="1430" y="1194"/>
                  </a:lnTo>
                  <a:lnTo>
                    <a:pt x="1425" y="1195"/>
                  </a:lnTo>
                  <a:lnTo>
                    <a:pt x="1420" y="1195"/>
                  </a:lnTo>
                  <a:lnTo>
                    <a:pt x="1415" y="1195"/>
                  </a:lnTo>
                  <a:lnTo>
                    <a:pt x="1410" y="1194"/>
                  </a:lnTo>
                  <a:lnTo>
                    <a:pt x="1404" y="1192"/>
                  </a:lnTo>
                  <a:lnTo>
                    <a:pt x="1399" y="1189"/>
                  </a:lnTo>
                  <a:lnTo>
                    <a:pt x="1394" y="1187"/>
                  </a:lnTo>
                  <a:lnTo>
                    <a:pt x="1389" y="1183"/>
                  </a:lnTo>
                  <a:lnTo>
                    <a:pt x="1385" y="1177"/>
                  </a:lnTo>
                  <a:lnTo>
                    <a:pt x="1375" y="1158"/>
                  </a:lnTo>
                  <a:lnTo>
                    <a:pt x="1362" y="1133"/>
                  </a:lnTo>
                  <a:lnTo>
                    <a:pt x="1344" y="1103"/>
                  </a:lnTo>
                  <a:lnTo>
                    <a:pt x="1327" y="1073"/>
                  </a:lnTo>
                  <a:lnTo>
                    <a:pt x="1312" y="1047"/>
                  </a:lnTo>
                  <a:lnTo>
                    <a:pt x="1301" y="1026"/>
                  </a:lnTo>
                  <a:lnTo>
                    <a:pt x="1296" y="1016"/>
                  </a:lnTo>
                  <a:lnTo>
                    <a:pt x="1299" y="1005"/>
                  </a:lnTo>
                  <a:lnTo>
                    <a:pt x="1310" y="982"/>
                  </a:lnTo>
                  <a:lnTo>
                    <a:pt x="1322" y="961"/>
                  </a:lnTo>
                  <a:lnTo>
                    <a:pt x="1327" y="951"/>
                  </a:lnTo>
                  <a:lnTo>
                    <a:pt x="1328" y="951"/>
                  </a:lnTo>
                  <a:lnTo>
                    <a:pt x="1333" y="950"/>
                  </a:lnTo>
                  <a:lnTo>
                    <a:pt x="1339" y="949"/>
                  </a:lnTo>
                  <a:lnTo>
                    <a:pt x="1347" y="947"/>
                  </a:lnTo>
                  <a:lnTo>
                    <a:pt x="1357" y="946"/>
                  </a:lnTo>
                  <a:lnTo>
                    <a:pt x="1367" y="945"/>
                  </a:lnTo>
                  <a:lnTo>
                    <a:pt x="1378" y="944"/>
                  </a:lnTo>
                  <a:lnTo>
                    <a:pt x="1389" y="942"/>
                  </a:lnTo>
                  <a:lnTo>
                    <a:pt x="1413" y="940"/>
                  </a:lnTo>
                  <a:lnTo>
                    <a:pt x="1434" y="939"/>
                  </a:lnTo>
                  <a:lnTo>
                    <a:pt x="1452" y="937"/>
                  </a:lnTo>
                  <a:lnTo>
                    <a:pt x="1470" y="936"/>
                  </a:lnTo>
                  <a:lnTo>
                    <a:pt x="1489" y="935"/>
                  </a:lnTo>
                  <a:lnTo>
                    <a:pt x="1506" y="931"/>
                  </a:lnTo>
                  <a:lnTo>
                    <a:pt x="1526" y="925"/>
                  </a:lnTo>
                  <a:lnTo>
                    <a:pt x="1547" y="917"/>
                  </a:lnTo>
                  <a:lnTo>
                    <a:pt x="1542" y="909"/>
                  </a:lnTo>
                  <a:lnTo>
                    <a:pt x="1536" y="901"/>
                  </a:lnTo>
                  <a:lnTo>
                    <a:pt x="1527" y="892"/>
                  </a:lnTo>
                  <a:lnTo>
                    <a:pt x="1516" y="884"/>
                  </a:lnTo>
                  <a:lnTo>
                    <a:pt x="1505" y="876"/>
                  </a:lnTo>
                  <a:lnTo>
                    <a:pt x="1495" y="870"/>
                  </a:lnTo>
                  <a:lnTo>
                    <a:pt x="1485" y="864"/>
                  </a:lnTo>
                  <a:lnTo>
                    <a:pt x="1476" y="860"/>
                  </a:lnTo>
                  <a:lnTo>
                    <a:pt x="1466" y="856"/>
                  </a:lnTo>
                  <a:lnTo>
                    <a:pt x="1455" y="854"/>
                  </a:lnTo>
                  <a:lnTo>
                    <a:pt x="1444" y="851"/>
                  </a:lnTo>
                  <a:lnTo>
                    <a:pt x="1431" y="849"/>
                  </a:lnTo>
                  <a:lnTo>
                    <a:pt x="1418" y="849"/>
                  </a:lnTo>
                  <a:lnTo>
                    <a:pt x="1403" y="849"/>
                  </a:lnTo>
                  <a:lnTo>
                    <a:pt x="1385" y="850"/>
                  </a:lnTo>
                  <a:lnTo>
                    <a:pt x="1367" y="853"/>
                  </a:lnTo>
                  <a:lnTo>
                    <a:pt x="1370" y="864"/>
                  </a:lnTo>
                  <a:lnTo>
                    <a:pt x="1378" y="870"/>
                  </a:lnTo>
                  <a:lnTo>
                    <a:pt x="1383" y="875"/>
                  </a:lnTo>
                  <a:lnTo>
                    <a:pt x="1380" y="884"/>
                  </a:lnTo>
                  <a:lnTo>
                    <a:pt x="1374" y="890"/>
                  </a:lnTo>
                  <a:lnTo>
                    <a:pt x="1365" y="895"/>
                  </a:lnTo>
                  <a:lnTo>
                    <a:pt x="1353" y="897"/>
                  </a:lnTo>
                  <a:lnTo>
                    <a:pt x="1339" y="899"/>
                  </a:lnTo>
                  <a:lnTo>
                    <a:pt x="1324" y="900"/>
                  </a:lnTo>
                  <a:lnTo>
                    <a:pt x="1308" y="900"/>
                  </a:lnTo>
                  <a:lnTo>
                    <a:pt x="1293" y="900"/>
                  </a:lnTo>
                  <a:lnTo>
                    <a:pt x="1278" y="900"/>
                  </a:lnTo>
                  <a:lnTo>
                    <a:pt x="1287" y="914"/>
                  </a:lnTo>
                  <a:lnTo>
                    <a:pt x="1297" y="927"/>
                  </a:lnTo>
                  <a:lnTo>
                    <a:pt x="1305" y="939"/>
                  </a:lnTo>
                  <a:lnTo>
                    <a:pt x="1308" y="944"/>
                  </a:lnTo>
                  <a:lnTo>
                    <a:pt x="1299" y="951"/>
                  </a:lnTo>
                  <a:lnTo>
                    <a:pt x="1292" y="968"/>
                  </a:lnTo>
                  <a:lnTo>
                    <a:pt x="1283" y="983"/>
                  </a:lnTo>
                  <a:lnTo>
                    <a:pt x="1278" y="988"/>
                  </a:lnTo>
                  <a:lnTo>
                    <a:pt x="1272" y="981"/>
                  </a:lnTo>
                  <a:lnTo>
                    <a:pt x="1256" y="965"/>
                  </a:lnTo>
                  <a:lnTo>
                    <a:pt x="1232" y="941"/>
                  </a:lnTo>
                  <a:lnTo>
                    <a:pt x="1202" y="909"/>
                  </a:lnTo>
                  <a:lnTo>
                    <a:pt x="1166" y="871"/>
                  </a:lnTo>
                  <a:lnTo>
                    <a:pt x="1125" y="829"/>
                  </a:lnTo>
                  <a:lnTo>
                    <a:pt x="1079" y="782"/>
                  </a:lnTo>
                  <a:lnTo>
                    <a:pt x="1030" y="732"/>
                  </a:lnTo>
                  <a:lnTo>
                    <a:pt x="979" y="679"/>
                  </a:lnTo>
                  <a:lnTo>
                    <a:pt x="927" y="627"/>
                  </a:lnTo>
                  <a:lnTo>
                    <a:pt x="875" y="573"/>
                  </a:lnTo>
                  <a:lnTo>
                    <a:pt x="823" y="521"/>
                  </a:lnTo>
                  <a:lnTo>
                    <a:pt x="774" y="471"/>
                  </a:lnTo>
                  <a:lnTo>
                    <a:pt x="725" y="425"/>
                  </a:lnTo>
                  <a:lnTo>
                    <a:pt x="681" y="381"/>
                  </a:lnTo>
                  <a:lnTo>
                    <a:pt x="642" y="344"/>
                  </a:lnTo>
                  <a:lnTo>
                    <a:pt x="632" y="339"/>
                  </a:lnTo>
                  <a:lnTo>
                    <a:pt x="613" y="333"/>
                  </a:lnTo>
                  <a:lnTo>
                    <a:pt x="588" y="327"/>
                  </a:lnTo>
                  <a:lnTo>
                    <a:pt x="558" y="320"/>
                  </a:lnTo>
                  <a:lnTo>
                    <a:pt x="528" y="314"/>
                  </a:lnTo>
                  <a:lnTo>
                    <a:pt x="500" y="309"/>
                  </a:lnTo>
                  <a:lnTo>
                    <a:pt x="473" y="304"/>
                  </a:lnTo>
                  <a:lnTo>
                    <a:pt x="455" y="302"/>
                  </a:lnTo>
                  <a:lnTo>
                    <a:pt x="447" y="302"/>
                  </a:lnTo>
                  <a:lnTo>
                    <a:pt x="440" y="302"/>
                  </a:lnTo>
                  <a:lnTo>
                    <a:pt x="432" y="304"/>
                  </a:lnTo>
                  <a:lnTo>
                    <a:pt x="424" y="307"/>
                  </a:lnTo>
                  <a:lnTo>
                    <a:pt x="411" y="309"/>
                  </a:lnTo>
                  <a:lnTo>
                    <a:pt x="395" y="310"/>
                  </a:lnTo>
                  <a:lnTo>
                    <a:pt x="375" y="312"/>
                  </a:lnTo>
                  <a:lnTo>
                    <a:pt x="350" y="312"/>
                  </a:lnTo>
                  <a:lnTo>
                    <a:pt x="340" y="314"/>
                  </a:lnTo>
                  <a:lnTo>
                    <a:pt x="331" y="318"/>
                  </a:lnTo>
                  <a:lnTo>
                    <a:pt x="324" y="320"/>
                  </a:lnTo>
                  <a:lnTo>
                    <a:pt x="318" y="323"/>
                  </a:lnTo>
                  <a:lnTo>
                    <a:pt x="312" y="325"/>
                  </a:lnTo>
                  <a:lnTo>
                    <a:pt x="307" y="327"/>
                  </a:lnTo>
                  <a:lnTo>
                    <a:pt x="302" y="328"/>
                  </a:lnTo>
                  <a:lnTo>
                    <a:pt x="297" y="328"/>
                  </a:lnTo>
                  <a:lnTo>
                    <a:pt x="292" y="327"/>
                  </a:lnTo>
                  <a:lnTo>
                    <a:pt x="285" y="325"/>
                  </a:lnTo>
                  <a:lnTo>
                    <a:pt x="279" y="324"/>
                  </a:lnTo>
                  <a:lnTo>
                    <a:pt x="272" y="322"/>
                  </a:lnTo>
                  <a:lnTo>
                    <a:pt x="263" y="320"/>
                  </a:lnTo>
                  <a:lnTo>
                    <a:pt x="254" y="317"/>
                  </a:lnTo>
                  <a:lnTo>
                    <a:pt x="244" y="313"/>
                  </a:lnTo>
                  <a:lnTo>
                    <a:pt x="233" y="309"/>
                  </a:lnTo>
                  <a:lnTo>
                    <a:pt x="222" y="305"/>
                  </a:lnTo>
                  <a:lnTo>
                    <a:pt x="211" y="302"/>
                  </a:lnTo>
                  <a:lnTo>
                    <a:pt x="198" y="298"/>
                  </a:lnTo>
                  <a:lnTo>
                    <a:pt x="184" y="294"/>
                  </a:lnTo>
                  <a:lnTo>
                    <a:pt x="171" y="290"/>
                  </a:lnTo>
                  <a:lnTo>
                    <a:pt x="157" y="288"/>
                  </a:lnTo>
                  <a:lnTo>
                    <a:pt x="145" y="284"/>
                  </a:lnTo>
                  <a:lnTo>
                    <a:pt x="133" y="282"/>
                  </a:lnTo>
                  <a:lnTo>
                    <a:pt x="113" y="277"/>
                  </a:lnTo>
                  <a:lnTo>
                    <a:pt x="96" y="273"/>
                  </a:lnTo>
                  <a:lnTo>
                    <a:pt x="84" y="269"/>
                  </a:lnTo>
                  <a:lnTo>
                    <a:pt x="72" y="267"/>
                  </a:lnTo>
                  <a:lnTo>
                    <a:pt x="64" y="264"/>
                  </a:lnTo>
                  <a:lnTo>
                    <a:pt x="56" y="263"/>
                  </a:lnTo>
                  <a:lnTo>
                    <a:pt x="51" y="261"/>
                  </a:lnTo>
                  <a:lnTo>
                    <a:pt x="45" y="258"/>
                  </a:lnTo>
                  <a:lnTo>
                    <a:pt x="38" y="254"/>
                  </a:lnTo>
                  <a:lnTo>
                    <a:pt x="30" y="249"/>
                  </a:lnTo>
                  <a:lnTo>
                    <a:pt x="24" y="244"/>
                  </a:lnTo>
                  <a:lnTo>
                    <a:pt x="18" y="239"/>
                  </a:lnTo>
                  <a:lnTo>
                    <a:pt x="14" y="233"/>
                  </a:lnTo>
                  <a:lnTo>
                    <a:pt x="10" y="227"/>
                  </a:lnTo>
                  <a:lnTo>
                    <a:pt x="9" y="219"/>
                  </a:lnTo>
                  <a:lnTo>
                    <a:pt x="10" y="211"/>
                  </a:lnTo>
                  <a:lnTo>
                    <a:pt x="9" y="191"/>
                  </a:lnTo>
                  <a:lnTo>
                    <a:pt x="4" y="160"/>
                  </a:lnTo>
                  <a:lnTo>
                    <a:pt x="0" y="128"/>
                  </a:lnTo>
                  <a:lnTo>
                    <a:pt x="1" y="110"/>
                  </a:lnTo>
                  <a:lnTo>
                    <a:pt x="5" y="109"/>
                  </a:lnTo>
                  <a:lnTo>
                    <a:pt x="16" y="107"/>
                  </a:lnTo>
                  <a:lnTo>
                    <a:pt x="30" y="105"/>
                  </a:lnTo>
                  <a:lnTo>
                    <a:pt x="47" y="104"/>
                  </a:lnTo>
                  <a:lnTo>
                    <a:pt x="67" y="102"/>
                  </a:lnTo>
                  <a:lnTo>
                    <a:pt x="87" y="102"/>
                  </a:lnTo>
                  <a:lnTo>
                    <a:pt x="106" y="101"/>
                  </a:lnTo>
                  <a:lnTo>
                    <a:pt x="123" y="101"/>
                  </a:lnTo>
                  <a:lnTo>
                    <a:pt x="160" y="99"/>
                  </a:lnTo>
                  <a:lnTo>
                    <a:pt x="186" y="94"/>
                  </a:lnTo>
                  <a:lnTo>
                    <a:pt x="206" y="87"/>
                  </a:lnTo>
                  <a:lnTo>
                    <a:pt x="218" y="81"/>
                  </a:lnTo>
                  <a:lnTo>
                    <a:pt x="228" y="74"/>
                  </a:lnTo>
                  <a:lnTo>
                    <a:pt x="236" y="66"/>
                  </a:lnTo>
                  <a:lnTo>
                    <a:pt x="244" y="60"/>
                  </a:lnTo>
                  <a:lnTo>
                    <a:pt x="253" y="55"/>
                  </a:lnTo>
                  <a:lnTo>
                    <a:pt x="263" y="51"/>
                  </a:lnTo>
                  <a:lnTo>
                    <a:pt x="273" y="45"/>
                  </a:lnTo>
                  <a:lnTo>
                    <a:pt x="283" y="40"/>
                  </a:lnTo>
                  <a:lnTo>
                    <a:pt x="293" y="33"/>
                  </a:lnTo>
                  <a:lnTo>
                    <a:pt x="303" y="26"/>
                  </a:lnTo>
                  <a:lnTo>
                    <a:pt x="313" y="19"/>
                  </a:lnTo>
                  <a:lnTo>
                    <a:pt x="322" y="11"/>
                  </a:lnTo>
                  <a:lnTo>
                    <a:pt x="330" y="5"/>
                  </a:lnTo>
                  <a:lnTo>
                    <a:pt x="336" y="3"/>
                  </a:lnTo>
                  <a:lnTo>
                    <a:pt x="344" y="1"/>
                  </a:lnTo>
                  <a:lnTo>
                    <a:pt x="353" y="0"/>
                  </a:lnTo>
                  <a:lnTo>
                    <a:pt x="365" y="0"/>
                  </a:lnTo>
                  <a:lnTo>
                    <a:pt x="379" y="1"/>
                  </a:lnTo>
                  <a:lnTo>
                    <a:pt x="394" y="4"/>
                  </a:lnTo>
                  <a:lnTo>
                    <a:pt x="411" y="6"/>
                  </a:lnTo>
                  <a:lnTo>
                    <a:pt x="431" y="9"/>
                  </a:lnTo>
                  <a:lnTo>
                    <a:pt x="461" y="13"/>
                  </a:lnTo>
                  <a:lnTo>
                    <a:pt x="490" y="16"/>
                  </a:lnTo>
                  <a:lnTo>
                    <a:pt x="517" y="20"/>
                  </a:lnTo>
                  <a:lnTo>
                    <a:pt x="543" y="24"/>
                  </a:lnTo>
                  <a:lnTo>
                    <a:pt x="569" y="28"/>
                  </a:lnTo>
                  <a:lnTo>
                    <a:pt x="596" y="30"/>
                  </a:lnTo>
                  <a:lnTo>
                    <a:pt x="620" y="34"/>
                  </a:lnTo>
                  <a:lnTo>
                    <a:pt x="644" y="36"/>
                  </a:lnTo>
                  <a:lnTo>
                    <a:pt x="669" y="40"/>
                  </a:lnTo>
                  <a:lnTo>
                    <a:pt x="694" y="44"/>
                  </a:lnTo>
                  <a:lnTo>
                    <a:pt x="719" y="47"/>
                  </a:lnTo>
                  <a:lnTo>
                    <a:pt x="745" y="51"/>
                  </a:lnTo>
                  <a:lnTo>
                    <a:pt x="771" y="56"/>
                  </a:lnTo>
                  <a:lnTo>
                    <a:pt x="799" y="61"/>
                  </a:lnTo>
                  <a:lnTo>
                    <a:pt x="827" y="66"/>
                  </a:lnTo>
                  <a:lnTo>
                    <a:pt x="857" y="72"/>
                  </a:lnTo>
                  <a:lnTo>
                    <a:pt x="872" y="77"/>
                  </a:lnTo>
                  <a:lnTo>
                    <a:pt x="889" y="85"/>
                  </a:lnTo>
                  <a:lnTo>
                    <a:pt x="909" y="95"/>
                  </a:lnTo>
                  <a:lnTo>
                    <a:pt x="929" y="105"/>
                  </a:lnTo>
                  <a:lnTo>
                    <a:pt x="949" y="117"/>
                  </a:lnTo>
                  <a:lnTo>
                    <a:pt x="967" y="128"/>
                  </a:lnTo>
                  <a:lnTo>
                    <a:pt x="982" y="138"/>
                  </a:lnTo>
                  <a:lnTo>
                    <a:pt x="993" y="146"/>
                  </a:lnTo>
                  <a:lnTo>
                    <a:pt x="1002" y="152"/>
                  </a:lnTo>
                  <a:lnTo>
                    <a:pt x="1014" y="161"/>
                  </a:lnTo>
                  <a:lnTo>
                    <a:pt x="1030" y="172"/>
                  </a:lnTo>
                  <a:lnTo>
                    <a:pt x="1048" y="185"/>
                  </a:lnTo>
                  <a:lnTo>
                    <a:pt x="1068" y="197"/>
                  </a:lnTo>
                  <a:lnTo>
                    <a:pt x="1090" y="212"/>
                  </a:lnTo>
                  <a:lnTo>
                    <a:pt x="1112" y="227"/>
                  </a:lnTo>
                  <a:lnTo>
                    <a:pt x="1136" y="242"/>
                  </a:lnTo>
                  <a:lnTo>
                    <a:pt x="1160" y="257"/>
                  </a:lnTo>
                  <a:lnTo>
                    <a:pt x="1183" y="271"/>
                  </a:lnTo>
                  <a:lnTo>
                    <a:pt x="1206" y="286"/>
                  </a:lnTo>
                  <a:lnTo>
                    <a:pt x="1227" y="298"/>
                  </a:lnTo>
                  <a:lnTo>
                    <a:pt x="1247" y="309"/>
                  </a:lnTo>
                  <a:lnTo>
                    <a:pt x="1266" y="319"/>
                  </a:lnTo>
                  <a:lnTo>
                    <a:pt x="1281" y="327"/>
                  </a:lnTo>
                  <a:lnTo>
                    <a:pt x="1293" y="332"/>
                  </a:lnTo>
                  <a:lnTo>
                    <a:pt x="1301" y="334"/>
                  </a:lnTo>
                  <a:lnTo>
                    <a:pt x="1314" y="338"/>
                  </a:lnTo>
                  <a:lnTo>
                    <a:pt x="1332" y="342"/>
                  </a:lnTo>
                  <a:lnTo>
                    <a:pt x="1352" y="347"/>
                  </a:lnTo>
                  <a:lnTo>
                    <a:pt x="1372" y="350"/>
                  </a:lnTo>
                  <a:lnTo>
                    <a:pt x="1389" y="354"/>
                  </a:lnTo>
                  <a:lnTo>
                    <a:pt x="1404" y="357"/>
                  </a:lnTo>
                  <a:lnTo>
                    <a:pt x="1413" y="357"/>
                  </a:lnTo>
                  <a:lnTo>
                    <a:pt x="1436" y="352"/>
                  </a:lnTo>
                  <a:lnTo>
                    <a:pt x="1459" y="343"/>
                  </a:lnTo>
                  <a:lnTo>
                    <a:pt x="1482" y="334"/>
                  </a:lnTo>
                  <a:lnTo>
                    <a:pt x="1506" y="323"/>
                  </a:lnTo>
                  <a:lnTo>
                    <a:pt x="1528" y="312"/>
                  </a:lnTo>
                  <a:lnTo>
                    <a:pt x="1551" y="300"/>
                  </a:lnTo>
                  <a:lnTo>
                    <a:pt x="1573" y="290"/>
                  </a:lnTo>
                  <a:lnTo>
                    <a:pt x="1594" y="281"/>
                  </a:lnTo>
                  <a:lnTo>
                    <a:pt x="1598" y="290"/>
                  </a:lnTo>
                  <a:lnTo>
                    <a:pt x="1606" y="299"/>
                  </a:lnTo>
                  <a:lnTo>
                    <a:pt x="1611" y="308"/>
                  </a:lnTo>
                  <a:lnTo>
                    <a:pt x="1609" y="315"/>
                  </a:lnTo>
                  <a:lnTo>
                    <a:pt x="1601" y="319"/>
                  </a:lnTo>
                  <a:lnTo>
                    <a:pt x="1591" y="325"/>
                  </a:lnTo>
                  <a:lnTo>
                    <a:pt x="1578" y="330"/>
                  </a:lnTo>
                  <a:lnTo>
                    <a:pt x="1565" y="337"/>
                  </a:lnTo>
                  <a:lnTo>
                    <a:pt x="1550" y="343"/>
                  </a:lnTo>
                  <a:lnTo>
                    <a:pt x="1533" y="349"/>
                  </a:lnTo>
                  <a:lnTo>
                    <a:pt x="1517" y="355"/>
                  </a:lnTo>
                  <a:lnTo>
                    <a:pt x="1501" y="362"/>
                  </a:lnTo>
                  <a:lnTo>
                    <a:pt x="1484" y="368"/>
                  </a:lnTo>
                  <a:lnTo>
                    <a:pt x="1469" y="374"/>
                  </a:lnTo>
                  <a:lnTo>
                    <a:pt x="1454" y="379"/>
                  </a:lnTo>
                  <a:lnTo>
                    <a:pt x="1440" y="383"/>
                  </a:lnTo>
                  <a:lnTo>
                    <a:pt x="1429" y="386"/>
                  </a:lnTo>
                  <a:lnTo>
                    <a:pt x="1419" y="389"/>
                  </a:lnTo>
                  <a:lnTo>
                    <a:pt x="1411" y="391"/>
                  </a:lnTo>
                  <a:lnTo>
                    <a:pt x="1406" y="391"/>
                  </a:lnTo>
                  <a:lnTo>
                    <a:pt x="1386" y="389"/>
                  </a:lnTo>
                  <a:lnTo>
                    <a:pt x="1363" y="384"/>
                  </a:lnTo>
                  <a:lnTo>
                    <a:pt x="1337" y="378"/>
                  </a:lnTo>
                  <a:lnTo>
                    <a:pt x="1309" y="370"/>
                  </a:lnTo>
                  <a:lnTo>
                    <a:pt x="1283" y="362"/>
                  </a:lnTo>
                  <a:lnTo>
                    <a:pt x="1258" y="354"/>
                  </a:lnTo>
                  <a:lnTo>
                    <a:pt x="1237" y="345"/>
                  </a:lnTo>
                  <a:lnTo>
                    <a:pt x="1220" y="339"/>
                  </a:lnTo>
                  <a:lnTo>
                    <a:pt x="1208" y="334"/>
                  </a:lnTo>
                  <a:lnTo>
                    <a:pt x="1193" y="324"/>
                  </a:lnTo>
                  <a:lnTo>
                    <a:pt x="1175" y="313"/>
                  </a:lnTo>
                  <a:lnTo>
                    <a:pt x="1154" y="299"/>
                  </a:lnTo>
                  <a:lnTo>
                    <a:pt x="1129" y="283"/>
                  </a:lnTo>
                  <a:lnTo>
                    <a:pt x="1104" y="266"/>
                  </a:lnTo>
                  <a:lnTo>
                    <a:pt x="1076" y="247"/>
                  </a:lnTo>
                  <a:lnTo>
                    <a:pt x="1049" y="228"/>
                  </a:lnTo>
                  <a:lnTo>
                    <a:pt x="1022" y="209"/>
                  </a:lnTo>
                  <a:lnTo>
                    <a:pt x="994" y="191"/>
                  </a:lnTo>
                  <a:lnTo>
                    <a:pt x="968" y="173"/>
                  </a:lnTo>
                  <a:lnTo>
                    <a:pt x="944" y="158"/>
                  </a:lnTo>
                  <a:lnTo>
                    <a:pt x="922" y="145"/>
                  </a:lnTo>
                  <a:lnTo>
                    <a:pt x="902" y="132"/>
                  </a:lnTo>
                  <a:lnTo>
                    <a:pt x="887" y="123"/>
                  </a:lnTo>
                  <a:lnTo>
                    <a:pt x="875" y="119"/>
                  </a:lnTo>
                  <a:lnTo>
                    <a:pt x="862" y="115"/>
                  </a:lnTo>
                  <a:lnTo>
                    <a:pt x="847" y="111"/>
                  </a:lnTo>
                  <a:lnTo>
                    <a:pt x="831" y="107"/>
                  </a:lnTo>
                  <a:lnTo>
                    <a:pt x="812" y="104"/>
                  </a:lnTo>
                  <a:lnTo>
                    <a:pt x="792" y="100"/>
                  </a:lnTo>
                  <a:lnTo>
                    <a:pt x="771" y="96"/>
                  </a:lnTo>
                  <a:lnTo>
                    <a:pt x="749" y="92"/>
                  </a:lnTo>
                  <a:lnTo>
                    <a:pt x="726" y="89"/>
                  </a:lnTo>
                  <a:lnTo>
                    <a:pt x="704" y="86"/>
                  </a:lnTo>
                  <a:lnTo>
                    <a:pt x="681" y="82"/>
                  </a:lnTo>
                  <a:lnTo>
                    <a:pt x="660" y="80"/>
                  </a:lnTo>
                  <a:lnTo>
                    <a:pt x="640" y="77"/>
                  </a:lnTo>
                  <a:lnTo>
                    <a:pt x="620" y="75"/>
                  </a:lnTo>
                  <a:lnTo>
                    <a:pt x="603" y="74"/>
                  </a:lnTo>
                  <a:lnTo>
                    <a:pt x="587" y="71"/>
                  </a:lnTo>
                  <a:lnTo>
                    <a:pt x="573" y="70"/>
                  </a:lnTo>
                  <a:lnTo>
                    <a:pt x="562" y="69"/>
                  </a:lnTo>
                  <a:lnTo>
                    <a:pt x="551" y="66"/>
                  </a:lnTo>
                  <a:lnTo>
                    <a:pt x="537" y="65"/>
                  </a:lnTo>
                  <a:lnTo>
                    <a:pt x="522" y="61"/>
                  </a:lnTo>
                  <a:lnTo>
                    <a:pt x="506" y="59"/>
                  </a:lnTo>
                  <a:lnTo>
                    <a:pt x="491" y="55"/>
                  </a:lnTo>
                  <a:lnTo>
                    <a:pt x="475" y="52"/>
                  </a:lnTo>
                  <a:lnTo>
                    <a:pt x="459" y="49"/>
                  </a:lnTo>
                  <a:lnTo>
                    <a:pt x="442" y="45"/>
                  </a:lnTo>
                  <a:lnTo>
                    <a:pt x="427" y="42"/>
                  </a:lnTo>
                  <a:lnTo>
                    <a:pt x="412" y="40"/>
                  </a:lnTo>
                  <a:lnTo>
                    <a:pt x="399" y="37"/>
                  </a:lnTo>
                  <a:lnTo>
                    <a:pt x="388" y="36"/>
                  </a:lnTo>
                  <a:lnTo>
                    <a:pt x="378" y="35"/>
                  </a:lnTo>
                  <a:lnTo>
                    <a:pt x="369" y="35"/>
                  </a:lnTo>
                  <a:lnTo>
                    <a:pt x="363" y="35"/>
                  </a:lnTo>
                  <a:lnTo>
                    <a:pt x="349" y="40"/>
                  </a:lnTo>
                  <a:lnTo>
                    <a:pt x="329" y="52"/>
                  </a:lnTo>
                  <a:lnTo>
                    <a:pt x="307" y="67"/>
                  </a:lnTo>
                  <a:lnTo>
                    <a:pt x="283" y="85"/>
                  </a:lnTo>
                  <a:lnTo>
                    <a:pt x="258" y="102"/>
                  </a:lnTo>
                  <a:lnTo>
                    <a:pt x="236" y="117"/>
                  </a:lnTo>
                  <a:lnTo>
                    <a:pt x="216" y="130"/>
                  </a:lnTo>
                  <a:lnTo>
                    <a:pt x="201" y="135"/>
                  </a:lnTo>
                  <a:lnTo>
                    <a:pt x="181" y="137"/>
                  </a:lnTo>
                  <a:lnTo>
                    <a:pt x="156" y="138"/>
                  </a:lnTo>
                  <a:lnTo>
                    <a:pt x="130" y="140"/>
                  </a:lnTo>
                  <a:lnTo>
                    <a:pt x="102" y="140"/>
                  </a:lnTo>
                  <a:lnTo>
                    <a:pt x="77" y="141"/>
                  </a:lnTo>
                  <a:lnTo>
                    <a:pt x="57" y="141"/>
                  </a:lnTo>
                  <a:lnTo>
                    <a:pt x="43" y="142"/>
                  </a:lnTo>
                  <a:lnTo>
                    <a:pt x="38" y="143"/>
                  </a:lnTo>
                  <a:lnTo>
                    <a:pt x="35" y="155"/>
                  </a:lnTo>
                  <a:lnTo>
                    <a:pt x="34" y="165"/>
                  </a:lnTo>
                  <a:lnTo>
                    <a:pt x="35" y="173"/>
                  </a:lnTo>
                  <a:lnTo>
                    <a:pt x="38" y="177"/>
                  </a:lnTo>
                  <a:lnTo>
                    <a:pt x="45" y="180"/>
                  </a:lnTo>
                  <a:lnTo>
                    <a:pt x="56" y="183"/>
                  </a:lnTo>
                  <a:lnTo>
                    <a:pt x="69" y="186"/>
                  </a:lnTo>
                  <a:lnTo>
                    <a:pt x="82" y="190"/>
                  </a:lnTo>
                  <a:lnTo>
                    <a:pt x="97" y="195"/>
                  </a:lnTo>
                  <a:lnTo>
                    <a:pt x="115" y="198"/>
                  </a:lnTo>
                  <a:lnTo>
                    <a:pt x="132" y="202"/>
                  </a:lnTo>
                  <a:lnTo>
                    <a:pt x="150" y="207"/>
                  </a:lnTo>
                  <a:lnTo>
                    <a:pt x="167" y="211"/>
                  </a:lnTo>
                  <a:lnTo>
                    <a:pt x="186" y="216"/>
                  </a:lnTo>
                  <a:lnTo>
                    <a:pt x="203" y="219"/>
                  </a:lnTo>
                  <a:lnTo>
                    <a:pt x="219" y="223"/>
                  </a:lnTo>
                  <a:lnTo>
                    <a:pt x="236" y="227"/>
                  </a:lnTo>
                  <a:lnTo>
                    <a:pt x="249" y="231"/>
                  </a:lnTo>
                  <a:lnTo>
                    <a:pt x="262" y="233"/>
                  </a:lnTo>
                  <a:lnTo>
                    <a:pt x="273" y="236"/>
                  </a:lnTo>
                  <a:lnTo>
                    <a:pt x="284" y="234"/>
                  </a:lnTo>
                  <a:lnTo>
                    <a:pt x="299" y="227"/>
                  </a:lnTo>
                  <a:lnTo>
                    <a:pt x="319" y="217"/>
                  </a:lnTo>
                  <a:lnTo>
                    <a:pt x="340" y="206"/>
                  </a:lnTo>
                  <a:lnTo>
                    <a:pt x="363" y="193"/>
                  </a:lnTo>
                  <a:lnTo>
                    <a:pt x="383" y="182"/>
                  </a:lnTo>
                  <a:lnTo>
                    <a:pt x="401" y="175"/>
                  </a:lnTo>
                  <a:lnTo>
                    <a:pt x="415" y="172"/>
                  </a:lnTo>
                  <a:lnTo>
                    <a:pt x="424" y="173"/>
                  </a:lnTo>
                  <a:lnTo>
                    <a:pt x="430" y="178"/>
                  </a:lnTo>
                  <a:lnTo>
                    <a:pt x="436" y="186"/>
                  </a:lnTo>
                  <a:lnTo>
                    <a:pt x="441" y="193"/>
                  </a:lnTo>
                  <a:lnTo>
                    <a:pt x="445" y="203"/>
                  </a:lnTo>
                  <a:lnTo>
                    <a:pt x="450" y="212"/>
                  </a:lnTo>
                  <a:lnTo>
                    <a:pt x="456" y="222"/>
                  </a:lnTo>
                  <a:lnTo>
                    <a:pt x="464" y="229"/>
                  </a:lnTo>
                  <a:lnTo>
                    <a:pt x="468" y="233"/>
                  </a:lnTo>
                  <a:lnTo>
                    <a:pt x="472" y="234"/>
                  </a:lnTo>
                  <a:lnTo>
                    <a:pt x="477" y="236"/>
                  </a:lnTo>
                  <a:lnTo>
                    <a:pt x="483" y="237"/>
                  </a:lnTo>
                  <a:lnTo>
                    <a:pt x="488" y="237"/>
                  </a:lnTo>
                  <a:lnTo>
                    <a:pt x="495" y="237"/>
                  </a:lnTo>
                  <a:lnTo>
                    <a:pt x="501" y="237"/>
                  </a:lnTo>
                  <a:lnTo>
                    <a:pt x="507" y="237"/>
                  </a:lnTo>
                  <a:lnTo>
                    <a:pt x="503" y="227"/>
                  </a:lnTo>
                  <a:lnTo>
                    <a:pt x="500" y="218"/>
                  </a:lnTo>
                  <a:lnTo>
                    <a:pt x="496" y="211"/>
                  </a:lnTo>
                  <a:lnTo>
                    <a:pt x="491" y="204"/>
                  </a:lnTo>
                  <a:lnTo>
                    <a:pt x="485" y="200"/>
                  </a:lnTo>
                  <a:lnTo>
                    <a:pt x="478" y="193"/>
                  </a:lnTo>
                  <a:lnTo>
                    <a:pt x="472" y="186"/>
                  </a:lnTo>
                  <a:lnTo>
                    <a:pt x="466" y="177"/>
                  </a:lnTo>
                  <a:lnTo>
                    <a:pt x="473" y="176"/>
                  </a:lnTo>
                  <a:lnTo>
                    <a:pt x="481" y="176"/>
                  </a:lnTo>
                  <a:lnTo>
                    <a:pt x="488" y="176"/>
                  </a:lnTo>
                  <a:lnTo>
                    <a:pt x="497" y="176"/>
                  </a:lnTo>
                  <a:lnTo>
                    <a:pt x="505" y="176"/>
                  </a:lnTo>
                  <a:lnTo>
                    <a:pt x="511" y="178"/>
                  </a:lnTo>
                  <a:lnTo>
                    <a:pt x="518" y="180"/>
                  </a:lnTo>
                  <a:lnTo>
                    <a:pt x="525" y="183"/>
                  </a:lnTo>
                  <a:lnTo>
                    <a:pt x="534" y="192"/>
                  </a:lnTo>
                  <a:lnTo>
                    <a:pt x="543" y="202"/>
                  </a:lnTo>
                  <a:lnTo>
                    <a:pt x="551" y="213"/>
                  </a:lnTo>
                  <a:lnTo>
                    <a:pt x="556" y="223"/>
                  </a:lnTo>
                  <a:lnTo>
                    <a:pt x="559" y="233"/>
                  </a:lnTo>
                  <a:lnTo>
                    <a:pt x="563" y="242"/>
                  </a:lnTo>
                  <a:lnTo>
                    <a:pt x="567" y="248"/>
                  </a:lnTo>
                  <a:lnTo>
                    <a:pt x="571" y="252"/>
                  </a:lnTo>
                  <a:lnTo>
                    <a:pt x="578" y="254"/>
                  </a:lnTo>
                  <a:lnTo>
                    <a:pt x="587" y="257"/>
                  </a:lnTo>
                  <a:lnTo>
                    <a:pt x="598" y="259"/>
                  </a:lnTo>
                  <a:lnTo>
                    <a:pt x="609" y="261"/>
                  </a:lnTo>
                  <a:lnTo>
                    <a:pt x="619" y="262"/>
                  </a:lnTo>
                  <a:lnTo>
                    <a:pt x="628" y="261"/>
                  </a:lnTo>
                  <a:lnTo>
                    <a:pt x="635" y="259"/>
                  </a:lnTo>
                  <a:lnTo>
                    <a:pt x="639" y="257"/>
                  </a:lnTo>
                  <a:lnTo>
                    <a:pt x="637" y="251"/>
                  </a:lnTo>
                  <a:lnTo>
                    <a:pt x="633" y="237"/>
                  </a:lnTo>
                  <a:lnTo>
                    <a:pt x="629" y="222"/>
                  </a:lnTo>
                  <a:lnTo>
                    <a:pt x="629" y="212"/>
                  </a:lnTo>
                  <a:lnTo>
                    <a:pt x="634" y="211"/>
                  </a:lnTo>
                  <a:lnTo>
                    <a:pt x="642" y="211"/>
                  </a:lnTo>
                  <a:lnTo>
                    <a:pt x="652" y="212"/>
                  </a:lnTo>
                  <a:lnTo>
                    <a:pt x="664" y="212"/>
                  </a:lnTo>
                  <a:lnTo>
                    <a:pt x="678" y="214"/>
                  </a:lnTo>
                  <a:lnTo>
                    <a:pt x="693" y="216"/>
                  </a:lnTo>
                  <a:lnTo>
                    <a:pt x="709" y="218"/>
                  </a:lnTo>
                  <a:lnTo>
                    <a:pt x="726" y="222"/>
                  </a:lnTo>
                  <a:lnTo>
                    <a:pt x="743" y="224"/>
                  </a:lnTo>
                  <a:lnTo>
                    <a:pt x="760" y="228"/>
                  </a:lnTo>
                  <a:lnTo>
                    <a:pt x="775" y="233"/>
                  </a:lnTo>
                  <a:lnTo>
                    <a:pt x="790" y="237"/>
                  </a:lnTo>
                  <a:lnTo>
                    <a:pt x="804" y="242"/>
                  </a:lnTo>
                  <a:lnTo>
                    <a:pt x="815" y="246"/>
                  </a:lnTo>
                  <a:lnTo>
                    <a:pt x="823" y="251"/>
                  </a:lnTo>
                  <a:lnTo>
                    <a:pt x="830" y="256"/>
                  </a:lnTo>
                  <a:lnTo>
                    <a:pt x="841" y="269"/>
                  </a:lnTo>
                  <a:lnTo>
                    <a:pt x="846" y="284"/>
                  </a:lnTo>
                  <a:lnTo>
                    <a:pt x="841" y="302"/>
                  </a:lnTo>
                  <a:lnTo>
                    <a:pt x="823" y="320"/>
                  </a:lnTo>
                  <a:lnTo>
                    <a:pt x="835" y="320"/>
                  </a:lnTo>
                  <a:lnTo>
                    <a:pt x="846" y="320"/>
                  </a:lnTo>
                  <a:lnTo>
                    <a:pt x="858" y="322"/>
                  </a:lnTo>
                  <a:lnTo>
                    <a:pt x="871" y="324"/>
                  </a:lnTo>
                  <a:lnTo>
                    <a:pt x="883" y="328"/>
                  </a:lnTo>
                  <a:lnTo>
                    <a:pt x="894" y="332"/>
                  </a:lnTo>
                  <a:lnTo>
                    <a:pt x="904" y="337"/>
                  </a:lnTo>
                  <a:lnTo>
                    <a:pt x="912" y="343"/>
                  </a:lnTo>
                  <a:lnTo>
                    <a:pt x="909" y="350"/>
                  </a:lnTo>
                  <a:lnTo>
                    <a:pt x="902" y="355"/>
                  </a:lnTo>
                  <a:lnTo>
                    <a:pt x="893" y="359"/>
                  </a:lnTo>
                  <a:lnTo>
                    <a:pt x="883" y="363"/>
                  </a:lnTo>
                  <a:lnTo>
                    <a:pt x="872" y="365"/>
                  </a:lnTo>
                  <a:lnTo>
                    <a:pt x="863" y="369"/>
                  </a:lnTo>
                  <a:lnTo>
                    <a:pt x="858" y="372"/>
                  </a:lnTo>
                  <a:lnTo>
                    <a:pt x="857" y="376"/>
                  </a:lnTo>
                  <a:lnTo>
                    <a:pt x="863" y="384"/>
                  </a:lnTo>
                  <a:lnTo>
                    <a:pt x="876" y="389"/>
                  </a:lnTo>
                  <a:lnTo>
                    <a:pt x="892" y="391"/>
                  </a:lnTo>
                  <a:lnTo>
                    <a:pt x="912" y="394"/>
                  </a:lnTo>
                  <a:lnTo>
                    <a:pt x="931" y="395"/>
                  </a:lnTo>
                  <a:lnTo>
                    <a:pt x="948" y="395"/>
                  </a:lnTo>
                  <a:lnTo>
                    <a:pt x="962" y="396"/>
                  </a:lnTo>
                  <a:lnTo>
                    <a:pt x="970" y="398"/>
                  </a:lnTo>
                  <a:lnTo>
                    <a:pt x="973" y="401"/>
                  </a:lnTo>
                  <a:lnTo>
                    <a:pt x="975" y="409"/>
                  </a:lnTo>
                  <a:lnTo>
                    <a:pt x="975" y="421"/>
                  </a:lnTo>
                  <a:lnTo>
                    <a:pt x="973" y="436"/>
                  </a:lnTo>
                  <a:lnTo>
                    <a:pt x="999" y="435"/>
                  </a:lnTo>
                  <a:lnTo>
                    <a:pt x="1017" y="435"/>
                  </a:lnTo>
                  <a:lnTo>
                    <a:pt x="1026" y="439"/>
                  </a:lnTo>
                  <a:lnTo>
                    <a:pt x="1031" y="443"/>
                  </a:lnTo>
                  <a:lnTo>
                    <a:pt x="1033" y="449"/>
                  </a:lnTo>
                  <a:lnTo>
                    <a:pt x="1033" y="455"/>
                  </a:lnTo>
                  <a:lnTo>
                    <a:pt x="1031" y="461"/>
                  </a:lnTo>
                  <a:lnTo>
                    <a:pt x="1031" y="467"/>
                  </a:lnTo>
                  <a:lnTo>
                    <a:pt x="1034" y="467"/>
                  </a:lnTo>
                  <a:lnTo>
                    <a:pt x="1039" y="466"/>
                  </a:lnTo>
                  <a:lnTo>
                    <a:pt x="1046" y="465"/>
                  </a:lnTo>
                  <a:lnTo>
                    <a:pt x="1056" y="464"/>
                  </a:lnTo>
                  <a:lnTo>
                    <a:pt x="1066" y="464"/>
                  </a:lnTo>
                  <a:lnTo>
                    <a:pt x="1078" y="464"/>
                  </a:lnTo>
                  <a:lnTo>
                    <a:pt x="1088" y="465"/>
                  </a:lnTo>
                  <a:lnTo>
                    <a:pt x="1096" y="467"/>
                  </a:lnTo>
                  <a:lnTo>
                    <a:pt x="1101" y="474"/>
                  </a:lnTo>
                  <a:lnTo>
                    <a:pt x="1100" y="484"/>
                  </a:lnTo>
                  <a:lnTo>
                    <a:pt x="1096" y="494"/>
                  </a:lnTo>
                  <a:lnTo>
                    <a:pt x="1096" y="499"/>
                  </a:lnTo>
                  <a:lnTo>
                    <a:pt x="1101" y="501"/>
                  </a:lnTo>
                  <a:lnTo>
                    <a:pt x="1109" y="501"/>
                  </a:lnTo>
                  <a:lnTo>
                    <a:pt x="1117" y="500"/>
                  </a:lnTo>
                  <a:lnTo>
                    <a:pt x="1127" y="497"/>
                  </a:lnTo>
                  <a:lnTo>
                    <a:pt x="1137" y="496"/>
                  </a:lnTo>
                  <a:lnTo>
                    <a:pt x="1146" y="495"/>
                  </a:lnTo>
                  <a:lnTo>
                    <a:pt x="1154" y="495"/>
                  </a:lnTo>
                  <a:lnTo>
                    <a:pt x="1159" y="497"/>
                  </a:lnTo>
                  <a:lnTo>
                    <a:pt x="1159" y="502"/>
                  </a:lnTo>
                  <a:lnTo>
                    <a:pt x="1156" y="511"/>
                  </a:lnTo>
                  <a:lnTo>
                    <a:pt x="1155" y="524"/>
                  </a:lnTo>
                  <a:lnTo>
                    <a:pt x="1154" y="536"/>
                  </a:lnTo>
                  <a:lnTo>
                    <a:pt x="1164" y="540"/>
                  </a:lnTo>
                  <a:lnTo>
                    <a:pt x="1172" y="541"/>
                  </a:lnTo>
                  <a:lnTo>
                    <a:pt x="1181" y="541"/>
                  </a:lnTo>
                  <a:lnTo>
                    <a:pt x="1188" y="541"/>
                  </a:lnTo>
                  <a:lnTo>
                    <a:pt x="1196" y="541"/>
                  </a:lnTo>
                  <a:lnTo>
                    <a:pt x="1205" y="541"/>
                  </a:lnTo>
                  <a:lnTo>
                    <a:pt x="1213" y="541"/>
                  </a:lnTo>
                  <a:lnTo>
                    <a:pt x="1225" y="542"/>
                  </a:lnTo>
                  <a:lnTo>
                    <a:pt x="1222" y="553"/>
                  </a:lnTo>
                  <a:lnTo>
                    <a:pt x="1220" y="563"/>
                  </a:lnTo>
                  <a:lnTo>
                    <a:pt x="1220" y="571"/>
                  </a:lnTo>
                  <a:lnTo>
                    <a:pt x="1225" y="575"/>
                  </a:lnTo>
                  <a:lnTo>
                    <a:pt x="1237" y="576"/>
                  </a:lnTo>
                  <a:lnTo>
                    <a:pt x="1253" y="576"/>
                  </a:lnTo>
                  <a:lnTo>
                    <a:pt x="1272" y="576"/>
                  </a:lnTo>
                  <a:lnTo>
                    <a:pt x="1291" y="576"/>
                  </a:lnTo>
                  <a:lnTo>
                    <a:pt x="1308" y="576"/>
                  </a:lnTo>
                  <a:lnTo>
                    <a:pt x="1323" y="578"/>
                  </a:lnTo>
                  <a:lnTo>
                    <a:pt x="1334" y="582"/>
                  </a:lnTo>
                  <a:lnTo>
                    <a:pt x="1338" y="587"/>
                  </a:lnTo>
                  <a:lnTo>
                    <a:pt x="1340" y="593"/>
                  </a:lnTo>
                  <a:lnTo>
                    <a:pt x="1343" y="608"/>
                  </a:lnTo>
                  <a:lnTo>
                    <a:pt x="1342" y="626"/>
                  </a:lnTo>
                  <a:lnTo>
                    <a:pt x="1329" y="641"/>
                  </a:lnTo>
                  <a:lnTo>
                    <a:pt x="1322" y="644"/>
                  </a:lnTo>
                  <a:lnTo>
                    <a:pt x="1310" y="649"/>
                  </a:lnTo>
                  <a:lnTo>
                    <a:pt x="1298" y="656"/>
                  </a:lnTo>
                  <a:lnTo>
                    <a:pt x="1284" y="661"/>
                  </a:lnTo>
                  <a:lnTo>
                    <a:pt x="1272" y="666"/>
                  </a:lnTo>
                  <a:lnTo>
                    <a:pt x="1261" y="669"/>
                  </a:lnTo>
                  <a:lnTo>
                    <a:pt x="1253" y="672"/>
                  </a:lnTo>
                  <a:lnTo>
                    <a:pt x="1251" y="673"/>
                  </a:lnTo>
                  <a:lnTo>
                    <a:pt x="1276" y="682"/>
                  </a:lnTo>
                  <a:lnTo>
                    <a:pt x="1305" y="689"/>
                  </a:lnTo>
                  <a:lnTo>
                    <a:pt x="1335" y="697"/>
                  </a:lnTo>
                  <a:lnTo>
                    <a:pt x="1365" y="703"/>
                  </a:lnTo>
                  <a:lnTo>
                    <a:pt x="1391" y="709"/>
                  </a:lnTo>
                  <a:lnTo>
                    <a:pt x="1414" y="713"/>
                  </a:lnTo>
                  <a:lnTo>
                    <a:pt x="1428" y="715"/>
                  </a:lnTo>
                  <a:lnTo>
                    <a:pt x="1434" y="71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1" name="Freeform 17"/>
            <p:cNvSpPr>
              <a:spLocks/>
            </p:cNvSpPr>
            <p:nvPr/>
          </p:nvSpPr>
          <p:spPr bwMode="auto">
            <a:xfrm>
              <a:off x="3107" y="1881"/>
              <a:ext cx="18" cy="26"/>
            </a:xfrm>
            <a:custGeom>
              <a:avLst/>
              <a:gdLst>
                <a:gd name="T0" fmla="*/ 0 w 53"/>
                <a:gd name="T1" fmla="*/ 0 h 78"/>
                <a:gd name="T2" fmla="*/ 0 w 53"/>
                <a:gd name="T3" fmla="*/ 0 h 78"/>
                <a:gd name="T4" fmla="*/ 0 w 53"/>
                <a:gd name="T5" fmla="*/ 0 h 78"/>
                <a:gd name="T6" fmla="*/ 0 w 53"/>
                <a:gd name="T7" fmla="*/ 0 h 78"/>
                <a:gd name="T8" fmla="*/ 0 w 53"/>
                <a:gd name="T9" fmla="*/ 0 h 78"/>
                <a:gd name="T10" fmla="*/ 0 w 53"/>
                <a:gd name="T11" fmla="*/ 0 h 78"/>
                <a:gd name="T12" fmla="*/ 0 w 53"/>
                <a:gd name="T13" fmla="*/ 0 h 78"/>
                <a:gd name="T14" fmla="*/ 0 w 53"/>
                <a:gd name="T15" fmla="*/ 0 h 78"/>
                <a:gd name="T16" fmla="*/ 0 w 53"/>
                <a:gd name="T17" fmla="*/ 0 h 78"/>
                <a:gd name="T18" fmla="*/ 0 w 53"/>
                <a:gd name="T19" fmla="*/ 0 h 78"/>
                <a:gd name="T20" fmla="*/ 0 w 53"/>
                <a:gd name="T21" fmla="*/ 0 h 78"/>
                <a:gd name="T22" fmla="*/ 0 w 53"/>
                <a:gd name="T23" fmla="*/ 0 h 78"/>
                <a:gd name="T24" fmla="*/ 0 w 53"/>
                <a:gd name="T25" fmla="*/ 0 h 78"/>
                <a:gd name="T26" fmla="*/ 0 w 53"/>
                <a:gd name="T27" fmla="*/ 0 h 78"/>
                <a:gd name="T28" fmla="*/ 0 w 53"/>
                <a:gd name="T29" fmla="*/ 0 h 78"/>
                <a:gd name="T30" fmla="*/ 0 w 53"/>
                <a:gd name="T31" fmla="*/ 0 h 78"/>
                <a:gd name="T32" fmla="*/ 0 w 53"/>
                <a:gd name="T33" fmla="*/ 0 h 78"/>
                <a:gd name="T34" fmla="*/ 0 w 53"/>
                <a:gd name="T35" fmla="*/ 0 h 78"/>
                <a:gd name="T36" fmla="*/ 0 w 53"/>
                <a:gd name="T37" fmla="*/ 0 h 78"/>
                <a:gd name="T38" fmla="*/ 0 w 53"/>
                <a:gd name="T39" fmla="*/ 0 h 78"/>
                <a:gd name="T40" fmla="*/ 0 w 53"/>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78">
                  <a:moveTo>
                    <a:pt x="30" y="0"/>
                  </a:moveTo>
                  <a:lnTo>
                    <a:pt x="33" y="4"/>
                  </a:lnTo>
                  <a:lnTo>
                    <a:pt x="37" y="7"/>
                  </a:lnTo>
                  <a:lnTo>
                    <a:pt x="42" y="10"/>
                  </a:lnTo>
                  <a:lnTo>
                    <a:pt x="46" y="12"/>
                  </a:lnTo>
                  <a:lnTo>
                    <a:pt x="48" y="12"/>
                  </a:lnTo>
                  <a:lnTo>
                    <a:pt x="50" y="12"/>
                  </a:lnTo>
                  <a:lnTo>
                    <a:pt x="52" y="12"/>
                  </a:lnTo>
                  <a:lnTo>
                    <a:pt x="53" y="12"/>
                  </a:lnTo>
                  <a:lnTo>
                    <a:pt x="48" y="22"/>
                  </a:lnTo>
                  <a:lnTo>
                    <a:pt x="38" y="43"/>
                  </a:lnTo>
                  <a:lnTo>
                    <a:pt x="27" y="66"/>
                  </a:lnTo>
                  <a:lnTo>
                    <a:pt x="20" y="78"/>
                  </a:lnTo>
                  <a:lnTo>
                    <a:pt x="16" y="73"/>
                  </a:lnTo>
                  <a:lnTo>
                    <a:pt x="10" y="63"/>
                  </a:lnTo>
                  <a:lnTo>
                    <a:pt x="4" y="53"/>
                  </a:lnTo>
                  <a:lnTo>
                    <a:pt x="0" y="48"/>
                  </a:lnTo>
                  <a:lnTo>
                    <a:pt x="2" y="38"/>
                  </a:lnTo>
                  <a:lnTo>
                    <a:pt x="12" y="21"/>
                  </a:lnTo>
                  <a:lnTo>
                    <a:pt x="24" y="6"/>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2" name="Freeform 18"/>
            <p:cNvSpPr>
              <a:spLocks/>
            </p:cNvSpPr>
            <p:nvPr/>
          </p:nvSpPr>
          <p:spPr bwMode="auto">
            <a:xfrm>
              <a:off x="3040" y="1636"/>
              <a:ext cx="91" cy="47"/>
            </a:xfrm>
            <a:custGeom>
              <a:avLst/>
              <a:gdLst>
                <a:gd name="T0" fmla="*/ 0 w 272"/>
                <a:gd name="T1" fmla="*/ 0 h 140"/>
                <a:gd name="T2" fmla="*/ 0 w 272"/>
                <a:gd name="T3" fmla="*/ 0 h 140"/>
                <a:gd name="T4" fmla="*/ 0 w 272"/>
                <a:gd name="T5" fmla="*/ 0 h 140"/>
                <a:gd name="T6" fmla="*/ 0 w 272"/>
                <a:gd name="T7" fmla="*/ 0 h 140"/>
                <a:gd name="T8" fmla="*/ 0 w 272"/>
                <a:gd name="T9" fmla="*/ 0 h 140"/>
                <a:gd name="T10" fmla="*/ 0 w 272"/>
                <a:gd name="T11" fmla="*/ 0 h 140"/>
                <a:gd name="T12" fmla="*/ 0 w 272"/>
                <a:gd name="T13" fmla="*/ 0 h 140"/>
                <a:gd name="T14" fmla="*/ 0 w 272"/>
                <a:gd name="T15" fmla="*/ 0 h 140"/>
                <a:gd name="T16" fmla="*/ 0 w 272"/>
                <a:gd name="T17" fmla="*/ 0 h 140"/>
                <a:gd name="T18" fmla="*/ 0 w 272"/>
                <a:gd name="T19" fmla="*/ 0 h 140"/>
                <a:gd name="T20" fmla="*/ 0 w 272"/>
                <a:gd name="T21" fmla="*/ 0 h 140"/>
                <a:gd name="T22" fmla="*/ 0 w 272"/>
                <a:gd name="T23" fmla="*/ 0 h 140"/>
                <a:gd name="T24" fmla="*/ 0 w 272"/>
                <a:gd name="T25" fmla="*/ 0 h 140"/>
                <a:gd name="T26" fmla="*/ 0 w 272"/>
                <a:gd name="T27" fmla="*/ 0 h 140"/>
                <a:gd name="T28" fmla="*/ 0 w 272"/>
                <a:gd name="T29" fmla="*/ 0 h 140"/>
                <a:gd name="T30" fmla="*/ 0 w 272"/>
                <a:gd name="T31" fmla="*/ 0 h 140"/>
                <a:gd name="T32" fmla="*/ 0 w 272"/>
                <a:gd name="T33" fmla="*/ 0 h 140"/>
                <a:gd name="T34" fmla="*/ 0 w 272"/>
                <a:gd name="T35" fmla="*/ 0 h 140"/>
                <a:gd name="T36" fmla="*/ 0 w 272"/>
                <a:gd name="T37" fmla="*/ 0 h 140"/>
                <a:gd name="T38" fmla="*/ 0 w 272"/>
                <a:gd name="T39" fmla="*/ 0 h 140"/>
                <a:gd name="T40" fmla="*/ 0 w 272"/>
                <a:gd name="T41" fmla="*/ 0 h 140"/>
                <a:gd name="T42" fmla="*/ 0 w 272"/>
                <a:gd name="T43" fmla="*/ 0 h 140"/>
                <a:gd name="T44" fmla="*/ 0 w 272"/>
                <a:gd name="T45" fmla="*/ 0 h 140"/>
                <a:gd name="T46" fmla="*/ 0 w 272"/>
                <a:gd name="T47" fmla="*/ 0 h 140"/>
                <a:gd name="T48" fmla="*/ 0 w 272"/>
                <a:gd name="T49" fmla="*/ 0 h 140"/>
                <a:gd name="T50" fmla="*/ 0 w 272"/>
                <a:gd name="T51" fmla="*/ 0 h 140"/>
                <a:gd name="T52" fmla="*/ 0 w 272"/>
                <a:gd name="T53" fmla="*/ 0 h 140"/>
                <a:gd name="T54" fmla="*/ 0 w 272"/>
                <a:gd name="T55" fmla="*/ 0 h 140"/>
                <a:gd name="T56" fmla="*/ 0 w 272"/>
                <a:gd name="T57" fmla="*/ 0 h 140"/>
                <a:gd name="T58" fmla="*/ 0 w 272"/>
                <a:gd name="T59" fmla="*/ 0 h 140"/>
                <a:gd name="T60" fmla="*/ 0 w 272"/>
                <a:gd name="T61" fmla="*/ 0 h 140"/>
                <a:gd name="T62" fmla="*/ 0 w 272"/>
                <a:gd name="T63" fmla="*/ 0 h 140"/>
                <a:gd name="T64" fmla="*/ 0 w 272"/>
                <a:gd name="T65" fmla="*/ 0 h 140"/>
                <a:gd name="T66" fmla="*/ 0 w 272"/>
                <a:gd name="T67" fmla="*/ 0 h 140"/>
                <a:gd name="T68" fmla="*/ 0 w 272"/>
                <a:gd name="T69" fmla="*/ 0 h 140"/>
                <a:gd name="T70" fmla="*/ 0 w 272"/>
                <a:gd name="T71" fmla="*/ 0 h 140"/>
                <a:gd name="T72" fmla="*/ 0 w 272"/>
                <a:gd name="T73" fmla="*/ 0 h 140"/>
                <a:gd name="T74" fmla="*/ 0 w 272"/>
                <a:gd name="T75" fmla="*/ 0 h 140"/>
                <a:gd name="T76" fmla="*/ 0 w 272"/>
                <a:gd name="T77" fmla="*/ 0 h 140"/>
                <a:gd name="T78" fmla="*/ 0 w 272"/>
                <a:gd name="T79" fmla="*/ 0 h 140"/>
                <a:gd name="T80" fmla="*/ 0 w 272"/>
                <a:gd name="T81" fmla="*/ 0 h 140"/>
                <a:gd name="T82" fmla="*/ 0 w 272"/>
                <a:gd name="T83" fmla="*/ 0 h 140"/>
                <a:gd name="T84" fmla="*/ 0 w 272"/>
                <a:gd name="T85" fmla="*/ 0 h 140"/>
                <a:gd name="T86" fmla="*/ 0 w 272"/>
                <a:gd name="T87" fmla="*/ 0 h 140"/>
                <a:gd name="T88" fmla="*/ 0 w 272"/>
                <a:gd name="T89" fmla="*/ 0 h 140"/>
                <a:gd name="T90" fmla="*/ 0 w 272"/>
                <a:gd name="T91" fmla="*/ 0 h 140"/>
                <a:gd name="T92" fmla="*/ 0 w 272"/>
                <a:gd name="T93" fmla="*/ 0 h 140"/>
                <a:gd name="T94" fmla="*/ 0 w 272"/>
                <a:gd name="T95" fmla="*/ 0 h 140"/>
                <a:gd name="T96" fmla="*/ 0 w 272"/>
                <a:gd name="T97" fmla="*/ 0 h 140"/>
                <a:gd name="T98" fmla="*/ 0 w 272"/>
                <a:gd name="T99" fmla="*/ 0 h 140"/>
                <a:gd name="T100" fmla="*/ 0 w 272"/>
                <a:gd name="T101" fmla="*/ 0 h 140"/>
                <a:gd name="T102" fmla="*/ 0 w 272"/>
                <a:gd name="T103" fmla="*/ 0 h 140"/>
                <a:gd name="T104" fmla="*/ 0 w 272"/>
                <a:gd name="T105" fmla="*/ 0 h 140"/>
                <a:gd name="T106" fmla="*/ 0 w 272"/>
                <a:gd name="T107" fmla="*/ 0 h 140"/>
                <a:gd name="T108" fmla="*/ 0 w 272"/>
                <a:gd name="T109" fmla="*/ 0 h 140"/>
                <a:gd name="T110" fmla="*/ 0 w 272"/>
                <a:gd name="T111" fmla="*/ 0 h 140"/>
                <a:gd name="T112" fmla="*/ 0 w 272"/>
                <a:gd name="T113" fmla="*/ 0 h 140"/>
                <a:gd name="T114" fmla="*/ 0 w 272"/>
                <a:gd name="T115" fmla="*/ 0 h 140"/>
                <a:gd name="T116" fmla="*/ 0 w 272"/>
                <a:gd name="T117" fmla="*/ 0 h 140"/>
                <a:gd name="T118" fmla="*/ 0 w 272"/>
                <a:gd name="T119" fmla="*/ 0 h 140"/>
                <a:gd name="T120" fmla="*/ 0 w 272"/>
                <a:gd name="T121" fmla="*/ 0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2" h="140">
                  <a:moveTo>
                    <a:pt x="0" y="0"/>
                  </a:moveTo>
                  <a:lnTo>
                    <a:pt x="4" y="2"/>
                  </a:lnTo>
                  <a:lnTo>
                    <a:pt x="13" y="3"/>
                  </a:lnTo>
                  <a:lnTo>
                    <a:pt x="25" y="4"/>
                  </a:lnTo>
                  <a:lnTo>
                    <a:pt x="41" y="7"/>
                  </a:lnTo>
                  <a:lnTo>
                    <a:pt x="60" y="10"/>
                  </a:lnTo>
                  <a:lnTo>
                    <a:pt x="81" y="14"/>
                  </a:lnTo>
                  <a:lnTo>
                    <a:pt x="104" y="18"/>
                  </a:lnTo>
                  <a:lnTo>
                    <a:pt x="127" y="22"/>
                  </a:lnTo>
                  <a:lnTo>
                    <a:pt x="151" y="25"/>
                  </a:lnTo>
                  <a:lnTo>
                    <a:pt x="173" y="29"/>
                  </a:lnTo>
                  <a:lnTo>
                    <a:pt x="195" y="33"/>
                  </a:lnTo>
                  <a:lnTo>
                    <a:pt x="215" y="37"/>
                  </a:lnTo>
                  <a:lnTo>
                    <a:pt x="232" y="39"/>
                  </a:lnTo>
                  <a:lnTo>
                    <a:pt x="244" y="43"/>
                  </a:lnTo>
                  <a:lnTo>
                    <a:pt x="254" y="45"/>
                  </a:lnTo>
                  <a:lnTo>
                    <a:pt x="259" y="47"/>
                  </a:lnTo>
                  <a:lnTo>
                    <a:pt x="267" y="53"/>
                  </a:lnTo>
                  <a:lnTo>
                    <a:pt x="271" y="59"/>
                  </a:lnTo>
                  <a:lnTo>
                    <a:pt x="272" y="67"/>
                  </a:lnTo>
                  <a:lnTo>
                    <a:pt x="271" y="73"/>
                  </a:lnTo>
                  <a:lnTo>
                    <a:pt x="268" y="78"/>
                  </a:lnTo>
                  <a:lnTo>
                    <a:pt x="262" y="86"/>
                  </a:lnTo>
                  <a:lnTo>
                    <a:pt x="256" y="98"/>
                  </a:lnTo>
                  <a:lnTo>
                    <a:pt x="247" y="109"/>
                  </a:lnTo>
                  <a:lnTo>
                    <a:pt x="239" y="120"/>
                  </a:lnTo>
                  <a:lnTo>
                    <a:pt x="232" y="130"/>
                  </a:lnTo>
                  <a:lnTo>
                    <a:pt x="227" y="138"/>
                  </a:lnTo>
                  <a:lnTo>
                    <a:pt x="225" y="140"/>
                  </a:lnTo>
                  <a:lnTo>
                    <a:pt x="221" y="140"/>
                  </a:lnTo>
                  <a:lnTo>
                    <a:pt x="216" y="138"/>
                  </a:lnTo>
                  <a:lnTo>
                    <a:pt x="211" y="134"/>
                  </a:lnTo>
                  <a:lnTo>
                    <a:pt x="203" y="130"/>
                  </a:lnTo>
                  <a:lnTo>
                    <a:pt x="197" y="125"/>
                  </a:lnTo>
                  <a:lnTo>
                    <a:pt x="191" y="121"/>
                  </a:lnTo>
                  <a:lnTo>
                    <a:pt x="186" y="118"/>
                  </a:lnTo>
                  <a:lnTo>
                    <a:pt x="182" y="115"/>
                  </a:lnTo>
                  <a:lnTo>
                    <a:pt x="183" y="113"/>
                  </a:lnTo>
                  <a:lnTo>
                    <a:pt x="188" y="109"/>
                  </a:lnTo>
                  <a:lnTo>
                    <a:pt x="196" y="104"/>
                  </a:lnTo>
                  <a:lnTo>
                    <a:pt x="205" y="98"/>
                  </a:lnTo>
                  <a:lnTo>
                    <a:pt x="212" y="91"/>
                  </a:lnTo>
                  <a:lnTo>
                    <a:pt x="218" y="86"/>
                  </a:lnTo>
                  <a:lnTo>
                    <a:pt x="222" y="82"/>
                  </a:lnTo>
                  <a:lnTo>
                    <a:pt x="222" y="79"/>
                  </a:lnTo>
                  <a:lnTo>
                    <a:pt x="212" y="77"/>
                  </a:lnTo>
                  <a:lnTo>
                    <a:pt x="192" y="72"/>
                  </a:lnTo>
                  <a:lnTo>
                    <a:pt x="166" y="65"/>
                  </a:lnTo>
                  <a:lnTo>
                    <a:pt x="136" y="58"/>
                  </a:lnTo>
                  <a:lnTo>
                    <a:pt x="106" y="52"/>
                  </a:lnTo>
                  <a:lnTo>
                    <a:pt x="81" y="45"/>
                  </a:lnTo>
                  <a:lnTo>
                    <a:pt x="64" y="42"/>
                  </a:lnTo>
                  <a:lnTo>
                    <a:pt x="58" y="40"/>
                  </a:lnTo>
                  <a:lnTo>
                    <a:pt x="59" y="42"/>
                  </a:lnTo>
                  <a:lnTo>
                    <a:pt x="55" y="39"/>
                  </a:lnTo>
                  <a:lnTo>
                    <a:pt x="46" y="34"/>
                  </a:lnTo>
                  <a:lnTo>
                    <a:pt x="35" y="27"/>
                  </a:lnTo>
                  <a:lnTo>
                    <a:pt x="24" y="19"/>
                  </a:lnTo>
                  <a:lnTo>
                    <a:pt x="13" y="12"/>
                  </a:lnTo>
                  <a:lnTo>
                    <a:pt x="4"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303" name="AutoShape 19"/>
            <p:cNvSpPr>
              <a:spLocks noChangeAspect="1" noChangeArrowheads="1" noTextEdit="1"/>
            </p:cNvSpPr>
            <p:nvPr/>
          </p:nvSpPr>
          <p:spPr bwMode="auto">
            <a:xfrm>
              <a:off x="2135" y="1551"/>
              <a:ext cx="1542"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grpSp>
        <p:nvGrpSpPr>
          <p:cNvPr id="11274" name="Group 7"/>
          <p:cNvGrpSpPr>
            <a:grpSpLocks/>
          </p:cNvGrpSpPr>
          <p:nvPr/>
        </p:nvGrpSpPr>
        <p:grpSpPr bwMode="auto">
          <a:xfrm rot="2675173">
            <a:off x="5694363" y="2365375"/>
            <a:ext cx="1697037" cy="474663"/>
            <a:chOff x="2135" y="1551"/>
            <a:chExt cx="1542" cy="538"/>
          </a:xfrm>
        </p:grpSpPr>
        <p:sp>
          <p:nvSpPr>
            <p:cNvPr id="11280" name="Freeform 8"/>
            <p:cNvSpPr>
              <a:spLocks/>
            </p:cNvSpPr>
            <p:nvPr/>
          </p:nvSpPr>
          <p:spPr bwMode="auto">
            <a:xfrm>
              <a:off x="2564" y="1686"/>
              <a:ext cx="106" cy="40"/>
            </a:xfrm>
            <a:custGeom>
              <a:avLst/>
              <a:gdLst>
                <a:gd name="T0" fmla="*/ 0 w 318"/>
                <a:gd name="T1" fmla="*/ 0 h 119"/>
                <a:gd name="T2" fmla="*/ 0 w 318"/>
                <a:gd name="T3" fmla="*/ 0 h 119"/>
                <a:gd name="T4" fmla="*/ 0 w 318"/>
                <a:gd name="T5" fmla="*/ 0 h 119"/>
                <a:gd name="T6" fmla="*/ 0 w 318"/>
                <a:gd name="T7" fmla="*/ 0 h 119"/>
                <a:gd name="T8" fmla="*/ 0 w 318"/>
                <a:gd name="T9" fmla="*/ 0 h 119"/>
                <a:gd name="T10" fmla="*/ 0 w 318"/>
                <a:gd name="T11" fmla="*/ 0 h 119"/>
                <a:gd name="T12" fmla="*/ 0 w 318"/>
                <a:gd name="T13" fmla="*/ 0 h 119"/>
                <a:gd name="T14" fmla="*/ 0 w 318"/>
                <a:gd name="T15" fmla="*/ 0 h 119"/>
                <a:gd name="T16" fmla="*/ 0 w 318"/>
                <a:gd name="T17" fmla="*/ 0 h 119"/>
                <a:gd name="T18" fmla="*/ 0 w 318"/>
                <a:gd name="T19" fmla="*/ 0 h 119"/>
                <a:gd name="T20" fmla="*/ 0 w 318"/>
                <a:gd name="T21" fmla="*/ 0 h 119"/>
                <a:gd name="T22" fmla="*/ 0 w 318"/>
                <a:gd name="T23" fmla="*/ 0 h 119"/>
                <a:gd name="T24" fmla="*/ 0 w 318"/>
                <a:gd name="T25" fmla="*/ 0 h 119"/>
                <a:gd name="T26" fmla="*/ 0 w 318"/>
                <a:gd name="T27" fmla="*/ 0 h 119"/>
                <a:gd name="T28" fmla="*/ 0 w 318"/>
                <a:gd name="T29" fmla="*/ 0 h 119"/>
                <a:gd name="T30" fmla="*/ 0 w 318"/>
                <a:gd name="T31" fmla="*/ 0 h 119"/>
                <a:gd name="T32" fmla="*/ 0 w 318"/>
                <a:gd name="T33" fmla="*/ 0 h 119"/>
                <a:gd name="T34" fmla="*/ 0 w 318"/>
                <a:gd name="T35" fmla="*/ 0 h 119"/>
                <a:gd name="T36" fmla="*/ 0 w 318"/>
                <a:gd name="T37" fmla="*/ 0 h 119"/>
                <a:gd name="T38" fmla="*/ 0 w 318"/>
                <a:gd name="T39" fmla="*/ 0 h 119"/>
                <a:gd name="T40" fmla="*/ 0 w 318"/>
                <a:gd name="T41" fmla="*/ 0 h 119"/>
                <a:gd name="T42" fmla="*/ 0 w 318"/>
                <a:gd name="T43" fmla="*/ 0 h 119"/>
                <a:gd name="T44" fmla="*/ 0 w 318"/>
                <a:gd name="T45" fmla="*/ 0 h 119"/>
                <a:gd name="T46" fmla="*/ 0 w 318"/>
                <a:gd name="T47" fmla="*/ 0 h 119"/>
                <a:gd name="T48" fmla="*/ 0 w 318"/>
                <a:gd name="T49" fmla="*/ 0 h 119"/>
                <a:gd name="T50" fmla="*/ 0 w 318"/>
                <a:gd name="T51" fmla="*/ 0 h 119"/>
                <a:gd name="T52" fmla="*/ 0 w 318"/>
                <a:gd name="T53" fmla="*/ 0 h 119"/>
                <a:gd name="T54" fmla="*/ 0 w 318"/>
                <a:gd name="T55" fmla="*/ 0 h 119"/>
                <a:gd name="T56" fmla="*/ 0 w 318"/>
                <a:gd name="T57" fmla="*/ 0 h 119"/>
                <a:gd name="T58" fmla="*/ 0 w 318"/>
                <a:gd name="T59" fmla="*/ 0 h 119"/>
                <a:gd name="T60" fmla="*/ 0 w 318"/>
                <a:gd name="T61" fmla="*/ 0 h 119"/>
                <a:gd name="T62" fmla="*/ 0 w 318"/>
                <a:gd name="T63" fmla="*/ 0 h 119"/>
                <a:gd name="T64" fmla="*/ 0 w 318"/>
                <a:gd name="T65" fmla="*/ 0 h 119"/>
                <a:gd name="T66" fmla="*/ 0 w 318"/>
                <a:gd name="T67" fmla="*/ 0 h 119"/>
                <a:gd name="T68" fmla="*/ 0 w 318"/>
                <a:gd name="T69" fmla="*/ 0 h 119"/>
                <a:gd name="T70" fmla="*/ 0 w 318"/>
                <a:gd name="T71" fmla="*/ 0 h 119"/>
                <a:gd name="T72" fmla="*/ 0 w 318"/>
                <a:gd name="T73" fmla="*/ 0 h 119"/>
                <a:gd name="T74" fmla="*/ 0 w 318"/>
                <a:gd name="T75" fmla="*/ 0 h 119"/>
                <a:gd name="T76" fmla="*/ 0 w 318"/>
                <a:gd name="T77" fmla="*/ 0 h 119"/>
                <a:gd name="T78" fmla="*/ 0 w 318"/>
                <a:gd name="T79" fmla="*/ 0 h 119"/>
                <a:gd name="T80" fmla="*/ 0 w 318"/>
                <a:gd name="T81" fmla="*/ 0 h 119"/>
                <a:gd name="T82" fmla="*/ 0 w 318"/>
                <a:gd name="T83" fmla="*/ 0 h 119"/>
                <a:gd name="T84" fmla="*/ 0 w 318"/>
                <a:gd name="T85" fmla="*/ 0 h 119"/>
                <a:gd name="T86" fmla="*/ 0 w 318"/>
                <a:gd name="T87" fmla="*/ 0 h 119"/>
                <a:gd name="T88" fmla="*/ 0 w 318"/>
                <a:gd name="T89" fmla="*/ 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8" h="119">
                  <a:moveTo>
                    <a:pt x="12" y="0"/>
                  </a:moveTo>
                  <a:lnTo>
                    <a:pt x="6" y="10"/>
                  </a:lnTo>
                  <a:lnTo>
                    <a:pt x="1" y="30"/>
                  </a:lnTo>
                  <a:lnTo>
                    <a:pt x="0" y="51"/>
                  </a:lnTo>
                  <a:lnTo>
                    <a:pt x="5" y="61"/>
                  </a:lnTo>
                  <a:lnTo>
                    <a:pt x="17" y="65"/>
                  </a:lnTo>
                  <a:lnTo>
                    <a:pt x="30" y="69"/>
                  </a:lnTo>
                  <a:lnTo>
                    <a:pt x="44" y="73"/>
                  </a:lnTo>
                  <a:lnTo>
                    <a:pt x="58" y="78"/>
                  </a:lnTo>
                  <a:lnTo>
                    <a:pt x="73" y="81"/>
                  </a:lnTo>
                  <a:lnTo>
                    <a:pt x="90" y="86"/>
                  </a:lnTo>
                  <a:lnTo>
                    <a:pt x="105" y="91"/>
                  </a:lnTo>
                  <a:lnTo>
                    <a:pt x="121" y="96"/>
                  </a:lnTo>
                  <a:lnTo>
                    <a:pt x="136" y="101"/>
                  </a:lnTo>
                  <a:lnTo>
                    <a:pt x="151" y="105"/>
                  </a:lnTo>
                  <a:lnTo>
                    <a:pt x="164" y="110"/>
                  </a:lnTo>
                  <a:lnTo>
                    <a:pt x="178" y="112"/>
                  </a:lnTo>
                  <a:lnTo>
                    <a:pt x="190" y="116"/>
                  </a:lnTo>
                  <a:lnTo>
                    <a:pt x="202" y="117"/>
                  </a:lnTo>
                  <a:lnTo>
                    <a:pt x="210" y="119"/>
                  </a:lnTo>
                  <a:lnTo>
                    <a:pt x="219" y="119"/>
                  </a:lnTo>
                  <a:lnTo>
                    <a:pt x="230" y="116"/>
                  </a:lnTo>
                  <a:lnTo>
                    <a:pt x="245" y="112"/>
                  </a:lnTo>
                  <a:lnTo>
                    <a:pt x="261" y="106"/>
                  </a:lnTo>
                  <a:lnTo>
                    <a:pt x="278" y="100"/>
                  </a:lnTo>
                  <a:lnTo>
                    <a:pt x="293" y="93"/>
                  </a:lnTo>
                  <a:lnTo>
                    <a:pt x="306" y="85"/>
                  </a:lnTo>
                  <a:lnTo>
                    <a:pt x="315" y="78"/>
                  </a:lnTo>
                  <a:lnTo>
                    <a:pt x="318" y="71"/>
                  </a:lnTo>
                  <a:lnTo>
                    <a:pt x="315" y="68"/>
                  </a:lnTo>
                  <a:lnTo>
                    <a:pt x="306" y="64"/>
                  </a:lnTo>
                  <a:lnTo>
                    <a:pt x="293" y="59"/>
                  </a:lnTo>
                  <a:lnTo>
                    <a:pt x="276" y="54"/>
                  </a:lnTo>
                  <a:lnTo>
                    <a:pt x="255" y="48"/>
                  </a:lnTo>
                  <a:lnTo>
                    <a:pt x="232" y="41"/>
                  </a:lnTo>
                  <a:lnTo>
                    <a:pt x="207" y="34"/>
                  </a:lnTo>
                  <a:lnTo>
                    <a:pt x="181" y="28"/>
                  </a:lnTo>
                  <a:lnTo>
                    <a:pt x="154" y="21"/>
                  </a:lnTo>
                  <a:lnTo>
                    <a:pt x="127" y="15"/>
                  </a:lnTo>
                  <a:lnTo>
                    <a:pt x="102" y="10"/>
                  </a:lnTo>
                  <a:lnTo>
                    <a:pt x="78" y="7"/>
                  </a:lnTo>
                  <a:lnTo>
                    <a:pt x="56" y="3"/>
                  </a:lnTo>
                  <a:lnTo>
                    <a:pt x="37" y="0"/>
                  </a:lnTo>
                  <a:lnTo>
                    <a:pt x="22"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1" name="Freeform 9"/>
            <p:cNvSpPr>
              <a:spLocks/>
            </p:cNvSpPr>
            <p:nvPr/>
          </p:nvSpPr>
          <p:spPr bwMode="auto">
            <a:xfrm>
              <a:off x="2135" y="1554"/>
              <a:ext cx="561" cy="473"/>
            </a:xfrm>
            <a:custGeom>
              <a:avLst/>
              <a:gdLst>
                <a:gd name="T0" fmla="*/ 0 w 1682"/>
                <a:gd name="T1" fmla="*/ 0 h 1418"/>
                <a:gd name="T2" fmla="*/ 0 w 1682"/>
                <a:gd name="T3" fmla="*/ 0 h 1418"/>
                <a:gd name="T4" fmla="*/ 0 w 1682"/>
                <a:gd name="T5" fmla="*/ 0 h 1418"/>
                <a:gd name="T6" fmla="*/ 0 w 1682"/>
                <a:gd name="T7" fmla="*/ 0 h 1418"/>
                <a:gd name="T8" fmla="*/ 0 w 1682"/>
                <a:gd name="T9" fmla="*/ 0 h 1418"/>
                <a:gd name="T10" fmla="*/ 0 w 1682"/>
                <a:gd name="T11" fmla="*/ 0 h 1418"/>
                <a:gd name="T12" fmla="*/ 0 w 1682"/>
                <a:gd name="T13" fmla="*/ 0 h 1418"/>
                <a:gd name="T14" fmla="*/ 0 w 1682"/>
                <a:gd name="T15" fmla="*/ 0 h 1418"/>
                <a:gd name="T16" fmla="*/ 0 w 1682"/>
                <a:gd name="T17" fmla="*/ 0 h 1418"/>
                <a:gd name="T18" fmla="*/ 0 w 1682"/>
                <a:gd name="T19" fmla="*/ 0 h 1418"/>
                <a:gd name="T20" fmla="*/ 0 w 1682"/>
                <a:gd name="T21" fmla="*/ 0 h 1418"/>
                <a:gd name="T22" fmla="*/ 0 w 1682"/>
                <a:gd name="T23" fmla="*/ 0 h 1418"/>
                <a:gd name="T24" fmla="*/ 0 w 1682"/>
                <a:gd name="T25" fmla="*/ 0 h 1418"/>
                <a:gd name="T26" fmla="*/ 0 w 1682"/>
                <a:gd name="T27" fmla="*/ 0 h 1418"/>
                <a:gd name="T28" fmla="*/ 0 w 1682"/>
                <a:gd name="T29" fmla="*/ 0 h 1418"/>
                <a:gd name="T30" fmla="*/ 0 w 1682"/>
                <a:gd name="T31" fmla="*/ 0 h 1418"/>
                <a:gd name="T32" fmla="*/ 0 w 1682"/>
                <a:gd name="T33" fmla="*/ 0 h 1418"/>
                <a:gd name="T34" fmla="*/ 0 w 1682"/>
                <a:gd name="T35" fmla="*/ 0 h 1418"/>
                <a:gd name="T36" fmla="*/ 0 w 1682"/>
                <a:gd name="T37" fmla="*/ 0 h 1418"/>
                <a:gd name="T38" fmla="*/ 0 w 1682"/>
                <a:gd name="T39" fmla="*/ 0 h 1418"/>
                <a:gd name="T40" fmla="*/ 0 w 1682"/>
                <a:gd name="T41" fmla="*/ 0 h 1418"/>
                <a:gd name="T42" fmla="*/ 0 w 1682"/>
                <a:gd name="T43" fmla="*/ 0 h 1418"/>
                <a:gd name="T44" fmla="*/ 0 w 1682"/>
                <a:gd name="T45" fmla="*/ 0 h 1418"/>
                <a:gd name="T46" fmla="*/ 0 w 1682"/>
                <a:gd name="T47" fmla="*/ 0 h 1418"/>
                <a:gd name="T48" fmla="*/ 0 w 1682"/>
                <a:gd name="T49" fmla="*/ 0 h 1418"/>
                <a:gd name="T50" fmla="*/ 0 w 1682"/>
                <a:gd name="T51" fmla="*/ 0 h 1418"/>
                <a:gd name="T52" fmla="*/ 0 w 1682"/>
                <a:gd name="T53" fmla="*/ 0 h 1418"/>
                <a:gd name="T54" fmla="*/ 0 w 1682"/>
                <a:gd name="T55" fmla="*/ 0 h 1418"/>
                <a:gd name="T56" fmla="*/ 0 w 1682"/>
                <a:gd name="T57" fmla="*/ 0 h 1418"/>
                <a:gd name="T58" fmla="*/ 0 w 1682"/>
                <a:gd name="T59" fmla="*/ 0 h 1418"/>
                <a:gd name="T60" fmla="*/ 0 w 1682"/>
                <a:gd name="T61" fmla="*/ 0 h 1418"/>
                <a:gd name="T62" fmla="*/ 0 w 1682"/>
                <a:gd name="T63" fmla="*/ 0 h 1418"/>
                <a:gd name="T64" fmla="*/ 0 w 1682"/>
                <a:gd name="T65" fmla="*/ 0 h 1418"/>
                <a:gd name="T66" fmla="*/ 0 w 1682"/>
                <a:gd name="T67" fmla="*/ 0 h 1418"/>
                <a:gd name="T68" fmla="*/ 0 w 1682"/>
                <a:gd name="T69" fmla="*/ 0 h 1418"/>
                <a:gd name="T70" fmla="*/ 0 w 1682"/>
                <a:gd name="T71" fmla="*/ 0 h 1418"/>
                <a:gd name="T72" fmla="*/ 0 w 1682"/>
                <a:gd name="T73" fmla="*/ 0 h 1418"/>
                <a:gd name="T74" fmla="*/ 0 w 1682"/>
                <a:gd name="T75" fmla="*/ 0 h 1418"/>
                <a:gd name="T76" fmla="*/ 0 w 1682"/>
                <a:gd name="T77" fmla="*/ 0 h 1418"/>
                <a:gd name="T78" fmla="*/ 0 w 1682"/>
                <a:gd name="T79" fmla="*/ 0 h 1418"/>
                <a:gd name="T80" fmla="*/ 0 w 1682"/>
                <a:gd name="T81" fmla="*/ 0 h 1418"/>
                <a:gd name="T82" fmla="*/ 0 w 1682"/>
                <a:gd name="T83" fmla="*/ 0 h 1418"/>
                <a:gd name="T84" fmla="*/ 0 w 1682"/>
                <a:gd name="T85" fmla="*/ 0 h 1418"/>
                <a:gd name="T86" fmla="*/ 0 w 1682"/>
                <a:gd name="T87" fmla="*/ 0 h 1418"/>
                <a:gd name="T88" fmla="*/ 0 w 1682"/>
                <a:gd name="T89" fmla="*/ 0 h 1418"/>
                <a:gd name="T90" fmla="*/ 0 w 1682"/>
                <a:gd name="T91" fmla="*/ 0 h 1418"/>
                <a:gd name="T92" fmla="*/ 0 w 1682"/>
                <a:gd name="T93" fmla="*/ 0 h 1418"/>
                <a:gd name="T94" fmla="*/ 0 w 1682"/>
                <a:gd name="T95" fmla="*/ 0 h 1418"/>
                <a:gd name="T96" fmla="*/ 0 w 1682"/>
                <a:gd name="T97" fmla="*/ 0 h 1418"/>
                <a:gd name="T98" fmla="*/ 0 w 1682"/>
                <a:gd name="T99" fmla="*/ 0 h 1418"/>
                <a:gd name="T100" fmla="*/ 0 w 1682"/>
                <a:gd name="T101" fmla="*/ 0 h 1418"/>
                <a:gd name="T102" fmla="*/ 0 w 1682"/>
                <a:gd name="T103" fmla="*/ 0 h 1418"/>
                <a:gd name="T104" fmla="*/ 0 w 1682"/>
                <a:gd name="T105" fmla="*/ 0 h 1418"/>
                <a:gd name="T106" fmla="*/ 0 w 1682"/>
                <a:gd name="T107" fmla="*/ 0 h 1418"/>
                <a:gd name="T108" fmla="*/ 0 w 1682"/>
                <a:gd name="T109" fmla="*/ 0 h 1418"/>
                <a:gd name="T110" fmla="*/ 0 w 1682"/>
                <a:gd name="T111" fmla="*/ 0 h 1418"/>
                <a:gd name="T112" fmla="*/ 0 w 1682"/>
                <a:gd name="T113" fmla="*/ 0 h 1418"/>
                <a:gd name="T114" fmla="*/ 0 w 1682"/>
                <a:gd name="T115" fmla="*/ 0 h 1418"/>
                <a:gd name="T116" fmla="*/ 0 w 1682"/>
                <a:gd name="T117" fmla="*/ 0 h 14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2" h="1418">
                  <a:moveTo>
                    <a:pt x="0" y="1181"/>
                  </a:moveTo>
                  <a:lnTo>
                    <a:pt x="2" y="1182"/>
                  </a:lnTo>
                  <a:lnTo>
                    <a:pt x="10" y="1185"/>
                  </a:lnTo>
                  <a:lnTo>
                    <a:pt x="21" y="1187"/>
                  </a:lnTo>
                  <a:lnTo>
                    <a:pt x="37" y="1192"/>
                  </a:lnTo>
                  <a:lnTo>
                    <a:pt x="56" y="1199"/>
                  </a:lnTo>
                  <a:lnTo>
                    <a:pt x="78" y="1205"/>
                  </a:lnTo>
                  <a:lnTo>
                    <a:pt x="105" y="1212"/>
                  </a:lnTo>
                  <a:lnTo>
                    <a:pt x="132" y="1220"/>
                  </a:lnTo>
                  <a:lnTo>
                    <a:pt x="163" y="1229"/>
                  </a:lnTo>
                  <a:lnTo>
                    <a:pt x="196" y="1239"/>
                  </a:lnTo>
                  <a:lnTo>
                    <a:pt x="230" y="1249"/>
                  </a:lnTo>
                  <a:lnTo>
                    <a:pt x="267" y="1259"/>
                  </a:lnTo>
                  <a:lnTo>
                    <a:pt x="304" y="1270"/>
                  </a:lnTo>
                  <a:lnTo>
                    <a:pt x="343" y="1280"/>
                  </a:lnTo>
                  <a:lnTo>
                    <a:pt x="381" y="1291"/>
                  </a:lnTo>
                  <a:lnTo>
                    <a:pt x="420" y="1302"/>
                  </a:lnTo>
                  <a:lnTo>
                    <a:pt x="460" y="1313"/>
                  </a:lnTo>
                  <a:lnTo>
                    <a:pt x="498" y="1325"/>
                  </a:lnTo>
                  <a:lnTo>
                    <a:pt x="536" y="1336"/>
                  </a:lnTo>
                  <a:lnTo>
                    <a:pt x="573" y="1346"/>
                  </a:lnTo>
                  <a:lnTo>
                    <a:pt x="609" y="1356"/>
                  </a:lnTo>
                  <a:lnTo>
                    <a:pt x="644" y="1366"/>
                  </a:lnTo>
                  <a:lnTo>
                    <a:pt x="676" y="1374"/>
                  </a:lnTo>
                  <a:lnTo>
                    <a:pt x="707" y="1383"/>
                  </a:lnTo>
                  <a:lnTo>
                    <a:pt x="735" y="1391"/>
                  </a:lnTo>
                  <a:lnTo>
                    <a:pt x="761" y="1398"/>
                  </a:lnTo>
                  <a:lnTo>
                    <a:pt x="783" y="1404"/>
                  </a:lnTo>
                  <a:lnTo>
                    <a:pt x="802" y="1409"/>
                  </a:lnTo>
                  <a:lnTo>
                    <a:pt x="817" y="1413"/>
                  </a:lnTo>
                  <a:lnTo>
                    <a:pt x="828" y="1416"/>
                  </a:lnTo>
                  <a:lnTo>
                    <a:pt x="836" y="1418"/>
                  </a:lnTo>
                  <a:lnTo>
                    <a:pt x="838" y="1418"/>
                  </a:lnTo>
                  <a:lnTo>
                    <a:pt x="843" y="1401"/>
                  </a:lnTo>
                  <a:lnTo>
                    <a:pt x="854" y="1359"/>
                  </a:lnTo>
                  <a:lnTo>
                    <a:pt x="869" y="1301"/>
                  </a:lnTo>
                  <a:lnTo>
                    <a:pt x="886" y="1235"/>
                  </a:lnTo>
                  <a:lnTo>
                    <a:pt x="903" y="1169"/>
                  </a:lnTo>
                  <a:lnTo>
                    <a:pt x="918" y="1111"/>
                  </a:lnTo>
                  <a:lnTo>
                    <a:pt x="928" y="1070"/>
                  </a:lnTo>
                  <a:lnTo>
                    <a:pt x="932" y="1055"/>
                  </a:lnTo>
                  <a:lnTo>
                    <a:pt x="939" y="1055"/>
                  </a:lnTo>
                  <a:lnTo>
                    <a:pt x="957" y="1057"/>
                  </a:lnTo>
                  <a:lnTo>
                    <a:pt x="980" y="1060"/>
                  </a:lnTo>
                  <a:lnTo>
                    <a:pt x="1006" y="1065"/>
                  </a:lnTo>
                  <a:lnTo>
                    <a:pt x="1034" y="1070"/>
                  </a:lnTo>
                  <a:lnTo>
                    <a:pt x="1056" y="1075"/>
                  </a:lnTo>
                  <a:lnTo>
                    <a:pt x="1072" y="1079"/>
                  </a:lnTo>
                  <a:lnTo>
                    <a:pt x="1080" y="1083"/>
                  </a:lnTo>
                  <a:lnTo>
                    <a:pt x="1080" y="1078"/>
                  </a:lnTo>
                  <a:lnTo>
                    <a:pt x="1081" y="1067"/>
                  </a:lnTo>
                  <a:lnTo>
                    <a:pt x="1085" y="1052"/>
                  </a:lnTo>
                  <a:lnTo>
                    <a:pt x="1090" y="1033"/>
                  </a:lnTo>
                  <a:lnTo>
                    <a:pt x="1096" y="1012"/>
                  </a:lnTo>
                  <a:lnTo>
                    <a:pt x="1105" y="988"/>
                  </a:lnTo>
                  <a:lnTo>
                    <a:pt x="1114" y="964"/>
                  </a:lnTo>
                  <a:lnTo>
                    <a:pt x="1123" y="942"/>
                  </a:lnTo>
                  <a:lnTo>
                    <a:pt x="1120" y="939"/>
                  </a:lnTo>
                  <a:lnTo>
                    <a:pt x="1110" y="936"/>
                  </a:lnTo>
                  <a:lnTo>
                    <a:pt x="1097" y="933"/>
                  </a:lnTo>
                  <a:lnTo>
                    <a:pt x="1091" y="934"/>
                  </a:lnTo>
                  <a:lnTo>
                    <a:pt x="1090" y="939"/>
                  </a:lnTo>
                  <a:lnTo>
                    <a:pt x="1085" y="951"/>
                  </a:lnTo>
                  <a:lnTo>
                    <a:pt x="1080" y="968"/>
                  </a:lnTo>
                  <a:lnTo>
                    <a:pt x="1072" y="988"/>
                  </a:lnTo>
                  <a:lnTo>
                    <a:pt x="1066" y="1007"/>
                  </a:lnTo>
                  <a:lnTo>
                    <a:pt x="1060" y="1024"/>
                  </a:lnTo>
                  <a:lnTo>
                    <a:pt x="1056" y="1037"/>
                  </a:lnTo>
                  <a:lnTo>
                    <a:pt x="1055" y="1042"/>
                  </a:lnTo>
                  <a:lnTo>
                    <a:pt x="1051" y="1040"/>
                  </a:lnTo>
                  <a:lnTo>
                    <a:pt x="1040" y="1038"/>
                  </a:lnTo>
                  <a:lnTo>
                    <a:pt x="1023" y="1034"/>
                  </a:lnTo>
                  <a:lnTo>
                    <a:pt x="1004" y="1029"/>
                  </a:lnTo>
                  <a:lnTo>
                    <a:pt x="983" y="1024"/>
                  </a:lnTo>
                  <a:lnTo>
                    <a:pt x="965" y="1020"/>
                  </a:lnTo>
                  <a:lnTo>
                    <a:pt x="953" y="1018"/>
                  </a:lnTo>
                  <a:lnTo>
                    <a:pt x="948" y="1017"/>
                  </a:lnTo>
                  <a:lnTo>
                    <a:pt x="950" y="1007"/>
                  </a:lnTo>
                  <a:lnTo>
                    <a:pt x="958" y="979"/>
                  </a:lnTo>
                  <a:lnTo>
                    <a:pt x="969" y="937"/>
                  </a:lnTo>
                  <a:lnTo>
                    <a:pt x="983" y="882"/>
                  </a:lnTo>
                  <a:lnTo>
                    <a:pt x="1000" y="817"/>
                  </a:lnTo>
                  <a:lnTo>
                    <a:pt x="1020" y="744"/>
                  </a:lnTo>
                  <a:lnTo>
                    <a:pt x="1040" y="667"/>
                  </a:lnTo>
                  <a:lnTo>
                    <a:pt x="1061" y="586"/>
                  </a:lnTo>
                  <a:lnTo>
                    <a:pt x="1084" y="506"/>
                  </a:lnTo>
                  <a:lnTo>
                    <a:pt x="1104" y="427"/>
                  </a:lnTo>
                  <a:lnTo>
                    <a:pt x="1123" y="355"/>
                  </a:lnTo>
                  <a:lnTo>
                    <a:pt x="1141" y="289"/>
                  </a:lnTo>
                  <a:lnTo>
                    <a:pt x="1156" y="234"/>
                  </a:lnTo>
                  <a:lnTo>
                    <a:pt x="1167" y="190"/>
                  </a:lnTo>
                  <a:lnTo>
                    <a:pt x="1175" y="163"/>
                  </a:lnTo>
                  <a:lnTo>
                    <a:pt x="1178" y="153"/>
                  </a:lnTo>
                  <a:lnTo>
                    <a:pt x="1186" y="153"/>
                  </a:lnTo>
                  <a:lnTo>
                    <a:pt x="1199" y="154"/>
                  </a:lnTo>
                  <a:lnTo>
                    <a:pt x="1219" y="158"/>
                  </a:lnTo>
                  <a:lnTo>
                    <a:pt x="1241" y="162"/>
                  </a:lnTo>
                  <a:lnTo>
                    <a:pt x="1261" y="167"/>
                  </a:lnTo>
                  <a:lnTo>
                    <a:pt x="1279" y="170"/>
                  </a:lnTo>
                  <a:lnTo>
                    <a:pt x="1290" y="174"/>
                  </a:lnTo>
                  <a:lnTo>
                    <a:pt x="1294" y="175"/>
                  </a:lnTo>
                  <a:lnTo>
                    <a:pt x="1100" y="912"/>
                  </a:lnTo>
                  <a:lnTo>
                    <a:pt x="1109" y="915"/>
                  </a:lnTo>
                  <a:lnTo>
                    <a:pt x="1114" y="916"/>
                  </a:lnTo>
                  <a:lnTo>
                    <a:pt x="1117" y="918"/>
                  </a:lnTo>
                  <a:lnTo>
                    <a:pt x="1126" y="921"/>
                  </a:lnTo>
                  <a:lnTo>
                    <a:pt x="1330" y="189"/>
                  </a:lnTo>
                  <a:lnTo>
                    <a:pt x="1334" y="190"/>
                  </a:lnTo>
                  <a:lnTo>
                    <a:pt x="1346" y="194"/>
                  </a:lnTo>
                  <a:lnTo>
                    <a:pt x="1364" y="199"/>
                  </a:lnTo>
                  <a:lnTo>
                    <a:pt x="1386" y="204"/>
                  </a:lnTo>
                  <a:lnTo>
                    <a:pt x="1412" y="212"/>
                  </a:lnTo>
                  <a:lnTo>
                    <a:pt x="1442" y="219"/>
                  </a:lnTo>
                  <a:lnTo>
                    <a:pt x="1473" y="228"/>
                  </a:lnTo>
                  <a:lnTo>
                    <a:pt x="1506" y="237"/>
                  </a:lnTo>
                  <a:lnTo>
                    <a:pt x="1540" y="244"/>
                  </a:lnTo>
                  <a:lnTo>
                    <a:pt x="1571" y="253"/>
                  </a:lnTo>
                  <a:lnTo>
                    <a:pt x="1601" y="260"/>
                  </a:lnTo>
                  <a:lnTo>
                    <a:pt x="1627" y="266"/>
                  </a:lnTo>
                  <a:lnTo>
                    <a:pt x="1649" y="273"/>
                  </a:lnTo>
                  <a:lnTo>
                    <a:pt x="1667" y="276"/>
                  </a:lnTo>
                  <a:lnTo>
                    <a:pt x="1678" y="279"/>
                  </a:lnTo>
                  <a:lnTo>
                    <a:pt x="1682" y="280"/>
                  </a:lnTo>
                  <a:lnTo>
                    <a:pt x="1679" y="270"/>
                  </a:lnTo>
                  <a:lnTo>
                    <a:pt x="1672" y="259"/>
                  </a:lnTo>
                  <a:lnTo>
                    <a:pt x="1660" y="249"/>
                  </a:lnTo>
                  <a:lnTo>
                    <a:pt x="1645" y="239"/>
                  </a:lnTo>
                  <a:lnTo>
                    <a:pt x="1640" y="238"/>
                  </a:lnTo>
                  <a:lnTo>
                    <a:pt x="1627" y="234"/>
                  </a:lnTo>
                  <a:lnTo>
                    <a:pt x="1604" y="229"/>
                  </a:lnTo>
                  <a:lnTo>
                    <a:pt x="1577" y="222"/>
                  </a:lnTo>
                  <a:lnTo>
                    <a:pt x="1543" y="214"/>
                  </a:lnTo>
                  <a:lnTo>
                    <a:pt x="1506" y="204"/>
                  </a:lnTo>
                  <a:lnTo>
                    <a:pt x="1466" y="194"/>
                  </a:lnTo>
                  <a:lnTo>
                    <a:pt x="1425" y="184"/>
                  </a:lnTo>
                  <a:lnTo>
                    <a:pt x="1384" y="173"/>
                  </a:lnTo>
                  <a:lnTo>
                    <a:pt x="1344" y="163"/>
                  </a:lnTo>
                  <a:lnTo>
                    <a:pt x="1307" y="153"/>
                  </a:lnTo>
                  <a:lnTo>
                    <a:pt x="1273" y="144"/>
                  </a:lnTo>
                  <a:lnTo>
                    <a:pt x="1244" y="137"/>
                  </a:lnTo>
                  <a:lnTo>
                    <a:pt x="1222" y="132"/>
                  </a:lnTo>
                  <a:lnTo>
                    <a:pt x="1207" y="127"/>
                  </a:lnTo>
                  <a:lnTo>
                    <a:pt x="1201" y="126"/>
                  </a:lnTo>
                  <a:lnTo>
                    <a:pt x="1203" y="123"/>
                  </a:lnTo>
                  <a:lnTo>
                    <a:pt x="1201" y="116"/>
                  </a:lnTo>
                  <a:lnTo>
                    <a:pt x="1194" y="109"/>
                  </a:lnTo>
                  <a:lnTo>
                    <a:pt x="1187" y="107"/>
                  </a:lnTo>
                  <a:lnTo>
                    <a:pt x="1181" y="106"/>
                  </a:lnTo>
                  <a:lnTo>
                    <a:pt x="1166" y="102"/>
                  </a:lnTo>
                  <a:lnTo>
                    <a:pt x="1143" y="96"/>
                  </a:lnTo>
                  <a:lnTo>
                    <a:pt x="1115" y="89"/>
                  </a:lnTo>
                  <a:lnTo>
                    <a:pt x="1081" y="81"/>
                  </a:lnTo>
                  <a:lnTo>
                    <a:pt x="1044" y="71"/>
                  </a:lnTo>
                  <a:lnTo>
                    <a:pt x="1004" y="61"/>
                  </a:lnTo>
                  <a:lnTo>
                    <a:pt x="963" y="50"/>
                  </a:lnTo>
                  <a:lnTo>
                    <a:pt x="920" y="40"/>
                  </a:lnTo>
                  <a:lnTo>
                    <a:pt x="881" y="30"/>
                  </a:lnTo>
                  <a:lnTo>
                    <a:pt x="842" y="21"/>
                  </a:lnTo>
                  <a:lnTo>
                    <a:pt x="808" y="12"/>
                  </a:lnTo>
                  <a:lnTo>
                    <a:pt x="780" y="6"/>
                  </a:lnTo>
                  <a:lnTo>
                    <a:pt x="756" y="2"/>
                  </a:lnTo>
                  <a:lnTo>
                    <a:pt x="741" y="0"/>
                  </a:lnTo>
                  <a:lnTo>
                    <a:pt x="734" y="0"/>
                  </a:lnTo>
                  <a:lnTo>
                    <a:pt x="724" y="15"/>
                  </a:lnTo>
                  <a:lnTo>
                    <a:pt x="700" y="52"/>
                  </a:lnTo>
                  <a:lnTo>
                    <a:pt x="664" y="112"/>
                  </a:lnTo>
                  <a:lnTo>
                    <a:pt x="617" y="188"/>
                  </a:lnTo>
                  <a:lnTo>
                    <a:pt x="562" y="278"/>
                  </a:lnTo>
                  <a:lnTo>
                    <a:pt x="499" y="377"/>
                  </a:lnTo>
                  <a:lnTo>
                    <a:pt x="433" y="485"/>
                  </a:lnTo>
                  <a:lnTo>
                    <a:pt x="366" y="594"/>
                  </a:lnTo>
                  <a:lnTo>
                    <a:pt x="298" y="704"/>
                  </a:lnTo>
                  <a:lnTo>
                    <a:pt x="233" y="811"/>
                  </a:lnTo>
                  <a:lnTo>
                    <a:pt x="171" y="910"/>
                  </a:lnTo>
                  <a:lnTo>
                    <a:pt x="116" y="999"/>
                  </a:lnTo>
                  <a:lnTo>
                    <a:pt x="69" y="1074"/>
                  </a:lnTo>
                  <a:lnTo>
                    <a:pt x="32" y="1131"/>
                  </a:lnTo>
                  <a:lnTo>
                    <a:pt x="9" y="1169"/>
                  </a:lnTo>
                  <a:lnTo>
                    <a:pt x="0" y="1181"/>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2" name="Freeform 10"/>
            <p:cNvSpPr>
              <a:spLocks/>
            </p:cNvSpPr>
            <p:nvPr/>
          </p:nvSpPr>
          <p:spPr bwMode="auto">
            <a:xfrm>
              <a:off x="2496" y="1788"/>
              <a:ext cx="655" cy="301"/>
            </a:xfrm>
            <a:custGeom>
              <a:avLst/>
              <a:gdLst>
                <a:gd name="T0" fmla="*/ 0 w 1963"/>
                <a:gd name="T1" fmla="*/ 0 h 903"/>
                <a:gd name="T2" fmla="*/ 0 w 1963"/>
                <a:gd name="T3" fmla="*/ 0 h 903"/>
                <a:gd name="T4" fmla="*/ 0 w 1963"/>
                <a:gd name="T5" fmla="*/ 0 h 903"/>
                <a:gd name="T6" fmla="*/ 0 w 1963"/>
                <a:gd name="T7" fmla="*/ 0 h 903"/>
                <a:gd name="T8" fmla="*/ 0 w 1963"/>
                <a:gd name="T9" fmla="*/ 0 h 903"/>
                <a:gd name="T10" fmla="*/ 0 w 1963"/>
                <a:gd name="T11" fmla="*/ 0 h 903"/>
                <a:gd name="T12" fmla="*/ 0 w 1963"/>
                <a:gd name="T13" fmla="*/ 0 h 903"/>
                <a:gd name="T14" fmla="*/ 0 w 1963"/>
                <a:gd name="T15" fmla="*/ 0 h 903"/>
                <a:gd name="T16" fmla="*/ 0 w 1963"/>
                <a:gd name="T17" fmla="*/ 0 h 903"/>
                <a:gd name="T18" fmla="*/ 0 w 1963"/>
                <a:gd name="T19" fmla="*/ 0 h 903"/>
                <a:gd name="T20" fmla="*/ 0 w 1963"/>
                <a:gd name="T21" fmla="*/ 0 h 903"/>
                <a:gd name="T22" fmla="*/ 0 w 1963"/>
                <a:gd name="T23" fmla="*/ 0 h 903"/>
                <a:gd name="T24" fmla="*/ 0 w 1963"/>
                <a:gd name="T25" fmla="*/ 0 h 903"/>
                <a:gd name="T26" fmla="*/ 0 w 1963"/>
                <a:gd name="T27" fmla="*/ 0 h 903"/>
                <a:gd name="T28" fmla="*/ 0 w 1963"/>
                <a:gd name="T29" fmla="*/ 0 h 903"/>
                <a:gd name="T30" fmla="*/ 0 w 1963"/>
                <a:gd name="T31" fmla="*/ 0 h 903"/>
                <a:gd name="T32" fmla="*/ 0 w 1963"/>
                <a:gd name="T33" fmla="*/ 0 h 903"/>
                <a:gd name="T34" fmla="*/ 0 w 1963"/>
                <a:gd name="T35" fmla="*/ 0 h 903"/>
                <a:gd name="T36" fmla="*/ 0 w 1963"/>
                <a:gd name="T37" fmla="*/ 0 h 903"/>
                <a:gd name="T38" fmla="*/ 0 w 1963"/>
                <a:gd name="T39" fmla="*/ 0 h 903"/>
                <a:gd name="T40" fmla="*/ 0 w 1963"/>
                <a:gd name="T41" fmla="*/ 0 h 903"/>
                <a:gd name="T42" fmla="*/ 0 w 1963"/>
                <a:gd name="T43" fmla="*/ 0 h 903"/>
                <a:gd name="T44" fmla="*/ 0 w 1963"/>
                <a:gd name="T45" fmla="*/ 0 h 903"/>
                <a:gd name="T46" fmla="*/ 0 w 1963"/>
                <a:gd name="T47" fmla="*/ 0 h 903"/>
                <a:gd name="T48" fmla="*/ 0 w 1963"/>
                <a:gd name="T49" fmla="*/ 0 h 903"/>
                <a:gd name="T50" fmla="*/ 0 w 1963"/>
                <a:gd name="T51" fmla="*/ 0 h 903"/>
                <a:gd name="T52" fmla="*/ 0 w 1963"/>
                <a:gd name="T53" fmla="*/ 0 h 903"/>
                <a:gd name="T54" fmla="*/ 0 w 1963"/>
                <a:gd name="T55" fmla="*/ 0 h 903"/>
                <a:gd name="T56" fmla="*/ 0 w 1963"/>
                <a:gd name="T57" fmla="*/ 0 h 903"/>
                <a:gd name="T58" fmla="*/ 0 w 1963"/>
                <a:gd name="T59" fmla="*/ 0 h 903"/>
                <a:gd name="T60" fmla="*/ 0 w 1963"/>
                <a:gd name="T61" fmla="*/ 0 h 903"/>
                <a:gd name="T62" fmla="*/ 0 w 1963"/>
                <a:gd name="T63" fmla="*/ 0 h 903"/>
                <a:gd name="T64" fmla="*/ 0 w 1963"/>
                <a:gd name="T65" fmla="*/ 0 h 903"/>
                <a:gd name="T66" fmla="*/ 0 w 1963"/>
                <a:gd name="T67" fmla="*/ 0 h 903"/>
                <a:gd name="T68" fmla="*/ 0 w 1963"/>
                <a:gd name="T69" fmla="*/ 0 h 903"/>
                <a:gd name="T70" fmla="*/ 0 w 1963"/>
                <a:gd name="T71" fmla="*/ 0 h 903"/>
                <a:gd name="T72" fmla="*/ 0 w 1963"/>
                <a:gd name="T73" fmla="*/ 0 h 903"/>
                <a:gd name="T74" fmla="*/ 0 w 1963"/>
                <a:gd name="T75" fmla="*/ 0 h 903"/>
                <a:gd name="T76" fmla="*/ 0 w 1963"/>
                <a:gd name="T77" fmla="*/ 0 h 903"/>
                <a:gd name="T78" fmla="*/ 0 w 1963"/>
                <a:gd name="T79" fmla="*/ 0 h 903"/>
                <a:gd name="T80" fmla="*/ 0 w 1963"/>
                <a:gd name="T81" fmla="*/ 0 h 903"/>
                <a:gd name="T82" fmla="*/ 0 w 1963"/>
                <a:gd name="T83" fmla="*/ 0 h 903"/>
                <a:gd name="T84" fmla="*/ 0 w 1963"/>
                <a:gd name="T85" fmla="*/ 0 h 903"/>
                <a:gd name="T86" fmla="*/ 0 w 1963"/>
                <a:gd name="T87" fmla="*/ 0 h 903"/>
                <a:gd name="T88" fmla="*/ 0 w 1963"/>
                <a:gd name="T89" fmla="*/ 0 h 903"/>
                <a:gd name="T90" fmla="*/ 0 w 1963"/>
                <a:gd name="T91" fmla="*/ 0 h 903"/>
                <a:gd name="T92" fmla="*/ 0 w 1963"/>
                <a:gd name="T93" fmla="*/ 0 h 903"/>
                <a:gd name="T94" fmla="*/ 0 w 1963"/>
                <a:gd name="T95" fmla="*/ 0 h 903"/>
                <a:gd name="T96" fmla="*/ 0 w 1963"/>
                <a:gd name="T97" fmla="*/ 0 h 903"/>
                <a:gd name="T98" fmla="*/ 0 w 1963"/>
                <a:gd name="T99" fmla="*/ 0 h 903"/>
                <a:gd name="T100" fmla="*/ 0 w 1963"/>
                <a:gd name="T101" fmla="*/ 0 h 903"/>
                <a:gd name="T102" fmla="*/ 0 w 1963"/>
                <a:gd name="T103" fmla="*/ 0 h 903"/>
                <a:gd name="T104" fmla="*/ 0 w 1963"/>
                <a:gd name="T105" fmla="*/ 0 h 903"/>
                <a:gd name="T106" fmla="*/ 0 w 1963"/>
                <a:gd name="T107" fmla="*/ 0 h 903"/>
                <a:gd name="T108" fmla="*/ 0 w 1963"/>
                <a:gd name="T109" fmla="*/ 0 h 903"/>
                <a:gd name="T110" fmla="*/ 0 w 1963"/>
                <a:gd name="T111" fmla="*/ 0 h 903"/>
                <a:gd name="T112" fmla="*/ 0 w 1963"/>
                <a:gd name="T113" fmla="*/ 0 h 903"/>
                <a:gd name="T114" fmla="*/ 0 w 1963"/>
                <a:gd name="T115" fmla="*/ 0 h 903"/>
                <a:gd name="T116" fmla="*/ 0 w 1963"/>
                <a:gd name="T117" fmla="*/ 0 h 9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3" h="903">
                  <a:moveTo>
                    <a:pt x="71" y="0"/>
                  </a:moveTo>
                  <a:lnTo>
                    <a:pt x="78" y="2"/>
                  </a:lnTo>
                  <a:lnTo>
                    <a:pt x="94" y="5"/>
                  </a:lnTo>
                  <a:lnTo>
                    <a:pt x="118" y="10"/>
                  </a:lnTo>
                  <a:lnTo>
                    <a:pt x="144" y="18"/>
                  </a:lnTo>
                  <a:lnTo>
                    <a:pt x="172" y="25"/>
                  </a:lnTo>
                  <a:lnTo>
                    <a:pt x="195" y="32"/>
                  </a:lnTo>
                  <a:lnTo>
                    <a:pt x="214" y="37"/>
                  </a:lnTo>
                  <a:lnTo>
                    <a:pt x="223" y="39"/>
                  </a:lnTo>
                  <a:lnTo>
                    <a:pt x="231" y="42"/>
                  </a:lnTo>
                  <a:lnTo>
                    <a:pt x="243" y="44"/>
                  </a:lnTo>
                  <a:lnTo>
                    <a:pt x="255" y="48"/>
                  </a:lnTo>
                  <a:lnTo>
                    <a:pt x="269" y="50"/>
                  </a:lnTo>
                  <a:lnTo>
                    <a:pt x="284" y="54"/>
                  </a:lnTo>
                  <a:lnTo>
                    <a:pt x="299" y="58"/>
                  </a:lnTo>
                  <a:lnTo>
                    <a:pt x="315" y="61"/>
                  </a:lnTo>
                  <a:lnTo>
                    <a:pt x="332" y="65"/>
                  </a:lnTo>
                  <a:lnTo>
                    <a:pt x="348" y="69"/>
                  </a:lnTo>
                  <a:lnTo>
                    <a:pt x="365" y="73"/>
                  </a:lnTo>
                  <a:lnTo>
                    <a:pt x="381" y="76"/>
                  </a:lnTo>
                  <a:lnTo>
                    <a:pt x="396" y="80"/>
                  </a:lnTo>
                  <a:lnTo>
                    <a:pt x="409" y="83"/>
                  </a:lnTo>
                  <a:lnTo>
                    <a:pt x="422" y="86"/>
                  </a:lnTo>
                  <a:lnTo>
                    <a:pt x="433" y="88"/>
                  </a:lnTo>
                  <a:lnTo>
                    <a:pt x="442" y="90"/>
                  </a:lnTo>
                  <a:lnTo>
                    <a:pt x="458" y="94"/>
                  </a:lnTo>
                  <a:lnTo>
                    <a:pt x="473" y="98"/>
                  </a:lnTo>
                  <a:lnTo>
                    <a:pt x="488" y="103"/>
                  </a:lnTo>
                  <a:lnTo>
                    <a:pt x="503" y="108"/>
                  </a:lnTo>
                  <a:lnTo>
                    <a:pt x="515" y="114"/>
                  </a:lnTo>
                  <a:lnTo>
                    <a:pt x="528" y="119"/>
                  </a:lnTo>
                  <a:lnTo>
                    <a:pt x="539" y="125"/>
                  </a:lnTo>
                  <a:lnTo>
                    <a:pt x="548" y="131"/>
                  </a:lnTo>
                  <a:lnTo>
                    <a:pt x="559" y="139"/>
                  </a:lnTo>
                  <a:lnTo>
                    <a:pt x="569" y="145"/>
                  </a:lnTo>
                  <a:lnTo>
                    <a:pt x="578" y="152"/>
                  </a:lnTo>
                  <a:lnTo>
                    <a:pt x="586" y="157"/>
                  </a:lnTo>
                  <a:lnTo>
                    <a:pt x="595" y="164"/>
                  </a:lnTo>
                  <a:lnTo>
                    <a:pt x="604" y="170"/>
                  </a:lnTo>
                  <a:lnTo>
                    <a:pt x="614" y="176"/>
                  </a:lnTo>
                  <a:lnTo>
                    <a:pt x="625" y="184"/>
                  </a:lnTo>
                  <a:lnTo>
                    <a:pt x="634" y="189"/>
                  </a:lnTo>
                  <a:lnTo>
                    <a:pt x="640" y="195"/>
                  </a:lnTo>
                  <a:lnTo>
                    <a:pt x="646" y="200"/>
                  </a:lnTo>
                  <a:lnTo>
                    <a:pt x="652" y="206"/>
                  </a:lnTo>
                  <a:lnTo>
                    <a:pt x="657" y="212"/>
                  </a:lnTo>
                  <a:lnTo>
                    <a:pt x="664" y="217"/>
                  </a:lnTo>
                  <a:lnTo>
                    <a:pt x="671" y="222"/>
                  </a:lnTo>
                  <a:lnTo>
                    <a:pt x="680" y="226"/>
                  </a:lnTo>
                  <a:lnTo>
                    <a:pt x="691" y="230"/>
                  </a:lnTo>
                  <a:lnTo>
                    <a:pt x="706" y="232"/>
                  </a:lnTo>
                  <a:lnTo>
                    <a:pt x="721" y="233"/>
                  </a:lnTo>
                  <a:lnTo>
                    <a:pt x="735" y="235"/>
                  </a:lnTo>
                  <a:lnTo>
                    <a:pt x="746" y="236"/>
                  </a:lnTo>
                  <a:lnTo>
                    <a:pt x="753" y="236"/>
                  </a:lnTo>
                  <a:lnTo>
                    <a:pt x="747" y="236"/>
                  </a:lnTo>
                  <a:lnTo>
                    <a:pt x="753" y="236"/>
                  </a:lnTo>
                  <a:lnTo>
                    <a:pt x="771" y="236"/>
                  </a:lnTo>
                  <a:lnTo>
                    <a:pt x="796" y="237"/>
                  </a:lnTo>
                  <a:lnTo>
                    <a:pt x="824" y="237"/>
                  </a:lnTo>
                  <a:lnTo>
                    <a:pt x="853" y="240"/>
                  </a:lnTo>
                  <a:lnTo>
                    <a:pt x="878" y="242"/>
                  </a:lnTo>
                  <a:lnTo>
                    <a:pt x="896" y="245"/>
                  </a:lnTo>
                  <a:lnTo>
                    <a:pt x="904" y="250"/>
                  </a:lnTo>
                  <a:lnTo>
                    <a:pt x="908" y="257"/>
                  </a:lnTo>
                  <a:lnTo>
                    <a:pt x="913" y="265"/>
                  </a:lnTo>
                  <a:lnTo>
                    <a:pt x="921" y="270"/>
                  </a:lnTo>
                  <a:lnTo>
                    <a:pt x="930" y="276"/>
                  </a:lnTo>
                  <a:lnTo>
                    <a:pt x="938" y="281"/>
                  </a:lnTo>
                  <a:lnTo>
                    <a:pt x="944" y="286"/>
                  </a:lnTo>
                  <a:lnTo>
                    <a:pt x="949" y="291"/>
                  </a:lnTo>
                  <a:lnTo>
                    <a:pt x="949" y="295"/>
                  </a:lnTo>
                  <a:lnTo>
                    <a:pt x="948" y="300"/>
                  </a:lnTo>
                  <a:lnTo>
                    <a:pt x="943" y="303"/>
                  </a:lnTo>
                  <a:lnTo>
                    <a:pt x="935" y="305"/>
                  </a:lnTo>
                  <a:lnTo>
                    <a:pt x="928" y="305"/>
                  </a:lnTo>
                  <a:lnTo>
                    <a:pt x="919" y="305"/>
                  </a:lnTo>
                  <a:lnTo>
                    <a:pt x="911" y="305"/>
                  </a:lnTo>
                  <a:lnTo>
                    <a:pt x="906" y="305"/>
                  </a:lnTo>
                  <a:lnTo>
                    <a:pt x="904" y="306"/>
                  </a:lnTo>
                  <a:lnTo>
                    <a:pt x="910" y="312"/>
                  </a:lnTo>
                  <a:lnTo>
                    <a:pt x="928" y="324"/>
                  </a:lnTo>
                  <a:lnTo>
                    <a:pt x="951" y="341"/>
                  </a:lnTo>
                  <a:lnTo>
                    <a:pt x="979" y="359"/>
                  </a:lnTo>
                  <a:lnTo>
                    <a:pt x="1006" y="377"/>
                  </a:lnTo>
                  <a:lnTo>
                    <a:pt x="1031" y="393"/>
                  </a:lnTo>
                  <a:lnTo>
                    <a:pt x="1048" y="404"/>
                  </a:lnTo>
                  <a:lnTo>
                    <a:pt x="1055" y="408"/>
                  </a:lnTo>
                  <a:lnTo>
                    <a:pt x="1057" y="407"/>
                  </a:lnTo>
                  <a:lnTo>
                    <a:pt x="1062" y="402"/>
                  </a:lnTo>
                  <a:lnTo>
                    <a:pt x="1068" y="395"/>
                  </a:lnTo>
                  <a:lnTo>
                    <a:pt x="1075" y="389"/>
                  </a:lnTo>
                  <a:lnTo>
                    <a:pt x="1081" y="382"/>
                  </a:lnTo>
                  <a:lnTo>
                    <a:pt x="1086" y="376"/>
                  </a:lnTo>
                  <a:lnTo>
                    <a:pt x="1089" y="372"/>
                  </a:lnTo>
                  <a:lnTo>
                    <a:pt x="1091" y="369"/>
                  </a:lnTo>
                  <a:lnTo>
                    <a:pt x="1085" y="363"/>
                  </a:lnTo>
                  <a:lnTo>
                    <a:pt x="1077" y="354"/>
                  </a:lnTo>
                  <a:lnTo>
                    <a:pt x="1068" y="346"/>
                  </a:lnTo>
                  <a:lnTo>
                    <a:pt x="1061" y="338"/>
                  </a:lnTo>
                  <a:lnTo>
                    <a:pt x="1055" y="329"/>
                  </a:lnTo>
                  <a:lnTo>
                    <a:pt x="1050" y="323"/>
                  </a:lnTo>
                  <a:lnTo>
                    <a:pt x="1046" y="318"/>
                  </a:lnTo>
                  <a:lnTo>
                    <a:pt x="1045" y="314"/>
                  </a:lnTo>
                  <a:lnTo>
                    <a:pt x="1048" y="308"/>
                  </a:lnTo>
                  <a:lnTo>
                    <a:pt x="1053" y="305"/>
                  </a:lnTo>
                  <a:lnTo>
                    <a:pt x="1060" y="305"/>
                  </a:lnTo>
                  <a:lnTo>
                    <a:pt x="1061" y="303"/>
                  </a:lnTo>
                  <a:lnTo>
                    <a:pt x="1053" y="291"/>
                  </a:lnTo>
                  <a:lnTo>
                    <a:pt x="1045" y="281"/>
                  </a:lnTo>
                  <a:lnTo>
                    <a:pt x="1036" y="272"/>
                  </a:lnTo>
                  <a:lnTo>
                    <a:pt x="1026" y="263"/>
                  </a:lnTo>
                  <a:lnTo>
                    <a:pt x="1015" y="256"/>
                  </a:lnTo>
                  <a:lnTo>
                    <a:pt x="1006" y="250"/>
                  </a:lnTo>
                  <a:lnTo>
                    <a:pt x="997" y="245"/>
                  </a:lnTo>
                  <a:lnTo>
                    <a:pt x="990" y="240"/>
                  </a:lnTo>
                  <a:lnTo>
                    <a:pt x="987" y="235"/>
                  </a:lnTo>
                  <a:lnTo>
                    <a:pt x="987" y="228"/>
                  </a:lnTo>
                  <a:lnTo>
                    <a:pt x="986" y="222"/>
                  </a:lnTo>
                  <a:lnTo>
                    <a:pt x="984" y="216"/>
                  </a:lnTo>
                  <a:lnTo>
                    <a:pt x="989" y="215"/>
                  </a:lnTo>
                  <a:lnTo>
                    <a:pt x="996" y="215"/>
                  </a:lnTo>
                  <a:lnTo>
                    <a:pt x="1006" y="214"/>
                  </a:lnTo>
                  <a:lnTo>
                    <a:pt x="1017" y="214"/>
                  </a:lnTo>
                  <a:lnTo>
                    <a:pt x="1031" y="214"/>
                  </a:lnTo>
                  <a:lnTo>
                    <a:pt x="1046" y="214"/>
                  </a:lnTo>
                  <a:lnTo>
                    <a:pt x="1062" y="214"/>
                  </a:lnTo>
                  <a:lnTo>
                    <a:pt x="1077" y="214"/>
                  </a:lnTo>
                  <a:lnTo>
                    <a:pt x="1081" y="215"/>
                  </a:lnTo>
                  <a:lnTo>
                    <a:pt x="1087" y="220"/>
                  </a:lnTo>
                  <a:lnTo>
                    <a:pt x="1096" y="227"/>
                  </a:lnTo>
                  <a:lnTo>
                    <a:pt x="1106" y="236"/>
                  </a:lnTo>
                  <a:lnTo>
                    <a:pt x="1118" y="246"/>
                  </a:lnTo>
                  <a:lnTo>
                    <a:pt x="1129" y="256"/>
                  </a:lnTo>
                  <a:lnTo>
                    <a:pt x="1139" y="266"/>
                  </a:lnTo>
                  <a:lnTo>
                    <a:pt x="1149" y="276"/>
                  </a:lnTo>
                  <a:lnTo>
                    <a:pt x="1153" y="277"/>
                  </a:lnTo>
                  <a:lnTo>
                    <a:pt x="1160" y="277"/>
                  </a:lnTo>
                  <a:lnTo>
                    <a:pt x="1172" y="278"/>
                  </a:lnTo>
                  <a:lnTo>
                    <a:pt x="1185" y="280"/>
                  </a:lnTo>
                  <a:lnTo>
                    <a:pt x="1203" y="280"/>
                  </a:lnTo>
                  <a:lnTo>
                    <a:pt x="1220" y="281"/>
                  </a:lnTo>
                  <a:lnTo>
                    <a:pt x="1240" y="282"/>
                  </a:lnTo>
                  <a:lnTo>
                    <a:pt x="1260" y="282"/>
                  </a:lnTo>
                  <a:lnTo>
                    <a:pt x="1280" y="282"/>
                  </a:lnTo>
                  <a:lnTo>
                    <a:pt x="1300" y="283"/>
                  </a:lnTo>
                  <a:lnTo>
                    <a:pt x="1317" y="283"/>
                  </a:lnTo>
                  <a:lnTo>
                    <a:pt x="1334" y="283"/>
                  </a:lnTo>
                  <a:lnTo>
                    <a:pt x="1347" y="285"/>
                  </a:lnTo>
                  <a:lnTo>
                    <a:pt x="1357" y="285"/>
                  </a:lnTo>
                  <a:lnTo>
                    <a:pt x="1364" y="285"/>
                  </a:lnTo>
                  <a:lnTo>
                    <a:pt x="1366" y="285"/>
                  </a:lnTo>
                  <a:lnTo>
                    <a:pt x="1375" y="296"/>
                  </a:lnTo>
                  <a:lnTo>
                    <a:pt x="1395" y="326"/>
                  </a:lnTo>
                  <a:lnTo>
                    <a:pt x="1422" y="367"/>
                  </a:lnTo>
                  <a:lnTo>
                    <a:pt x="1454" y="415"/>
                  </a:lnTo>
                  <a:lnTo>
                    <a:pt x="1487" y="463"/>
                  </a:lnTo>
                  <a:lnTo>
                    <a:pt x="1514" y="505"/>
                  </a:lnTo>
                  <a:lnTo>
                    <a:pt x="1534" y="535"/>
                  </a:lnTo>
                  <a:lnTo>
                    <a:pt x="1543" y="546"/>
                  </a:lnTo>
                  <a:lnTo>
                    <a:pt x="1547" y="548"/>
                  </a:lnTo>
                  <a:lnTo>
                    <a:pt x="1553" y="550"/>
                  </a:lnTo>
                  <a:lnTo>
                    <a:pt x="1560" y="553"/>
                  </a:lnTo>
                  <a:lnTo>
                    <a:pt x="1570" y="555"/>
                  </a:lnTo>
                  <a:lnTo>
                    <a:pt x="1581" y="558"/>
                  </a:lnTo>
                  <a:lnTo>
                    <a:pt x="1594" y="558"/>
                  </a:lnTo>
                  <a:lnTo>
                    <a:pt x="1609" y="556"/>
                  </a:lnTo>
                  <a:lnTo>
                    <a:pt x="1626" y="554"/>
                  </a:lnTo>
                  <a:lnTo>
                    <a:pt x="1623" y="545"/>
                  </a:lnTo>
                  <a:lnTo>
                    <a:pt x="1609" y="523"/>
                  </a:lnTo>
                  <a:lnTo>
                    <a:pt x="1588" y="489"/>
                  </a:lnTo>
                  <a:lnTo>
                    <a:pt x="1560" y="447"/>
                  </a:lnTo>
                  <a:lnTo>
                    <a:pt x="1530" y="402"/>
                  </a:lnTo>
                  <a:lnTo>
                    <a:pt x="1499" y="354"/>
                  </a:lnTo>
                  <a:lnTo>
                    <a:pt x="1471" y="309"/>
                  </a:lnTo>
                  <a:lnTo>
                    <a:pt x="1444" y="271"/>
                  </a:lnTo>
                  <a:lnTo>
                    <a:pt x="1435" y="256"/>
                  </a:lnTo>
                  <a:lnTo>
                    <a:pt x="1430" y="245"/>
                  </a:lnTo>
                  <a:lnTo>
                    <a:pt x="1427" y="232"/>
                  </a:lnTo>
                  <a:lnTo>
                    <a:pt x="1427" y="214"/>
                  </a:lnTo>
                  <a:lnTo>
                    <a:pt x="1427" y="182"/>
                  </a:lnTo>
                  <a:lnTo>
                    <a:pt x="1425" y="151"/>
                  </a:lnTo>
                  <a:lnTo>
                    <a:pt x="1426" y="125"/>
                  </a:lnTo>
                  <a:lnTo>
                    <a:pt x="1432" y="110"/>
                  </a:lnTo>
                  <a:lnTo>
                    <a:pt x="1437" y="110"/>
                  </a:lnTo>
                  <a:lnTo>
                    <a:pt x="1442" y="115"/>
                  </a:lnTo>
                  <a:lnTo>
                    <a:pt x="1446" y="123"/>
                  </a:lnTo>
                  <a:lnTo>
                    <a:pt x="1447" y="125"/>
                  </a:lnTo>
                  <a:lnTo>
                    <a:pt x="1449" y="133"/>
                  </a:lnTo>
                  <a:lnTo>
                    <a:pt x="1448" y="142"/>
                  </a:lnTo>
                  <a:lnTo>
                    <a:pt x="1447" y="150"/>
                  </a:lnTo>
                  <a:lnTo>
                    <a:pt x="1447" y="152"/>
                  </a:lnTo>
                  <a:lnTo>
                    <a:pt x="1452" y="160"/>
                  </a:lnTo>
                  <a:lnTo>
                    <a:pt x="1461" y="171"/>
                  </a:lnTo>
                  <a:lnTo>
                    <a:pt x="1473" y="187"/>
                  </a:lnTo>
                  <a:lnTo>
                    <a:pt x="1488" y="204"/>
                  </a:lnTo>
                  <a:lnTo>
                    <a:pt x="1502" y="220"/>
                  </a:lnTo>
                  <a:lnTo>
                    <a:pt x="1513" y="233"/>
                  </a:lnTo>
                  <a:lnTo>
                    <a:pt x="1522" y="243"/>
                  </a:lnTo>
                  <a:lnTo>
                    <a:pt x="1525" y="247"/>
                  </a:lnTo>
                  <a:lnTo>
                    <a:pt x="1528" y="247"/>
                  </a:lnTo>
                  <a:lnTo>
                    <a:pt x="1530" y="247"/>
                  </a:lnTo>
                  <a:lnTo>
                    <a:pt x="1534" y="247"/>
                  </a:lnTo>
                  <a:lnTo>
                    <a:pt x="1535" y="248"/>
                  </a:lnTo>
                  <a:lnTo>
                    <a:pt x="1535" y="255"/>
                  </a:lnTo>
                  <a:lnTo>
                    <a:pt x="1535" y="267"/>
                  </a:lnTo>
                  <a:lnTo>
                    <a:pt x="1535" y="281"/>
                  </a:lnTo>
                  <a:lnTo>
                    <a:pt x="1535" y="287"/>
                  </a:lnTo>
                  <a:lnTo>
                    <a:pt x="1542" y="286"/>
                  </a:lnTo>
                  <a:lnTo>
                    <a:pt x="1550" y="286"/>
                  </a:lnTo>
                  <a:lnTo>
                    <a:pt x="1560" y="287"/>
                  </a:lnTo>
                  <a:lnTo>
                    <a:pt x="1570" y="287"/>
                  </a:lnTo>
                  <a:lnTo>
                    <a:pt x="1580" y="290"/>
                  </a:lnTo>
                  <a:lnTo>
                    <a:pt x="1588" y="291"/>
                  </a:lnTo>
                  <a:lnTo>
                    <a:pt x="1594" y="291"/>
                  </a:lnTo>
                  <a:lnTo>
                    <a:pt x="1596" y="292"/>
                  </a:lnTo>
                  <a:lnTo>
                    <a:pt x="1596" y="300"/>
                  </a:lnTo>
                  <a:lnTo>
                    <a:pt x="1593" y="306"/>
                  </a:lnTo>
                  <a:lnTo>
                    <a:pt x="1588" y="311"/>
                  </a:lnTo>
                  <a:lnTo>
                    <a:pt x="1586" y="311"/>
                  </a:lnTo>
                  <a:lnTo>
                    <a:pt x="1586" y="316"/>
                  </a:lnTo>
                  <a:lnTo>
                    <a:pt x="1586" y="326"/>
                  </a:lnTo>
                  <a:lnTo>
                    <a:pt x="1586" y="336"/>
                  </a:lnTo>
                  <a:lnTo>
                    <a:pt x="1586" y="338"/>
                  </a:lnTo>
                  <a:lnTo>
                    <a:pt x="1588" y="338"/>
                  </a:lnTo>
                  <a:lnTo>
                    <a:pt x="1593" y="338"/>
                  </a:lnTo>
                  <a:lnTo>
                    <a:pt x="1598" y="338"/>
                  </a:lnTo>
                  <a:lnTo>
                    <a:pt x="1605" y="338"/>
                  </a:lnTo>
                  <a:lnTo>
                    <a:pt x="1613" y="338"/>
                  </a:lnTo>
                  <a:lnTo>
                    <a:pt x="1620" y="338"/>
                  </a:lnTo>
                  <a:lnTo>
                    <a:pt x="1626" y="338"/>
                  </a:lnTo>
                  <a:lnTo>
                    <a:pt x="1630" y="338"/>
                  </a:lnTo>
                  <a:lnTo>
                    <a:pt x="1629" y="347"/>
                  </a:lnTo>
                  <a:lnTo>
                    <a:pt x="1628" y="363"/>
                  </a:lnTo>
                  <a:lnTo>
                    <a:pt x="1625" y="381"/>
                  </a:lnTo>
                  <a:lnTo>
                    <a:pt x="1625" y="388"/>
                  </a:lnTo>
                  <a:lnTo>
                    <a:pt x="1631" y="388"/>
                  </a:lnTo>
                  <a:lnTo>
                    <a:pt x="1638" y="388"/>
                  </a:lnTo>
                  <a:lnTo>
                    <a:pt x="1644" y="388"/>
                  </a:lnTo>
                  <a:lnTo>
                    <a:pt x="1650" y="388"/>
                  </a:lnTo>
                  <a:lnTo>
                    <a:pt x="1655" y="389"/>
                  </a:lnTo>
                  <a:lnTo>
                    <a:pt x="1660" y="391"/>
                  </a:lnTo>
                  <a:lnTo>
                    <a:pt x="1665" y="392"/>
                  </a:lnTo>
                  <a:lnTo>
                    <a:pt x="1670" y="394"/>
                  </a:lnTo>
                  <a:lnTo>
                    <a:pt x="1667" y="405"/>
                  </a:lnTo>
                  <a:lnTo>
                    <a:pt x="1665" y="417"/>
                  </a:lnTo>
                  <a:lnTo>
                    <a:pt x="1662" y="429"/>
                  </a:lnTo>
                  <a:lnTo>
                    <a:pt x="1662" y="439"/>
                  </a:lnTo>
                  <a:lnTo>
                    <a:pt x="1665" y="443"/>
                  </a:lnTo>
                  <a:lnTo>
                    <a:pt x="1670" y="445"/>
                  </a:lnTo>
                  <a:lnTo>
                    <a:pt x="1675" y="448"/>
                  </a:lnTo>
                  <a:lnTo>
                    <a:pt x="1680" y="449"/>
                  </a:lnTo>
                  <a:lnTo>
                    <a:pt x="1686" y="450"/>
                  </a:lnTo>
                  <a:lnTo>
                    <a:pt x="1692" y="450"/>
                  </a:lnTo>
                  <a:lnTo>
                    <a:pt x="1699" y="450"/>
                  </a:lnTo>
                  <a:lnTo>
                    <a:pt x="1704" y="450"/>
                  </a:lnTo>
                  <a:lnTo>
                    <a:pt x="1704" y="468"/>
                  </a:lnTo>
                  <a:lnTo>
                    <a:pt x="1704" y="484"/>
                  </a:lnTo>
                  <a:lnTo>
                    <a:pt x="1705" y="496"/>
                  </a:lnTo>
                  <a:lnTo>
                    <a:pt x="1706" y="501"/>
                  </a:lnTo>
                  <a:lnTo>
                    <a:pt x="1719" y="496"/>
                  </a:lnTo>
                  <a:lnTo>
                    <a:pt x="1736" y="488"/>
                  </a:lnTo>
                  <a:lnTo>
                    <a:pt x="1757" y="477"/>
                  </a:lnTo>
                  <a:lnTo>
                    <a:pt x="1780" y="463"/>
                  </a:lnTo>
                  <a:lnTo>
                    <a:pt x="1801" y="448"/>
                  </a:lnTo>
                  <a:lnTo>
                    <a:pt x="1819" y="432"/>
                  </a:lnTo>
                  <a:lnTo>
                    <a:pt x="1834" y="415"/>
                  </a:lnTo>
                  <a:lnTo>
                    <a:pt x="1842" y="399"/>
                  </a:lnTo>
                  <a:lnTo>
                    <a:pt x="1847" y="409"/>
                  </a:lnTo>
                  <a:lnTo>
                    <a:pt x="1860" y="434"/>
                  </a:lnTo>
                  <a:lnTo>
                    <a:pt x="1880" y="469"/>
                  </a:lnTo>
                  <a:lnTo>
                    <a:pt x="1903" y="509"/>
                  </a:lnTo>
                  <a:lnTo>
                    <a:pt x="1924" y="550"/>
                  </a:lnTo>
                  <a:lnTo>
                    <a:pt x="1944" y="585"/>
                  </a:lnTo>
                  <a:lnTo>
                    <a:pt x="1958" y="610"/>
                  </a:lnTo>
                  <a:lnTo>
                    <a:pt x="1963" y="620"/>
                  </a:lnTo>
                  <a:lnTo>
                    <a:pt x="1958" y="629"/>
                  </a:lnTo>
                  <a:lnTo>
                    <a:pt x="1948" y="640"/>
                  </a:lnTo>
                  <a:lnTo>
                    <a:pt x="1931" y="651"/>
                  </a:lnTo>
                  <a:lnTo>
                    <a:pt x="1913" y="662"/>
                  </a:lnTo>
                  <a:lnTo>
                    <a:pt x="1893" y="673"/>
                  </a:lnTo>
                  <a:lnTo>
                    <a:pt x="1874" y="683"/>
                  </a:lnTo>
                  <a:lnTo>
                    <a:pt x="1857" y="692"/>
                  </a:lnTo>
                  <a:lnTo>
                    <a:pt x="1844" y="698"/>
                  </a:lnTo>
                  <a:lnTo>
                    <a:pt x="1836" y="703"/>
                  </a:lnTo>
                  <a:lnTo>
                    <a:pt x="1828" y="707"/>
                  </a:lnTo>
                  <a:lnTo>
                    <a:pt x="1821" y="712"/>
                  </a:lnTo>
                  <a:lnTo>
                    <a:pt x="1814" y="716"/>
                  </a:lnTo>
                  <a:lnTo>
                    <a:pt x="1808" y="718"/>
                  </a:lnTo>
                  <a:lnTo>
                    <a:pt x="1803" y="720"/>
                  </a:lnTo>
                  <a:lnTo>
                    <a:pt x="1798" y="721"/>
                  </a:lnTo>
                  <a:lnTo>
                    <a:pt x="1794" y="720"/>
                  </a:lnTo>
                  <a:lnTo>
                    <a:pt x="1785" y="715"/>
                  </a:lnTo>
                  <a:lnTo>
                    <a:pt x="1776" y="711"/>
                  </a:lnTo>
                  <a:lnTo>
                    <a:pt x="1766" y="706"/>
                  </a:lnTo>
                  <a:lnTo>
                    <a:pt x="1757" y="702"/>
                  </a:lnTo>
                  <a:lnTo>
                    <a:pt x="1747" y="700"/>
                  </a:lnTo>
                  <a:lnTo>
                    <a:pt x="1737" y="697"/>
                  </a:lnTo>
                  <a:lnTo>
                    <a:pt x="1727" y="696"/>
                  </a:lnTo>
                  <a:lnTo>
                    <a:pt x="1717" y="696"/>
                  </a:lnTo>
                  <a:lnTo>
                    <a:pt x="1710" y="705"/>
                  </a:lnTo>
                  <a:lnTo>
                    <a:pt x="1707" y="722"/>
                  </a:lnTo>
                  <a:lnTo>
                    <a:pt x="1706" y="741"/>
                  </a:lnTo>
                  <a:lnTo>
                    <a:pt x="1706" y="748"/>
                  </a:lnTo>
                  <a:lnTo>
                    <a:pt x="1697" y="754"/>
                  </a:lnTo>
                  <a:lnTo>
                    <a:pt x="1684" y="763"/>
                  </a:lnTo>
                  <a:lnTo>
                    <a:pt x="1666" y="774"/>
                  </a:lnTo>
                  <a:lnTo>
                    <a:pt x="1646" y="784"/>
                  </a:lnTo>
                  <a:lnTo>
                    <a:pt x="1624" y="796"/>
                  </a:lnTo>
                  <a:lnTo>
                    <a:pt x="1603" y="806"/>
                  </a:lnTo>
                  <a:lnTo>
                    <a:pt x="1584" y="816"/>
                  </a:lnTo>
                  <a:lnTo>
                    <a:pt x="1567" y="823"/>
                  </a:lnTo>
                  <a:lnTo>
                    <a:pt x="1563" y="823"/>
                  </a:lnTo>
                  <a:lnTo>
                    <a:pt x="1555" y="824"/>
                  </a:lnTo>
                  <a:lnTo>
                    <a:pt x="1545" y="824"/>
                  </a:lnTo>
                  <a:lnTo>
                    <a:pt x="1534" y="825"/>
                  </a:lnTo>
                  <a:lnTo>
                    <a:pt x="1523" y="825"/>
                  </a:lnTo>
                  <a:lnTo>
                    <a:pt x="1512" y="825"/>
                  </a:lnTo>
                  <a:lnTo>
                    <a:pt x="1503" y="825"/>
                  </a:lnTo>
                  <a:lnTo>
                    <a:pt x="1497" y="824"/>
                  </a:lnTo>
                  <a:lnTo>
                    <a:pt x="1488" y="819"/>
                  </a:lnTo>
                  <a:lnTo>
                    <a:pt x="1479" y="814"/>
                  </a:lnTo>
                  <a:lnTo>
                    <a:pt x="1473" y="809"/>
                  </a:lnTo>
                  <a:lnTo>
                    <a:pt x="1467" y="803"/>
                  </a:lnTo>
                  <a:lnTo>
                    <a:pt x="1462" y="799"/>
                  </a:lnTo>
                  <a:lnTo>
                    <a:pt x="1457" y="796"/>
                  </a:lnTo>
                  <a:lnTo>
                    <a:pt x="1452" y="794"/>
                  </a:lnTo>
                  <a:lnTo>
                    <a:pt x="1447" y="794"/>
                  </a:lnTo>
                  <a:lnTo>
                    <a:pt x="1442" y="803"/>
                  </a:lnTo>
                  <a:lnTo>
                    <a:pt x="1439" y="818"/>
                  </a:lnTo>
                  <a:lnTo>
                    <a:pt x="1439" y="833"/>
                  </a:lnTo>
                  <a:lnTo>
                    <a:pt x="1441" y="839"/>
                  </a:lnTo>
                  <a:lnTo>
                    <a:pt x="1430" y="844"/>
                  </a:lnTo>
                  <a:lnTo>
                    <a:pt x="1412" y="852"/>
                  </a:lnTo>
                  <a:lnTo>
                    <a:pt x="1392" y="862"/>
                  </a:lnTo>
                  <a:lnTo>
                    <a:pt x="1371" y="873"/>
                  </a:lnTo>
                  <a:lnTo>
                    <a:pt x="1350" y="883"/>
                  </a:lnTo>
                  <a:lnTo>
                    <a:pt x="1331" y="890"/>
                  </a:lnTo>
                  <a:lnTo>
                    <a:pt x="1316" y="897"/>
                  </a:lnTo>
                  <a:lnTo>
                    <a:pt x="1307" y="899"/>
                  </a:lnTo>
                  <a:lnTo>
                    <a:pt x="1299" y="898"/>
                  </a:lnTo>
                  <a:lnTo>
                    <a:pt x="1289" y="897"/>
                  </a:lnTo>
                  <a:lnTo>
                    <a:pt x="1278" y="894"/>
                  </a:lnTo>
                  <a:lnTo>
                    <a:pt x="1268" y="890"/>
                  </a:lnTo>
                  <a:lnTo>
                    <a:pt x="1259" y="888"/>
                  </a:lnTo>
                  <a:lnTo>
                    <a:pt x="1250" y="884"/>
                  </a:lnTo>
                  <a:lnTo>
                    <a:pt x="1244" y="880"/>
                  </a:lnTo>
                  <a:lnTo>
                    <a:pt x="1239" y="878"/>
                  </a:lnTo>
                  <a:lnTo>
                    <a:pt x="1230" y="875"/>
                  </a:lnTo>
                  <a:lnTo>
                    <a:pt x="1220" y="875"/>
                  </a:lnTo>
                  <a:lnTo>
                    <a:pt x="1213" y="875"/>
                  </a:lnTo>
                  <a:lnTo>
                    <a:pt x="1209" y="875"/>
                  </a:lnTo>
                  <a:lnTo>
                    <a:pt x="1194" y="859"/>
                  </a:lnTo>
                  <a:lnTo>
                    <a:pt x="1184" y="849"/>
                  </a:lnTo>
                  <a:lnTo>
                    <a:pt x="1178" y="844"/>
                  </a:lnTo>
                  <a:lnTo>
                    <a:pt x="1177" y="843"/>
                  </a:lnTo>
                  <a:lnTo>
                    <a:pt x="1168" y="849"/>
                  </a:lnTo>
                  <a:lnTo>
                    <a:pt x="1157" y="855"/>
                  </a:lnTo>
                  <a:lnTo>
                    <a:pt x="1144" y="862"/>
                  </a:lnTo>
                  <a:lnTo>
                    <a:pt x="1131" y="869"/>
                  </a:lnTo>
                  <a:lnTo>
                    <a:pt x="1117" y="875"/>
                  </a:lnTo>
                  <a:lnTo>
                    <a:pt x="1103" y="882"/>
                  </a:lnTo>
                  <a:lnTo>
                    <a:pt x="1091" y="888"/>
                  </a:lnTo>
                  <a:lnTo>
                    <a:pt x="1080" y="892"/>
                  </a:lnTo>
                  <a:lnTo>
                    <a:pt x="1067" y="895"/>
                  </a:lnTo>
                  <a:lnTo>
                    <a:pt x="1052" y="897"/>
                  </a:lnTo>
                  <a:lnTo>
                    <a:pt x="1038" y="898"/>
                  </a:lnTo>
                  <a:lnTo>
                    <a:pt x="1023" y="898"/>
                  </a:lnTo>
                  <a:lnTo>
                    <a:pt x="1009" y="899"/>
                  </a:lnTo>
                  <a:lnTo>
                    <a:pt x="995" y="898"/>
                  </a:lnTo>
                  <a:lnTo>
                    <a:pt x="980" y="898"/>
                  </a:lnTo>
                  <a:lnTo>
                    <a:pt x="966" y="898"/>
                  </a:lnTo>
                  <a:lnTo>
                    <a:pt x="956" y="897"/>
                  </a:lnTo>
                  <a:lnTo>
                    <a:pt x="949" y="893"/>
                  </a:lnTo>
                  <a:lnTo>
                    <a:pt x="943" y="887"/>
                  </a:lnTo>
                  <a:lnTo>
                    <a:pt x="938" y="880"/>
                  </a:lnTo>
                  <a:lnTo>
                    <a:pt x="933" y="874"/>
                  </a:lnTo>
                  <a:lnTo>
                    <a:pt x="930" y="868"/>
                  </a:lnTo>
                  <a:lnTo>
                    <a:pt x="928" y="864"/>
                  </a:lnTo>
                  <a:lnTo>
                    <a:pt x="926" y="863"/>
                  </a:lnTo>
                  <a:lnTo>
                    <a:pt x="916" y="865"/>
                  </a:lnTo>
                  <a:lnTo>
                    <a:pt x="910" y="868"/>
                  </a:lnTo>
                  <a:lnTo>
                    <a:pt x="904" y="869"/>
                  </a:lnTo>
                  <a:lnTo>
                    <a:pt x="900" y="870"/>
                  </a:lnTo>
                  <a:lnTo>
                    <a:pt x="896" y="873"/>
                  </a:lnTo>
                  <a:lnTo>
                    <a:pt x="890" y="874"/>
                  </a:lnTo>
                  <a:lnTo>
                    <a:pt x="884" y="878"/>
                  </a:lnTo>
                  <a:lnTo>
                    <a:pt x="874" y="883"/>
                  </a:lnTo>
                  <a:lnTo>
                    <a:pt x="870" y="864"/>
                  </a:lnTo>
                  <a:lnTo>
                    <a:pt x="863" y="824"/>
                  </a:lnTo>
                  <a:lnTo>
                    <a:pt x="854" y="783"/>
                  </a:lnTo>
                  <a:lnTo>
                    <a:pt x="850" y="764"/>
                  </a:lnTo>
                  <a:lnTo>
                    <a:pt x="850" y="746"/>
                  </a:lnTo>
                  <a:lnTo>
                    <a:pt x="852" y="728"/>
                  </a:lnTo>
                  <a:lnTo>
                    <a:pt x="853" y="711"/>
                  </a:lnTo>
                  <a:lnTo>
                    <a:pt x="852" y="695"/>
                  </a:lnTo>
                  <a:lnTo>
                    <a:pt x="849" y="678"/>
                  </a:lnTo>
                  <a:lnTo>
                    <a:pt x="844" y="665"/>
                  </a:lnTo>
                  <a:lnTo>
                    <a:pt x="837" y="651"/>
                  </a:lnTo>
                  <a:lnTo>
                    <a:pt x="824" y="640"/>
                  </a:lnTo>
                  <a:lnTo>
                    <a:pt x="814" y="634"/>
                  </a:lnTo>
                  <a:lnTo>
                    <a:pt x="804" y="629"/>
                  </a:lnTo>
                  <a:lnTo>
                    <a:pt x="794" y="625"/>
                  </a:lnTo>
                  <a:lnTo>
                    <a:pt x="784" y="621"/>
                  </a:lnTo>
                  <a:lnTo>
                    <a:pt x="774" y="620"/>
                  </a:lnTo>
                  <a:lnTo>
                    <a:pt x="763" y="619"/>
                  </a:lnTo>
                  <a:lnTo>
                    <a:pt x="752" y="617"/>
                  </a:lnTo>
                  <a:lnTo>
                    <a:pt x="739" y="617"/>
                  </a:lnTo>
                  <a:lnTo>
                    <a:pt x="732" y="617"/>
                  </a:lnTo>
                  <a:lnTo>
                    <a:pt x="725" y="617"/>
                  </a:lnTo>
                  <a:lnTo>
                    <a:pt x="718" y="619"/>
                  </a:lnTo>
                  <a:lnTo>
                    <a:pt x="712" y="620"/>
                  </a:lnTo>
                  <a:lnTo>
                    <a:pt x="706" y="622"/>
                  </a:lnTo>
                  <a:lnTo>
                    <a:pt x="700" y="625"/>
                  </a:lnTo>
                  <a:lnTo>
                    <a:pt x="695" y="629"/>
                  </a:lnTo>
                  <a:lnTo>
                    <a:pt x="688" y="634"/>
                  </a:lnTo>
                  <a:lnTo>
                    <a:pt x="682" y="639"/>
                  </a:lnTo>
                  <a:lnTo>
                    <a:pt x="675" y="644"/>
                  </a:lnTo>
                  <a:lnTo>
                    <a:pt x="671" y="650"/>
                  </a:lnTo>
                  <a:lnTo>
                    <a:pt x="668" y="661"/>
                  </a:lnTo>
                  <a:lnTo>
                    <a:pt x="672" y="672"/>
                  </a:lnTo>
                  <a:lnTo>
                    <a:pt x="682" y="683"/>
                  </a:lnTo>
                  <a:lnTo>
                    <a:pt x="696" y="695"/>
                  </a:lnTo>
                  <a:lnTo>
                    <a:pt x="712" y="705"/>
                  </a:lnTo>
                  <a:lnTo>
                    <a:pt x="728" y="713"/>
                  </a:lnTo>
                  <a:lnTo>
                    <a:pt x="743" y="720"/>
                  </a:lnTo>
                  <a:lnTo>
                    <a:pt x="756" y="725"/>
                  </a:lnTo>
                  <a:lnTo>
                    <a:pt x="762" y="725"/>
                  </a:lnTo>
                  <a:lnTo>
                    <a:pt x="772" y="725"/>
                  </a:lnTo>
                  <a:lnTo>
                    <a:pt x="783" y="718"/>
                  </a:lnTo>
                  <a:lnTo>
                    <a:pt x="791" y="711"/>
                  </a:lnTo>
                  <a:lnTo>
                    <a:pt x="796" y="703"/>
                  </a:lnTo>
                  <a:lnTo>
                    <a:pt x="798" y="710"/>
                  </a:lnTo>
                  <a:lnTo>
                    <a:pt x="803" y="713"/>
                  </a:lnTo>
                  <a:lnTo>
                    <a:pt x="808" y="715"/>
                  </a:lnTo>
                  <a:lnTo>
                    <a:pt x="812" y="715"/>
                  </a:lnTo>
                  <a:lnTo>
                    <a:pt x="813" y="732"/>
                  </a:lnTo>
                  <a:lnTo>
                    <a:pt x="817" y="746"/>
                  </a:lnTo>
                  <a:lnTo>
                    <a:pt x="820" y="756"/>
                  </a:lnTo>
                  <a:lnTo>
                    <a:pt x="825" y="766"/>
                  </a:lnTo>
                  <a:lnTo>
                    <a:pt x="828" y="772"/>
                  </a:lnTo>
                  <a:lnTo>
                    <a:pt x="832" y="774"/>
                  </a:lnTo>
                  <a:lnTo>
                    <a:pt x="834" y="776"/>
                  </a:lnTo>
                  <a:lnTo>
                    <a:pt x="837" y="776"/>
                  </a:lnTo>
                  <a:lnTo>
                    <a:pt x="840" y="793"/>
                  </a:lnTo>
                  <a:lnTo>
                    <a:pt x="849" y="832"/>
                  </a:lnTo>
                  <a:lnTo>
                    <a:pt x="857" y="870"/>
                  </a:lnTo>
                  <a:lnTo>
                    <a:pt x="860" y="892"/>
                  </a:lnTo>
                  <a:lnTo>
                    <a:pt x="858" y="894"/>
                  </a:lnTo>
                  <a:lnTo>
                    <a:pt x="850" y="898"/>
                  </a:lnTo>
                  <a:lnTo>
                    <a:pt x="839" y="902"/>
                  </a:lnTo>
                  <a:lnTo>
                    <a:pt x="825" y="903"/>
                  </a:lnTo>
                  <a:lnTo>
                    <a:pt x="802" y="900"/>
                  </a:lnTo>
                  <a:lnTo>
                    <a:pt x="779" y="895"/>
                  </a:lnTo>
                  <a:lnTo>
                    <a:pt x="757" y="887"/>
                  </a:lnTo>
                  <a:lnTo>
                    <a:pt x="736" y="877"/>
                  </a:lnTo>
                  <a:lnTo>
                    <a:pt x="713" y="864"/>
                  </a:lnTo>
                  <a:lnTo>
                    <a:pt x="691" y="852"/>
                  </a:lnTo>
                  <a:lnTo>
                    <a:pt x="668" y="838"/>
                  </a:lnTo>
                  <a:lnTo>
                    <a:pt x="646" y="824"/>
                  </a:lnTo>
                  <a:lnTo>
                    <a:pt x="640" y="817"/>
                  </a:lnTo>
                  <a:lnTo>
                    <a:pt x="639" y="807"/>
                  </a:lnTo>
                  <a:lnTo>
                    <a:pt x="639" y="796"/>
                  </a:lnTo>
                  <a:lnTo>
                    <a:pt x="639" y="786"/>
                  </a:lnTo>
                  <a:lnTo>
                    <a:pt x="637" y="776"/>
                  </a:lnTo>
                  <a:lnTo>
                    <a:pt x="636" y="768"/>
                  </a:lnTo>
                  <a:lnTo>
                    <a:pt x="636" y="762"/>
                  </a:lnTo>
                  <a:lnTo>
                    <a:pt x="634" y="758"/>
                  </a:lnTo>
                  <a:lnTo>
                    <a:pt x="630" y="758"/>
                  </a:lnTo>
                  <a:lnTo>
                    <a:pt x="626" y="758"/>
                  </a:lnTo>
                  <a:lnTo>
                    <a:pt x="620" y="761"/>
                  </a:lnTo>
                  <a:lnTo>
                    <a:pt x="612" y="764"/>
                  </a:lnTo>
                  <a:lnTo>
                    <a:pt x="604" y="767"/>
                  </a:lnTo>
                  <a:lnTo>
                    <a:pt x="595" y="771"/>
                  </a:lnTo>
                  <a:lnTo>
                    <a:pt x="586" y="773"/>
                  </a:lnTo>
                  <a:lnTo>
                    <a:pt x="578" y="776"/>
                  </a:lnTo>
                  <a:lnTo>
                    <a:pt x="580" y="754"/>
                  </a:lnTo>
                  <a:lnTo>
                    <a:pt x="585" y="706"/>
                  </a:lnTo>
                  <a:lnTo>
                    <a:pt x="589" y="658"/>
                  </a:lnTo>
                  <a:lnTo>
                    <a:pt x="591" y="636"/>
                  </a:lnTo>
                  <a:lnTo>
                    <a:pt x="595" y="631"/>
                  </a:lnTo>
                  <a:lnTo>
                    <a:pt x="605" y="621"/>
                  </a:lnTo>
                  <a:lnTo>
                    <a:pt x="615" y="611"/>
                  </a:lnTo>
                  <a:lnTo>
                    <a:pt x="624" y="606"/>
                  </a:lnTo>
                  <a:lnTo>
                    <a:pt x="629" y="610"/>
                  </a:lnTo>
                  <a:lnTo>
                    <a:pt x="635" y="616"/>
                  </a:lnTo>
                  <a:lnTo>
                    <a:pt x="641" y="622"/>
                  </a:lnTo>
                  <a:lnTo>
                    <a:pt x="652" y="625"/>
                  </a:lnTo>
                  <a:lnTo>
                    <a:pt x="659" y="622"/>
                  </a:lnTo>
                  <a:lnTo>
                    <a:pt x="662" y="616"/>
                  </a:lnTo>
                  <a:lnTo>
                    <a:pt x="665" y="607"/>
                  </a:lnTo>
                  <a:lnTo>
                    <a:pt x="666" y="600"/>
                  </a:lnTo>
                  <a:lnTo>
                    <a:pt x="665" y="584"/>
                  </a:lnTo>
                  <a:lnTo>
                    <a:pt x="661" y="567"/>
                  </a:lnTo>
                  <a:lnTo>
                    <a:pt x="654" y="554"/>
                  </a:lnTo>
                  <a:lnTo>
                    <a:pt x="642" y="541"/>
                  </a:lnTo>
                  <a:lnTo>
                    <a:pt x="629" y="531"/>
                  </a:lnTo>
                  <a:lnTo>
                    <a:pt x="614" y="523"/>
                  </a:lnTo>
                  <a:lnTo>
                    <a:pt x="596" y="518"/>
                  </a:lnTo>
                  <a:lnTo>
                    <a:pt x="578" y="516"/>
                  </a:lnTo>
                  <a:lnTo>
                    <a:pt x="568" y="516"/>
                  </a:lnTo>
                  <a:lnTo>
                    <a:pt x="559" y="516"/>
                  </a:lnTo>
                  <a:lnTo>
                    <a:pt x="550" y="516"/>
                  </a:lnTo>
                  <a:lnTo>
                    <a:pt x="541" y="518"/>
                  </a:lnTo>
                  <a:lnTo>
                    <a:pt x="534" y="519"/>
                  </a:lnTo>
                  <a:lnTo>
                    <a:pt x="525" y="521"/>
                  </a:lnTo>
                  <a:lnTo>
                    <a:pt x="518" y="525"/>
                  </a:lnTo>
                  <a:lnTo>
                    <a:pt x="510" y="530"/>
                  </a:lnTo>
                  <a:lnTo>
                    <a:pt x="503" y="539"/>
                  </a:lnTo>
                  <a:lnTo>
                    <a:pt x="500" y="549"/>
                  </a:lnTo>
                  <a:lnTo>
                    <a:pt x="499" y="558"/>
                  </a:lnTo>
                  <a:lnTo>
                    <a:pt x="499" y="561"/>
                  </a:lnTo>
                  <a:lnTo>
                    <a:pt x="497" y="561"/>
                  </a:lnTo>
                  <a:lnTo>
                    <a:pt x="490" y="563"/>
                  </a:lnTo>
                  <a:lnTo>
                    <a:pt x="485" y="563"/>
                  </a:lnTo>
                  <a:lnTo>
                    <a:pt x="483" y="564"/>
                  </a:lnTo>
                  <a:lnTo>
                    <a:pt x="493" y="577"/>
                  </a:lnTo>
                  <a:lnTo>
                    <a:pt x="507" y="590"/>
                  </a:lnTo>
                  <a:lnTo>
                    <a:pt x="524" y="601"/>
                  </a:lnTo>
                  <a:lnTo>
                    <a:pt x="541" y="610"/>
                  </a:lnTo>
                  <a:lnTo>
                    <a:pt x="558" y="619"/>
                  </a:lnTo>
                  <a:lnTo>
                    <a:pt x="573" y="625"/>
                  </a:lnTo>
                  <a:lnTo>
                    <a:pt x="581" y="629"/>
                  </a:lnTo>
                  <a:lnTo>
                    <a:pt x="585" y="631"/>
                  </a:lnTo>
                  <a:lnTo>
                    <a:pt x="583" y="655"/>
                  </a:lnTo>
                  <a:lnTo>
                    <a:pt x="579" y="705"/>
                  </a:lnTo>
                  <a:lnTo>
                    <a:pt x="574" y="754"/>
                  </a:lnTo>
                  <a:lnTo>
                    <a:pt x="571" y="776"/>
                  </a:lnTo>
                  <a:lnTo>
                    <a:pt x="556" y="769"/>
                  </a:lnTo>
                  <a:lnTo>
                    <a:pt x="541" y="763"/>
                  </a:lnTo>
                  <a:lnTo>
                    <a:pt x="528" y="757"/>
                  </a:lnTo>
                  <a:lnTo>
                    <a:pt x="514" y="751"/>
                  </a:lnTo>
                  <a:lnTo>
                    <a:pt x="500" y="743"/>
                  </a:lnTo>
                  <a:lnTo>
                    <a:pt x="488" y="736"/>
                  </a:lnTo>
                  <a:lnTo>
                    <a:pt x="474" y="727"/>
                  </a:lnTo>
                  <a:lnTo>
                    <a:pt x="462" y="717"/>
                  </a:lnTo>
                  <a:lnTo>
                    <a:pt x="452" y="703"/>
                  </a:lnTo>
                  <a:lnTo>
                    <a:pt x="451" y="688"/>
                  </a:lnTo>
                  <a:lnTo>
                    <a:pt x="452" y="672"/>
                  </a:lnTo>
                  <a:lnTo>
                    <a:pt x="449" y="653"/>
                  </a:lnTo>
                  <a:lnTo>
                    <a:pt x="443" y="653"/>
                  </a:lnTo>
                  <a:lnTo>
                    <a:pt x="438" y="653"/>
                  </a:lnTo>
                  <a:lnTo>
                    <a:pt x="433" y="653"/>
                  </a:lnTo>
                  <a:lnTo>
                    <a:pt x="429" y="655"/>
                  </a:lnTo>
                  <a:lnTo>
                    <a:pt x="424" y="656"/>
                  </a:lnTo>
                  <a:lnTo>
                    <a:pt x="419" y="656"/>
                  </a:lnTo>
                  <a:lnTo>
                    <a:pt x="413" y="657"/>
                  </a:lnTo>
                  <a:lnTo>
                    <a:pt x="407" y="657"/>
                  </a:lnTo>
                  <a:lnTo>
                    <a:pt x="408" y="640"/>
                  </a:lnTo>
                  <a:lnTo>
                    <a:pt x="416" y="601"/>
                  </a:lnTo>
                  <a:lnTo>
                    <a:pt x="423" y="563"/>
                  </a:lnTo>
                  <a:lnTo>
                    <a:pt x="427" y="545"/>
                  </a:lnTo>
                  <a:lnTo>
                    <a:pt x="432" y="543"/>
                  </a:lnTo>
                  <a:lnTo>
                    <a:pt x="438" y="538"/>
                  </a:lnTo>
                  <a:lnTo>
                    <a:pt x="443" y="531"/>
                  </a:lnTo>
                  <a:lnTo>
                    <a:pt x="449" y="529"/>
                  </a:lnTo>
                  <a:lnTo>
                    <a:pt x="457" y="531"/>
                  </a:lnTo>
                  <a:lnTo>
                    <a:pt x="464" y="538"/>
                  </a:lnTo>
                  <a:lnTo>
                    <a:pt x="472" y="544"/>
                  </a:lnTo>
                  <a:lnTo>
                    <a:pt x="480" y="540"/>
                  </a:lnTo>
                  <a:lnTo>
                    <a:pt x="484" y="528"/>
                  </a:lnTo>
                  <a:lnTo>
                    <a:pt x="484" y="513"/>
                  </a:lnTo>
                  <a:lnTo>
                    <a:pt x="482" y="498"/>
                  </a:lnTo>
                  <a:lnTo>
                    <a:pt x="477" y="484"/>
                  </a:lnTo>
                  <a:lnTo>
                    <a:pt x="469" y="470"/>
                  </a:lnTo>
                  <a:lnTo>
                    <a:pt x="460" y="459"/>
                  </a:lnTo>
                  <a:lnTo>
                    <a:pt x="449" y="450"/>
                  </a:lnTo>
                  <a:lnTo>
                    <a:pt x="438" y="443"/>
                  </a:lnTo>
                  <a:lnTo>
                    <a:pt x="424" y="438"/>
                  </a:lnTo>
                  <a:lnTo>
                    <a:pt x="409" y="434"/>
                  </a:lnTo>
                  <a:lnTo>
                    <a:pt x="393" y="433"/>
                  </a:lnTo>
                  <a:lnTo>
                    <a:pt x="376" y="433"/>
                  </a:lnTo>
                  <a:lnTo>
                    <a:pt x="371" y="434"/>
                  </a:lnTo>
                  <a:lnTo>
                    <a:pt x="366" y="434"/>
                  </a:lnTo>
                  <a:lnTo>
                    <a:pt x="360" y="435"/>
                  </a:lnTo>
                  <a:lnTo>
                    <a:pt x="353" y="438"/>
                  </a:lnTo>
                  <a:lnTo>
                    <a:pt x="347" y="439"/>
                  </a:lnTo>
                  <a:lnTo>
                    <a:pt x="341" y="440"/>
                  </a:lnTo>
                  <a:lnTo>
                    <a:pt x="336" y="443"/>
                  </a:lnTo>
                  <a:lnTo>
                    <a:pt x="332" y="444"/>
                  </a:lnTo>
                  <a:lnTo>
                    <a:pt x="317" y="453"/>
                  </a:lnTo>
                  <a:lnTo>
                    <a:pt x="310" y="463"/>
                  </a:lnTo>
                  <a:lnTo>
                    <a:pt x="307" y="474"/>
                  </a:lnTo>
                  <a:lnTo>
                    <a:pt x="311" y="486"/>
                  </a:lnTo>
                  <a:lnTo>
                    <a:pt x="315" y="489"/>
                  </a:lnTo>
                  <a:lnTo>
                    <a:pt x="323" y="496"/>
                  </a:lnTo>
                  <a:lnTo>
                    <a:pt x="336" y="505"/>
                  </a:lnTo>
                  <a:lnTo>
                    <a:pt x="352" y="515"/>
                  </a:lnTo>
                  <a:lnTo>
                    <a:pt x="370" y="526"/>
                  </a:lnTo>
                  <a:lnTo>
                    <a:pt x="388" y="535"/>
                  </a:lnTo>
                  <a:lnTo>
                    <a:pt x="406" y="541"/>
                  </a:lnTo>
                  <a:lnTo>
                    <a:pt x="422" y="544"/>
                  </a:lnTo>
                  <a:lnTo>
                    <a:pt x="418" y="563"/>
                  </a:lnTo>
                  <a:lnTo>
                    <a:pt x="411" y="602"/>
                  </a:lnTo>
                  <a:lnTo>
                    <a:pt x="403" y="644"/>
                  </a:lnTo>
                  <a:lnTo>
                    <a:pt x="398" y="662"/>
                  </a:lnTo>
                  <a:lnTo>
                    <a:pt x="394" y="662"/>
                  </a:lnTo>
                  <a:lnTo>
                    <a:pt x="386" y="660"/>
                  </a:lnTo>
                  <a:lnTo>
                    <a:pt x="373" y="656"/>
                  </a:lnTo>
                  <a:lnTo>
                    <a:pt x="357" y="651"/>
                  </a:lnTo>
                  <a:lnTo>
                    <a:pt x="340" y="644"/>
                  </a:lnTo>
                  <a:lnTo>
                    <a:pt x="322" y="634"/>
                  </a:lnTo>
                  <a:lnTo>
                    <a:pt x="306" y="622"/>
                  </a:lnTo>
                  <a:lnTo>
                    <a:pt x="292" y="607"/>
                  </a:lnTo>
                  <a:lnTo>
                    <a:pt x="290" y="606"/>
                  </a:lnTo>
                  <a:lnTo>
                    <a:pt x="284" y="605"/>
                  </a:lnTo>
                  <a:lnTo>
                    <a:pt x="277" y="604"/>
                  </a:lnTo>
                  <a:lnTo>
                    <a:pt x="272" y="601"/>
                  </a:lnTo>
                  <a:lnTo>
                    <a:pt x="271" y="592"/>
                  </a:lnTo>
                  <a:lnTo>
                    <a:pt x="272" y="576"/>
                  </a:lnTo>
                  <a:lnTo>
                    <a:pt x="270" y="558"/>
                  </a:lnTo>
                  <a:lnTo>
                    <a:pt x="265" y="540"/>
                  </a:lnTo>
                  <a:lnTo>
                    <a:pt x="257" y="544"/>
                  </a:lnTo>
                  <a:lnTo>
                    <a:pt x="252" y="544"/>
                  </a:lnTo>
                  <a:lnTo>
                    <a:pt x="248" y="545"/>
                  </a:lnTo>
                  <a:lnTo>
                    <a:pt x="245" y="545"/>
                  </a:lnTo>
                  <a:lnTo>
                    <a:pt x="240" y="545"/>
                  </a:lnTo>
                  <a:lnTo>
                    <a:pt x="235" y="545"/>
                  </a:lnTo>
                  <a:lnTo>
                    <a:pt x="229" y="545"/>
                  </a:lnTo>
                  <a:lnTo>
                    <a:pt x="223" y="544"/>
                  </a:lnTo>
                  <a:lnTo>
                    <a:pt x="216" y="543"/>
                  </a:lnTo>
                  <a:lnTo>
                    <a:pt x="210" y="541"/>
                  </a:lnTo>
                  <a:lnTo>
                    <a:pt x="205" y="539"/>
                  </a:lnTo>
                  <a:lnTo>
                    <a:pt x="201" y="538"/>
                  </a:lnTo>
                  <a:lnTo>
                    <a:pt x="196" y="534"/>
                  </a:lnTo>
                  <a:lnTo>
                    <a:pt x="191" y="530"/>
                  </a:lnTo>
                  <a:lnTo>
                    <a:pt x="185" y="523"/>
                  </a:lnTo>
                  <a:lnTo>
                    <a:pt x="175" y="515"/>
                  </a:lnTo>
                  <a:lnTo>
                    <a:pt x="163" y="505"/>
                  </a:lnTo>
                  <a:lnTo>
                    <a:pt x="145" y="494"/>
                  </a:lnTo>
                  <a:lnTo>
                    <a:pt x="123" y="480"/>
                  </a:lnTo>
                  <a:lnTo>
                    <a:pt x="93" y="465"/>
                  </a:lnTo>
                  <a:lnTo>
                    <a:pt x="97" y="445"/>
                  </a:lnTo>
                  <a:lnTo>
                    <a:pt x="104" y="402"/>
                  </a:lnTo>
                  <a:lnTo>
                    <a:pt x="112" y="352"/>
                  </a:lnTo>
                  <a:lnTo>
                    <a:pt x="118" y="311"/>
                  </a:lnTo>
                  <a:lnTo>
                    <a:pt x="106" y="308"/>
                  </a:lnTo>
                  <a:lnTo>
                    <a:pt x="96" y="306"/>
                  </a:lnTo>
                  <a:lnTo>
                    <a:pt x="88" y="303"/>
                  </a:lnTo>
                  <a:lnTo>
                    <a:pt x="81" y="302"/>
                  </a:lnTo>
                  <a:lnTo>
                    <a:pt x="72" y="300"/>
                  </a:lnTo>
                  <a:lnTo>
                    <a:pt x="62" y="297"/>
                  </a:lnTo>
                  <a:lnTo>
                    <a:pt x="49" y="295"/>
                  </a:lnTo>
                  <a:lnTo>
                    <a:pt x="32" y="291"/>
                  </a:lnTo>
                  <a:lnTo>
                    <a:pt x="25" y="285"/>
                  </a:lnTo>
                  <a:lnTo>
                    <a:pt x="17" y="277"/>
                  </a:lnTo>
                  <a:lnTo>
                    <a:pt x="8" y="268"/>
                  </a:lnTo>
                  <a:lnTo>
                    <a:pt x="0" y="261"/>
                  </a:lnTo>
                  <a:lnTo>
                    <a:pt x="3" y="251"/>
                  </a:lnTo>
                  <a:lnTo>
                    <a:pt x="11" y="225"/>
                  </a:lnTo>
                  <a:lnTo>
                    <a:pt x="23" y="187"/>
                  </a:lnTo>
                  <a:lnTo>
                    <a:pt x="36" y="144"/>
                  </a:lnTo>
                  <a:lnTo>
                    <a:pt x="49" y="98"/>
                  </a:lnTo>
                  <a:lnTo>
                    <a:pt x="61" y="55"/>
                  </a:lnTo>
                  <a:lnTo>
                    <a:pt x="68" y="22"/>
                  </a:lnTo>
                  <a:lnTo>
                    <a:pt x="71"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3" name="Freeform 11"/>
            <p:cNvSpPr>
              <a:spLocks/>
            </p:cNvSpPr>
            <p:nvPr/>
          </p:nvSpPr>
          <p:spPr bwMode="auto">
            <a:xfrm>
              <a:off x="2627" y="1969"/>
              <a:ext cx="14" cy="39"/>
            </a:xfrm>
            <a:custGeom>
              <a:avLst/>
              <a:gdLst>
                <a:gd name="T0" fmla="*/ 0 w 40"/>
                <a:gd name="T1" fmla="*/ 0 h 118"/>
                <a:gd name="T2" fmla="*/ 0 w 40"/>
                <a:gd name="T3" fmla="*/ 0 h 118"/>
                <a:gd name="T4" fmla="*/ 0 w 40"/>
                <a:gd name="T5" fmla="*/ 0 h 118"/>
                <a:gd name="T6" fmla="*/ 0 w 40"/>
                <a:gd name="T7" fmla="*/ 0 h 118"/>
                <a:gd name="T8" fmla="*/ 0 w 40"/>
                <a:gd name="T9" fmla="*/ 0 h 118"/>
                <a:gd name="T10" fmla="*/ 0 w 40"/>
                <a:gd name="T11" fmla="*/ 0 h 118"/>
                <a:gd name="T12" fmla="*/ 0 w 40"/>
                <a:gd name="T13" fmla="*/ 0 h 118"/>
                <a:gd name="T14" fmla="*/ 0 w 40"/>
                <a:gd name="T15" fmla="*/ 0 h 118"/>
                <a:gd name="T16" fmla="*/ 0 w 40"/>
                <a:gd name="T17" fmla="*/ 0 h 118"/>
                <a:gd name="T18" fmla="*/ 0 w 40"/>
                <a:gd name="T19" fmla="*/ 0 h 118"/>
                <a:gd name="T20" fmla="*/ 0 w 40"/>
                <a:gd name="T21" fmla="*/ 0 h 118"/>
                <a:gd name="T22" fmla="*/ 0 w 40"/>
                <a:gd name="T23" fmla="*/ 0 h 118"/>
                <a:gd name="T24" fmla="*/ 0 w 40"/>
                <a:gd name="T25" fmla="*/ 0 h 118"/>
                <a:gd name="T26" fmla="*/ 0 w 40"/>
                <a:gd name="T27" fmla="*/ 0 h 118"/>
                <a:gd name="T28" fmla="*/ 0 w 40"/>
                <a:gd name="T29" fmla="*/ 0 h 118"/>
                <a:gd name="T30" fmla="*/ 0 w 40"/>
                <a:gd name="T31" fmla="*/ 0 h 118"/>
                <a:gd name="T32" fmla="*/ 0 w 40"/>
                <a:gd name="T33" fmla="*/ 0 h 118"/>
                <a:gd name="T34" fmla="*/ 0 w 40"/>
                <a:gd name="T35" fmla="*/ 0 h 118"/>
                <a:gd name="T36" fmla="*/ 0 w 40"/>
                <a:gd name="T37" fmla="*/ 0 h 118"/>
                <a:gd name="T38" fmla="*/ 0 w 40"/>
                <a:gd name="T39" fmla="*/ 0 h 118"/>
                <a:gd name="T40" fmla="*/ 0 w 40"/>
                <a:gd name="T41" fmla="*/ 0 h 118"/>
                <a:gd name="T42" fmla="*/ 0 w 40"/>
                <a:gd name="T43" fmla="*/ 0 h 118"/>
                <a:gd name="T44" fmla="*/ 0 w 40"/>
                <a:gd name="T45" fmla="*/ 0 h 118"/>
                <a:gd name="T46" fmla="*/ 0 w 40"/>
                <a:gd name="T47" fmla="*/ 0 h 118"/>
                <a:gd name="T48" fmla="*/ 0 w 40"/>
                <a:gd name="T49" fmla="*/ 0 h 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118">
                  <a:moveTo>
                    <a:pt x="28" y="0"/>
                  </a:moveTo>
                  <a:lnTo>
                    <a:pt x="31" y="1"/>
                  </a:lnTo>
                  <a:lnTo>
                    <a:pt x="34" y="1"/>
                  </a:lnTo>
                  <a:lnTo>
                    <a:pt x="36" y="1"/>
                  </a:lnTo>
                  <a:lnTo>
                    <a:pt x="40" y="1"/>
                  </a:lnTo>
                  <a:lnTo>
                    <a:pt x="38" y="21"/>
                  </a:lnTo>
                  <a:lnTo>
                    <a:pt x="30" y="55"/>
                  </a:lnTo>
                  <a:lnTo>
                    <a:pt x="24" y="88"/>
                  </a:lnTo>
                  <a:lnTo>
                    <a:pt x="19" y="106"/>
                  </a:lnTo>
                  <a:lnTo>
                    <a:pt x="16" y="109"/>
                  </a:lnTo>
                  <a:lnTo>
                    <a:pt x="14" y="113"/>
                  </a:lnTo>
                  <a:lnTo>
                    <a:pt x="10" y="117"/>
                  </a:lnTo>
                  <a:lnTo>
                    <a:pt x="5" y="118"/>
                  </a:lnTo>
                  <a:lnTo>
                    <a:pt x="0" y="108"/>
                  </a:lnTo>
                  <a:lnTo>
                    <a:pt x="1" y="88"/>
                  </a:lnTo>
                  <a:lnTo>
                    <a:pt x="3" y="67"/>
                  </a:lnTo>
                  <a:lnTo>
                    <a:pt x="5" y="55"/>
                  </a:lnTo>
                  <a:lnTo>
                    <a:pt x="9" y="43"/>
                  </a:lnTo>
                  <a:lnTo>
                    <a:pt x="14" y="27"/>
                  </a:lnTo>
                  <a:lnTo>
                    <a:pt x="19" y="11"/>
                  </a:lnTo>
                  <a:lnTo>
                    <a:pt x="21" y="4"/>
                  </a:lnTo>
                  <a:lnTo>
                    <a:pt x="23" y="2"/>
                  </a:lnTo>
                  <a:lnTo>
                    <a:pt x="25" y="1"/>
                  </a:lnTo>
                  <a:lnTo>
                    <a:pt x="26"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4" name="Freeform 12"/>
            <p:cNvSpPr>
              <a:spLocks/>
            </p:cNvSpPr>
            <p:nvPr/>
          </p:nvSpPr>
          <p:spPr bwMode="auto">
            <a:xfrm>
              <a:off x="2683" y="1998"/>
              <a:ext cx="13" cy="48"/>
            </a:xfrm>
            <a:custGeom>
              <a:avLst/>
              <a:gdLst>
                <a:gd name="T0" fmla="*/ 0 w 39"/>
                <a:gd name="T1" fmla="*/ 0 h 144"/>
                <a:gd name="T2" fmla="*/ 0 w 39"/>
                <a:gd name="T3" fmla="*/ 0 h 144"/>
                <a:gd name="T4" fmla="*/ 0 w 39"/>
                <a:gd name="T5" fmla="*/ 0 h 144"/>
                <a:gd name="T6" fmla="*/ 0 w 39"/>
                <a:gd name="T7" fmla="*/ 0 h 144"/>
                <a:gd name="T8" fmla="*/ 0 w 39"/>
                <a:gd name="T9" fmla="*/ 0 h 144"/>
                <a:gd name="T10" fmla="*/ 0 w 39"/>
                <a:gd name="T11" fmla="*/ 0 h 144"/>
                <a:gd name="T12" fmla="*/ 0 w 39"/>
                <a:gd name="T13" fmla="*/ 0 h 144"/>
                <a:gd name="T14" fmla="*/ 0 w 39"/>
                <a:gd name="T15" fmla="*/ 0 h 144"/>
                <a:gd name="T16" fmla="*/ 0 w 39"/>
                <a:gd name="T17" fmla="*/ 0 h 144"/>
                <a:gd name="T18" fmla="*/ 0 w 39"/>
                <a:gd name="T19" fmla="*/ 0 h 144"/>
                <a:gd name="T20" fmla="*/ 0 w 39"/>
                <a:gd name="T21" fmla="*/ 0 h 144"/>
                <a:gd name="T22" fmla="*/ 0 w 39"/>
                <a:gd name="T23" fmla="*/ 0 h 144"/>
                <a:gd name="T24" fmla="*/ 0 w 39"/>
                <a:gd name="T25" fmla="*/ 0 h 144"/>
                <a:gd name="T26" fmla="*/ 0 w 39"/>
                <a:gd name="T27" fmla="*/ 0 h 144"/>
                <a:gd name="T28" fmla="*/ 0 w 39"/>
                <a:gd name="T29" fmla="*/ 0 h 144"/>
                <a:gd name="T30" fmla="*/ 0 w 39"/>
                <a:gd name="T31" fmla="*/ 0 h 144"/>
                <a:gd name="T32" fmla="*/ 0 w 39"/>
                <a:gd name="T33" fmla="*/ 0 h 144"/>
                <a:gd name="T34" fmla="*/ 0 w 39"/>
                <a:gd name="T35" fmla="*/ 0 h 144"/>
                <a:gd name="T36" fmla="*/ 0 w 39"/>
                <a:gd name="T37" fmla="*/ 0 h 144"/>
                <a:gd name="T38" fmla="*/ 0 w 39"/>
                <a:gd name="T39" fmla="*/ 0 h 144"/>
                <a:gd name="T40" fmla="*/ 0 w 39"/>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144">
                  <a:moveTo>
                    <a:pt x="26" y="0"/>
                  </a:moveTo>
                  <a:lnTo>
                    <a:pt x="30" y="4"/>
                  </a:lnTo>
                  <a:lnTo>
                    <a:pt x="34" y="6"/>
                  </a:lnTo>
                  <a:lnTo>
                    <a:pt x="37" y="9"/>
                  </a:lnTo>
                  <a:lnTo>
                    <a:pt x="39" y="12"/>
                  </a:lnTo>
                  <a:lnTo>
                    <a:pt x="37" y="31"/>
                  </a:lnTo>
                  <a:lnTo>
                    <a:pt x="34" y="70"/>
                  </a:lnTo>
                  <a:lnTo>
                    <a:pt x="30" y="108"/>
                  </a:lnTo>
                  <a:lnTo>
                    <a:pt x="27" y="129"/>
                  </a:lnTo>
                  <a:lnTo>
                    <a:pt x="26" y="134"/>
                  </a:lnTo>
                  <a:lnTo>
                    <a:pt x="25" y="138"/>
                  </a:lnTo>
                  <a:lnTo>
                    <a:pt x="24" y="142"/>
                  </a:lnTo>
                  <a:lnTo>
                    <a:pt x="22" y="144"/>
                  </a:lnTo>
                  <a:lnTo>
                    <a:pt x="15" y="144"/>
                  </a:lnTo>
                  <a:lnTo>
                    <a:pt x="11" y="144"/>
                  </a:lnTo>
                  <a:lnTo>
                    <a:pt x="7" y="144"/>
                  </a:lnTo>
                  <a:lnTo>
                    <a:pt x="2" y="142"/>
                  </a:lnTo>
                  <a:lnTo>
                    <a:pt x="0" y="117"/>
                  </a:lnTo>
                  <a:lnTo>
                    <a:pt x="7" y="70"/>
                  </a:lnTo>
                  <a:lnTo>
                    <a:pt x="19" y="2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5" name="Freeform 13"/>
            <p:cNvSpPr>
              <a:spLocks/>
            </p:cNvSpPr>
            <p:nvPr/>
          </p:nvSpPr>
          <p:spPr bwMode="auto">
            <a:xfrm>
              <a:off x="2774" y="2041"/>
              <a:ext cx="15" cy="44"/>
            </a:xfrm>
            <a:custGeom>
              <a:avLst/>
              <a:gdLst>
                <a:gd name="T0" fmla="*/ 0 w 46"/>
                <a:gd name="T1" fmla="*/ 0 h 134"/>
                <a:gd name="T2" fmla="*/ 0 w 46"/>
                <a:gd name="T3" fmla="*/ 0 h 134"/>
                <a:gd name="T4" fmla="*/ 0 w 46"/>
                <a:gd name="T5" fmla="*/ 0 h 134"/>
                <a:gd name="T6" fmla="*/ 0 w 46"/>
                <a:gd name="T7" fmla="*/ 0 h 134"/>
                <a:gd name="T8" fmla="*/ 0 w 46"/>
                <a:gd name="T9" fmla="*/ 0 h 134"/>
                <a:gd name="T10" fmla="*/ 0 w 46"/>
                <a:gd name="T11" fmla="*/ 0 h 134"/>
                <a:gd name="T12" fmla="*/ 0 w 46"/>
                <a:gd name="T13" fmla="*/ 0 h 134"/>
                <a:gd name="T14" fmla="*/ 0 w 46"/>
                <a:gd name="T15" fmla="*/ 0 h 134"/>
                <a:gd name="T16" fmla="*/ 0 w 46"/>
                <a:gd name="T17" fmla="*/ 0 h 134"/>
                <a:gd name="T18" fmla="*/ 0 w 46"/>
                <a:gd name="T19" fmla="*/ 0 h 134"/>
                <a:gd name="T20" fmla="*/ 0 w 46"/>
                <a:gd name="T21" fmla="*/ 0 h 134"/>
                <a:gd name="T22" fmla="*/ 0 w 46"/>
                <a:gd name="T23" fmla="*/ 0 h 134"/>
                <a:gd name="T24" fmla="*/ 0 w 46"/>
                <a:gd name="T25" fmla="*/ 0 h 134"/>
                <a:gd name="T26" fmla="*/ 0 w 46"/>
                <a:gd name="T27" fmla="*/ 0 h 134"/>
                <a:gd name="T28" fmla="*/ 0 w 46"/>
                <a:gd name="T29" fmla="*/ 0 h 134"/>
                <a:gd name="T30" fmla="*/ 0 w 46"/>
                <a:gd name="T31" fmla="*/ 0 h 134"/>
                <a:gd name="T32" fmla="*/ 0 w 46"/>
                <a:gd name="T33" fmla="*/ 0 h 134"/>
                <a:gd name="T34" fmla="*/ 0 w 46"/>
                <a:gd name="T35" fmla="*/ 0 h 134"/>
                <a:gd name="T36" fmla="*/ 0 w 46"/>
                <a:gd name="T37" fmla="*/ 0 h 134"/>
                <a:gd name="T38" fmla="*/ 0 w 46"/>
                <a:gd name="T39" fmla="*/ 0 h 134"/>
                <a:gd name="T40" fmla="*/ 0 w 46"/>
                <a:gd name="T41" fmla="*/ 0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134">
                  <a:moveTo>
                    <a:pt x="0" y="17"/>
                  </a:moveTo>
                  <a:lnTo>
                    <a:pt x="4" y="17"/>
                  </a:lnTo>
                  <a:lnTo>
                    <a:pt x="7" y="14"/>
                  </a:lnTo>
                  <a:lnTo>
                    <a:pt x="11" y="12"/>
                  </a:lnTo>
                  <a:lnTo>
                    <a:pt x="14" y="8"/>
                  </a:lnTo>
                  <a:lnTo>
                    <a:pt x="15" y="5"/>
                  </a:lnTo>
                  <a:lnTo>
                    <a:pt x="16" y="4"/>
                  </a:lnTo>
                  <a:lnTo>
                    <a:pt x="17" y="2"/>
                  </a:lnTo>
                  <a:lnTo>
                    <a:pt x="19" y="0"/>
                  </a:lnTo>
                  <a:lnTo>
                    <a:pt x="24" y="18"/>
                  </a:lnTo>
                  <a:lnTo>
                    <a:pt x="34" y="59"/>
                  </a:lnTo>
                  <a:lnTo>
                    <a:pt x="42" y="101"/>
                  </a:lnTo>
                  <a:lnTo>
                    <a:pt x="46" y="121"/>
                  </a:lnTo>
                  <a:lnTo>
                    <a:pt x="42" y="125"/>
                  </a:lnTo>
                  <a:lnTo>
                    <a:pt x="36" y="129"/>
                  </a:lnTo>
                  <a:lnTo>
                    <a:pt x="30" y="131"/>
                  </a:lnTo>
                  <a:lnTo>
                    <a:pt x="26" y="134"/>
                  </a:lnTo>
                  <a:lnTo>
                    <a:pt x="20" y="116"/>
                  </a:lnTo>
                  <a:lnTo>
                    <a:pt x="11" y="76"/>
                  </a:lnTo>
                  <a:lnTo>
                    <a:pt x="2" y="3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6" name="Freeform 14"/>
            <p:cNvSpPr>
              <a:spLocks/>
            </p:cNvSpPr>
            <p:nvPr/>
          </p:nvSpPr>
          <p:spPr bwMode="auto">
            <a:xfrm>
              <a:off x="2932" y="1776"/>
              <a:ext cx="45" cy="35"/>
            </a:xfrm>
            <a:custGeom>
              <a:avLst/>
              <a:gdLst>
                <a:gd name="T0" fmla="*/ 0 w 136"/>
                <a:gd name="T1" fmla="*/ 0 h 103"/>
                <a:gd name="T2" fmla="*/ 0 w 136"/>
                <a:gd name="T3" fmla="*/ 0 h 103"/>
                <a:gd name="T4" fmla="*/ 0 w 136"/>
                <a:gd name="T5" fmla="*/ 0 h 103"/>
                <a:gd name="T6" fmla="*/ 0 w 136"/>
                <a:gd name="T7" fmla="*/ 0 h 103"/>
                <a:gd name="T8" fmla="*/ 0 w 136"/>
                <a:gd name="T9" fmla="*/ 0 h 103"/>
                <a:gd name="T10" fmla="*/ 0 w 136"/>
                <a:gd name="T11" fmla="*/ 0 h 103"/>
                <a:gd name="T12" fmla="*/ 0 w 136"/>
                <a:gd name="T13" fmla="*/ 0 h 103"/>
                <a:gd name="T14" fmla="*/ 0 w 136"/>
                <a:gd name="T15" fmla="*/ 0 h 103"/>
                <a:gd name="T16" fmla="*/ 0 w 136"/>
                <a:gd name="T17" fmla="*/ 0 h 103"/>
                <a:gd name="T18" fmla="*/ 0 w 136"/>
                <a:gd name="T19" fmla="*/ 0 h 103"/>
                <a:gd name="T20" fmla="*/ 0 w 136"/>
                <a:gd name="T21" fmla="*/ 0 h 103"/>
                <a:gd name="T22" fmla="*/ 0 w 136"/>
                <a:gd name="T23" fmla="*/ 0 h 103"/>
                <a:gd name="T24" fmla="*/ 0 w 136"/>
                <a:gd name="T25" fmla="*/ 0 h 103"/>
                <a:gd name="T26" fmla="*/ 0 w 136"/>
                <a:gd name="T27" fmla="*/ 0 h 103"/>
                <a:gd name="T28" fmla="*/ 0 w 136"/>
                <a:gd name="T29" fmla="*/ 0 h 103"/>
                <a:gd name="T30" fmla="*/ 0 w 136"/>
                <a:gd name="T31" fmla="*/ 0 h 103"/>
                <a:gd name="T32" fmla="*/ 0 w 136"/>
                <a:gd name="T33" fmla="*/ 0 h 103"/>
                <a:gd name="T34" fmla="*/ 0 w 136"/>
                <a:gd name="T35" fmla="*/ 0 h 103"/>
                <a:gd name="T36" fmla="*/ 0 w 136"/>
                <a:gd name="T37" fmla="*/ 0 h 103"/>
                <a:gd name="T38" fmla="*/ 0 w 136"/>
                <a:gd name="T39" fmla="*/ 0 h 103"/>
                <a:gd name="T40" fmla="*/ 0 w 136"/>
                <a:gd name="T41" fmla="*/ 0 h 103"/>
                <a:gd name="T42" fmla="*/ 0 w 136"/>
                <a:gd name="T43" fmla="*/ 0 h 103"/>
                <a:gd name="T44" fmla="*/ 0 w 136"/>
                <a:gd name="T45" fmla="*/ 0 h 103"/>
                <a:gd name="T46" fmla="*/ 0 w 136"/>
                <a:gd name="T47" fmla="*/ 0 h 103"/>
                <a:gd name="T48" fmla="*/ 0 w 136"/>
                <a:gd name="T49" fmla="*/ 0 h 103"/>
                <a:gd name="T50" fmla="*/ 0 w 136"/>
                <a:gd name="T51" fmla="*/ 0 h 103"/>
                <a:gd name="T52" fmla="*/ 0 w 136"/>
                <a:gd name="T53" fmla="*/ 0 h 103"/>
                <a:gd name="T54" fmla="*/ 0 w 136"/>
                <a:gd name="T55" fmla="*/ 0 h 103"/>
                <a:gd name="T56" fmla="*/ 0 w 136"/>
                <a:gd name="T57" fmla="*/ 0 h 103"/>
                <a:gd name="T58" fmla="*/ 0 w 136"/>
                <a:gd name="T59" fmla="*/ 0 h 103"/>
                <a:gd name="T60" fmla="*/ 0 w 136"/>
                <a:gd name="T61" fmla="*/ 0 h 103"/>
                <a:gd name="T62" fmla="*/ 0 w 136"/>
                <a:gd name="T63" fmla="*/ 0 h 103"/>
                <a:gd name="T64" fmla="*/ 0 w 136"/>
                <a:gd name="T65" fmla="*/ 0 h 103"/>
                <a:gd name="T66" fmla="*/ 0 w 136"/>
                <a:gd name="T67" fmla="*/ 0 h 103"/>
                <a:gd name="T68" fmla="*/ 0 w 136"/>
                <a:gd name="T69" fmla="*/ 0 h 103"/>
                <a:gd name="T70" fmla="*/ 0 w 136"/>
                <a:gd name="T71" fmla="*/ 0 h 103"/>
                <a:gd name="T72" fmla="*/ 0 w 136"/>
                <a:gd name="T73" fmla="*/ 0 h 103"/>
                <a:gd name="T74" fmla="*/ 0 w 136"/>
                <a:gd name="T75" fmla="*/ 0 h 103"/>
                <a:gd name="T76" fmla="*/ 0 w 136"/>
                <a:gd name="T77" fmla="*/ 0 h 103"/>
                <a:gd name="T78" fmla="*/ 0 w 136"/>
                <a:gd name="T79" fmla="*/ 0 h 103"/>
                <a:gd name="T80" fmla="*/ 0 w 136"/>
                <a:gd name="T81" fmla="*/ 0 h 103"/>
                <a:gd name="T82" fmla="*/ 0 w 136"/>
                <a:gd name="T83" fmla="*/ 0 h 103"/>
                <a:gd name="T84" fmla="*/ 0 w 136"/>
                <a:gd name="T85" fmla="*/ 0 h 103"/>
                <a:gd name="T86" fmla="*/ 0 w 136"/>
                <a:gd name="T87" fmla="*/ 0 h 103"/>
                <a:gd name="T88" fmla="*/ 0 w 136"/>
                <a:gd name="T89" fmla="*/ 0 h 1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6" h="103">
                  <a:moveTo>
                    <a:pt x="15" y="0"/>
                  </a:moveTo>
                  <a:lnTo>
                    <a:pt x="22" y="1"/>
                  </a:lnTo>
                  <a:lnTo>
                    <a:pt x="28" y="2"/>
                  </a:lnTo>
                  <a:lnTo>
                    <a:pt x="35" y="4"/>
                  </a:lnTo>
                  <a:lnTo>
                    <a:pt x="43" y="6"/>
                  </a:lnTo>
                  <a:lnTo>
                    <a:pt x="49" y="8"/>
                  </a:lnTo>
                  <a:lnTo>
                    <a:pt x="57" y="9"/>
                  </a:lnTo>
                  <a:lnTo>
                    <a:pt x="63" y="12"/>
                  </a:lnTo>
                  <a:lnTo>
                    <a:pt x="69" y="13"/>
                  </a:lnTo>
                  <a:lnTo>
                    <a:pt x="76" y="17"/>
                  </a:lnTo>
                  <a:lnTo>
                    <a:pt x="86" y="27"/>
                  </a:lnTo>
                  <a:lnTo>
                    <a:pt x="98" y="39"/>
                  </a:lnTo>
                  <a:lnTo>
                    <a:pt x="110" y="54"/>
                  </a:lnTo>
                  <a:lnTo>
                    <a:pt x="121" y="69"/>
                  </a:lnTo>
                  <a:lnTo>
                    <a:pt x="130" y="84"/>
                  </a:lnTo>
                  <a:lnTo>
                    <a:pt x="136" y="95"/>
                  </a:lnTo>
                  <a:lnTo>
                    <a:pt x="136" y="103"/>
                  </a:lnTo>
                  <a:lnTo>
                    <a:pt x="129" y="103"/>
                  </a:lnTo>
                  <a:lnTo>
                    <a:pt x="120" y="103"/>
                  </a:lnTo>
                  <a:lnTo>
                    <a:pt x="111" y="103"/>
                  </a:lnTo>
                  <a:lnTo>
                    <a:pt x="101" y="103"/>
                  </a:lnTo>
                  <a:lnTo>
                    <a:pt x="93" y="103"/>
                  </a:lnTo>
                  <a:lnTo>
                    <a:pt x="84" y="103"/>
                  </a:lnTo>
                  <a:lnTo>
                    <a:pt x="78" y="103"/>
                  </a:lnTo>
                  <a:lnTo>
                    <a:pt x="74" y="102"/>
                  </a:lnTo>
                  <a:lnTo>
                    <a:pt x="71" y="99"/>
                  </a:lnTo>
                  <a:lnTo>
                    <a:pt x="68" y="93"/>
                  </a:lnTo>
                  <a:lnTo>
                    <a:pt x="63" y="86"/>
                  </a:lnTo>
                  <a:lnTo>
                    <a:pt x="58" y="76"/>
                  </a:lnTo>
                  <a:lnTo>
                    <a:pt x="53" y="64"/>
                  </a:lnTo>
                  <a:lnTo>
                    <a:pt x="47" y="54"/>
                  </a:lnTo>
                  <a:lnTo>
                    <a:pt x="39" y="46"/>
                  </a:lnTo>
                  <a:lnTo>
                    <a:pt x="33" y="39"/>
                  </a:lnTo>
                  <a:lnTo>
                    <a:pt x="24" y="33"/>
                  </a:lnTo>
                  <a:lnTo>
                    <a:pt x="15" y="28"/>
                  </a:lnTo>
                  <a:lnTo>
                    <a:pt x="8" y="22"/>
                  </a:lnTo>
                  <a:lnTo>
                    <a:pt x="2" y="14"/>
                  </a:lnTo>
                  <a:lnTo>
                    <a:pt x="0" y="12"/>
                  </a:lnTo>
                  <a:lnTo>
                    <a:pt x="0" y="11"/>
                  </a:lnTo>
                  <a:lnTo>
                    <a:pt x="0" y="8"/>
                  </a:lnTo>
                  <a:lnTo>
                    <a:pt x="0" y="7"/>
                  </a:lnTo>
                  <a:lnTo>
                    <a:pt x="3" y="4"/>
                  </a:lnTo>
                  <a:lnTo>
                    <a:pt x="7" y="3"/>
                  </a:lnTo>
                  <a:lnTo>
                    <a:pt x="12"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7" name="Freeform 15"/>
            <p:cNvSpPr>
              <a:spLocks/>
            </p:cNvSpPr>
            <p:nvPr/>
          </p:nvSpPr>
          <p:spPr bwMode="auto">
            <a:xfrm>
              <a:off x="3204" y="1564"/>
              <a:ext cx="473" cy="448"/>
            </a:xfrm>
            <a:custGeom>
              <a:avLst/>
              <a:gdLst>
                <a:gd name="T0" fmla="*/ 0 w 1419"/>
                <a:gd name="T1" fmla="*/ 0 h 1344"/>
                <a:gd name="T2" fmla="*/ 0 w 1419"/>
                <a:gd name="T3" fmla="*/ 0 h 1344"/>
                <a:gd name="T4" fmla="*/ 0 w 1419"/>
                <a:gd name="T5" fmla="*/ 0 h 1344"/>
                <a:gd name="T6" fmla="*/ 0 w 1419"/>
                <a:gd name="T7" fmla="*/ 0 h 1344"/>
                <a:gd name="T8" fmla="*/ 0 w 1419"/>
                <a:gd name="T9" fmla="*/ 0 h 1344"/>
                <a:gd name="T10" fmla="*/ 0 w 1419"/>
                <a:gd name="T11" fmla="*/ 0 h 1344"/>
                <a:gd name="T12" fmla="*/ 0 w 1419"/>
                <a:gd name="T13" fmla="*/ 0 h 1344"/>
                <a:gd name="T14" fmla="*/ 0 w 1419"/>
                <a:gd name="T15" fmla="*/ 0 h 1344"/>
                <a:gd name="T16" fmla="*/ 0 w 1419"/>
                <a:gd name="T17" fmla="*/ 0 h 1344"/>
                <a:gd name="T18" fmla="*/ 0 w 1419"/>
                <a:gd name="T19" fmla="*/ 0 h 1344"/>
                <a:gd name="T20" fmla="*/ 0 w 1419"/>
                <a:gd name="T21" fmla="*/ 0 h 1344"/>
                <a:gd name="T22" fmla="*/ 0 w 1419"/>
                <a:gd name="T23" fmla="*/ 0 h 1344"/>
                <a:gd name="T24" fmla="*/ 0 w 1419"/>
                <a:gd name="T25" fmla="*/ 0 h 1344"/>
                <a:gd name="T26" fmla="*/ 0 w 1419"/>
                <a:gd name="T27" fmla="*/ 0 h 1344"/>
                <a:gd name="T28" fmla="*/ 0 w 1419"/>
                <a:gd name="T29" fmla="*/ 0 h 1344"/>
                <a:gd name="T30" fmla="*/ 0 w 1419"/>
                <a:gd name="T31" fmla="*/ 0 h 1344"/>
                <a:gd name="T32" fmla="*/ 0 w 1419"/>
                <a:gd name="T33" fmla="*/ 0 h 1344"/>
                <a:gd name="T34" fmla="*/ 0 w 1419"/>
                <a:gd name="T35" fmla="*/ 0 h 1344"/>
                <a:gd name="T36" fmla="*/ 0 w 1419"/>
                <a:gd name="T37" fmla="*/ 0 h 1344"/>
                <a:gd name="T38" fmla="*/ 0 w 1419"/>
                <a:gd name="T39" fmla="*/ 0 h 1344"/>
                <a:gd name="T40" fmla="*/ 0 w 1419"/>
                <a:gd name="T41" fmla="*/ 0 h 1344"/>
                <a:gd name="T42" fmla="*/ 0 w 1419"/>
                <a:gd name="T43" fmla="*/ 0 h 1344"/>
                <a:gd name="T44" fmla="*/ 0 w 1419"/>
                <a:gd name="T45" fmla="*/ 0 h 1344"/>
                <a:gd name="T46" fmla="*/ 0 w 1419"/>
                <a:gd name="T47" fmla="*/ 0 h 1344"/>
                <a:gd name="T48" fmla="*/ 0 w 1419"/>
                <a:gd name="T49" fmla="*/ 0 h 1344"/>
                <a:gd name="T50" fmla="*/ 0 w 1419"/>
                <a:gd name="T51" fmla="*/ 0 h 1344"/>
                <a:gd name="T52" fmla="*/ 0 w 1419"/>
                <a:gd name="T53" fmla="*/ 0 h 1344"/>
                <a:gd name="T54" fmla="*/ 0 w 1419"/>
                <a:gd name="T55" fmla="*/ 0 h 1344"/>
                <a:gd name="T56" fmla="*/ 0 w 1419"/>
                <a:gd name="T57" fmla="*/ 0 h 1344"/>
                <a:gd name="T58" fmla="*/ 0 w 1419"/>
                <a:gd name="T59" fmla="*/ 0 h 1344"/>
                <a:gd name="T60" fmla="*/ 0 w 1419"/>
                <a:gd name="T61" fmla="*/ 0 h 1344"/>
                <a:gd name="T62" fmla="*/ 0 w 1419"/>
                <a:gd name="T63" fmla="*/ 0 h 1344"/>
                <a:gd name="T64" fmla="*/ 0 w 1419"/>
                <a:gd name="T65" fmla="*/ 0 h 1344"/>
                <a:gd name="T66" fmla="*/ 0 w 1419"/>
                <a:gd name="T67" fmla="*/ 0 h 1344"/>
                <a:gd name="T68" fmla="*/ 0 w 1419"/>
                <a:gd name="T69" fmla="*/ 0 h 1344"/>
                <a:gd name="T70" fmla="*/ 0 w 1419"/>
                <a:gd name="T71" fmla="*/ 0 h 1344"/>
                <a:gd name="T72" fmla="*/ 0 w 1419"/>
                <a:gd name="T73" fmla="*/ 0 h 1344"/>
                <a:gd name="T74" fmla="*/ 0 w 1419"/>
                <a:gd name="T75" fmla="*/ 0 h 1344"/>
                <a:gd name="T76" fmla="*/ 0 w 1419"/>
                <a:gd name="T77" fmla="*/ 0 h 1344"/>
                <a:gd name="T78" fmla="*/ 0 w 1419"/>
                <a:gd name="T79" fmla="*/ 0 h 1344"/>
                <a:gd name="T80" fmla="*/ 0 w 1419"/>
                <a:gd name="T81" fmla="*/ 0 h 1344"/>
                <a:gd name="T82" fmla="*/ 0 w 1419"/>
                <a:gd name="T83" fmla="*/ 0 h 1344"/>
                <a:gd name="T84" fmla="*/ 0 w 1419"/>
                <a:gd name="T85" fmla="*/ 0 h 1344"/>
                <a:gd name="T86" fmla="*/ 0 w 1419"/>
                <a:gd name="T87" fmla="*/ 0 h 1344"/>
                <a:gd name="T88" fmla="*/ 0 w 1419"/>
                <a:gd name="T89" fmla="*/ 0 h 1344"/>
                <a:gd name="T90" fmla="*/ 0 w 1419"/>
                <a:gd name="T91" fmla="*/ 0 h 1344"/>
                <a:gd name="T92" fmla="*/ 0 w 1419"/>
                <a:gd name="T93" fmla="*/ 0 h 1344"/>
                <a:gd name="T94" fmla="*/ 0 w 1419"/>
                <a:gd name="T95" fmla="*/ 0 h 1344"/>
                <a:gd name="T96" fmla="*/ 0 w 1419"/>
                <a:gd name="T97" fmla="*/ 0 h 1344"/>
                <a:gd name="T98" fmla="*/ 0 w 1419"/>
                <a:gd name="T99" fmla="*/ 0 h 1344"/>
                <a:gd name="T100" fmla="*/ 0 w 1419"/>
                <a:gd name="T101" fmla="*/ 0 h 1344"/>
                <a:gd name="T102" fmla="*/ 0 w 1419"/>
                <a:gd name="T103" fmla="*/ 0 h 1344"/>
                <a:gd name="T104" fmla="*/ 0 w 1419"/>
                <a:gd name="T105" fmla="*/ 0 h 1344"/>
                <a:gd name="T106" fmla="*/ 0 w 1419"/>
                <a:gd name="T107" fmla="*/ 0 h 1344"/>
                <a:gd name="T108" fmla="*/ 0 w 1419"/>
                <a:gd name="T109" fmla="*/ 0 h 1344"/>
                <a:gd name="T110" fmla="*/ 0 w 1419"/>
                <a:gd name="T111" fmla="*/ 0 h 1344"/>
                <a:gd name="T112" fmla="*/ 0 w 1419"/>
                <a:gd name="T113" fmla="*/ 0 h 1344"/>
                <a:gd name="T114" fmla="*/ 0 w 1419"/>
                <a:gd name="T115" fmla="*/ 0 h 1344"/>
                <a:gd name="T116" fmla="*/ 0 w 1419"/>
                <a:gd name="T117" fmla="*/ 0 h 1344"/>
                <a:gd name="T118" fmla="*/ 0 w 1419"/>
                <a:gd name="T119" fmla="*/ 0 h 1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19" h="1344">
                  <a:moveTo>
                    <a:pt x="167" y="179"/>
                  </a:moveTo>
                  <a:lnTo>
                    <a:pt x="172" y="177"/>
                  </a:lnTo>
                  <a:lnTo>
                    <a:pt x="186" y="170"/>
                  </a:lnTo>
                  <a:lnTo>
                    <a:pt x="207" y="160"/>
                  </a:lnTo>
                  <a:lnTo>
                    <a:pt x="234" y="149"/>
                  </a:lnTo>
                  <a:lnTo>
                    <a:pt x="266" y="135"/>
                  </a:lnTo>
                  <a:lnTo>
                    <a:pt x="302" y="121"/>
                  </a:lnTo>
                  <a:lnTo>
                    <a:pt x="339" y="104"/>
                  </a:lnTo>
                  <a:lnTo>
                    <a:pt x="379" y="88"/>
                  </a:lnTo>
                  <a:lnTo>
                    <a:pt x="419" y="72"/>
                  </a:lnTo>
                  <a:lnTo>
                    <a:pt x="457" y="56"/>
                  </a:lnTo>
                  <a:lnTo>
                    <a:pt x="494" y="41"/>
                  </a:lnTo>
                  <a:lnTo>
                    <a:pt x="526" y="28"/>
                  </a:lnTo>
                  <a:lnTo>
                    <a:pt x="555" y="17"/>
                  </a:lnTo>
                  <a:lnTo>
                    <a:pt x="576" y="8"/>
                  </a:lnTo>
                  <a:lnTo>
                    <a:pt x="591" y="2"/>
                  </a:lnTo>
                  <a:lnTo>
                    <a:pt x="598" y="0"/>
                  </a:lnTo>
                  <a:lnTo>
                    <a:pt x="601" y="2"/>
                  </a:lnTo>
                  <a:lnTo>
                    <a:pt x="609" y="11"/>
                  </a:lnTo>
                  <a:lnTo>
                    <a:pt x="621" y="23"/>
                  </a:lnTo>
                  <a:lnTo>
                    <a:pt x="636" y="42"/>
                  </a:lnTo>
                  <a:lnTo>
                    <a:pt x="654" y="64"/>
                  </a:lnTo>
                  <a:lnTo>
                    <a:pt x="677" y="92"/>
                  </a:lnTo>
                  <a:lnTo>
                    <a:pt x="702" y="122"/>
                  </a:lnTo>
                  <a:lnTo>
                    <a:pt x="729" y="155"/>
                  </a:lnTo>
                  <a:lnTo>
                    <a:pt x="759" y="193"/>
                  </a:lnTo>
                  <a:lnTo>
                    <a:pt x="791" y="231"/>
                  </a:lnTo>
                  <a:lnTo>
                    <a:pt x="825" y="273"/>
                  </a:lnTo>
                  <a:lnTo>
                    <a:pt x="861" y="316"/>
                  </a:lnTo>
                  <a:lnTo>
                    <a:pt x="897" y="361"/>
                  </a:lnTo>
                  <a:lnTo>
                    <a:pt x="934" y="407"/>
                  </a:lnTo>
                  <a:lnTo>
                    <a:pt x="972" y="455"/>
                  </a:lnTo>
                  <a:lnTo>
                    <a:pt x="1010" y="502"/>
                  </a:lnTo>
                  <a:lnTo>
                    <a:pt x="1048" y="549"/>
                  </a:lnTo>
                  <a:lnTo>
                    <a:pt x="1086" y="597"/>
                  </a:lnTo>
                  <a:lnTo>
                    <a:pt x="1123" y="643"/>
                  </a:lnTo>
                  <a:lnTo>
                    <a:pt x="1160" y="688"/>
                  </a:lnTo>
                  <a:lnTo>
                    <a:pt x="1195" y="731"/>
                  </a:lnTo>
                  <a:lnTo>
                    <a:pt x="1228" y="774"/>
                  </a:lnTo>
                  <a:lnTo>
                    <a:pt x="1260" y="813"/>
                  </a:lnTo>
                  <a:lnTo>
                    <a:pt x="1289" y="851"/>
                  </a:lnTo>
                  <a:lnTo>
                    <a:pt x="1317" y="885"/>
                  </a:lnTo>
                  <a:lnTo>
                    <a:pt x="1342" y="916"/>
                  </a:lnTo>
                  <a:lnTo>
                    <a:pt x="1364" y="943"/>
                  </a:lnTo>
                  <a:lnTo>
                    <a:pt x="1383" y="967"/>
                  </a:lnTo>
                  <a:lnTo>
                    <a:pt x="1398" y="987"/>
                  </a:lnTo>
                  <a:lnTo>
                    <a:pt x="1409" y="1000"/>
                  </a:lnTo>
                  <a:lnTo>
                    <a:pt x="1417" y="1010"/>
                  </a:lnTo>
                  <a:lnTo>
                    <a:pt x="1419" y="1014"/>
                  </a:lnTo>
                  <a:lnTo>
                    <a:pt x="1410" y="1020"/>
                  </a:lnTo>
                  <a:lnTo>
                    <a:pt x="1385" y="1034"/>
                  </a:lnTo>
                  <a:lnTo>
                    <a:pt x="1347" y="1052"/>
                  </a:lnTo>
                  <a:lnTo>
                    <a:pt x="1297" y="1075"/>
                  </a:lnTo>
                  <a:lnTo>
                    <a:pt x="1238" y="1101"/>
                  </a:lnTo>
                  <a:lnTo>
                    <a:pt x="1172" y="1130"/>
                  </a:lnTo>
                  <a:lnTo>
                    <a:pt x="1103" y="1160"/>
                  </a:lnTo>
                  <a:lnTo>
                    <a:pt x="1029" y="1191"/>
                  </a:lnTo>
                  <a:lnTo>
                    <a:pt x="957" y="1221"/>
                  </a:lnTo>
                  <a:lnTo>
                    <a:pt x="886" y="1251"/>
                  </a:lnTo>
                  <a:lnTo>
                    <a:pt x="820" y="1277"/>
                  </a:lnTo>
                  <a:lnTo>
                    <a:pt x="761" y="1301"/>
                  </a:lnTo>
                  <a:lnTo>
                    <a:pt x="710" y="1321"/>
                  </a:lnTo>
                  <a:lnTo>
                    <a:pt x="670" y="1336"/>
                  </a:lnTo>
                  <a:lnTo>
                    <a:pt x="644" y="1343"/>
                  </a:lnTo>
                  <a:lnTo>
                    <a:pt x="634" y="1344"/>
                  </a:lnTo>
                  <a:lnTo>
                    <a:pt x="624" y="1324"/>
                  </a:lnTo>
                  <a:lnTo>
                    <a:pt x="608" y="1286"/>
                  </a:lnTo>
                  <a:lnTo>
                    <a:pt x="587" y="1235"/>
                  </a:lnTo>
                  <a:lnTo>
                    <a:pt x="565" y="1179"/>
                  </a:lnTo>
                  <a:lnTo>
                    <a:pt x="541" y="1123"/>
                  </a:lnTo>
                  <a:lnTo>
                    <a:pt x="521" y="1075"/>
                  </a:lnTo>
                  <a:lnTo>
                    <a:pt x="506" y="1043"/>
                  </a:lnTo>
                  <a:lnTo>
                    <a:pt x="497" y="1030"/>
                  </a:lnTo>
                  <a:lnTo>
                    <a:pt x="489" y="1034"/>
                  </a:lnTo>
                  <a:lnTo>
                    <a:pt x="472" y="1040"/>
                  </a:lnTo>
                  <a:lnTo>
                    <a:pt x="451" y="1050"/>
                  </a:lnTo>
                  <a:lnTo>
                    <a:pt x="426" y="1060"/>
                  </a:lnTo>
                  <a:lnTo>
                    <a:pt x="403" y="1070"/>
                  </a:lnTo>
                  <a:lnTo>
                    <a:pt x="383" y="1078"/>
                  </a:lnTo>
                  <a:lnTo>
                    <a:pt x="368" y="1083"/>
                  </a:lnTo>
                  <a:lnTo>
                    <a:pt x="362" y="1084"/>
                  </a:lnTo>
                  <a:lnTo>
                    <a:pt x="358" y="1080"/>
                  </a:lnTo>
                  <a:lnTo>
                    <a:pt x="350" y="1071"/>
                  </a:lnTo>
                  <a:lnTo>
                    <a:pt x="342" y="1058"/>
                  </a:lnTo>
                  <a:lnTo>
                    <a:pt x="334" y="1043"/>
                  </a:lnTo>
                  <a:lnTo>
                    <a:pt x="325" y="1027"/>
                  </a:lnTo>
                  <a:lnTo>
                    <a:pt x="318" y="1013"/>
                  </a:lnTo>
                  <a:lnTo>
                    <a:pt x="314" y="1002"/>
                  </a:lnTo>
                  <a:lnTo>
                    <a:pt x="313" y="995"/>
                  </a:lnTo>
                  <a:lnTo>
                    <a:pt x="317" y="989"/>
                  </a:lnTo>
                  <a:lnTo>
                    <a:pt x="325" y="984"/>
                  </a:lnTo>
                  <a:lnTo>
                    <a:pt x="334" y="979"/>
                  </a:lnTo>
                  <a:lnTo>
                    <a:pt x="342" y="976"/>
                  </a:lnTo>
                  <a:lnTo>
                    <a:pt x="347" y="984"/>
                  </a:lnTo>
                  <a:lnTo>
                    <a:pt x="352" y="993"/>
                  </a:lnTo>
                  <a:lnTo>
                    <a:pt x="358" y="1003"/>
                  </a:lnTo>
                  <a:lnTo>
                    <a:pt x="363" y="1013"/>
                  </a:lnTo>
                  <a:lnTo>
                    <a:pt x="368" y="1022"/>
                  </a:lnTo>
                  <a:lnTo>
                    <a:pt x="373" y="1029"/>
                  </a:lnTo>
                  <a:lnTo>
                    <a:pt x="378" y="1035"/>
                  </a:lnTo>
                  <a:lnTo>
                    <a:pt x="381" y="1040"/>
                  </a:lnTo>
                  <a:lnTo>
                    <a:pt x="386" y="1040"/>
                  </a:lnTo>
                  <a:lnTo>
                    <a:pt x="398" y="1037"/>
                  </a:lnTo>
                  <a:lnTo>
                    <a:pt x="414" y="1032"/>
                  </a:lnTo>
                  <a:lnTo>
                    <a:pt x="430" y="1024"/>
                  </a:lnTo>
                  <a:lnTo>
                    <a:pt x="447" y="1017"/>
                  </a:lnTo>
                  <a:lnTo>
                    <a:pt x="462" y="1009"/>
                  </a:lnTo>
                  <a:lnTo>
                    <a:pt x="472" y="1004"/>
                  </a:lnTo>
                  <a:lnTo>
                    <a:pt x="477" y="1000"/>
                  </a:lnTo>
                  <a:lnTo>
                    <a:pt x="474" y="990"/>
                  </a:lnTo>
                  <a:lnTo>
                    <a:pt x="464" y="967"/>
                  </a:lnTo>
                  <a:lnTo>
                    <a:pt x="447" y="929"/>
                  </a:lnTo>
                  <a:lnTo>
                    <a:pt x="426" y="881"/>
                  </a:lnTo>
                  <a:lnTo>
                    <a:pt x="400" y="825"/>
                  </a:lnTo>
                  <a:lnTo>
                    <a:pt x="371" y="761"/>
                  </a:lnTo>
                  <a:lnTo>
                    <a:pt x="342" y="695"/>
                  </a:lnTo>
                  <a:lnTo>
                    <a:pt x="309" y="625"/>
                  </a:lnTo>
                  <a:lnTo>
                    <a:pt x="278" y="556"/>
                  </a:lnTo>
                  <a:lnTo>
                    <a:pt x="247" y="489"/>
                  </a:lnTo>
                  <a:lnTo>
                    <a:pt x="218" y="426"/>
                  </a:lnTo>
                  <a:lnTo>
                    <a:pt x="193" y="370"/>
                  </a:lnTo>
                  <a:lnTo>
                    <a:pt x="171" y="321"/>
                  </a:lnTo>
                  <a:lnTo>
                    <a:pt x="155" y="284"/>
                  </a:lnTo>
                  <a:lnTo>
                    <a:pt x="144" y="260"/>
                  </a:lnTo>
                  <a:lnTo>
                    <a:pt x="140" y="250"/>
                  </a:lnTo>
                  <a:lnTo>
                    <a:pt x="134" y="253"/>
                  </a:lnTo>
                  <a:lnTo>
                    <a:pt x="122" y="258"/>
                  </a:lnTo>
                  <a:lnTo>
                    <a:pt x="107" y="265"/>
                  </a:lnTo>
                  <a:lnTo>
                    <a:pt x="90" y="273"/>
                  </a:lnTo>
                  <a:lnTo>
                    <a:pt x="74" y="280"/>
                  </a:lnTo>
                  <a:lnTo>
                    <a:pt x="60" y="286"/>
                  </a:lnTo>
                  <a:lnTo>
                    <a:pt x="50" y="291"/>
                  </a:lnTo>
                  <a:lnTo>
                    <a:pt x="46" y="293"/>
                  </a:lnTo>
                  <a:lnTo>
                    <a:pt x="49" y="300"/>
                  </a:lnTo>
                  <a:lnTo>
                    <a:pt x="58" y="321"/>
                  </a:lnTo>
                  <a:lnTo>
                    <a:pt x="71" y="352"/>
                  </a:lnTo>
                  <a:lnTo>
                    <a:pt x="89" y="395"/>
                  </a:lnTo>
                  <a:lnTo>
                    <a:pt x="110" y="443"/>
                  </a:lnTo>
                  <a:lnTo>
                    <a:pt x="134" y="497"/>
                  </a:lnTo>
                  <a:lnTo>
                    <a:pt x="158" y="556"/>
                  </a:lnTo>
                  <a:lnTo>
                    <a:pt x="185" y="615"/>
                  </a:lnTo>
                  <a:lnTo>
                    <a:pt x="211" y="675"/>
                  </a:lnTo>
                  <a:lnTo>
                    <a:pt x="236" y="732"/>
                  </a:lnTo>
                  <a:lnTo>
                    <a:pt x="259" y="787"/>
                  </a:lnTo>
                  <a:lnTo>
                    <a:pt x="281" y="836"/>
                  </a:lnTo>
                  <a:lnTo>
                    <a:pt x="298" y="876"/>
                  </a:lnTo>
                  <a:lnTo>
                    <a:pt x="312" y="908"/>
                  </a:lnTo>
                  <a:lnTo>
                    <a:pt x="320" y="928"/>
                  </a:lnTo>
                  <a:lnTo>
                    <a:pt x="324" y="934"/>
                  </a:lnTo>
                  <a:lnTo>
                    <a:pt x="320" y="936"/>
                  </a:lnTo>
                  <a:lnTo>
                    <a:pt x="313" y="938"/>
                  </a:lnTo>
                  <a:lnTo>
                    <a:pt x="305" y="941"/>
                  </a:lnTo>
                  <a:lnTo>
                    <a:pt x="300" y="939"/>
                  </a:lnTo>
                  <a:lnTo>
                    <a:pt x="297" y="932"/>
                  </a:lnTo>
                  <a:lnTo>
                    <a:pt x="287" y="911"/>
                  </a:lnTo>
                  <a:lnTo>
                    <a:pt x="272" y="877"/>
                  </a:lnTo>
                  <a:lnTo>
                    <a:pt x="252" y="835"/>
                  </a:lnTo>
                  <a:lnTo>
                    <a:pt x="228" y="785"/>
                  </a:lnTo>
                  <a:lnTo>
                    <a:pt x="203" y="729"/>
                  </a:lnTo>
                  <a:lnTo>
                    <a:pt x="176" y="670"/>
                  </a:lnTo>
                  <a:lnTo>
                    <a:pt x="147" y="608"/>
                  </a:lnTo>
                  <a:lnTo>
                    <a:pt x="120" y="546"/>
                  </a:lnTo>
                  <a:lnTo>
                    <a:pt x="92" y="486"/>
                  </a:lnTo>
                  <a:lnTo>
                    <a:pt x="68" y="430"/>
                  </a:lnTo>
                  <a:lnTo>
                    <a:pt x="45" y="380"/>
                  </a:lnTo>
                  <a:lnTo>
                    <a:pt x="26" y="336"/>
                  </a:lnTo>
                  <a:lnTo>
                    <a:pt x="12" y="304"/>
                  </a:lnTo>
                  <a:lnTo>
                    <a:pt x="3" y="281"/>
                  </a:lnTo>
                  <a:lnTo>
                    <a:pt x="0" y="273"/>
                  </a:lnTo>
                  <a:lnTo>
                    <a:pt x="8" y="268"/>
                  </a:lnTo>
                  <a:lnTo>
                    <a:pt x="24" y="258"/>
                  </a:lnTo>
                  <a:lnTo>
                    <a:pt x="48" y="246"/>
                  </a:lnTo>
                  <a:lnTo>
                    <a:pt x="74" y="234"/>
                  </a:lnTo>
                  <a:lnTo>
                    <a:pt x="100" y="221"/>
                  </a:lnTo>
                  <a:lnTo>
                    <a:pt x="122" y="210"/>
                  </a:lnTo>
                  <a:lnTo>
                    <a:pt x="141" y="203"/>
                  </a:lnTo>
                  <a:lnTo>
                    <a:pt x="150" y="199"/>
                  </a:lnTo>
                  <a:lnTo>
                    <a:pt x="154" y="190"/>
                  </a:lnTo>
                  <a:lnTo>
                    <a:pt x="160" y="185"/>
                  </a:lnTo>
                  <a:lnTo>
                    <a:pt x="165" y="182"/>
                  </a:lnTo>
                  <a:lnTo>
                    <a:pt x="167" y="179"/>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8" name="Freeform 16"/>
            <p:cNvSpPr>
              <a:spLocks/>
            </p:cNvSpPr>
            <p:nvPr/>
          </p:nvSpPr>
          <p:spPr bwMode="auto">
            <a:xfrm>
              <a:off x="2681" y="1568"/>
              <a:ext cx="637" cy="398"/>
            </a:xfrm>
            <a:custGeom>
              <a:avLst/>
              <a:gdLst>
                <a:gd name="T0" fmla="*/ 0 w 1911"/>
                <a:gd name="T1" fmla="*/ 0 h 1195"/>
                <a:gd name="T2" fmla="*/ 0 w 1911"/>
                <a:gd name="T3" fmla="*/ 0 h 1195"/>
                <a:gd name="T4" fmla="*/ 0 w 1911"/>
                <a:gd name="T5" fmla="*/ 0 h 1195"/>
                <a:gd name="T6" fmla="*/ 0 w 1911"/>
                <a:gd name="T7" fmla="*/ 0 h 1195"/>
                <a:gd name="T8" fmla="*/ 0 w 1911"/>
                <a:gd name="T9" fmla="*/ 0 h 1195"/>
                <a:gd name="T10" fmla="*/ 0 w 1911"/>
                <a:gd name="T11" fmla="*/ 0 h 1195"/>
                <a:gd name="T12" fmla="*/ 0 w 1911"/>
                <a:gd name="T13" fmla="*/ 0 h 1195"/>
                <a:gd name="T14" fmla="*/ 0 w 1911"/>
                <a:gd name="T15" fmla="*/ 0 h 1195"/>
                <a:gd name="T16" fmla="*/ 0 w 1911"/>
                <a:gd name="T17" fmla="*/ 0 h 1195"/>
                <a:gd name="T18" fmla="*/ 0 w 1911"/>
                <a:gd name="T19" fmla="*/ 0 h 1195"/>
                <a:gd name="T20" fmla="*/ 0 w 1911"/>
                <a:gd name="T21" fmla="*/ 0 h 1195"/>
                <a:gd name="T22" fmla="*/ 0 w 1911"/>
                <a:gd name="T23" fmla="*/ 0 h 1195"/>
                <a:gd name="T24" fmla="*/ 0 w 1911"/>
                <a:gd name="T25" fmla="*/ 0 h 1195"/>
                <a:gd name="T26" fmla="*/ 0 w 1911"/>
                <a:gd name="T27" fmla="*/ 0 h 1195"/>
                <a:gd name="T28" fmla="*/ 0 w 1911"/>
                <a:gd name="T29" fmla="*/ 0 h 1195"/>
                <a:gd name="T30" fmla="*/ 0 w 1911"/>
                <a:gd name="T31" fmla="*/ 0 h 1195"/>
                <a:gd name="T32" fmla="*/ 0 w 1911"/>
                <a:gd name="T33" fmla="*/ 0 h 1195"/>
                <a:gd name="T34" fmla="*/ 0 w 1911"/>
                <a:gd name="T35" fmla="*/ 0 h 1195"/>
                <a:gd name="T36" fmla="*/ 0 w 1911"/>
                <a:gd name="T37" fmla="*/ 0 h 1195"/>
                <a:gd name="T38" fmla="*/ 0 w 1911"/>
                <a:gd name="T39" fmla="*/ 0 h 1195"/>
                <a:gd name="T40" fmla="*/ 0 w 1911"/>
                <a:gd name="T41" fmla="*/ 0 h 1195"/>
                <a:gd name="T42" fmla="*/ 0 w 1911"/>
                <a:gd name="T43" fmla="*/ 0 h 1195"/>
                <a:gd name="T44" fmla="*/ 0 w 1911"/>
                <a:gd name="T45" fmla="*/ 0 h 1195"/>
                <a:gd name="T46" fmla="*/ 0 w 1911"/>
                <a:gd name="T47" fmla="*/ 0 h 1195"/>
                <a:gd name="T48" fmla="*/ 0 w 1911"/>
                <a:gd name="T49" fmla="*/ 0 h 1195"/>
                <a:gd name="T50" fmla="*/ 0 w 1911"/>
                <a:gd name="T51" fmla="*/ 0 h 1195"/>
                <a:gd name="T52" fmla="*/ 0 w 1911"/>
                <a:gd name="T53" fmla="*/ 0 h 1195"/>
                <a:gd name="T54" fmla="*/ 0 w 1911"/>
                <a:gd name="T55" fmla="*/ 0 h 1195"/>
                <a:gd name="T56" fmla="*/ 0 w 1911"/>
                <a:gd name="T57" fmla="*/ 0 h 1195"/>
                <a:gd name="T58" fmla="*/ 0 w 1911"/>
                <a:gd name="T59" fmla="*/ 0 h 1195"/>
                <a:gd name="T60" fmla="*/ 0 w 1911"/>
                <a:gd name="T61" fmla="*/ 0 h 1195"/>
                <a:gd name="T62" fmla="*/ 0 w 1911"/>
                <a:gd name="T63" fmla="*/ 0 h 1195"/>
                <a:gd name="T64" fmla="*/ 0 w 1911"/>
                <a:gd name="T65" fmla="*/ 0 h 1195"/>
                <a:gd name="T66" fmla="*/ 0 w 1911"/>
                <a:gd name="T67" fmla="*/ 0 h 1195"/>
                <a:gd name="T68" fmla="*/ 0 w 1911"/>
                <a:gd name="T69" fmla="*/ 0 h 1195"/>
                <a:gd name="T70" fmla="*/ 0 w 1911"/>
                <a:gd name="T71" fmla="*/ 0 h 1195"/>
                <a:gd name="T72" fmla="*/ 0 w 1911"/>
                <a:gd name="T73" fmla="*/ 0 h 1195"/>
                <a:gd name="T74" fmla="*/ 0 w 1911"/>
                <a:gd name="T75" fmla="*/ 0 h 1195"/>
                <a:gd name="T76" fmla="*/ 0 w 1911"/>
                <a:gd name="T77" fmla="*/ 0 h 1195"/>
                <a:gd name="T78" fmla="*/ 0 w 1911"/>
                <a:gd name="T79" fmla="*/ 0 h 1195"/>
                <a:gd name="T80" fmla="*/ 0 w 1911"/>
                <a:gd name="T81" fmla="*/ 0 h 1195"/>
                <a:gd name="T82" fmla="*/ 0 w 1911"/>
                <a:gd name="T83" fmla="*/ 0 h 1195"/>
                <a:gd name="T84" fmla="*/ 0 w 1911"/>
                <a:gd name="T85" fmla="*/ 0 h 1195"/>
                <a:gd name="T86" fmla="*/ 0 w 1911"/>
                <a:gd name="T87" fmla="*/ 0 h 1195"/>
                <a:gd name="T88" fmla="*/ 0 w 1911"/>
                <a:gd name="T89" fmla="*/ 0 h 1195"/>
                <a:gd name="T90" fmla="*/ 0 w 1911"/>
                <a:gd name="T91" fmla="*/ 0 h 1195"/>
                <a:gd name="T92" fmla="*/ 0 w 1911"/>
                <a:gd name="T93" fmla="*/ 0 h 1195"/>
                <a:gd name="T94" fmla="*/ 0 w 1911"/>
                <a:gd name="T95" fmla="*/ 0 h 1195"/>
                <a:gd name="T96" fmla="*/ 0 w 1911"/>
                <a:gd name="T97" fmla="*/ 0 h 1195"/>
                <a:gd name="T98" fmla="*/ 0 w 1911"/>
                <a:gd name="T99" fmla="*/ 0 h 1195"/>
                <a:gd name="T100" fmla="*/ 0 w 1911"/>
                <a:gd name="T101" fmla="*/ 0 h 1195"/>
                <a:gd name="T102" fmla="*/ 0 w 1911"/>
                <a:gd name="T103" fmla="*/ 0 h 1195"/>
                <a:gd name="T104" fmla="*/ 0 w 1911"/>
                <a:gd name="T105" fmla="*/ 0 h 1195"/>
                <a:gd name="T106" fmla="*/ 0 w 1911"/>
                <a:gd name="T107" fmla="*/ 0 h 1195"/>
                <a:gd name="T108" fmla="*/ 0 w 1911"/>
                <a:gd name="T109" fmla="*/ 0 h 1195"/>
                <a:gd name="T110" fmla="*/ 0 w 1911"/>
                <a:gd name="T111" fmla="*/ 0 h 1195"/>
                <a:gd name="T112" fmla="*/ 0 w 1911"/>
                <a:gd name="T113" fmla="*/ 0 h 1195"/>
                <a:gd name="T114" fmla="*/ 0 w 1911"/>
                <a:gd name="T115" fmla="*/ 0 h 1195"/>
                <a:gd name="T116" fmla="*/ 0 w 1911"/>
                <a:gd name="T117" fmla="*/ 0 h 1195"/>
                <a:gd name="T118" fmla="*/ 0 w 1911"/>
                <a:gd name="T119" fmla="*/ 0 h 11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11" h="1195">
                  <a:moveTo>
                    <a:pt x="1434" y="717"/>
                  </a:moveTo>
                  <a:lnTo>
                    <a:pt x="1725" y="595"/>
                  </a:lnTo>
                  <a:lnTo>
                    <a:pt x="1735" y="618"/>
                  </a:lnTo>
                  <a:lnTo>
                    <a:pt x="1744" y="638"/>
                  </a:lnTo>
                  <a:lnTo>
                    <a:pt x="1748" y="652"/>
                  </a:lnTo>
                  <a:lnTo>
                    <a:pt x="1748" y="658"/>
                  </a:lnTo>
                  <a:lnTo>
                    <a:pt x="1735" y="667"/>
                  </a:lnTo>
                  <a:lnTo>
                    <a:pt x="1718" y="673"/>
                  </a:lnTo>
                  <a:lnTo>
                    <a:pt x="1699" y="679"/>
                  </a:lnTo>
                  <a:lnTo>
                    <a:pt x="1679" y="684"/>
                  </a:lnTo>
                  <a:lnTo>
                    <a:pt x="1659" y="691"/>
                  </a:lnTo>
                  <a:lnTo>
                    <a:pt x="1643" y="697"/>
                  </a:lnTo>
                  <a:lnTo>
                    <a:pt x="1629" y="706"/>
                  </a:lnTo>
                  <a:lnTo>
                    <a:pt x="1621" y="718"/>
                  </a:lnTo>
                  <a:lnTo>
                    <a:pt x="1634" y="724"/>
                  </a:lnTo>
                  <a:lnTo>
                    <a:pt x="1648" y="729"/>
                  </a:lnTo>
                  <a:lnTo>
                    <a:pt x="1663" y="734"/>
                  </a:lnTo>
                  <a:lnTo>
                    <a:pt x="1678" y="737"/>
                  </a:lnTo>
                  <a:lnTo>
                    <a:pt x="1693" y="739"/>
                  </a:lnTo>
                  <a:lnTo>
                    <a:pt x="1708" y="740"/>
                  </a:lnTo>
                  <a:lnTo>
                    <a:pt x="1722" y="740"/>
                  </a:lnTo>
                  <a:lnTo>
                    <a:pt x="1734" y="738"/>
                  </a:lnTo>
                  <a:lnTo>
                    <a:pt x="1744" y="735"/>
                  </a:lnTo>
                  <a:lnTo>
                    <a:pt x="1753" y="732"/>
                  </a:lnTo>
                  <a:lnTo>
                    <a:pt x="1760" y="727"/>
                  </a:lnTo>
                  <a:lnTo>
                    <a:pt x="1766" y="723"/>
                  </a:lnTo>
                  <a:lnTo>
                    <a:pt x="1771" y="719"/>
                  </a:lnTo>
                  <a:lnTo>
                    <a:pt x="1774" y="715"/>
                  </a:lnTo>
                  <a:lnTo>
                    <a:pt x="1775" y="713"/>
                  </a:lnTo>
                  <a:lnTo>
                    <a:pt x="1780" y="723"/>
                  </a:lnTo>
                  <a:lnTo>
                    <a:pt x="1793" y="747"/>
                  </a:lnTo>
                  <a:lnTo>
                    <a:pt x="1811" y="780"/>
                  </a:lnTo>
                  <a:lnTo>
                    <a:pt x="1834" y="819"/>
                  </a:lnTo>
                  <a:lnTo>
                    <a:pt x="1855" y="858"/>
                  </a:lnTo>
                  <a:lnTo>
                    <a:pt x="1873" y="890"/>
                  </a:lnTo>
                  <a:lnTo>
                    <a:pt x="1887" y="914"/>
                  </a:lnTo>
                  <a:lnTo>
                    <a:pt x="1892" y="922"/>
                  </a:lnTo>
                  <a:lnTo>
                    <a:pt x="1895" y="929"/>
                  </a:lnTo>
                  <a:lnTo>
                    <a:pt x="1902" y="945"/>
                  </a:lnTo>
                  <a:lnTo>
                    <a:pt x="1908" y="960"/>
                  </a:lnTo>
                  <a:lnTo>
                    <a:pt x="1911" y="968"/>
                  </a:lnTo>
                  <a:lnTo>
                    <a:pt x="1898" y="980"/>
                  </a:lnTo>
                  <a:lnTo>
                    <a:pt x="1888" y="990"/>
                  </a:lnTo>
                  <a:lnTo>
                    <a:pt x="1877" y="998"/>
                  </a:lnTo>
                  <a:lnTo>
                    <a:pt x="1867" y="1006"/>
                  </a:lnTo>
                  <a:lnTo>
                    <a:pt x="1856" y="1012"/>
                  </a:lnTo>
                  <a:lnTo>
                    <a:pt x="1844" y="1016"/>
                  </a:lnTo>
                  <a:lnTo>
                    <a:pt x="1830" y="1018"/>
                  </a:lnTo>
                  <a:lnTo>
                    <a:pt x="1814" y="1020"/>
                  </a:lnTo>
                  <a:lnTo>
                    <a:pt x="1805" y="1022"/>
                  </a:lnTo>
                  <a:lnTo>
                    <a:pt x="1793" y="1027"/>
                  </a:lnTo>
                  <a:lnTo>
                    <a:pt x="1775" y="1035"/>
                  </a:lnTo>
                  <a:lnTo>
                    <a:pt x="1756" y="1043"/>
                  </a:lnTo>
                  <a:lnTo>
                    <a:pt x="1734" y="1053"/>
                  </a:lnTo>
                  <a:lnTo>
                    <a:pt x="1712" y="1063"/>
                  </a:lnTo>
                  <a:lnTo>
                    <a:pt x="1689" y="1073"/>
                  </a:lnTo>
                  <a:lnTo>
                    <a:pt x="1668" y="1081"/>
                  </a:lnTo>
                  <a:lnTo>
                    <a:pt x="1659" y="1084"/>
                  </a:lnTo>
                  <a:lnTo>
                    <a:pt x="1652" y="1091"/>
                  </a:lnTo>
                  <a:lnTo>
                    <a:pt x="1643" y="1099"/>
                  </a:lnTo>
                  <a:lnTo>
                    <a:pt x="1634" y="1109"/>
                  </a:lnTo>
                  <a:lnTo>
                    <a:pt x="1623" y="1119"/>
                  </a:lnTo>
                  <a:lnTo>
                    <a:pt x="1611" y="1131"/>
                  </a:lnTo>
                  <a:lnTo>
                    <a:pt x="1594" y="1142"/>
                  </a:lnTo>
                  <a:lnTo>
                    <a:pt x="1575" y="1152"/>
                  </a:lnTo>
                  <a:lnTo>
                    <a:pt x="1563" y="1155"/>
                  </a:lnTo>
                  <a:lnTo>
                    <a:pt x="1550" y="1160"/>
                  </a:lnTo>
                  <a:lnTo>
                    <a:pt x="1532" y="1165"/>
                  </a:lnTo>
                  <a:lnTo>
                    <a:pt x="1512" y="1170"/>
                  </a:lnTo>
                  <a:lnTo>
                    <a:pt x="1492" y="1177"/>
                  </a:lnTo>
                  <a:lnTo>
                    <a:pt x="1470" y="1183"/>
                  </a:lnTo>
                  <a:lnTo>
                    <a:pt x="1450" y="1188"/>
                  </a:lnTo>
                  <a:lnTo>
                    <a:pt x="1430" y="1194"/>
                  </a:lnTo>
                  <a:lnTo>
                    <a:pt x="1425" y="1195"/>
                  </a:lnTo>
                  <a:lnTo>
                    <a:pt x="1420" y="1195"/>
                  </a:lnTo>
                  <a:lnTo>
                    <a:pt x="1415" y="1195"/>
                  </a:lnTo>
                  <a:lnTo>
                    <a:pt x="1410" y="1194"/>
                  </a:lnTo>
                  <a:lnTo>
                    <a:pt x="1404" y="1192"/>
                  </a:lnTo>
                  <a:lnTo>
                    <a:pt x="1399" y="1189"/>
                  </a:lnTo>
                  <a:lnTo>
                    <a:pt x="1394" y="1187"/>
                  </a:lnTo>
                  <a:lnTo>
                    <a:pt x="1389" y="1183"/>
                  </a:lnTo>
                  <a:lnTo>
                    <a:pt x="1385" y="1177"/>
                  </a:lnTo>
                  <a:lnTo>
                    <a:pt x="1375" y="1158"/>
                  </a:lnTo>
                  <a:lnTo>
                    <a:pt x="1362" y="1133"/>
                  </a:lnTo>
                  <a:lnTo>
                    <a:pt x="1344" y="1103"/>
                  </a:lnTo>
                  <a:lnTo>
                    <a:pt x="1327" y="1073"/>
                  </a:lnTo>
                  <a:lnTo>
                    <a:pt x="1312" y="1047"/>
                  </a:lnTo>
                  <a:lnTo>
                    <a:pt x="1301" y="1026"/>
                  </a:lnTo>
                  <a:lnTo>
                    <a:pt x="1296" y="1016"/>
                  </a:lnTo>
                  <a:lnTo>
                    <a:pt x="1299" y="1005"/>
                  </a:lnTo>
                  <a:lnTo>
                    <a:pt x="1310" y="982"/>
                  </a:lnTo>
                  <a:lnTo>
                    <a:pt x="1322" y="961"/>
                  </a:lnTo>
                  <a:lnTo>
                    <a:pt x="1327" y="951"/>
                  </a:lnTo>
                  <a:lnTo>
                    <a:pt x="1328" y="951"/>
                  </a:lnTo>
                  <a:lnTo>
                    <a:pt x="1333" y="950"/>
                  </a:lnTo>
                  <a:lnTo>
                    <a:pt x="1339" y="949"/>
                  </a:lnTo>
                  <a:lnTo>
                    <a:pt x="1347" y="947"/>
                  </a:lnTo>
                  <a:lnTo>
                    <a:pt x="1357" y="946"/>
                  </a:lnTo>
                  <a:lnTo>
                    <a:pt x="1367" y="945"/>
                  </a:lnTo>
                  <a:lnTo>
                    <a:pt x="1378" y="944"/>
                  </a:lnTo>
                  <a:lnTo>
                    <a:pt x="1389" y="942"/>
                  </a:lnTo>
                  <a:lnTo>
                    <a:pt x="1413" y="940"/>
                  </a:lnTo>
                  <a:lnTo>
                    <a:pt x="1434" y="939"/>
                  </a:lnTo>
                  <a:lnTo>
                    <a:pt x="1452" y="937"/>
                  </a:lnTo>
                  <a:lnTo>
                    <a:pt x="1470" y="936"/>
                  </a:lnTo>
                  <a:lnTo>
                    <a:pt x="1489" y="935"/>
                  </a:lnTo>
                  <a:lnTo>
                    <a:pt x="1506" y="931"/>
                  </a:lnTo>
                  <a:lnTo>
                    <a:pt x="1526" y="925"/>
                  </a:lnTo>
                  <a:lnTo>
                    <a:pt x="1547" y="917"/>
                  </a:lnTo>
                  <a:lnTo>
                    <a:pt x="1542" y="909"/>
                  </a:lnTo>
                  <a:lnTo>
                    <a:pt x="1536" y="901"/>
                  </a:lnTo>
                  <a:lnTo>
                    <a:pt x="1527" y="892"/>
                  </a:lnTo>
                  <a:lnTo>
                    <a:pt x="1516" y="884"/>
                  </a:lnTo>
                  <a:lnTo>
                    <a:pt x="1505" y="876"/>
                  </a:lnTo>
                  <a:lnTo>
                    <a:pt x="1495" y="870"/>
                  </a:lnTo>
                  <a:lnTo>
                    <a:pt x="1485" y="864"/>
                  </a:lnTo>
                  <a:lnTo>
                    <a:pt x="1476" y="860"/>
                  </a:lnTo>
                  <a:lnTo>
                    <a:pt x="1466" y="856"/>
                  </a:lnTo>
                  <a:lnTo>
                    <a:pt x="1455" y="854"/>
                  </a:lnTo>
                  <a:lnTo>
                    <a:pt x="1444" y="851"/>
                  </a:lnTo>
                  <a:lnTo>
                    <a:pt x="1431" y="849"/>
                  </a:lnTo>
                  <a:lnTo>
                    <a:pt x="1418" y="849"/>
                  </a:lnTo>
                  <a:lnTo>
                    <a:pt x="1403" y="849"/>
                  </a:lnTo>
                  <a:lnTo>
                    <a:pt x="1385" y="850"/>
                  </a:lnTo>
                  <a:lnTo>
                    <a:pt x="1367" y="853"/>
                  </a:lnTo>
                  <a:lnTo>
                    <a:pt x="1370" y="864"/>
                  </a:lnTo>
                  <a:lnTo>
                    <a:pt x="1378" y="870"/>
                  </a:lnTo>
                  <a:lnTo>
                    <a:pt x="1383" y="875"/>
                  </a:lnTo>
                  <a:lnTo>
                    <a:pt x="1380" y="884"/>
                  </a:lnTo>
                  <a:lnTo>
                    <a:pt x="1374" y="890"/>
                  </a:lnTo>
                  <a:lnTo>
                    <a:pt x="1365" y="895"/>
                  </a:lnTo>
                  <a:lnTo>
                    <a:pt x="1353" y="897"/>
                  </a:lnTo>
                  <a:lnTo>
                    <a:pt x="1339" y="899"/>
                  </a:lnTo>
                  <a:lnTo>
                    <a:pt x="1324" y="900"/>
                  </a:lnTo>
                  <a:lnTo>
                    <a:pt x="1308" y="900"/>
                  </a:lnTo>
                  <a:lnTo>
                    <a:pt x="1293" y="900"/>
                  </a:lnTo>
                  <a:lnTo>
                    <a:pt x="1278" y="900"/>
                  </a:lnTo>
                  <a:lnTo>
                    <a:pt x="1287" y="914"/>
                  </a:lnTo>
                  <a:lnTo>
                    <a:pt x="1297" y="927"/>
                  </a:lnTo>
                  <a:lnTo>
                    <a:pt x="1305" y="939"/>
                  </a:lnTo>
                  <a:lnTo>
                    <a:pt x="1308" y="944"/>
                  </a:lnTo>
                  <a:lnTo>
                    <a:pt x="1299" y="951"/>
                  </a:lnTo>
                  <a:lnTo>
                    <a:pt x="1292" y="968"/>
                  </a:lnTo>
                  <a:lnTo>
                    <a:pt x="1283" y="983"/>
                  </a:lnTo>
                  <a:lnTo>
                    <a:pt x="1278" y="988"/>
                  </a:lnTo>
                  <a:lnTo>
                    <a:pt x="1272" y="981"/>
                  </a:lnTo>
                  <a:lnTo>
                    <a:pt x="1256" y="965"/>
                  </a:lnTo>
                  <a:lnTo>
                    <a:pt x="1232" y="941"/>
                  </a:lnTo>
                  <a:lnTo>
                    <a:pt x="1202" y="909"/>
                  </a:lnTo>
                  <a:lnTo>
                    <a:pt x="1166" y="871"/>
                  </a:lnTo>
                  <a:lnTo>
                    <a:pt x="1125" y="829"/>
                  </a:lnTo>
                  <a:lnTo>
                    <a:pt x="1079" y="782"/>
                  </a:lnTo>
                  <a:lnTo>
                    <a:pt x="1030" y="732"/>
                  </a:lnTo>
                  <a:lnTo>
                    <a:pt x="979" y="679"/>
                  </a:lnTo>
                  <a:lnTo>
                    <a:pt x="927" y="627"/>
                  </a:lnTo>
                  <a:lnTo>
                    <a:pt x="875" y="573"/>
                  </a:lnTo>
                  <a:lnTo>
                    <a:pt x="823" y="521"/>
                  </a:lnTo>
                  <a:lnTo>
                    <a:pt x="774" y="471"/>
                  </a:lnTo>
                  <a:lnTo>
                    <a:pt x="725" y="425"/>
                  </a:lnTo>
                  <a:lnTo>
                    <a:pt x="681" y="381"/>
                  </a:lnTo>
                  <a:lnTo>
                    <a:pt x="642" y="344"/>
                  </a:lnTo>
                  <a:lnTo>
                    <a:pt x="632" y="339"/>
                  </a:lnTo>
                  <a:lnTo>
                    <a:pt x="613" y="333"/>
                  </a:lnTo>
                  <a:lnTo>
                    <a:pt x="588" y="327"/>
                  </a:lnTo>
                  <a:lnTo>
                    <a:pt x="558" y="320"/>
                  </a:lnTo>
                  <a:lnTo>
                    <a:pt x="528" y="314"/>
                  </a:lnTo>
                  <a:lnTo>
                    <a:pt x="500" y="309"/>
                  </a:lnTo>
                  <a:lnTo>
                    <a:pt x="473" y="304"/>
                  </a:lnTo>
                  <a:lnTo>
                    <a:pt x="455" y="302"/>
                  </a:lnTo>
                  <a:lnTo>
                    <a:pt x="447" y="302"/>
                  </a:lnTo>
                  <a:lnTo>
                    <a:pt x="440" y="302"/>
                  </a:lnTo>
                  <a:lnTo>
                    <a:pt x="432" y="304"/>
                  </a:lnTo>
                  <a:lnTo>
                    <a:pt x="424" y="307"/>
                  </a:lnTo>
                  <a:lnTo>
                    <a:pt x="411" y="309"/>
                  </a:lnTo>
                  <a:lnTo>
                    <a:pt x="395" y="310"/>
                  </a:lnTo>
                  <a:lnTo>
                    <a:pt x="375" y="312"/>
                  </a:lnTo>
                  <a:lnTo>
                    <a:pt x="350" y="312"/>
                  </a:lnTo>
                  <a:lnTo>
                    <a:pt x="340" y="314"/>
                  </a:lnTo>
                  <a:lnTo>
                    <a:pt x="331" y="318"/>
                  </a:lnTo>
                  <a:lnTo>
                    <a:pt x="324" y="320"/>
                  </a:lnTo>
                  <a:lnTo>
                    <a:pt x="318" y="323"/>
                  </a:lnTo>
                  <a:lnTo>
                    <a:pt x="312" y="325"/>
                  </a:lnTo>
                  <a:lnTo>
                    <a:pt x="307" y="327"/>
                  </a:lnTo>
                  <a:lnTo>
                    <a:pt x="302" y="328"/>
                  </a:lnTo>
                  <a:lnTo>
                    <a:pt x="297" y="328"/>
                  </a:lnTo>
                  <a:lnTo>
                    <a:pt x="292" y="327"/>
                  </a:lnTo>
                  <a:lnTo>
                    <a:pt x="285" y="325"/>
                  </a:lnTo>
                  <a:lnTo>
                    <a:pt x="279" y="324"/>
                  </a:lnTo>
                  <a:lnTo>
                    <a:pt x="272" y="322"/>
                  </a:lnTo>
                  <a:lnTo>
                    <a:pt x="263" y="320"/>
                  </a:lnTo>
                  <a:lnTo>
                    <a:pt x="254" y="317"/>
                  </a:lnTo>
                  <a:lnTo>
                    <a:pt x="244" y="313"/>
                  </a:lnTo>
                  <a:lnTo>
                    <a:pt x="233" y="309"/>
                  </a:lnTo>
                  <a:lnTo>
                    <a:pt x="222" y="305"/>
                  </a:lnTo>
                  <a:lnTo>
                    <a:pt x="211" y="302"/>
                  </a:lnTo>
                  <a:lnTo>
                    <a:pt x="198" y="298"/>
                  </a:lnTo>
                  <a:lnTo>
                    <a:pt x="184" y="294"/>
                  </a:lnTo>
                  <a:lnTo>
                    <a:pt x="171" y="290"/>
                  </a:lnTo>
                  <a:lnTo>
                    <a:pt x="157" y="288"/>
                  </a:lnTo>
                  <a:lnTo>
                    <a:pt x="145" y="284"/>
                  </a:lnTo>
                  <a:lnTo>
                    <a:pt x="133" y="282"/>
                  </a:lnTo>
                  <a:lnTo>
                    <a:pt x="113" y="277"/>
                  </a:lnTo>
                  <a:lnTo>
                    <a:pt x="96" y="273"/>
                  </a:lnTo>
                  <a:lnTo>
                    <a:pt x="84" y="269"/>
                  </a:lnTo>
                  <a:lnTo>
                    <a:pt x="72" y="267"/>
                  </a:lnTo>
                  <a:lnTo>
                    <a:pt x="64" y="264"/>
                  </a:lnTo>
                  <a:lnTo>
                    <a:pt x="56" y="263"/>
                  </a:lnTo>
                  <a:lnTo>
                    <a:pt x="51" y="261"/>
                  </a:lnTo>
                  <a:lnTo>
                    <a:pt x="45" y="258"/>
                  </a:lnTo>
                  <a:lnTo>
                    <a:pt x="38" y="254"/>
                  </a:lnTo>
                  <a:lnTo>
                    <a:pt x="30" y="249"/>
                  </a:lnTo>
                  <a:lnTo>
                    <a:pt x="24" y="244"/>
                  </a:lnTo>
                  <a:lnTo>
                    <a:pt x="18" y="239"/>
                  </a:lnTo>
                  <a:lnTo>
                    <a:pt x="14" y="233"/>
                  </a:lnTo>
                  <a:lnTo>
                    <a:pt x="10" y="227"/>
                  </a:lnTo>
                  <a:lnTo>
                    <a:pt x="9" y="219"/>
                  </a:lnTo>
                  <a:lnTo>
                    <a:pt x="10" y="211"/>
                  </a:lnTo>
                  <a:lnTo>
                    <a:pt x="9" y="191"/>
                  </a:lnTo>
                  <a:lnTo>
                    <a:pt x="4" y="160"/>
                  </a:lnTo>
                  <a:lnTo>
                    <a:pt x="0" y="128"/>
                  </a:lnTo>
                  <a:lnTo>
                    <a:pt x="1" y="110"/>
                  </a:lnTo>
                  <a:lnTo>
                    <a:pt x="5" y="109"/>
                  </a:lnTo>
                  <a:lnTo>
                    <a:pt x="16" y="107"/>
                  </a:lnTo>
                  <a:lnTo>
                    <a:pt x="30" y="105"/>
                  </a:lnTo>
                  <a:lnTo>
                    <a:pt x="47" y="104"/>
                  </a:lnTo>
                  <a:lnTo>
                    <a:pt x="67" y="102"/>
                  </a:lnTo>
                  <a:lnTo>
                    <a:pt x="87" y="102"/>
                  </a:lnTo>
                  <a:lnTo>
                    <a:pt x="106" y="101"/>
                  </a:lnTo>
                  <a:lnTo>
                    <a:pt x="123" y="101"/>
                  </a:lnTo>
                  <a:lnTo>
                    <a:pt x="160" y="99"/>
                  </a:lnTo>
                  <a:lnTo>
                    <a:pt x="186" y="94"/>
                  </a:lnTo>
                  <a:lnTo>
                    <a:pt x="206" y="87"/>
                  </a:lnTo>
                  <a:lnTo>
                    <a:pt x="218" y="81"/>
                  </a:lnTo>
                  <a:lnTo>
                    <a:pt x="228" y="74"/>
                  </a:lnTo>
                  <a:lnTo>
                    <a:pt x="236" y="66"/>
                  </a:lnTo>
                  <a:lnTo>
                    <a:pt x="244" y="60"/>
                  </a:lnTo>
                  <a:lnTo>
                    <a:pt x="253" y="55"/>
                  </a:lnTo>
                  <a:lnTo>
                    <a:pt x="263" y="51"/>
                  </a:lnTo>
                  <a:lnTo>
                    <a:pt x="273" y="45"/>
                  </a:lnTo>
                  <a:lnTo>
                    <a:pt x="283" y="40"/>
                  </a:lnTo>
                  <a:lnTo>
                    <a:pt x="293" y="33"/>
                  </a:lnTo>
                  <a:lnTo>
                    <a:pt x="303" y="26"/>
                  </a:lnTo>
                  <a:lnTo>
                    <a:pt x="313" y="19"/>
                  </a:lnTo>
                  <a:lnTo>
                    <a:pt x="322" y="11"/>
                  </a:lnTo>
                  <a:lnTo>
                    <a:pt x="330" y="5"/>
                  </a:lnTo>
                  <a:lnTo>
                    <a:pt x="336" y="3"/>
                  </a:lnTo>
                  <a:lnTo>
                    <a:pt x="344" y="1"/>
                  </a:lnTo>
                  <a:lnTo>
                    <a:pt x="353" y="0"/>
                  </a:lnTo>
                  <a:lnTo>
                    <a:pt x="365" y="0"/>
                  </a:lnTo>
                  <a:lnTo>
                    <a:pt x="379" y="1"/>
                  </a:lnTo>
                  <a:lnTo>
                    <a:pt x="394" y="4"/>
                  </a:lnTo>
                  <a:lnTo>
                    <a:pt x="411" y="6"/>
                  </a:lnTo>
                  <a:lnTo>
                    <a:pt x="431" y="9"/>
                  </a:lnTo>
                  <a:lnTo>
                    <a:pt x="461" y="13"/>
                  </a:lnTo>
                  <a:lnTo>
                    <a:pt x="490" y="16"/>
                  </a:lnTo>
                  <a:lnTo>
                    <a:pt x="517" y="20"/>
                  </a:lnTo>
                  <a:lnTo>
                    <a:pt x="543" y="24"/>
                  </a:lnTo>
                  <a:lnTo>
                    <a:pt x="569" y="28"/>
                  </a:lnTo>
                  <a:lnTo>
                    <a:pt x="596" y="30"/>
                  </a:lnTo>
                  <a:lnTo>
                    <a:pt x="620" y="34"/>
                  </a:lnTo>
                  <a:lnTo>
                    <a:pt x="644" y="36"/>
                  </a:lnTo>
                  <a:lnTo>
                    <a:pt x="669" y="40"/>
                  </a:lnTo>
                  <a:lnTo>
                    <a:pt x="694" y="44"/>
                  </a:lnTo>
                  <a:lnTo>
                    <a:pt x="719" y="47"/>
                  </a:lnTo>
                  <a:lnTo>
                    <a:pt x="745" y="51"/>
                  </a:lnTo>
                  <a:lnTo>
                    <a:pt x="771" y="56"/>
                  </a:lnTo>
                  <a:lnTo>
                    <a:pt x="799" y="61"/>
                  </a:lnTo>
                  <a:lnTo>
                    <a:pt x="827" y="66"/>
                  </a:lnTo>
                  <a:lnTo>
                    <a:pt x="857" y="72"/>
                  </a:lnTo>
                  <a:lnTo>
                    <a:pt x="872" y="77"/>
                  </a:lnTo>
                  <a:lnTo>
                    <a:pt x="889" y="85"/>
                  </a:lnTo>
                  <a:lnTo>
                    <a:pt x="909" y="95"/>
                  </a:lnTo>
                  <a:lnTo>
                    <a:pt x="929" y="105"/>
                  </a:lnTo>
                  <a:lnTo>
                    <a:pt x="949" y="117"/>
                  </a:lnTo>
                  <a:lnTo>
                    <a:pt x="967" y="128"/>
                  </a:lnTo>
                  <a:lnTo>
                    <a:pt x="982" y="138"/>
                  </a:lnTo>
                  <a:lnTo>
                    <a:pt x="993" y="146"/>
                  </a:lnTo>
                  <a:lnTo>
                    <a:pt x="1002" y="152"/>
                  </a:lnTo>
                  <a:lnTo>
                    <a:pt x="1014" y="161"/>
                  </a:lnTo>
                  <a:lnTo>
                    <a:pt x="1030" y="172"/>
                  </a:lnTo>
                  <a:lnTo>
                    <a:pt x="1048" y="185"/>
                  </a:lnTo>
                  <a:lnTo>
                    <a:pt x="1068" y="197"/>
                  </a:lnTo>
                  <a:lnTo>
                    <a:pt x="1090" y="212"/>
                  </a:lnTo>
                  <a:lnTo>
                    <a:pt x="1112" y="227"/>
                  </a:lnTo>
                  <a:lnTo>
                    <a:pt x="1136" y="242"/>
                  </a:lnTo>
                  <a:lnTo>
                    <a:pt x="1160" y="257"/>
                  </a:lnTo>
                  <a:lnTo>
                    <a:pt x="1183" y="271"/>
                  </a:lnTo>
                  <a:lnTo>
                    <a:pt x="1206" y="286"/>
                  </a:lnTo>
                  <a:lnTo>
                    <a:pt x="1227" y="298"/>
                  </a:lnTo>
                  <a:lnTo>
                    <a:pt x="1247" y="309"/>
                  </a:lnTo>
                  <a:lnTo>
                    <a:pt x="1266" y="319"/>
                  </a:lnTo>
                  <a:lnTo>
                    <a:pt x="1281" y="327"/>
                  </a:lnTo>
                  <a:lnTo>
                    <a:pt x="1293" y="332"/>
                  </a:lnTo>
                  <a:lnTo>
                    <a:pt x="1301" y="334"/>
                  </a:lnTo>
                  <a:lnTo>
                    <a:pt x="1314" y="338"/>
                  </a:lnTo>
                  <a:lnTo>
                    <a:pt x="1332" y="342"/>
                  </a:lnTo>
                  <a:lnTo>
                    <a:pt x="1352" y="347"/>
                  </a:lnTo>
                  <a:lnTo>
                    <a:pt x="1372" y="350"/>
                  </a:lnTo>
                  <a:lnTo>
                    <a:pt x="1389" y="354"/>
                  </a:lnTo>
                  <a:lnTo>
                    <a:pt x="1404" y="357"/>
                  </a:lnTo>
                  <a:lnTo>
                    <a:pt x="1413" y="357"/>
                  </a:lnTo>
                  <a:lnTo>
                    <a:pt x="1436" y="352"/>
                  </a:lnTo>
                  <a:lnTo>
                    <a:pt x="1459" y="343"/>
                  </a:lnTo>
                  <a:lnTo>
                    <a:pt x="1482" y="334"/>
                  </a:lnTo>
                  <a:lnTo>
                    <a:pt x="1506" y="323"/>
                  </a:lnTo>
                  <a:lnTo>
                    <a:pt x="1528" y="312"/>
                  </a:lnTo>
                  <a:lnTo>
                    <a:pt x="1551" y="300"/>
                  </a:lnTo>
                  <a:lnTo>
                    <a:pt x="1573" y="290"/>
                  </a:lnTo>
                  <a:lnTo>
                    <a:pt x="1594" y="281"/>
                  </a:lnTo>
                  <a:lnTo>
                    <a:pt x="1598" y="290"/>
                  </a:lnTo>
                  <a:lnTo>
                    <a:pt x="1606" y="299"/>
                  </a:lnTo>
                  <a:lnTo>
                    <a:pt x="1611" y="308"/>
                  </a:lnTo>
                  <a:lnTo>
                    <a:pt x="1609" y="315"/>
                  </a:lnTo>
                  <a:lnTo>
                    <a:pt x="1601" y="319"/>
                  </a:lnTo>
                  <a:lnTo>
                    <a:pt x="1591" y="325"/>
                  </a:lnTo>
                  <a:lnTo>
                    <a:pt x="1578" y="330"/>
                  </a:lnTo>
                  <a:lnTo>
                    <a:pt x="1565" y="337"/>
                  </a:lnTo>
                  <a:lnTo>
                    <a:pt x="1550" y="343"/>
                  </a:lnTo>
                  <a:lnTo>
                    <a:pt x="1533" y="349"/>
                  </a:lnTo>
                  <a:lnTo>
                    <a:pt x="1517" y="355"/>
                  </a:lnTo>
                  <a:lnTo>
                    <a:pt x="1501" y="362"/>
                  </a:lnTo>
                  <a:lnTo>
                    <a:pt x="1484" y="368"/>
                  </a:lnTo>
                  <a:lnTo>
                    <a:pt x="1469" y="374"/>
                  </a:lnTo>
                  <a:lnTo>
                    <a:pt x="1454" y="379"/>
                  </a:lnTo>
                  <a:lnTo>
                    <a:pt x="1440" y="383"/>
                  </a:lnTo>
                  <a:lnTo>
                    <a:pt x="1429" y="386"/>
                  </a:lnTo>
                  <a:lnTo>
                    <a:pt x="1419" y="389"/>
                  </a:lnTo>
                  <a:lnTo>
                    <a:pt x="1411" y="391"/>
                  </a:lnTo>
                  <a:lnTo>
                    <a:pt x="1406" y="391"/>
                  </a:lnTo>
                  <a:lnTo>
                    <a:pt x="1386" y="389"/>
                  </a:lnTo>
                  <a:lnTo>
                    <a:pt x="1363" y="384"/>
                  </a:lnTo>
                  <a:lnTo>
                    <a:pt x="1337" y="378"/>
                  </a:lnTo>
                  <a:lnTo>
                    <a:pt x="1309" y="370"/>
                  </a:lnTo>
                  <a:lnTo>
                    <a:pt x="1283" y="362"/>
                  </a:lnTo>
                  <a:lnTo>
                    <a:pt x="1258" y="354"/>
                  </a:lnTo>
                  <a:lnTo>
                    <a:pt x="1237" y="345"/>
                  </a:lnTo>
                  <a:lnTo>
                    <a:pt x="1220" y="339"/>
                  </a:lnTo>
                  <a:lnTo>
                    <a:pt x="1208" y="334"/>
                  </a:lnTo>
                  <a:lnTo>
                    <a:pt x="1193" y="324"/>
                  </a:lnTo>
                  <a:lnTo>
                    <a:pt x="1175" y="313"/>
                  </a:lnTo>
                  <a:lnTo>
                    <a:pt x="1154" y="299"/>
                  </a:lnTo>
                  <a:lnTo>
                    <a:pt x="1129" y="283"/>
                  </a:lnTo>
                  <a:lnTo>
                    <a:pt x="1104" y="266"/>
                  </a:lnTo>
                  <a:lnTo>
                    <a:pt x="1076" y="247"/>
                  </a:lnTo>
                  <a:lnTo>
                    <a:pt x="1049" y="228"/>
                  </a:lnTo>
                  <a:lnTo>
                    <a:pt x="1022" y="209"/>
                  </a:lnTo>
                  <a:lnTo>
                    <a:pt x="994" y="191"/>
                  </a:lnTo>
                  <a:lnTo>
                    <a:pt x="968" y="173"/>
                  </a:lnTo>
                  <a:lnTo>
                    <a:pt x="944" y="158"/>
                  </a:lnTo>
                  <a:lnTo>
                    <a:pt x="922" y="145"/>
                  </a:lnTo>
                  <a:lnTo>
                    <a:pt x="902" y="132"/>
                  </a:lnTo>
                  <a:lnTo>
                    <a:pt x="887" y="123"/>
                  </a:lnTo>
                  <a:lnTo>
                    <a:pt x="875" y="119"/>
                  </a:lnTo>
                  <a:lnTo>
                    <a:pt x="862" y="115"/>
                  </a:lnTo>
                  <a:lnTo>
                    <a:pt x="847" y="111"/>
                  </a:lnTo>
                  <a:lnTo>
                    <a:pt x="831" y="107"/>
                  </a:lnTo>
                  <a:lnTo>
                    <a:pt x="812" y="104"/>
                  </a:lnTo>
                  <a:lnTo>
                    <a:pt x="792" y="100"/>
                  </a:lnTo>
                  <a:lnTo>
                    <a:pt x="771" y="96"/>
                  </a:lnTo>
                  <a:lnTo>
                    <a:pt x="749" y="92"/>
                  </a:lnTo>
                  <a:lnTo>
                    <a:pt x="726" y="89"/>
                  </a:lnTo>
                  <a:lnTo>
                    <a:pt x="704" y="86"/>
                  </a:lnTo>
                  <a:lnTo>
                    <a:pt x="681" y="82"/>
                  </a:lnTo>
                  <a:lnTo>
                    <a:pt x="660" y="80"/>
                  </a:lnTo>
                  <a:lnTo>
                    <a:pt x="640" y="77"/>
                  </a:lnTo>
                  <a:lnTo>
                    <a:pt x="620" y="75"/>
                  </a:lnTo>
                  <a:lnTo>
                    <a:pt x="603" y="74"/>
                  </a:lnTo>
                  <a:lnTo>
                    <a:pt x="587" y="71"/>
                  </a:lnTo>
                  <a:lnTo>
                    <a:pt x="573" y="70"/>
                  </a:lnTo>
                  <a:lnTo>
                    <a:pt x="562" y="69"/>
                  </a:lnTo>
                  <a:lnTo>
                    <a:pt x="551" y="66"/>
                  </a:lnTo>
                  <a:lnTo>
                    <a:pt x="537" y="65"/>
                  </a:lnTo>
                  <a:lnTo>
                    <a:pt x="522" y="61"/>
                  </a:lnTo>
                  <a:lnTo>
                    <a:pt x="506" y="59"/>
                  </a:lnTo>
                  <a:lnTo>
                    <a:pt x="491" y="55"/>
                  </a:lnTo>
                  <a:lnTo>
                    <a:pt x="475" y="52"/>
                  </a:lnTo>
                  <a:lnTo>
                    <a:pt x="459" y="49"/>
                  </a:lnTo>
                  <a:lnTo>
                    <a:pt x="442" y="45"/>
                  </a:lnTo>
                  <a:lnTo>
                    <a:pt x="427" y="42"/>
                  </a:lnTo>
                  <a:lnTo>
                    <a:pt x="412" y="40"/>
                  </a:lnTo>
                  <a:lnTo>
                    <a:pt x="399" y="37"/>
                  </a:lnTo>
                  <a:lnTo>
                    <a:pt x="388" y="36"/>
                  </a:lnTo>
                  <a:lnTo>
                    <a:pt x="378" y="35"/>
                  </a:lnTo>
                  <a:lnTo>
                    <a:pt x="369" y="35"/>
                  </a:lnTo>
                  <a:lnTo>
                    <a:pt x="363" y="35"/>
                  </a:lnTo>
                  <a:lnTo>
                    <a:pt x="349" y="40"/>
                  </a:lnTo>
                  <a:lnTo>
                    <a:pt x="329" y="52"/>
                  </a:lnTo>
                  <a:lnTo>
                    <a:pt x="307" y="67"/>
                  </a:lnTo>
                  <a:lnTo>
                    <a:pt x="283" y="85"/>
                  </a:lnTo>
                  <a:lnTo>
                    <a:pt x="258" y="102"/>
                  </a:lnTo>
                  <a:lnTo>
                    <a:pt x="236" y="117"/>
                  </a:lnTo>
                  <a:lnTo>
                    <a:pt x="216" y="130"/>
                  </a:lnTo>
                  <a:lnTo>
                    <a:pt x="201" y="135"/>
                  </a:lnTo>
                  <a:lnTo>
                    <a:pt x="181" y="137"/>
                  </a:lnTo>
                  <a:lnTo>
                    <a:pt x="156" y="138"/>
                  </a:lnTo>
                  <a:lnTo>
                    <a:pt x="130" y="140"/>
                  </a:lnTo>
                  <a:lnTo>
                    <a:pt x="102" y="140"/>
                  </a:lnTo>
                  <a:lnTo>
                    <a:pt x="77" y="141"/>
                  </a:lnTo>
                  <a:lnTo>
                    <a:pt x="57" y="141"/>
                  </a:lnTo>
                  <a:lnTo>
                    <a:pt x="43" y="142"/>
                  </a:lnTo>
                  <a:lnTo>
                    <a:pt x="38" y="143"/>
                  </a:lnTo>
                  <a:lnTo>
                    <a:pt x="35" y="155"/>
                  </a:lnTo>
                  <a:lnTo>
                    <a:pt x="34" y="165"/>
                  </a:lnTo>
                  <a:lnTo>
                    <a:pt x="35" y="173"/>
                  </a:lnTo>
                  <a:lnTo>
                    <a:pt x="38" y="177"/>
                  </a:lnTo>
                  <a:lnTo>
                    <a:pt x="45" y="180"/>
                  </a:lnTo>
                  <a:lnTo>
                    <a:pt x="56" y="183"/>
                  </a:lnTo>
                  <a:lnTo>
                    <a:pt x="69" y="186"/>
                  </a:lnTo>
                  <a:lnTo>
                    <a:pt x="82" y="190"/>
                  </a:lnTo>
                  <a:lnTo>
                    <a:pt x="97" y="195"/>
                  </a:lnTo>
                  <a:lnTo>
                    <a:pt x="115" y="198"/>
                  </a:lnTo>
                  <a:lnTo>
                    <a:pt x="132" y="202"/>
                  </a:lnTo>
                  <a:lnTo>
                    <a:pt x="150" y="207"/>
                  </a:lnTo>
                  <a:lnTo>
                    <a:pt x="167" y="211"/>
                  </a:lnTo>
                  <a:lnTo>
                    <a:pt x="186" y="216"/>
                  </a:lnTo>
                  <a:lnTo>
                    <a:pt x="203" y="219"/>
                  </a:lnTo>
                  <a:lnTo>
                    <a:pt x="219" y="223"/>
                  </a:lnTo>
                  <a:lnTo>
                    <a:pt x="236" y="227"/>
                  </a:lnTo>
                  <a:lnTo>
                    <a:pt x="249" y="231"/>
                  </a:lnTo>
                  <a:lnTo>
                    <a:pt x="262" y="233"/>
                  </a:lnTo>
                  <a:lnTo>
                    <a:pt x="273" y="236"/>
                  </a:lnTo>
                  <a:lnTo>
                    <a:pt x="284" y="234"/>
                  </a:lnTo>
                  <a:lnTo>
                    <a:pt x="299" y="227"/>
                  </a:lnTo>
                  <a:lnTo>
                    <a:pt x="319" y="217"/>
                  </a:lnTo>
                  <a:lnTo>
                    <a:pt x="340" y="206"/>
                  </a:lnTo>
                  <a:lnTo>
                    <a:pt x="363" y="193"/>
                  </a:lnTo>
                  <a:lnTo>
                    <a:pt x="383" y="182"/>
                  </a:lnTo>
                  <a:lnTo>
                    <a:pt x="401" y="175"/>
                  </a:lnTo>
                  <a:lnTo>
                    <a:pt x="415" y="172"/>
                  </a:lnTo>
                  <a:lnTo>
                    <a:pt x="424" y="173"/>
                  </a:lnTo>
                  <a:lnTo>
                    <a:pt x="430" y="178"/>
                  </a:lnTo>
                  <a:lnTo>
                    <a:pt x="436" y="186"/>
                  </a:lnTo>
                  <a:lnTo>
                    <a:pt x="441" y="193"/>
                  </a:lnTo>
                  <a:lnTo>
                    <a:pt x="445" y="203"/>
                  </a:lnTo>
                  <a:lnTo>
                    <a:pt x="450" y="212"/>
                  </a:lnTo>
                  <a:lnTo>
                    <a:pt x="456" y="222"/>
                  </a:lnTo>
                  <a:lnTo>
                    <a:pt x="464" y="229"/>
                  </a:lnTo>
                  <a:lnTo>
                    <a:pt x="468" y="233"/>
                  </a:lnTo>
                  <a:lnTo>
                    <a:pt x="472" y="234"/>
                  </a:lnTo>
                  <a:lnTo>
                    <a:pt x="477" y="236"/>
                  </a:lnTo>
                  <a:lnTo>
                    <a:pt x="483" y="237"/>
                  </a:lnTo>
                  <a:lnTo>
                    <a:pt x="488" y="237"/>
                  </a:lnTo>
                  <a:lnTo>
                    <a:pt x="495" y="237"/>
                  </a:lnTo>
                  <a:lnTo>
                    <a:pt x="501" y="237"/>
                  </a:lnTo>
                  <a:lnTo>
                    <a:pt x="507" y="237"/>
                  </a:lnTo>
                  <a:lnTo>
                    <a:pt x="503" y="227"/>
                  </a:lnTo>
                  <a:lnTo>
                    <a:pt x="500" y="218"/>
                  </a:lnTo>
                  <a:lnTo>
                    <a:pt x="496" y="211"/>
                  </a:lnTo>
                  <a:lnTo>
                    <a:pt x="491" y="204"/>
                  </a:lnTo>
                  <a:lnTo>
                    <a:pt x="485" y="200"/>
                  </a:lnTo>
                  <a:lnTo>
                    <a:pt x="478" y="193"/>
                  </a:lnTo>
                  <a:lnTo>
                    <a:pt x="472" y="186"/>
                  </a:lnTo>
                  <a:lnTo>
                    <a:pt x="466" y="177"/>
                  </a:lnTo>
                  <a:lnTo>
                    <a:pt x="473" y="176"/>
                  </a:lnTo>
                  <a:lnTo>
                    <a:pt x="481" y="176"/>
                  </a:lnTo>
                  <a:lnTo>
                    <a:pt x="488" y="176"/>
                  </a:lnTo>
                  <a:lnTo>
                    <a:pt x="497" y="176"/>
                  </a:lnTo>
                  <a:lnTo>
                    <a:pt x="505" y="176"/>
                  </a:lnTo>
                  <a:lnTo>
                    <a:pt x="511" y="178"/>
                  </a:lnTo>
                  <a:lnTo>
                    <a:pt x="518" y="180"/>
                  </a:lnTo>
                  <a:lnTo>
                    <a:pt x="525" y="183"/>
                  </a:lnTo>
                  <a:lnTo>
                    <a:pt x="534" y="192"/>
                  </a:lnTo>
                  <a:lnTo>
                    <a:pt x="543" y="202"/>
                  </a:lnTo>
                  <a:lnTo>
                    <a:pt x="551" y="213"/>
                  </a:lnTo>
                  <a:lnTo>
                    <a:pt x="556" y="223"/>
                  </a:lnTo>
                  <a:lnTo>
                    <a:pt x="559" y="233"/>
                  </a:lnTo>
                  <a:lnTo>
                    <a:pt x="563" y="242"/>
                  </a:lnTo>
                  <a:lnTo>
                    <a:pt x="567" y="248"/>
                  </a:lnTo>
                  <a:lnTo>
                    <a:pt x="571" y="252"/>
                  </a:lnTo>
                  <a:lnTo>
                    <a:pt x="578" y="254"/>
                  </a:lnTo>
                  <a:lnTo>
                    <a:pt x="587" y="257"/>
                  </a:lnTo>
                  <a:lnTo>
                    <a:pt x="598" y="259"/>
                  </a:lnTo>
                  <a:lnTo>
                    <a:pt x="609" y="261"/>
                  </a:lnTo>
                  <a:lnTo>
                    <a:pt x="619" y="262"/>
                  </a:lnTo>
                  <a:lnTo>
                    <a:pt x="628" y="261"/>
                  </a:lnTo>
                  <a:lnTo>
                    <a:pt x="635" y="259"/>
                  </a:lnTo>
                  <a:lnTo>
                    <a:pt x="639" y="257"/>
                  </a:lnTo>
                  <a:lnTo>
                    <a:pt x="637" y="251"/>
                  </a:lnTo>
                  <a:lnTo>
                    <a:pt x="633" y="237"/>
                  </a:lnTo>
                  <a:lnTo>
                    <a:pt x="629" y="222"/>
                  </a:lnTo>
                  <a:lnTo>
                    <a:pt x="629" y="212"/>
                  </a:lnTo>
                  <a:lnTo>
                    <a:pt x="634" y="211"/>
                  </a:lnTo>
                  <a:lnTo>
                    <a:pt x="642" y="211"/>
                  </a:lnTo>
                  <a:lnTo>
                    <a:pt x="652" y="212"/>
                  </a:lnTo>
                  <a:lnTo>
                    <a:pt x="664" y="212"/>
                  </a:lnTo>
                  <a:lnTo>
                    <a:pt x="678" y="214"/>
                  </a:lnTo>
                  <a:lnTo>
                    <a:pt x="693" y="216"/>
                  </a:lnTo>
                  <a:lnTo>
                    <a:pt x="709" y="218"/>
                  </a:lnTo>
                  <a:lnTo>
                    <a:pt x="726" y="222"/>
                  </a:lnTo>
                  <a:lnTo>
                    <a:pt x="743" y="224"/>
                  </a:lnTo>
                  <a:lnTo>
                    <a:pt x="760" y="228"/>
                  </a:lnTo>
                  <a:lnTo>
                    <a:pt x="775" y="233"/>
                  </a:lnTo>
                  <a:lnTo>
                    <a:pt x="790" y="237"/>
                  </a:lnTo>
                  <a:lnTo>
                    <a:pt x="804" y="242"/>
                  </a:lnTo>
                  <a:lnTo>
                    <a:pt x="815" y="246"/>
                  </a:lnTo>
                  <a:lnTo>
                    <a:pt x="823" y="251"/>
                  </a:lnTo>
                  <a:lnTo>
                    <a:pt x="830" y="256"/>
                  </a:lnTo>
                  <a:lnTo>
                    <a:pt x="841" y="269"/>
                  </a:lnTo>
                  <a:lnTo>
                    <a:pt x="846" y="284"/>
                  </a:lnTo>
                  <a:lnTo>
                    <a:pt x="841" y="302"/>
                  </a:lnTo>
                  <a:lnTo>
                    <a:pt x="823" y="320"/>
                  </a:lnTo>
                  <a:lnTo>
                    <a:pt x="835" y="320"/>
                  </a:lnTo>
                  <a:lnTo>
                    <a:pt x="846" y="320"/>
                  </a:lnTo>
                  <a:lnTo>
                    <a:pt x="858" y="322"/>
                  </a:lnTo>
                  <a:lnTo>
                    <a:pt x="871" y="324"/>
                  </a:lnTo>
                  <a:lnTo>
                    <a:pt x="883" y="328"/>
                  </a:lnTo>
                  <a:lnTo>
                    <a:pt x="894" y="332"/>
                  </a:lnTo>
                  <a:lnTo>
                    <a:pt x="904" y="337"/>
                  </a:lnTo>
                  <a:lnTo>
                    <a:pt x="912" y="343"/>
                  </a:lnTo>
                  <a:lnTo>
                    <a:pt x="909" y="350"/>
                  </a:lnTo>
                  <a:lnTo>
                    <a:pt x="902" y="355"/>
                  </a:lnTo>
                  <a:lnTo>
                    <a:pt x="893" y="359"/>
                  </a:lnTo>
                  <a:lnTo>
                    <a:pt x="883" y="363"/>
                  </a:lnTo>
                  <a:lnTo>
                    <a:pt x="872" y="365"/>
                  </a:lnTo>
                  <a:lnTo>
                    <a:pt x="863" y="369"/>
                  </a:lnTo>
                  <a:lnTo>
                    <a:pt x="858" y="372"/>
                  </a:lnTo>
                  <a:lnTo>
                    <a:pt x="857" y="376"/>
                  </a:lnTo>
                  <a:lnTo>
                    <a:pt x="863" y="384"/>
                  </a:lnTo>
                  <a:lnTo>
                    <a:pt x="876" y="389"/>
                  </a:lnTo>
                  <a:lnTo>
                    <a:pt x="892" y="391"/>
                  </a:lnTo>
                  <a:lnTo>
                    <a:pt x="912" y="394"/>
                  </a:lnTo>
                  <a:lnTo>
                    <a:pt x="931" y="395"/>
                  </a:lnTo>
                  <a:lnTo>
                    <a:pt x="948" y="395"/>
                  </a:lnTo>
                  <a:lnTo>
                    <a:pt x="962" y="396"/>
                  </a:lnTo>
                  <a:lnTo>
                    <a:pt x="970" y="398"/>
                  </a:lnTo>
                  <a:lnTo>
                    <a:pt x="973" y="401"/>
                  </a:lnTo>
                  <a:lnTo>
                    <a:pt x="975" y="409"/>
                  </a:lnTo>
                  <a:lnTo>
                    <a:pt x="975" y="421"/>
                  </a:lnTo>
                  <a:lnTo>
                    <a:pt x="973" y="436"/>
                  </a:lnTo>
                  <a:lnTo>
                    <a:pt x="999" y="435"/>
                  </a:lnTo>
                  <a:lnTo>
                    <a:pt x="1017" y="435"/>
                  </a:lnTo>
                  <a:lnTo>
                    <a:pt x="1026" y="439"/>
                  </a:lnTo>
                  <a:lnTo>
                    <a:pt x="1031" y="443"/>
                  </a:lnTo>
                  <a:lnTo>
                    <a:pt x="1033" y="449"/>
                  </a:lnTo>
                  <a:lnTo>
                    <a:pt x="1033" y="455"/>
                  </a:lnTo>
                  <a:lnTo>
                    <a:pt x="1031" y="461"/>
                  </a:lnTo>
                  <a:lnTo>
                    <a:pt x="1031" y="467"/>
                  </a:lnTo>
                  <a:lnTo>
                    <a:pt x="1034" y="467"/>
                  </a:lnTo>
                  <a:lnTo>
                    <a:pt x="1039" y="466"/>
                  </a:lnTo>
                  <a:lnTo>
                    <a:pt x="1046" y="465"/>
                  </a:lnTo>
                  <a:lnTo>
                    <a:pt x="1056" y="464"/>
                  </a:lnTo>
                  <a:lnTo>
                    <a:pt x="1066" y="464"/>
                  </a:lnTo>
                  <a:lnTo>
                    <a:pt x="1078" y="464"/>
                  </a:lnTo>
                  <a:lnTo>
                    <a:pt x="1088" y="465"/>
                  </a:lnTo>
                  <a:lnTo>
                    <a:pt x="1096" y="467"/>
                  </a:lnTo>
                  <a:lnTo>
                    <a:pt x="1101" y="474"/>
                  </a:lnTo>
                  <a:lnTo>
                    <a:pt x="1100" y="484"/>
                  </a:lnTo>
                  <a:lnTo>
                    <a:pt x="1096" y="494"/>
                  </a:lnTo>
                  <a:lnTo>
                    <a:pt x="1096" y="499"/>
                  </a:lnTo>
                  <a:lnTo>
                    <a:pt x="1101" y="501"/>
                  </a:lnTo>
                  <a:lnTo>
                    <a:pt x="1109" y="501"/>
                  </a:lnTo>
                  <a:lnTo>
                    <a:pt x="1117" y="500"/>
                  </a:lnTo>
                  <a:lnTo>
                    <a:pt x="1127" y="497"/>
                  </a:lnTo>
                  <a:lnTo>
                    <a:pt x="1137" y="496"/>
                  </a:lnTo>
                  <a:lnTo>
                    <a:pt x="1146" y="495"/>
                  </a:lnTo>
                  <a:lnTo>
                    <a:pt x="1154" y="495"/>
                  </a:lnTo>
                  <a:lnTo>
                    <a:pt x="1159" y="497"/>
                  </a:lnTo>
                  <a:lnTo>
                    <a:pt x="1159" y="502"/>
                  </a:lnTo>
                  <a:lnTo>
                    <a:pt x="1156" y="511"/>
                  </a:lnTo>
                  <a:lnTo>
                    <a:pt x="1155" y="524"/>
                  </a:lnTo>
                  <a:lnTo>
                    <a:pt x="1154" y="536"/>
                  </a:lnTo>
                  <a:lnTo>
                    <a:pt x="1164" y="540"/>
                  </a:lnTo>
                  <a:lnTo>
                    <a:pt x="1172" y="541"/>
                  </a:lnTo>
                  <a:lnTo>
                    <a:pt x="1181" y="541"/>
                  </a:lnTo>
                  <a:lnTo>
                    <a:pt x="1188" y="541"/>
                  </a:lnTo>
                  <a:lnTo>
                    <a:pt x="1196" y="541"/>
                  </a:lnTo>
                  <a:lnTo>
                    <a:pt x="1205" y="541"/>
                  </a:lnTo>
                  <a:lnTo>
                    <a:pt x="1213" y="541"/>
                  </a:lnTo>
                  <a:lnTo>
                    <a:pt x="1225" y="542"/>
                  </a:lnTo>
                  <a:lnTo>
                    <a:pt x="1222" y="553"/>
                  </a:lnTo>
                  <a:lnTo>
                    <a:pt x="1220" y="563"/>
                  </a:lnTo>
                  <a:lnTo>
                    <a:pt x="1220" y="571"/>
                  </a:lnTo>
                  <a:lnTo>
                    <a:pt x="1225" y="575"/>
                  </a:lnTo>
                  <a:lnTo>
                    <a:pt x="1237" y="576"/>
                  </a:lnTo>
                  <a:lnTo>
                    <a:pt x="1253" y="576"/>
                  </a:lnTo>
                  <a:lnTo>
                    <a:pt x="1272" y="576"/>
                  </a:lnTo>
                  <a:lnTo>
                    <a:pt x="1291" y="576"/>
                  </a:lnTo>
                  <a:lnTo>
                    <a:pt x="1308" y="576"/>
                  </a:lnTo>
                  <a:lnTo>
                    <a:pt x="1323" y="578"/>
                  </a:lnTo>
                  <a:lnTo>
                    <a:pt x="1334" y="582"/>
                  </a:lnTo>
                  <a:lnTo>
                    <a:pt x="1338" y="587"/>
                  </a:lnTo>
                  <a:lnTo>
                    <a:pt x="1340" y="593"/>
                  </a:lnTo>
                  <a:lnTo>
                    <a:pt x="1343" y="608"/>
                  </a:lnTo>
                  <a:lnTo>
                    <a:pt x="1342" y="626"/>
                  </a:lnTo>
                  <a:lnTo>
                    <a:pt x="1329" y="641"/>
                  </a:lnTo>
                  <a:lnTo>
                    <a:pt x="1322" y="644"/>
                  </a:lnTo>
                  <a:lnTo>
                    <a:pt x="1310" y="649"/>
                  </a:lnTo>
                  <a:lnTo>
                    <a:pt x="1298" y="656"/>
                  </a:lnTo>
                  <a:lnTo>
                    <a:pt x="1284" y="661"/>
                  </a:lnTo>
                  <a:lnTo>
                    <a:pt x="1272" y="666"/>
                  </a:lnTo>
                  <a:lnTo>
                    <a:pt x="1261" y="669"/>
                  </a:lnTo>
                  <a:lnTo>
                    <a:pt x="1253" y="672"/>
                  </a:lnTo>
                  <a:lnTo>
                    <a:pt x="1251" y="673"/>
                  </a:lnTo>
                  <a:lnTo>
                    <a:pt x="1276" y="682"/>
                  </a:lnTo>
                  <a:lnTo>
                    <a:pt x="1305" y="689"/>
                  </a:lnTo>
                  <a:lnTo>
                    <a:pt x="1335" y="697"/>
                  </a:lnTo>
                  <a:lnTo>
                    <a:pt x="1365" y="703"/>
                  </a:lnTo>
                  <a:lnTo>
                    <a:pt x="1391" y="709"/>
                  </a:lnTo>
                  <a:lnTo>
                    <a:pt x="1414" y="713"/>
                  </a:lnTo>
                  <a:lnTo>
                    <a:pt x="1428" y="715"/>
                  </a:lnTo>
                  <a:lnTo>
                    <a:pt x="1434" y="71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89" name="Freeform 17"/>
            <p:cNvSpPr>
              <a:spLocks/>
            </p:cNvSpPr>
            <p:nvPr/>
          </p:nvSpPr>
          <p:spPr bwMode="auto">
            <a:xfrm>
              <a:off x="3107" y="1881"/>
              <a:ext cx="18" cy="26"/>
            </a:xfrm>
            <a:custGeom>
              <a:avLst/>
              <a:gdLst>
                <a:gd name="T0" fmla="*/ 0 w 53"/>
                <a:gd name="T1" fmla="*/ 0 h 78"/>
                <a:gd name="T2" fmla="*/ 0 w 53"/>
                <a:gd name="T3" fmla="*/ 0 h 78"/>
                <a:gd name="T4" fmla="*/ 0 w 53"/>
                <a:gd name="T5" fmla="*/ 0 h 78"/>
                <a:gd name="T6" fmla="*/ 0 w 53"/>
                <a:gd name="T7" fmla="*/ 0 h 78"/>
                <a:gd name="T8" fmla="*/ 0 w 53"/>
                <a:gd name="T9" fmla="*/ 0 h 78"/>
                <a:gd name="T10" fmla="*/ 0 w 53"/>
                <a:gd name="T11" fmla="*/ 0 h 78"/>
                <a:gd name="T12" fmla="*/ 0 w 53"/>
                <a:gd name="T13" fmla="*/ 0 h 78"/>
                <a:gd name="T14" fmla="*/ 0 w 53"/>
                <a:gd name="T15" fmla="*/ 0 h 78"/>
                <a:gd name="T16" fmla="*/ 0 w 53"/>
                <a:gd name="T17" fmla="*/ 0 h 78"/>
                <a:gd name="T18" fmla="*/ 0 w 53"/>
                <a:gd name="T19" fmla="*/ 0 h 78"/>
                <a:gd name="T20" fmla="*/ 0 w 53"/>
                <a:gd name="T21" fmla="*/ 0 h 78"/>
                <a:gd name="T22" fmla="*/ 0 w 53"/>
                <a:gd name="T23" fmla="*/ 0 h 78"/>
                <a:gd name="T24" fmla="*/ 0 w 53"/>
                <a:gd name="T25" fmla="*/ 0 h 78"/>
                <a:gd name="T26" fmla="*/ 0 w 53"/>
                <a:gd name="T27" fmla="*/ 0 h 78"/>
                <a:gd name="T28" fmla="*/ 0 w 53"/>
                <a:gd name="T29" fmla="*/ 0 h 78"/>
                <a:gd name="T30" fmla="*/ 0 w 53"/>
                <a:gd name="T31" fmla="*/ 0 h 78"/>
                <a:gd name="T32" fmla="*/ 0 w 53"/>
                <a:gd name="T33" fmla="*/ 0 h 78"/>
                <a:gd name="T34" fmla="*/ 0 w 53"/>
                <a:gd name="T35" fmla="*/ 0 h 78"/>
                <a:gd name="T36" fmla="*/ 0 w 53"/>
                <a:gd name="T37" fmla="*/ 0 h 78"/>
                <a:gd name="T38" fmla="*/ 0 w 53"/>
                <a:gd name="T39" fmla="*/ 0 h 78"/>
                <a:gd name="T40" fmla="*/ 0 w 53"/>
                <a:gd name="T41" fmla="*/ 0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78">
                  <a:moveTo>
                    <a:pt x="30" y="0"/>
                  </a:moveTo>
                  <a:lnTo>
                    <a:pt x="33" y="4"/>
                  </a:lnTo>
                  <a:lnTo>
                    <a:pt x="37" y="7"/>
                  </a:lnTo>
                  <a:lnTo>
                    <a:pt x="42" y="10"/>
                  </a:lnTo>
                  <a:lnTo>
                    <a:pt x="46" y="12"/>
                  </a:lnTo>
                  <a:lnTo>
                    <a:pt x="48" y="12"/>
                  </a:lnTo>
                  <a:lnTo>
                    <a:pt x="50" y="12"/>
                  </a:lnTo>
                  <a:lnTo>
                    <a:pt x="52" y="12"/>
                  </a:lnTo>
                  <a:lnTo>
                    <a:pt x="53" y="12"/>
                  </a:lnTo>
                  <a:lnTo>
                    <a:pt x="48" y="22"/>
                  </a:lnTo>
                  <a:lnTo>
                    <a:pt x="38" y="43"/>
                  </a:lnTo>
                  <a:lnTo>
                    <a:pt x="27" y="66"/>
                  </a:lnTo>
                  <a:lnTo>
                    <a:pt x="20" y="78"/>
                  </a:lnTo>
                  <a:lnTo>
                    <a:pt x="16" y="73"/>
                  </a:lnTo>
                  <a:lnTo>
                    <a:pt x="10" y="63"/>
                  </a:lnTo>
                  <a:lnTo>
                    <a:pt x="4" y="53"/>
                  </a:lnTo>
                  <a:lnTo>
                    <a:pt x="0" y="48"/>
                  </a:lnTo>
                  <a:lnTo>
                    <a:pt x="2" y="38"/>
                  </a:lnTo>
                  <a:lnTo>
                    <a:pt x="12" y="21"/>
                  </a:lnTo>
                  <a:lnTo>
                    <a:pt x="24" y="6"/>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0" name="Freeform 18"/>
            <p:cNvSpPr>
              <a:spLocks/>
            </p:cNvSpPr>
            <p:nvPr/>
          </p:nvSpPr>
          <p:spPr bwMode="auto">
            <a:xfrm>
              <a:off x="3040" y="1636"/>
              <a:ext cx="91" cy="47"/>
            </a:xfrm>
            <a:custGeom>
              <a:avLst/>
              <a:gdLst>
                <a:gd name="T0" fmla="*/ 0 w 272"/>
                <a:gd name="T1" fmla="*/ 0 h 140"/>
                <a:gd name="T2" fmla="*/ 0 w 272"/>
                <a:gd name="T3" fmla="*/ 0 h 140"/>
                <a:gd name="T4" fmla="*/ 0 w 272"/>
                <a:gd name="T5" fmla="*/ 0 h 140"/>
                <a:gd name="T6" fmla="*/ 0 w 272"/>
                <a:gd name="T7" fmla="*/ 0 h 140"/>
                <a:gd name="T8" fmla="*/ 0 w 272"/>
                <a:gd name="T9" fmla="*/ 0 h 140"/>
                <a:gd name="T10" fmla="*/ 0 w 272"/>
                <a:gd name="T11" fmla="*/ 0 h 140"/>
                <a:gd name="T12" fmla="*/ 0 w 272"/>
                <a:gd name="T13" fmla="*/ 0 h 140"/>
                <a:gd name="T14" fmla="*/ 0 w 272"/>
                <a:gd name="T15" fmla="*/ 0 h 140"/>
                <a:gd name="T16" fmla="*/ 0 w 272"/>
                <a:gd name="T17" fmla="*/ 0 h 140"/>
                <a:gd name="T18" fmla="*/ 0 w 272"/>
                <a:gd name="T19" fmla="*/ 0 h 140"/>
                <a:gd name="T20" fmla="*/ 0 w 272"/>
                <a:gd name="T21" fmla="*/ 0 h 140"/>
                <a:gd name="T22" fmla="*/ 0 w 272"/>
                <a:gd name="T23" fmla="*/ 0 h 140"/>
                <a:gd name="T24" fmla="*/ 0 w 272"/>
                <a:gd name="T25" fmla="*/ 0 h 140"/>
                <a:gd name="T26" fmla="*/ 0 w 272"/>
                <a:gd name="T27" fmla="*/ 0 h 140"/>
                <a:gd name="T28" fmla="*/ 0 w 272"/>
                <a:gd name="T29" fmla="*/ 0 h 140"/>
                <a:gd name="T30" fmla="*/ 0 w 272"/>
                <a:gd name="T31" fmla="*/ 0 h 140"/>
                <a:gd name="T32" fmla="*/ 0 w 272"/>
                <a:gd name="T33" fmla="*/ 0 h 140"/>
                <a:gd name="T34" fmla="*/ 0 w 272"/>
                <a:gd name="T35" fmla="*/ 0 h 140"/>
                <a:gd name="T36" fmla="*/ 0 w 272"/>
                <a:gd name="T37" fmla="*/ 0 h 140"/>
                <a:gd name="T38" fmla="*/ 0 w 272"/>
                <a:gd name="T39" fmla="*/ 0 h 140"/>
                <a:gd name="T40" fmla="*/ 0 w 272"/>
                <a:gd name="T41" fmla="*/ 0 h 140"/>
                <a:gd name="T42" fmla="*/ 0 w 272"/>
                <a:gd name="T43" fmla="*/ 0 h 140"/>
                <a:gd name="T44" fmla="*/ 0 w 272"/>
                <a:gd name="T45" fmla="*/ 0 h 140"/>
                <a:gd name="T46" fmla="*/ 0 w 272"/>
                <a:gd name="T47" fmla="*/ 0 h 140"/>
                <a:gd name="T48" fmla="*/ 0 w 272"/>
                <a:gd name="T49" fmla="*/ 0 h 140"/>
                <a:gd name="T50" fmla="*/ 0 w 272"/>
                <a:gd name="T51" fmla="*/ 0 h 140"/>
                <a:gd name="T52" fmla="*/ 0 w 272"/>
                <a:gd name="T53" fmla="*/ 0 h 140"/>
                <a:gd name="T54" fmla="*/ 0 w 272"/>
                <a:gd name="T55" fmla="*/ 0 h 140"/>
                <a:gd name="T56" fmla="*/ 0 w 272"/>
                <a:gd name="T57" fmla="*/ 0 h 140"/>
                <a:gd name="T58" fmla="*/ 0 w 272"/>
                <a:gd name="T59" fmla="*/ 0 h 140"/>
                <a:gd name="T60" fmla="*/ 0 w 272"/>
                <a:gd name="T61" fmla="*/ 0 h 140"/>
                <a:gd name="T62" fmla="*/ 0 w 272"/>
                <a:gd name="T63" fmla="*/ 0 h 140"/>
                <a:gd name="T64" fmla="*/ 0 w 272"/>
                <a:gd name="T65" fmla="*/ 0 h 140"/>
                <a:gd name="T66" fmla="*/ 0 w 272"/>
                <a:gd name="T67" fmla="*/ 0 h 140"/>
                <a:gd name="T68" fmla="*/ 0 w 272"/>
                <a:gd name="T69" fmla="*/ 0 h 140"/>
                <a:gd name="T70" fmla="*/ 0 w 272"/>
                <a:gd name="T71" fmla="*/ 0 h 140"/>
                <a:gd name="T72" fmla="*/ 0 w 272"/>
                <a:gd name="T73" fmla="*/ 0 h 140"/>
                <a:gd name="T74" fmla="*/ 0 w 272"/>
                <a:gd name="T75" fmla="*/ 0 h 140"/>
                <a:gd name="T76" fmla="*/ 0 w 272"/>
                <a:gd name="T77" fmla="*/ 0 h 140"/>
                <a:gd name="T78" fmla="*/ 0 w 272"/>
                <a:gd name="T79" fmla="*/ 0 h 140"/>
                <a:gd name="T80" fmla="*/ 0 w 272"/>
                <a:gd name="T81" fmla="*/ 0 h 140"/>
                <a:gd name="T82" fmla="*/ 0 w 272"/>
                <a:gd name="T83" fmla="*/ 0 h 140"/>
                <a:gd name="T84" fmla="*/ 0 w 272"/>
                <a:gd name="T85" fmla="*/ 0 h 140"/>
                <a:gd name="T86" fmla="*/ 0 w 272"/>
                <a:gd name="T87" fmla="*/ 0 h 140"/>
                <a:gd name="T88" fmla="*/ 0 w 272"/>
                <a:gd name="T89" fmla="*/ 0 h 140"/>
                <a:gd name="T90" fmla="*/ 0 w 272"/>
                <a:gd name="T91" fmla="*/ 0 h 140"/>
                <a:gd name="T92" fmla="*/ 0 w 272"/>
                <a:gd name="T93" fmla="*/ 0 h 140"/>
                <a:gd name="T94" fmla="*/ 0 w 272"/>
                <a:gd name="T95" fmla="*/ 0 h 140"/>
                <a:gd name="T96" fmla="*/ 0 w 272"/>
                <a:gd name="T97" fmla="*/ 0 h 140"/>
                <a:gd name="T98" fmla="*/ 0 w 272"/>
                <a:gd name="T99" fmla="*/ 0 h 140"/>
                <a:gd name="T100" fmla="*/ 0 w 272"/>
                <a:gd name="T101" fmla="*/ 0 h 140"/>
                <a:gd name="T102" fmla="*/ 0 w 272"/>
                <a:gd name="T103" fmla="*/ 0 h 140"/>
                <a:gd name="T104" fmla="*/ 0 w 272"/>
                <a:gd name="T105" fmla="*/ 0 h 140"/>
                <a:gd name="T106" fmla="*/ 0 w 272"/>
                <a:gd name="T107" fmla="*/ 0 h 140"/>
                <a:gd name="T108" fmla="*/ 0 w 272"/>
                <a:gd name="T109" fmla="*/ 0 h 140"/>
                <a:gd name="T110" fmla="*/ 0 w 272"/>
                <a:gd name="T111" fmla="*/ 0 h 140"/>
                <a:gd name="T112" fmla="*/ 0 w 272"/>
                <a:gd name="T113" fmla="*/ 0 h 140"/>
                <a:gd name="T114" fmla="*/ 0 w 272"/>
                <a:gd name="T115" fmla="*/ 0 h 140"/>
                <a:gd name="T116" fmla="*/ 0 w 272"/>
                <a:gd name="T117" fmla="*/ 0 h 140"/>
                <a:gd name="T118" fmla="*/ 0 w 272"/>
                <a:gd name="T119" fmla="*/ 0 h 140"/>
                <a:gd name="T120" fmla="*/ 0 w 272"/>
                <a:gd name="T121" fmla="*/ 0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2" h="140">
                  <a:moveTo>
                    <a:pt x="0" y="0"/>
                  </a:moveTo>
                  <a:lnTo>
                    <a:pt x="4" y="2"/>
                  </a:lnTo>
                  <a:lnTo>
                    <a:pt x="13" y="3"/>
                  </a:lnTo>
                  <a:lnTo>
                    <a:pt x="25" y="4"/>
                  </a:lnTo>
                  <a:lnTo>
                    <a:pt x="41" y="7"/>
                  </a:lnTo>
                  <a:lnTo>
                    <a:pt x="60" y="10"/>
                  </a:lnTo>
                  <a:lnTo>
                    <a:pt x="81" y="14"/>
                  </a:lnTo>
                  <a:lnTo>
                    <a:pt x="104" y="18"/>
                  </a:lnTo>
                  <a:lnTo>
                    <a:pt x="127" y="22"/>
                  </a:lnTo>
                  <a:lnTo>
                    <a:pt x="151" y="25"/>
                  </a:lnTo>
                  <a:lnTo>
                    <a:pt x="173" y="29"/>
                  </a:lnTo>
                  <a:lnTo>
                    <a:pt x="195" y="33"/>
                  </a:lnTo>
                  <a:lnTo>
                    <a:pt x="215" y="37"/>
                  </a:lnTo>
                  <a:lnTo>
                    <a:pt x="232" y="39"/>
                  </a:lnTo>
                  <a:lnTo>
                    <a:pt x="244" y="43"/>
                  </a:lnTo>
                  <a:lnTo>
                    <a:pt x="254" y="45"/>
                  </a:lnTo>
                  <a:lnTo>
                    <a:pt x="259" y="47"/>
                  </a:lnTo>
                  <a:lnTo>
                    <a:pt x="267" y="53"/>
                  </a:lnTo>
                  <a:lnTo>
                    <a:pt x="271" y="59"/>
                  </a:lnTo>
                  <a:lnTo>
                    <a:pt x="272" y="67"/>
                  </a:lnTo>
                  <a:lnTo>
                    <a:pt x="271" y="73"/>
                  </a:lnTo>
                  <a:lnTo>
                    <a:pt x="268" y="78"/>
                  </a:lnTo>
                  <a:lnTo>
                    <a:pt x="262" y="86"/>
                  </a:lnTo>
                  <a:lnTo>
                    <a:pt x="256" y="98"/>
                  </a:lnTo>
                  <a:lnTo>
                    <a:pt x="247" y="109"/>
                  </a:lnTo>
                  <a:lnTo>
                    <a:pt x="239" y="120"/>
                  </a:lnTo>
                  <a:lnTo>
                    <a:pt x="232" y="130"/>
                  </a:lnTo>
                  <a:lnTo>
                    <a:pt x="227" y="138"/>
                  </a:lnTo>
                  <a:lnTo>
                    <a:pt x="225" y="140"/>
                  </a:lnTo>
                  <a:lnTo>
                    <a:pt x="221" y="140"/>
                  </a:lnTo>
                  <a:lnTo>
                    <a:pt x="216" y="138"/>
                  </a:lnTo>
                  <a:lnTo>
                    <a:pt x="211" y="134"/>
                  </a:lnTo>
                  <a:lnTo>
                    <a:pt x="203" y="130"/>
                  </a:lnTo>
                  <a:lnTo>
                    <a:pt x="197" y="125"/>
                  </a:lnTo>
                  <a:lnTo>
                    <a:pt x="191" y="121"/>
                  </a:lnTo>
                  <a:lnTo>
                    <a:pt x="186" y="118"/>
                  </a:lnTo>
                  <a:lnTo>
                    <a:pt x="182" y="115"/>
                  </a:lnTo>
                  <a:lnTo>
                    <a:pt x="183" y="113"/>
                  </a:lnTo>
                  <a:lnTo>
                    <a:pt x="188" y="109"/>
                  </a:lnTo>
                  <a:lnTo>
                    <a:pt x="196" y="104"/>
                  </a:lnTo>
                  <a:lnTo>
                    <a:pt x="205" y="98"/>
                  </a:lnTo>
                  <a:lnTo>
                    <a:pt x="212" y="91"/>
                  </a:lnTo>
                  <a:lnTo>
                    <a:pt x="218" y="86"/>
                  </a:lnTo>
                  <a:lnTo>
                    <a:pt x="222" y="82"/>
                  </a:lnTo>
                  <a:lnTo>
                    <a:pt x="222" y="79"/>
                  </a:lnTo>
                  <a:lnTo>
                    <a:pt x="212" y="77"/>
                  </a:lnTo>
                  <a:lnTo>
                    <a:pt x="192" y="72"/>
                  </a:lnTo>
                  <a:lnTo>
                    <a:pt x="166" y="65"/>
                  </a:lnTo>
                  <a:lnTo>
                    <a:pt x="136" y="58"/>
                  </a:lnTo>
                  <a:lnTo>
                    <a:pt x="106" y="52"/>
                  </a:lnTo>
                  <a:lnTo>
                    <a:pt x="81" y="45"/>
                  </a:lnTo>
                  <a:lnTo>
                    <a:pt x="64" y="42"/>
                  </a:lnTo>
                  <a:lnTo>
                    <a:pt x="58" y="40"/>
                  </a:lnTo>
                  <a:lnTo>
                    <a:pt x="59" y="42"/>
                  </a:lnTo>
                  <a:lnTo>
                    <a:pt x="55" y="39"/>
                  </a:lnTo>
                  <a:lnTo>
                    <a:pt x="46" y="34"/>
                  </a:lnTo>
                  <a:lnTo>
                    <a:pt x="35" y="27"/>
                  </a:lnTo>
                  <a:lnTo>
                    <a:pt x="24" y="19"/>
                  </a:lnTo>
                  <a:lnTo>
                    <a:pt x="13" y="12"/>
                  </a:lnTo>
                  <a:lnTo>
                    <a:pt x="4"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11291" name="AutoShape 19"/>
            <p:cNvSpPr>
              <a:spLocks noChangeAspect="1" noChangeArrowheads="1" noTextEdit="1"/>
            </p:cNvSpPr>
            <p:nvPr/>
          </p:nvSpPr>
          <p:spPr bwMode="auto">
            <a:xfrm>
              <a:off x="2135" y="1551"/>
              <a:ext cx="1542"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sp>
        <p:nvSpPr>
          <p:cNvPr id="11275" name="タイトル 3"/>
          <p:cNvSpPr>
            <a:spLocks noGrp="1"/>
          </p:cNvSpPr>
          <p:nvPr>
            <p:ph type="title"/>
          </p:nvPr>
        </p:nvSpPr>
        <p:spPr>
          <a:xfrm>
            <a:off x="62461" y="116632"/>
            <a:ext cx="7127875" cy="647700"/>
          </a:xfrm>
        </p:spPr>
        <p:txBody>
          <a:bodyPr/>
          <a:lstStyle/>
          <a:p>
            <a:r>
              <a:rPr lang="en-US" altLang="ja-JP" sz="2800" dirty="0" smtClean="0">
                <a:solidFill>
                  <a:schemeClr val="accent2"/>
                </a:solidFill>
                <a:ea typeface="ＭＳ ゴシック" pitchFamily="49" charset="-128"/>
              </a:rPr>
              <a:t>Broad Areas for Collaborations</a:t>
            </a:r>
            <a:endParaRPr lang="ja-JP" altLang="en-US" sz="2800" dirty="0" smtClean="0"/>
          </a:p>
        </p:txBody>
      </p:sp>
      <p:sp>
        <p:nvSpPr>
          <p:cNvPr id="6" name="下矢印 5"/>
          <p:cNvSpPr/>
          <p:nvPr/>
        </p:nvSpPr>
        <p:spPr>
          <a:xfrm>
            <a:off x="4438650" y="4722813"/>
            <a:ext cx="485775" cy="488950"/>
          </a:xfrm>
          <a:prstGeom prst="downArrow">
            <a:avLst/>
          </a:prstGeom>
          <a:solidFill>
            <a:srgbClr val="FFC000"/>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solidFill>
                <a:srgbClr val="000000"/>
              </a:solidFill>
            </a:endParaRPr>
          </a:p>
        </p:txBody>
      </p:sp>
      <p:pic>
        <p:nvPicPr>
          <p:cNvPr id="112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1409741"/>
            <a:ext cx="8826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図 1" descr="nstda2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3457575"/>
            <a:ext cx="18081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 descr="I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513" y="3371850"/>
            <a:ext cx="8509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6404826" y="3318995"/>
            <a:ext cx="2199622" cy="1403818"/>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3" name="Rectangle 23"/>
          <p:cNvSpPr>
            <a:spLocks noChangeArrowheads="1"/>
          </p:cNvSpPr>
          <p:nvPr/>
        </p:nvSpPr>
        <p:spPr bwMode="auto">
          <a:xfrm>
            <a:off x="6541491" y="3940316"/>
            <a:ext cx="2007139" cy="707886"/>
          </a:xfrm>
          <a:prstGeom prst="rect">
            <a:avLst/>
          </a:prstGeom>
          <a:noFill/>
          <a:ln>
            <a:noFill/>
          </a:ln>
          <a:effectLst/>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a:lnSpc>
                <a:spcPts val="2400"/>
              </a:lnSpc>
              <a:spcBef>
                <a:spcPct val="0"/>
              </a:spcBef>
              <a:buClrTx/>
              <a:buFontTx/>
              <a:buNone/>
            </a:pPr>
            <a:r>
              <a:rPr kumimoji="0" lang="en-US" altLang="ja-JP" sz="2400" dirty="0" smtClean="0">
                <a:solidFill>
                  <a:schemeClr val="accent6"/>
                </a:solidFill>
                <a:latin typeface="Times New Roman" pitchFamily="18" charset="0"/>
              </a:rPr>
              <a:t>Japanese</a:t>
            </a:r>
          </a:p>
          <a:p>
            <a:pPr algn="ctr">
              <a:lnSpc>
                <a:spcPts val="2400"/>
              </a:lnSpc>
              <a:spcBef>
                <a:spcPct val="0"/>
              </a:spcBef>
              <a:buClrTx/>
              <a:buFontTx/>
              <a:buNone/>
            </a:pPr>
            <a:r>
              <a:rPr kumimoji="0" lang="en-US" altLang="ja-JP" sz="2400" dirty="0" smtClean="0">
                <a:solidFill>
                  <a:schemeClr val="accent6"/>
                </a:solidFill>
                <a:latin typeface="Times New Roman" pitchFamily="18" charset="0"/>
              </a:rPr>
              <a:t>Gov</a:t>
            </a:r>
            <a:r>
              <a:rPr kumimoji="0" lang="en-US" altLang="ja-JP" dirty="0" smtClean="0">
                <a:solidFill>
                  <a:schemeClr val="accent6"/>
                </a:solidFill>
                <a:latin typeface="Times New Roman" pitchFamily="18" charset="0"/>
              </a:rPr>
              <a:t>.</a:t>
            </a:r>
            <a:endParaRPr kumimoji="0" lang="ja-JP" altLang="en-US" dirty="0" smtClean="0">
              <a:solidFill>
                <a:schemeClr val="accent6"/>
              </a:solidFill>
              <a:latin typeface="Times New Roman" pitchFamily="18" charset="0"/>
            </a:endParaRPr>
          </a:p>
        </p:txBody>
      </p:sp>
      <p:sp>
        <p:nvSpPr>
          <p:cNvPr id="54" name="角丸四角形 53"/>
          <p:cNvSpPr/>
          <p:nvPr/>
        </p:nvSpPr>
        <p:spPr>
          <a:xfrm>
            <a:off x="980608" y="3479918"/>
            <a:ext cx="2199622" cy="1403818"/>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Rectangle 23"/>
          <p:cNvSpPr>
            <a:spLocks noChangeArrowheads="1"/>
          </p:cNvSpPr>
          <p:nvPr/>
        </p:nvSpPr>
        <p:spPr bwMode="auto">
          <a:xfrm>
            <a:off x="1066276" y="4117128"/>
            <a:ext cx="2007139" cy="707886"/>
          </a:xfrm>
          <a:prstGeom prst="rect">
            <a:avLst/>
          </a:prstGeom>
          <a:noFill/>
          <a:ln>
            <a:noFill/>
          </a:ln>
          <a:effectLst/>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a:lnSpc>
                <a:spcPts val="2400"/>
              </a:lnSpc>
              <a:spcBef>
                <a:spcPct val="0"/>
              </a:spcBef>
              <a:buClrTx/>
              <a:buFontTx/>
              <a:buNone/>
            </a:pPr>
            <a:r>
              <a:rPr kumimoji="0" lang="en-US" altLang="ja-JP" sz="2400" dirty="0" smtClean="0">
                <a:solidFill>
                  <a:schemeClr val="accent6"/>
                </a:solidFill>
                <a:latin typeface="Times New Roman" pitchFamily="18" charset="0"/>
              </a:rPr>
              <a:t>Thailand</a:t>
            </a:r>
          </a:p>
          <a:p>
            <a:pPr algn="ctr">
              <a:lnSpc>
                <a:spcPts val="2400"/>
              </a:lnSpc>
              <a:spcBef>
                <a:spcPct val="0"/>
              </a:spcBef>
              <a:buClrTx/>
              <a:buFontTx/>
              <a:buNone/>
            </a:pPr>
            <a:r>
              <a:rPr kumimoji="0" lang="en-US" altLang="ja-JP" sz="2400" dirty="0" smtClean="0">
                <a:solidFill>
                  <a:schemeClr val="accent6"/>
                </a:solidFill>
                <a:latin typeface="Times New Roman" pitchFamily="18" charset="0"/>
              </a:rPr>
              <a:t>Gov</a:t>
            </a:r>
            <a:r>
              <a:rPr kumimoji="0" lang="en-US" altLang="ja-JP" dirty="0" smtClean="0">
                <a:solidFill>
                  <a:schemeClr val="accent6"/>
                </a:solidFill>
                <a:latin typeface="Times New Roman" pitchFamily="18" charset="0"/>
              </a:rPr>
              <a:t>.</a:t>
            </a:r>
            <a:endParaRPr kumimoji="0" lang="ja-JP" altLang="en-US" dirty="0" smtClean="0">
              <a:solidFill>
                <a:schemeClr val="accent6"/>
              </a:solidFill>
              <a:latin typeface="Times New Roman" pitchFamily="18" charset="0"/>
            </a:endParaRPr>
          </a:p>
        </p:txBody>
      </p:sp>
      <p:sp>
        <p:nvSpPr>
          <p:cNvPr id="57" name="Rectangle 23"/>
          <p:cNvSpPr>
            <a:spLocks noChangeArrowheads="1"/>
          </p:cNvSpPr>
          <p:nvPr/>
        </p:nvSpPr>
        <p:spPr bwMode="auto">
          <a:xfrm>
            <a:off x="3653340" y="988807"/>
            <a:ext cx="2007139" cy="400110"/>
          </a:xfrm>
          <a:prstGeom prst="rect">
            <a:avLst/>
          </a:prstGeom>
          <a:noFill/>
          <a:ln>
            <a:noFill/>
          </a:ln>
          <a:effectLst/>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a:lnSpc>
                <a:spcPts val="2400"/>
              </a:lnSpc>
              <a:spcBef>
                <a:spcPct val="0"/>
              </a:spcBef>
              <a:buClrTx/>
              <a:buFontTx/>
              <a:buNone/>
            </a:pPr>
            <a:r>
              <a:rPr kumimoji="0" lang="en-US" altLang="ja-JP" sz="2400" dirty="0" smtClean="0">
                <a:solidFill>
                  <a:schemeClr val="accent6"/>
                </a:solidFill>
                <a:latin typeface="Times New Roman" pitchFamily="18" charset="0"/>
              </a:rPr>
              <a:t>Thailand Gov</a:t>
            </a:r>
            <a:r>
              <a:rPr kumimoji="0" lang="en-US" altLang="ja-JP" dirty="0" smtClean="0">
                <a:solidFill>
                  <a:schemeClr val="accent6"/>
                </a:solidFill>
                <a:latin typeface="Times New Roman" pitchFamily="18" charset="0"/>
              </a:rPr>
              <a:t>.</a:t>
            </a:r>
            <a:endParaRPr kumimoji="0" lang="ja-JP" altLang="en-US" dirty="0" smtClean="0">
              <a:solidFill>
                <a:schemeClr val="accent6"/>
              </a:solidFill>
              <a:latin typeface="Times New Roman" pitchFamily="18" charset="0"/>
            </a:endParaRPr>
          </a:p>
        </p:txBody>
      </p:sp>
    </p:spTree>
    <p:extLst>
      <p:ext uri="{BB962C8B-B14F-4D97-AF65-F5344CB8AC3E}">
        <p14:creationId xmlns:p14="http://schemas.microsoft.com/office/powerpoint/2010/main" val="387557386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64"/>
                                        </p:tgtEl>
                                        <p:attrNameLst>
                                          <p:attrName>style.visibility</p:attrName>
                                        </p:attrNameLst>
                                      </p:cBhvr>
                                      <p:to>
                                        <p:strVal val="visible"/>
                                      </p:to>
                                    </p:set>
                                    <p:anim calcmode="lin" valueType="num">
                                      <p:cBhvr>
                                        <p:cTn id="7" dur="1000" fill="hold"/>
                                        <p:tgtEl>
                                          <p:spTgt spid="215064"/>
                                        </p:tgtEl>
                                        <p:attrNameLst>
                                          <p:attrName>ppt_w</p:attrName>
                                        </p:attrNameLst>
                                      </p:cBhvr>
                                      <p:tavLst>
                                        <p:tav tm="0">
                                          <p:val>
                                            <p:strVal val="#ppt_w*0.70"/>
                                          </p:val>
                                        </p:tav>
                                        <p:tav tm="100000">
                                          <p:val>
                                            <p:strVal val="#ppt_w"/>
                                          </p:val>
                                        </p:tav>
                                      </p:tavLst>
                                    </p:anim>
                                    <p:anim calcmode="lin" valueType="num">
                                      <p:cBhvr>
                                        <p:cTn id="8" dur="1000" fill="hold"/>
                                        <p:tgtEl>
                                          <p:spTgt spid="215064"/>
                                        </p:tgtEl>
                                        <p:attrNameLst>
                                          <p:attrName>ppt_h</p:attrName>
                                        </p:attrNameLst>
                                      </p:cBhvr>
                                      <p:tavLst>
                                        <p:tav tm="0">
                                          <p:val>
                                            <p:strVal val="#ppt_h"/>
                                          </p:val>
                                        </p:tav>
                                        <p:tav tm="100000">
                                          <p:val>
                                            <p:strVal val="#ppt_h"/>
                                          </p:val>
                                        </p:tav>
                                      </p:tavLst>
                                    </p:anim>
                                    <p:animEffect transition="in" filter="fade">
                                      <p:cBhvr>
                                        <p:cTn id="9" dur="1000"/>
                                        <p:tgtEl>
                                          <p:spTgt spid="21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ctrTitle"/>
          </p:nvPr>
        </p:nvSpPr>
        <p:spPr>
          <a:xfrm>
            <a:off x="1187450" y="1958975"/>
            <a:ext cx="7091363" cy="1325563"/>
          </a:xfrm>
        </p:spPr>
        <p:txBody>
          <a:bodyPr/>
          <a:lstStyle/>
          <a:p>
            <a:r>
              <a:rPr lang="en-US" altLang="ja-JP" dirty="0" smtClean="0"/>
              <a:t>ASEAN ICT Master Plan 2015</a:t>
            </a:r>
            <a:endParaRPr lang="ja-JP" altLang="en-US" dirty="0" smtClean="0"/>
          </a:p>
        </p:txBody>
      </p:sp>
      <p:sp>
        <p:nvSpPr>
          <p:cNvPr id="44035" name="サブタイトル 2"/>
          <p:cNvSpPr>
            <a:spLocks noGrp="1"/>
          </p:cNvSpPr>
          <p:nvPr>
            <p:ph type="subTitle" idx="1"/>
          </p:nvPr>
        </p:nvSpPr>
        <p:spPr/>
        <p:txBody>
          <a:bodyPr/>
          <a:lstStyle/>
          <a:p>
            <a:endParaRPr lang="ja-JP" altLang="en-US" smtClean="0"/>
          </a:p>
        </p:txBody>
      </p:sp>
    </p:spTree>
    <p:extLst>
      <p:ext uri="{BB962C8B-B14F-4D97-AF65-F5344CB8AC3E}">
        <p14:creationId xmlns:p14="http://schemas.microsoft.com/office/powerpoint/2010/main" val="1531808790"/>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a:xfrm>
            <a:off x="250825" y="260350"/>
            <a:ext cx="7848600" cy="561975"/>
          </a:xfrm>
        </p:spPr>
        <p:txBody>
          <a:bodyPr/>
          <a:lstStyle/>
          <a:p>
            <a:r>
              <a:rPr lang="en-US" altLang="ja-JP" sz="2200" b="1" smtClean="0"/>
              <a:t>ASEAN Connectivity Master Plan (15 prioritized projects)</a:t>
            </a:r>
            <a:endParaRPr lang="ja-JP" altLang="en-US" sz="2200" b="1" smtClean="0"/>
          </a:p>
        </p:txBody>
      </p:sp>
      <p:sp>
        <p:nvSpPr>
          <p:cNvPr id="81923"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5F5D4CDD-DAD9-4560-B6F6-3E3617958E26}" type="slidenum">
              <a:rPr lang="en-US" altLang="ja-JP" sz="1400" smtClean="0"/>
              <a:pPr eaLnBrk="1" hangingPunct="1">
                <a:spcBef>
                  <a:spcPct val="0"/>
                </a:spcBef>
                <a:buClrTx/>
                <a:buFontTx/>
                <a:buNone/>
              </a:pPr>
              <a:t>37</a:t>
            </a:fld>
            <a:endParaRPr lang="en-US" altLang="ja-JP" sz="1400" smtClean="0"/>
          </a:p>
        </p:txBody>
      </p:sp>
      <p:graphicFrame>
        <p:nvGraphicFramePr>
          <p:cNvPr id="3" name="表 2"/>
          <p:cNvGraphicFramePr>
            <a:graphicFrameLocks noGrp="1"/>
          </p:cNvGraphicFramePr>
          <p:nvPr/>
        </p:nvGraphicFramePr>
        <p:xfrm>
          <a:off x="134247" y="875496"/>
          <a:ext cx="8964492" cy="5577840"/>
        </p:xfrm>
        <a:graphic>
          <a:graphicData uri="http://schemas.openxmlformats.org/drawingml/2006/table">
            <a:tbl>
              <a:tblPr firstRow="1" bandRow="1">
                <a:tableStyleId>{5C22544A-7EE6-4342-B048-85BDC9FD1C3A}</a:tableStyleId>
              </a:tblPr>
              <a:tblGrid>
                <a:gridCol w="442658"/>
                <a:gridCol w="767653"/>
                <a:gridCol w="7754181"/>
              </a:tblGrid>
              <a:tr h="361517">
                <a:tc>
                  <a:txBody>
                    <a:bodyPr/>
                    <a:lstStyle/>
                    <a:p>
                      <a:pPr algn="ctr"/>
                      <a:r>
                        <a:rPr kumimoji="1" lang="en-US" altLang="ja-JP" sz="1600" b="0" dirty="0" smtClean="0">
                          <a:solidFill>
                            <a:schemeClr val="tx1"/>
                          </a:solidFill>
                        </a:rPr>
                        <a:t>1</a:t>
                      </a:r>
                      <a:endParaRPr kumimoji="1" lang="ja-JP" alt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6">
                  <a:txBody>
                    <a:bodyPr/>
                    <a:lstStyle/>
                    <a:p>
                      <a:pPr algn="ctr"/>
                      <a:r>
                        <a:rPr kumimoji="1" lang="en-US" altLang="ja-JP" b="0" dirty="0" smtClean="0">
                          <a:solidFill>
                            <a:schemeClr val="tx1"/>
                          </a:solidFill>
                        </a:rPr>
                        <a:t>Physical</a:t>
                      </a:r>
                      <a:r>
                        <a:rPr kumimoji="1" lang="en-US" altLang="ja-JP" b="0" baseline="0" dirty="0" smtClean="0">
                          <a:solidFill>
                            <a:schemeClr val="tx1"/>
                          </a:solidFill>
                        </a:rPr>
                        <a:t> Connectivity</a:t>
                      </a:r>
                      <a:endParaRPr kumimoji="1" lang="ja-JP" altLang="en-US" b="0" dirty="0">
                        <a:solidFill>
                          <a:schemeClr val="tx1"/>
                        </a:solidFill>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kumimoji="1" lang="en-US" altLang="ja-JP" sz="1400" b="0" i="0" u="none" strike="noStrike" kern="1200" baseline="0" dirty="0" smtClean="0">
                          <a:solidFill>
                            <a:schemeClr val="dk1"/>
                          </a:solidFill>
                          <a:latin typeface="+mn-lt"/>
                          <a:ea typeface="+mn-ea"/>
                          <a:cs typeface="+mn-cs"/>
                        </a:rPr>
                        <a:t>Completion of the ASEAN Highway Network (AHN)  and upgrade of Transit Transport Routes (TTRs)</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2</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Completion of the Singapore Kunming Rail Link (SKRL)</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3</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Establish an ASEAN Broadband Corridor (ABC)</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4</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Melaka-Pekan Baru Interconnection (IMT-GT: Indonesia)</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5</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West Kalimantan-Sarawak Interconnection (BIMP-EAGA: Indonesia)</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6</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Study on the Roll-on/roll-off (RoRo) network and short-sea shipping</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1517">
                <a:tc>
                  <a:txBody>
                    <a:bodyPr/>
                    <a:lstStyle/>
                    <a:p>
                      <a:pPr algn="ctr"/>
                      <a:r>
                        <a:rPr kumimoji="1" lang="en-US" altLang="ja-JP" sz="1600" dirty="0" smtClean="0"/>
                        <a:t>7</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5">
                  <a:txBody>
                    <a:bodyPr/>
                    <a:lstStyle/>
                    <a:p>
                      <a:pPr algn="ctr"/>
                      <a:r>
                        <a:rPr kumimoji="1" lang="en-US" altLang="ja-JP" dirty="0" smtClean="0"/>
                        <a:t>Institutional Connectivity</a:t>
                      </a:r>
                      <a:endParaRPr kumimoji="1" lang="ja-JP" altLang="en-US" dirty="0"/>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r>
                        <a:rPr kumimoji="1" lang="en-US" altLang="ja-JP" sz="1400" b="0" i="0" u="none" strike="noStrike" kern="1200" baseline="0" dirty="0" smtClean="0">
                          <a:solidFill>
                            <a:schemeClr val="dk1"/>
                          </a:solidFill>
                          <a:latin typeface="+mn-lt"/>
                          <a:ea typeface="+mn-ea"/>
                          <a:cs typeface="+mn-cs"/>
                        </a:rPr>
                        <a:t>Developing and operationalizing mutual recognition arrangements (MRAs) for prioritized and selected industries</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8</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Establishing common rules for standards and conformity assessment procedures</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9</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Operationalize all National Single Windows (NSWs) by 2012</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1517">
                <a:tc>
                  <a:txBody>
                    <a:bodyPr/>
                    <a:lstStyle/>
                    <a:p>
                      <a:pPr algn="ctr"/>
                      <a:r>
                        <a:rPr kumimoji="1" lang="en-US" altLang="ja-JP" sz="1600" dirty="0" smtClean="0"/>
                        <a:t>10</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Options for a framework/modality towards the phased reduction and elimination of scheduled investment restrictions/impediments</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11</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Operationalization of the ASEAN Agreements on transport facilitation</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12</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4">
                  <a:txBody>
                    <a:bodyPr/>
                    <a:lstStyle/>
                    <a:p>
                      <a:pPr algn="ctr"/>
                      <a:r>
                        <a:rPr kumimoji="1" lang="en-US" altLang="ja-JP" dirty="0" smtClean="0"/>
                        <a:t>People-to-People</a:t>
                      </a:r>
                      <a:r>
                        <a:rPr kumimoji="1" lang="en-US" altLang="ja-JP" baseline="0" dirty="0" smtClean="0"/>
                        <a:t> Connectivity</a:t>
                      </a:r>
                      <a:r>
                        <a:rPr kumimoji="1" lang="en-US" altLang="ja-JP" dirty="0" smtClean="0"/>
                        <a:t> </a:t>
                      </a:r>
                      <a:endParaRPr kumimoji="1" lang="ja-JP" altLang="en-US" dirty="0"/>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kumimoji="1" lang="en-US" altLang="ja-JP" sz="1400" b="0" i="0" u="none" strike="noStrike" kern="1200" baseline="0" dirty="0" smtClean="0">
                          <a:solidFill>
                            <a:schemeClr val="dk1"/>
                          </a:solidFill>
                          <a:latin typeface="+mn-lt"/>
                          <a:ea typeface="+mn-ea"/>
                          <a:cs typeface="+mn-cs"/>
                        </a:rPr>
                        <a:t>Easing visa requirements for ASEAN nationals</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dirty="0" smtClean="0"/>
                        <a:t>13</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Development of ASEAN Virtual Learning Resources Centres (AVLRC)</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230">
                <a:tc>
                  <a:txBody>
                    <a:bodyPr/>
                    <a:lstStyle/>
                    <a:p>
                      <a:pPr algn="ctr"/>
                      <a:r>
                        <a:rPr kumimoji="1" lang="en-US" altLang="ja-JP" sz="1600" b="1" i="1" dirty="0" smtClean="0">
                          <a:solidFill>
                            <a:srgbClr val="FF0000"/>
                          </a:solidFill>
                        </a:rPr>
                        <a:t>14</a:t>
                      </a:r>
                      <a:endParaRPr kumimoji="1" lang="ja-JP" altLang="en-US" sz="1600" b="1" i="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1" i="1" u="none" strike="noStrike" kern="1200" baseline="0" dirty="0" smtClean="0">
                          <a:solidFill>
                            <a:srgbClr val="FF0000"/>
                          </a:solidFill>
                          <a:latin typeface="+mn-lt"/>
                          <a:ea typeface="+mn-ea"/>
                          <a:cs typeface="+mn-cs"/>
                        </a:rPr>
                        <a:t>Develop ICT skill standards</a:t>
                      </a:r>
                      <a:endParaRPr kumimoji="1" lang="ja-JP" altLang="en-US" sz="1400" b="1" i="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93230">
                <a:tc>
                  <a:txBody>
                    <a:bodyPr/>
                    <a:lstStyle/>
                    <a:p>
                      <a:pPr algn="ctr"/>
                      <a:r>
                        <a:rPr kumimoji="1" lang="en-US" altLang="ja-JP" sz="1600" dirty="0" smtClean="0"/>
                        <a:t>15</a:t>
                      </a: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algn="ct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kumimoji="1" lang="en-US" altLang="ja-JP" sz="1400" b="0" i="0" u="none" strike="noStrike" kern="1200" baseline="0" dirty="0" smtClean="0">
                          <a:solidFill>
                            <a:schemeClr val="dk1"/>
                          </a:solidFill>
                          <a:latin typeface="+mn-lt"/>
                          <a:ea typeface="+mn-ea"/>
                          <a:cs typeface="+mn-cs"/>
                        </a:rPr>
                        <a:t>ASEAN Community building programme</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1925" name="テキスト ボックス 4"/>
          <p:cNvSpPr txBox="1">
            <a:spLocks noChangeArrowheads="1"/>
          </p:cNvSpPr>
          <p:nvPr/>
        </p:nvSpPr>
        <p:spPr bwMode="auto">
          <a:xfrm>
            <a:off x="5076825" y="6586538"/>
            <a:ext cx="3732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400"/>
              <a:t>Source: Master Plan on ASEAN Connectivity</a:t>
            </a:r>
            <a:endParaRPr lang="ja-JP" altLang="en-US" sz="1400"/>
          </a:p>
        </p:txBody>
      </p:sp>
    </p:spTree>
    <p:extLst>
      <p:ext uri="{BB962C8B-B14F-4D97-AF65-F5344CB8AC3E}">
        <p14:creationId xmlns:p14="http://schemas.microsoft.com/office/powerpoint/2010/main" val="2787644253"/>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タイトル 1"/>
          <p:cNvSpPr>
            <a:spLocks noGrp="1"/>
          </p:cNvSpPr>
          <p:nvPr>
            <p:ph type="title"/>
          </p:nvPr>
        </p:nvSpPr>
        <p:spPr>
          <a:xfrm>
            <a:off x="539750" y="103188"/>
            <a:ext cx="7127875" cy="517525"/>
          </a:xfrm>
        </p:spPr>
        <p:txBody>
          <a:bodyPr/>
          <a:lstStyle/>
          <a:p>
            <a:r>
              <a:rPr lang="en-US" altLang="ja-JP" sz="2400" b="1" smtClean="0">
                <a:solidFill>
                  <a:srgbClr val="3333FF"/>
                </a:solidFill>
              </a:rPr>
              <a:t>ASEAN ICT Master plan 2015 Timeline</a:t>
            </a:r>
            <a:endParaRPr lang="ja-JP" altLang="en-US" sz="2400" smtClean="0"/>
          </a:p>
        </p:txBody>
      </p:sp>
      <p:sp>
        <p:nvSpPr>
          <p:cNvPr id="82947"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F8F3962A-E56F-4DAD-8A43-878B3DF04F15}" type="slidenum">
              <a:rPr lang="en-US" altLang="ja-JP" sz="1400" smtClean="0">
                <a:solidFill>
                  <a:srgbClr val="000000"/>
                </a:solidFill>
              </a:rPr>
              <a:pPr eaLnBrk="1" hangingPunct="1">
                <a:spcBef>
                  <a:spcPct val="0"/>
                </a:spcBef>
                <a:buClrTx/>
                <a:buFontTx/>
                <a:buNone/>
              </a:pPr>
              <a:t>38</a:t>
            </a:fld>
            <a:endParaRPr lang="en-US" altLang="ja-JP" sz="1400" smtClean="0">
              <a:solidFill>
                <a:srgbClr val="000000"/>
              </a:solidFill>
            </a:endParaRPr>
          </a:p>
        </p:txBody>
      </p:sp>
      <p:pic>
        <p:nvPicPr>
          <p:cNvPr id="8294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28650"/>
            <a:ext cx="8915400" cy="601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949" name="テキスト ボックス 6"/>
          <p:cNvSpPr txBox="1">
            <a:spLocks noChangeArrowheads="1"/>
          </p:cNvSpPr>
          <p:nvPr/>
        </p:nvSpPr>
        <p:spPr bwMode="auto">
          <a:xfrm>
            <a:off x="5580063" y="6604000"/>
            <a:ext cx="3219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400"/>
              <a:t>Source: ASEAN ICT Master plan 2015</a:t>
            </a:r>
            <a:endParaRPr lang="ja-JP" altLang="en-US" sz="1400"/>
          </a:p>
        </p:txBody>
      </p:sp>
      <p:sp>
        <p:nvSpPr>
          <p:cNvPr id="82950" name="角丸四角形 7"/>
          <p:cNvSpPr>
            <a:spLocks noChangeArrowheads="1"/>
          </p:cNvSpPr>
          <p:nvPr/>
        </p:nvSpPr>
        <p:spPr bwMode="auto">
          <a:xfrm>
            <a:off x="107950" y="4437063"/>
            <a:ext cx="8915400" cy="93662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958850"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defTabSz="9588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defTabSz="95885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defTabSz="95885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defTabSz="95885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defTabSz="95885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defTabSz="95885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defTabSz="95885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defTabSz="95885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endParaRPr lang="ja-JP" altLang="en-US" sz="1600" b="1"/>
          </a:p>
        </p:txBody>
      </p:sp>
    </p:spTree>
    <p:extLst>
      <p:ext uri="{BB962C8B-B14F-4D97-AF65-F5344CB8AC3E}">
        <p14:creationId xmlns:p14="http://schemas.microsoft.com/office/powerpoint/2010/main" val="2589414058"/>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ctrTitle"/>
          </p:nvPr>
        </p:nvSpPr>
        <p:spPr>
          <a:xfrm>
            <a:off x="1187450" y="1958975"/>
            <a:ext cx="7091363" cy="1325563"/>
          </a:xfrm>
        </p:spPr>
        <p:txBody>
          <a:bodyPr/>
          <a:lstStyle/>
          <a:p>
            <a:r>
              <a:rPr lang="en-US" altLang="ja-JP" dirty="0" smtClean="0"/>
              <a:t>ITPEC </a:t>
            </a:r>
            <a:r>
              <a:rPr lang="en-US" altLang="ja-JP" dirty="0" err="1" smtClean="0"/>
              <a:t>Ambassordor</a:t>
            </a:r>
            <a:endParaRPr lang="ja-JP" altLang="en-US" dirty="0" smtClean="0"/>
          </a:p>
        </p:txBody>
      </p:sp>
      <p:sp>
        <p:nvSpPr>
          <p:cNvPr id="44035" name="サブタイトル 2"/>
          <p:cNvSpPr>
            <a:spLocks noGrp="1"/>
          </p:cNvSpPr>
          <p:nvPr>
            <p:ph type="subTitle" idx="1"/>
          </p:nvPr>
        </p:nvSpPr>
        <p:spPr/>
        <p:txBody>
          <a:bodyPr/>
          <a:lstStyle/>
          <a:p>
            <a:endParaRPr lang="ja-JP" altLang="en-US" smtClean="0"/>
          </a:p>
        </p:txBody>
      </p:sp>
    </p:spTree>
    <p:extLst>
      <p:ext uri="{BB962C8B-B14F-4D97-AF65-F5344CB8AC3E}">
        <p14:creationId xmlns:p14="http://schemas.microsoft.com/office/powerpoint/2010/main" val="4126217432"/>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27384"/>
            <a:ext cx="7127875" cy="288033"/>
          </a:xfrm>
        </p:spPr>
        <p:txBody>
          <a:bodyPr/>
          <a:lstStyle/>
          <a:p>
            <a:r>
              <a:rPr lang="en-US" altLang="ja-JP" sz="1800" b="1" u="sng" dirty="0"/>
              <a:t>Body of Knowledge (BOK</a:t>
            </a:r>
            <a:r>
              <a:rPr lang="en-US" altLang="ja-JP" sz="1800" b="1" u="sng" dirty="0" smtClean="0"/>
              <a:t>) Part</a:t>
            </a:r>
            <a:endParaRPr kumimoji="1" lang="ja-JP" altLang="en-US" sz="1800" dirty="0"/>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2656"/>
            <a:ext cx="8928992" cy="6525344"/>
          </a:xfrm>
          <a:prstGeom prst="rect">
            <a:avLst/>
          </a:prstGeom>
          <a:solidFill>
            <a:schemeClr val="bg1"/>
          </a:solidFill>
          <a:ln>
            <a:noFill/>
          </a:ln>
          <a:effectLst/>
        </p:spPr>
      </p:pic>
    </p:spTree>
    <p:extLst>
      <p:ext uri="{BB962C8B-B14F-4D97-AF65-F5344CB8AC3E}">
        <p14:creationId xmlns:p14="http://schemas.microsoft.com/office/powerpoint/2010/main" val="1949475699"/>
      </p:ext>
    </p:extLst>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A57A0064-21E8-411F-B2A6-E863F42C9EB6}" type="slidenum">
              <a:rPr lang="ja-JP" altLang="en-US" smtClean="0">
                <a:solidFill>
                  <a:prstClr val="black">
                    <a:tint val="75000"/>
                  </a:prstClr>
                </a:solidFill>
              </a:rPr>
              <a:pPr>
                <a:defRPr/>
              </a:pPr>
              <a:t>40</a:t>
            </a:fld>
            <a:endParaRPr lang="ja-JP" altLang="en-US">
              <a:solidFill>
                <a:prstClr val="black">
                  <a:tint val="75000"/>
                </a:prstClr>
              </a:solidFill>
            </a:endParaRPr>
          </a:p>
        </p:txBody>
      </p:sp>
      <p:pic>
        <p:nvPicPr>
          <p:cNvPr id="14339" name="Picture 3" descr="\\ipa-fs\IPA\ＩＴ人材育成本部\国際グループ\調査G共有\１アジア展開関連\1-06 各国の資料\B：各国共通\ITPEC\ロゴ\ITPEC-landscape-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650" y="1341438"/>
            <a:ext cx="19796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6" descr="フィリピンの旗">
            <a:hlinkClick r:id="rId4" tooltip="フィリピンの旗"/>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788" y="2314575"/>
            <a:ext cx="8207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18" descr="「ベトナム国旗」の画像検索結果"/>
          <p:cNvSpPr>
            <a:spLocks noChangeAspect="1" noChangeArrowheads="1"/>
          </p:cNvSpPr>
          <p:nvPr/>
        </p:nvSpPr>
        <p:spPr bwMode="auto">
          <a:xfrm>
            <a:off x="63500" y="-136525"/>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smtClean="0">
              <a:solidFill>
                <a:prstClr val="black"/>
              </a:solidFill>
              <a:latin typeface="Arial" charset="0"/>
            </a:endParaRPr>
          </a:p>
        </p:txBody>
      </p:sp>
      <p:sp>
        <p:nvSpPr>
          <p:cNvPr id="14342" name="AutoShape 20" descr="「ベトナム国旗」の画像検索結果"/>
          <p:cNvSpPr>
            <a:spLocks noChangeAspect="1" noChangeArrowheads="1"/>
          </p:cNvSpPr>
          <p:nvPr/>
        </p:nvSpPr>
        <p:spPr bwMode="auto">
          <a:xfrm>
            <a:off x="63500" y="-136525"/>
            <a:ext cx="2171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smtClean="0">
              <a:solidFill>
                <a:prstClr val="black"/>
              </a:solidFill>
              <a:latin typeface="Arial" charset="0"/>
            </a:endParaRPr>
          </a:p>
        </p:txBody>
      </p:sp>
      <p:sp>
        <p:nvSpPr>
          <p:cNvPr id="14343" name="AutoShape 22" descr="「ベトナム国旗」の画像検索結果"/>
          <p:cNvSpPr>
            <a:spLocks noChangeAspect="1" noChangeArrowheads="1"/>
          </p:cNvSpPr>
          <p:nvPr/>
        </p:nvSpPr>
        <p:spPr bwMode="auto">
          <a:xfrm>
            <a:off x="215900" y="15875"/>
            <a:ext cx="2171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smtClean="0">
              <a:solidFill>
                <a:prstClr val="black"/>
              </a:solidFill>
              <a:latin typeface="Arial" charset="0"/>
            </a:endParaRPr>
          </a:p>
        </p:txBody>
      </p:sp>
      <p:pic>
        <p:nvPicPr>
          <p:cNvPr id="14344" name="Picture 24" descr="ベトナムの旗">
            <a:hlinkClick r:id="rId6" tooltip="ベトナムの旗"/>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8963" y="2290763"/>
            <a:ext cx="752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6" descr="タイの国旗">
            <a:hlinkClick r:id="rId8" tooltip="タイの国旗"/>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28925" y="2295525"/>
            <a:ext cx="7540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8" descr="ミャンマーの旗">
            <a:hlinkClick r:id="rId10" tooltip="ミャンマーの旗"/>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36988" y="2320925"/>
            <a:ext cx="7175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0" descr="マレーシアの旗">
            <a:hlinkClick r:id="rId12" tooltip="マレーシアの旗"/>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6950" y="2325688"/>
            <a:ext cx="965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32" descr="モンゴルの旗">
            <a:hlinkClick r:id="rId14" tooltip="モンゴルの旗"/>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73763" y="2301875"/>
            <a:ext cx="9794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4" descr="バングラデシュの旗">
            <a:hlinkClick r:id="rId16" tooltip="バングラデシュの旗"/>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4225" y="2290763"/>
            <a:ext cx="9207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5" descr="C:\Program Files\Microsoft Office\MEDIA\CAGCAT10\j030295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6613" y="2881313"/>
            <a:ext cx="6254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35" descr="C:\Program Files\Microsoft Office\MEDIA\CAGCAT10\j030295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85963" y="2898775"/>
            <a:ext cx="6254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35" descr="C:\Program Files\Microsoft Office\MEDIA\CAGCAT10\j030295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7513" y="2898775"/>
            <a:ext cx="6254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35" descr="C:\Program Files\Microsoft Office\MEDIA\CAGCAT10\j030295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30650" y="2898775"/>
            <a:ext cx="6254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35" descr="C:\Program Files\Microsoft Office\MEDIA\CAGCAT10\j030295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87913" y="2868613"/>
            <a:ext cx="627062"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35" descr="C:\Program Files\Microsoft Office\MEDIA\CAGCAT10\j030295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51563" y="2855913"/>
            <a:ext cx="6254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35" descr="C:\Program Files\Microsoft Office\MEDIA\CAGCAT10\j030295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53288" y="2898775"/>
            <a:ext cx="6270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角丸四角形 9"/>
          <p:cNvSpPr/>
          <p:nvPr/>
        </p:nvSpPr>
        <p:spPr>
          <a:xfrm>
            <a:off x="2233613" y="5588843"/>
            <a:ext cx="4357687" cy="1152525"/>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b="1" dirty="0">
                <a:solidFill>
                  <a:prstClr val="white"/>
                </a:solidFill>
              </a:rPr>
              <a:t>Internship Program in Japan</a:t>
            </a:r>
          </a:p>
          <a:p>
            <a:pPr algn="ctr">
              <a:defRPr/>
            </a:pPr>
            <a:r>
              <a:rPr lang="en-US" altLang="ja-JP" sz="2400" b="1" dirty="0">
                <a:solidFill>
                  <a:prstClr val="white"/>
                </a:solidFill>
              </a:rPr>
              <a:t>For </a:t>
            </a:r>
            <a:r>
              <a:rPr lang="en-US" altLang="ja-JP" sz="2400" b="1" dirty="0" smtClean="0">
                <a:solidFill>
                  <a:prstClr val="white"/>
                </a:solidFill>
              </a:rPr>
              <a:t>10 Days</a:t>
            </a:r>
            <a:endParaRPr lang="en-US" altLang="ja-JP" sz="2400" b="1" dirty="0">
              <a:solidFill>
                <a:prstClr val="white"/>
              </a:solidFill>
            </a:endParaRPr>
          </a:p>
        </p:txBody>
      </p:sp>
      <p:sp>
        <p:nvSpPr>
          <p:cNvPr id="38" name="コンテンツ プレースホルダ 2"/>
          <p:cNvSpPr>
            <a:spLocks noGrp="1"/>
          </p:cNvSpPr>
          <p:nvPr>
            <p:ph idx="1"/>
          </p:nvPr>
        </p:nvSpPr>
        <p:spPr>
          <a:xfrm>
            <a:off x="323528" y="3802063"/>
            <a:ext cx="9145016" cy="431800"/>
          </a:xfrm>
        </p:spPr>
        <p:txBody>
          <a:bodyPr/>
          <a:lstStyle/>
          <a:p>
            <a:pPr marL="0" indent="0" algn="ctr" eaLnBrk="1" hangingPunct="1">
              <a:buFont typeface="Arial" charset="0"/>
              <a:buNone/>
              <a:defRPr/>
            </a:pPr>
            <a:r>
              <a:rPr lang="en-US" altLang="ja-JP" sz="2400" b="1" u="sng" dirty="0" smtClean="0">
                <a:solidFill>
                  <a:schemeClr val="accent6">
                    <a:lumMod val="75000"/>
                  </a:schemeClr>
                </a:solidFill>
              </a:rPr>
              <a:t>Top gun among ITEE (FE or AP) passers</a:t>
            </a:r>
          </a:p>
          <a:p>
            <a:pPr marL="0" indent="0" algn="ctr" eaLnBrk="1" hangingPunct="1">
              <a:buFont typeface="Arial" charset="0"/>
              <a:buNone/>
              <a:defRPr/>
            </a:pPr>
            <a:r>
              <a:rPr lang="en-US" altLang="ja-JP" sz="2400" b="1" u="sng" dirty="0" smtClean="0">
                <a:solidFill>
                  <a:schemeClr val="accent6">
                    <a:lumMod val="75000"/>
                  </a:schemeClr>
                </a:solidFill>
              </a:rPr>
              <a:t>(2 from each country)</a:t>
            </a:r>
            <a:endParaRPr lang="en-US" altLang="ja-JP" sz="2400" b="1" u="sng" dirty="0" smtClean="0"/>
          </a:p>
          <a:p>
            <a:pPr marL="0" indent="0" algn="ctr" eaLnBrk="1" hangingPunct="1">
              <a:buFont typeface="Arial" charset="0"/>
              <a:buNone/>
              <a:defRPr/>
            </a:pPr>
            <a:endParaRPr lang="en-US" altLang="ja-JP" sz="1800" dirty="0" smtClean="0"/>
          </a:p>
        </p:txBody>
      </p:sp>
      <p:sp>
        <p:nvSpPr>
          <p:cNvPr id="12" name="下矢印 11"/>
          <p:cNvSpPr/>
          <p:nvPr/>
        </p:nvSpPr>
        <p:spPr>
          <a:xfrm>
            <a:off x="4203700" y="4691905"/>
            <a:ext cx="820738" cy="742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14360" name="テキスト ボックス 2"/>
          <p:cNvSpPr txBox="1">
            <a:spLocks noChangeArrowheads="1"/>
          </p:cNvSpPr>
          <p:nvPr/>
        </p:nvSpPr>
        <p:spPr bwMode="auto">
          <a:xfrm>
            <a:off x="5891213" y="4622576"/>
            <a:ext cx="615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b="1" smtClean="0">
                <a:solidFill>
                  <a:prstClr val="black"/>
                </a:solidFill>
                <a:latin typeface="Arial" charset="0"/>
              </a:rPr>
              <a:t>＋</a:t>
            </a:r>
          </a:p>
        </p:txBody>
      </p:sp>
      <p:sp>
        <p:nvSpPr>
          <p:cNvPr id="14361" name="AutoShape 22" descr="「ベトナム国旗」の画像検索結果"/>
          <p:cNvSpPr>
            <a:spLocks noChangeAspect="1" noChangeArrowheads="1"/>
          </p:cNvSpPr>
          <p:nvPr/>
        </p:nvSpPr>
        <p:spPr bwMode="auto">
          <a:xfrm>
            <a:off x="368300" y="168275"/>
            <a:ext cx="2171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smtClean="0">
              <a:solidFill>
                <a:prstClr val="black"/>
              </a:solidFill>
              <a:latin typeface="Arial" charset="0"/>
            </a:endParaRPr>
          </a:p>
        </p:txBody>
      </p:sp>
      <p:pic>
        <p:nvPicPr>
          <p:cNvPr id="14362" name="Picture 3" descr="\\ipa-fs\IPA\ＩＴ人材育成本部\国際グループ\調査G共有\１アジア展開関連\1-06 各国の資料\B：各国共通\ITPEC\ロゴ\ITPEC-landscape-color.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07163" y="4671789"/>
            <a:ext cx="12715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3" name="テキスト ボックス 4"/>
          <p:cNvSpPr txBox="1">
            <a:spLocks noChangeArrowheads="1"/>
          </p:cNvSpPr>
          <p:nvPr/>
        </p:nvSpPr>
        <p:spPr bwMode="auto">
          <a:xfrm>
            <a:off x="6594475" y="5157564"/>
            <a:ext cx="2386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800" smtClean="0">
                <a:solidFill>
                  <a:prstClr val="black"/>
                </a:solidFill>
                <a:latin typeface="Arial" charset="0"/>
              </a:rPr>
              <a:t>1 person from ITPEC implementing bodies</a:t>
            </a:r>
            <a:endParaRPr lang="ja-JP" altLang="en-US" sz="1800" smtClean="0">
              <a:solidFill>
                <a:prstClr val="black"/>
              </a:solidFill>
              <a:latin typeface="Arial" charset="0"/>
            </a:endParaRPr>
          </a:p>
        </p:txBody>
      </p:sp>
      <p:sp>
        <p:nvSpPr>
          <p:cNvPr id="14364" name="タイトル 1"/>
          <p:cNvSpPr>
            <a:spLocks noGrp="1"/>
          </p:cNvSpPr>
          <p:nvPr>
            <p:ph type="title"/>
          </p:nvPr>
        </p:nvSpPr>
        <p:spPr>
          <a:xfrm>
            <a:off x="1423988" y="295275"/>
            <a:ext cx="6261100" cy="849313"/>
          </a:xfrm>
        </p:spPr>
        <p:txBody>
          <a:bodyPr/>
          <a:lstStyle/>
          <a:p>
            <a:pPr>
              <a:lnSpc>
                <a:spcPct val="80000"/>
              </a:lnSpc>
            </a:pPr>
            <a:r>
              <a:rPr lang="en-US" altLang="ja-JP" sz="3200" dirty="0" smtClean="0">
                <a:solidFill>
                  <a:srgbClr val="0070C0"/>
                </a:solidFill>
                <a:latin typeface="Arial Unicode MS" pitchFamily="50" charset="-128"/>
                <a:ea typeface="Arial Unicode MS" pitchFamily="50" charset="-128"/>
                <a:cs typeface="Arial Unicode MS" pitchFamily="50" charset="-128"/>
              </a:rPr>
              <a:t>ITPEC Top Guns</a:t>
            </a:r>
            <a:endParaRPr lang="ja-JP" altLang="en-US" sz="3200" i="1" dirty="0" smtClean="0">
              <a:solidFill>
                <a:srgbClr val="0070C0"/>
              </a:solidFill>
              <a:latin typeface="Arial Unicode MS" pitchFamily="50" charset="-128"/>
              <a:ea typeface="Arial Unicode MS" pitchFamily="50" charset="-128"/>
              <a:cs typeface="Arial Unicode MS" pitchFamily="50" charset="-128"/>
            </a:endParaRPr>
          </a:p>
        </p:txBody>
      </p:sp>
    </p:spTree>
    <p:extLst>
      <p:ext uri="{BB962C8B-B14F-4D97-AF65-F5344CB8AC3E}">
        <p14:creationId xmlns:p14="http://schemas.microsoft.com/office/powerpoint/2010/main" val="3760796499"/>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16631"/>
            <a:ext cx="7127875" cy="504057"/>
          </a:xfrm>
        </p:spPr>
        <p:txBody>
          <a:bodyPr/>
          <a:lstStyle/>
          <a:p>
            <a:r>
              <a:rPr kumimoji="1" lang="en-US" altLang="ja-JP" sz="2800" dirty="0" smtClean="0"/>
              <a:t>Top Gun Program Agenda</a:t>
            </a:r>
            <a:endParaRPr kumimoji="1" lang="ja-JP" altLang="en-US" sz="2800" dirty="0"/>
          </a:p>
        </p:txBody>
      </p:sp>
      <p:graphicFrame>
        <p:nvGraphicFramePr>
          <p:cNvPr id="3" name="表 2"/>
          <p:cNvGraphicFramePr>
            <a:graphicFrameLocks noGrp="1"/>
          </p:cNvGraphicFramePr>
          <p:nvPr>
            <p:extLst>
              <p:ext uri="{D42A27DB-BD31-4B8C-83A1-F6EECF244321}">
                <p14:modId xmlns:p14="http://schemas.microsoft.com/office/powerpoint/2010/main" val="1504143025"/>
              </p:ext>
            </p:extLst>
          </p:nvPr>
        </p:nvGraphicFramePr>
        <p:xfrm>
          <a:off x="140862" y="764704"/>
          <a:ext cx="9001000" cy="5905769"/>
        </p:xfrm>
        <a:graphic>
          <a:graphicData uri="http://schemas.openxmlformats.org/drawingml/2006/table">
            <a:tbl>
              <a:tblPr firstRow="1" bandRow="1">
                <a:tableStyleId>{5C22544A-7EE6-4342-B048-85BDC9FD1C3A}</a:tableStyleId>
              </a:tblPr>
              <a:tblGrid>
                <a:gridCol w="720080"/>
                <a:gridCol w="8280920"/>
              </a:tblGrid>
              <a:tr h="288032">
                <a:tc>
                  <a:txBody>
                    <a:bodyPr/>
                    <a:lstStyle/>
                    <a:p>
                      <a:pPr algn="ctr" fontAlgn="ctr"/>
                      <a:r>
                        <a:rPr lang="en-US" sz="1600" b="0" i="0" u="none" strike="noStrike" dirty="0">
                          <a:solidFill>
                            <a:srgbClr val="000000"/>
                          </a:solidFill>
                          <a:effectLst/>
                          <a:latin typeface="Britannic Bold"/>
                        </a:rPr>
                        <a:t>Date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Britannic Bold"/>
                        </a:rPr>
                        <a:t>Description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079">
                <a:tc rowSpan="3">
                  <a:txBody>
                    <a:bodyPr/>
                    <a:lstStyle/>
                    <a:p>
                      <a:pPr algn="ctr" fontAlgn="ctr"/>
                      <a:r>
                        <a:rPr lang="en-US" sz="1400" b="0" i="0" u="none" strike="noStrike" dirty="0">
                          <a:solidFill>
                            <a:srgbClr val="000000"/>
                          </a:solidFill>
                          <a:effectLst/>
                          <a:latin typeface="Arial Unicode MS"/>
                        </a:rPr>
                        <a:t>Feb 23</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(Mon)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Unicode MS"/>
                        </a:rPr>
                        <a:t>Program Orientation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r>
              <a:tr h="360040">
                <a:tc vMerge="1">
                  <a:txBody>
                    <a:bodyPr/>
                    <a:lstStyle/>
                    <a:p>
                      <a:endParaRPr kumimoji="1" lang="ja-JP" altLang="en-US"/>
                    </a:p>
                  </a:txBody>
                  <a:tcPr/>
                </a:tc>
                <a:tc>
                  <a:txBody>
                    <a:bodyPr/>
                    <a:lstStyle/>
                    <a:p>
                      <a:pPr algn="l" fontAlgn="ctr"/>
                      <a:r>
                        <a:rPr lang="en-US" sz="1400" b="0" i="0" u="none" strike="noStrike" dirty="0" smtClean="0">
                          <a:solidFill>
                            <a:srgbClr val="000000"/>
                          </a:solidFill>
                          <a:effectLst/>
                          <a:latin typeface="Arial Unicode MS"/>
                        </a:rPr>
                        <a:t>Opening </a:t>
                      </a:r>
                      <a:r>
                        <a:rPr lang="en-US" sz="1400" b="0" i="0" u="none" strike="noStrike" dirty="0">
                          <a:solidFill>
                            <a:srgbClr val="000000"/>
                          </a:solidFill>
                          <a:effectLst/>
                          <a:latin typeface="Arial Unicode MS"/>
                        </a:rPr>
                        <a:t>by IPA  </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    - </a:t>
                      </a:r>
                      <a:r>
                        <a:rPr lang="en-US" sz="1400" b="0" i="0" u="none" strike="noStrike" dirty="0" smtClean="0">
                          <a:solidFill>
                            <a:srgbClr val="000000"/>
                          </a:solidFill>
                          <a:effectLst/>
                          <a:latin typeface="Arial Unicode MS"/>
                        </a:rPr>
                        <a:t>Current </a:t>
                      </a:r>
                      <a:r>
                        <a:rPr lang="en-US" sz="1400" b="0" i="0" u="none" strike="noStrike" dirty="0">
                          <a:solidFill>
                            <a:srgbClr val="000000"/>
                          </a:solidFill>
                          <a:effectLst/>
                          <a:latin typeface="Arial Unicode MS"/>
                        </a:rPr>
                        <a:t>situation of IT industry and ITPEC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r>
              <a:tr h="370840">
                <a:tc vMerge="1">
                  <a:txBody>
                    <a:bodyPr/>
                    <a:lstStyle/>
                    <a:p>
                      <a:endParaRPr kumimoji="1" lang="ja-JP" altLang="en-US"/>
                    </a:p>
                  </a:txBody>
                  <a:tcPr/>
                </a:tc>
                <a:tc>
                  <a:txBody>
                    <a:bodyPr/>
                    <a:lstStyle/>
                    <a:p>
                      <a:pPr algn="l" fontAlgn="ctr"/>
                      <a:r>
                        <a:rPr lang="en-US" sz="1400" b="0" i="0" u="none" strike="noStrike" dirty="0" smtClean="0">
                          <a:solidFill>
                            <a:srgbClr val="FF0000"/>
                          </a:solidFill>
                          <a:effectLst/>
                          <a:latin typeface="Arial Unicode MS"/>
                        </a:rPr>
                        <a:t>NTT </a:t>
                      </a:r>
                      <a:r>
                        <a:rPr lang="en-US" sz="1400" b="0" i="0" u="none" strike="noStrike" dirty="0">
                          <a:solidFill>
                            <a:srgbClr val="FF0000"/>
                          </a:solidFill>
                          <a:effectLst/>
                          <a:latin typeface="Arial Unicode MS"/>
                        </a:rPr>
                        <a:t>Communications</a:t>
                      </a:r>
                      <a:r>
                        <a:rPr lang="en-US" sz="1400" b="0" i="0" u="none" strike="noStrike" dirty="0">
                          <a:solidFill>
                            <a:srgbClr val="000000"/>
                          </a:solidFill>
                          <a:effectLst/>
                          <a:latin typeface="Arial Unicode MS"/>
                        </a:rPr>
                        <a:t> </a:t>
                      </a:r>
                      <a:r>
                        <a:rPr lang="en-US" sz="1400" b="0" i="0" u="none" strike="noStrike" dirty="0">
                          <a:solidFill>
                            <a:srgbClr val="FF0000"/>
                          </a:solidFill>
                          <a:effectLst/>
                          <a:latin typeface="Arial Unicode MS"/>
                        </a:rPr>
                        <a:t>Corporation</a:t>
                      </a:r>
                      <a:br>
                        <a:rPr lang="en-US" sz="1400" b="0" i="0" u="none" strike="noStrike" dirty="0">
                          <a:solidFill>
                            <a:srgbClr val="FF0000"/>
                          </a:solidFill>
                          <a:effectLst/>
                          <a:latin typeface="Arial Unicode MS"/>
                        </a:rPr>
                      </a:br>
                      <a:r>
                        <a:rPr lang="en-US" sz="1400" b="0" i="0" u="none" strike="noStrike" dirty="0">
                          <a:solidFill>
                            <a:srgbClr val="000000"/>
                          </a:solidFill>
                          <a:effectLst/>
                          <a:latin typeface="Arial Unicode MS"/>
                        </a:rPr>
                        <a:t> - Business overview</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 - Presentation by Technology Development Department </a:t>
                      </a:r>
                      <a:endParaRPr lang="en-US" sz="1400" b="0" i="0" u="none" strike="noStrike" dirty="0" smtClean="0">
                        <a:solidFill>
                          <a:srgbClr val="000000"/>
                        </a:solidFill>
                        <a:effectLst/>
                        <a:latin typeface="Arial Unicode MS"/>
                      </a:endParaRPr>
                    </a:p>
                    <a:p>
                      <a:pPr algn="l" fontAlgn="ctr"/>
                      <a:r>
                        <a:rPr lang="en-US" sz="1400" b="0" i="0" u="none" strike="noStrike" dirty="0" smtClean="0">
                          <a:solidFill>
                            <a:srgbClr val="000000"/>
                          </a:solidFill>
                          <a:effectLst/>
                          <a:latin typeface="Arial Unicode MS"/>
                        </a:rPr>
                        <a:t>(</a:t>
                      </a:r>
                      <a:r>
                        <a:rPr lang="en-US" sz="1400" b="0" i="0" u="none" strike="noStrike" dirty="0">
                          <a:solidFill>
                            <a:srgbClr val="000000"/>
                          </a:solidFill>
                          <a:effectLst/>
                          <a:latin typeface="Arial Unicode MS"/>
                        </a:rPr>
                        <a:t>1. Web Technology,  2. Data Scientist, 3. Security, 4. NW Core, 5. SDN</a:t>
                      </a:r>
                      <a:r>
                        <a:rPr lang="en-US" sz="1400" b="0" i="0" u="none" strike="noStrike" dirty="0" smtClean="0">
                          <a:solidFill>
                            <a:srgbClr val="000000"/>
                          </a:solidFill>
                          <a:effectLst/>
                          <a:latin typeface="Arial Unicode MS"/>
                        </a:rPr>
                        <a:t>)</a:t>
                      </a:r>
                      <a:endParaRPr lang="en-US" sz="1400" b="0" i="0" u="none" strike="noStrike" dirty="0">
                        <a:solidFill>
                          <a:srgbClr val="000000"/>
                        </a:solidFill>
                        <a:effectLst/>
                        <a:latin typeface="Arial Unicode M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370840">
                <a:tc rowSpan="2">
                  <a:txBody>
                    <a:bodyPr/>
                    <a:lstStyle/>
                    <a:p>
                      <a:pPr algn="ctr" fontAlgn="ctr"/>
                      <a:r>
                        <a:rPr lang="en-US" sz="1400" b="0" i="0" u="none" strike="noStrike" dirty="0">
                          <a:solidFill>
                            <a:srgbClr val="000000"/>
                          </a:solidFill>
                          <a:effectLst/>
                          <a:latin typeface="Arial Unicode MS"/>
                        </a:rPr>
                        <a:t>Feb 24</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(Tue)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smtClean="0">
                          <a:solidFill>
                            <a:srgbClr val="FF0000"/>
                          </a:solidFill>
                          <a:effectLst/>
                          <a:latin typeface="Arial Unicode MS"/>
                        </a:rPr>
                        <a:t>NEC </a:t>
                      </a:r>
                      <a:r>
                        <a:rPr lang="en-US" sz="1400" b="0" i="0" u="none" strike="noStrike" dirty="0">
                          <a:solidFill>
                            <a:srgbClr val="FF0000"/>
                          </a:solidFill>
                          <a:effectLst/>
                          <a:latin typeface="Arial Unicode MS"/>
                        </a:rPr>
                        <a:t>Solution Innovators, Ltd.</a:t>
                      </a:r>
                      <a:br>
                        <a:rPr lang="en-US" sz="1400" b="0" i="0" u="none" strike="noStrike" dirty="0">
                          <a:solidFill>
                            <a:srgbClr val="FF0000"/>
                          </a:solidFill>
                          <a:effectLst/>
                          <a:latin typeface="Arial Unicode MS"/>
                        </a:rPr>
                      </a:br>
                      <a:r>
                        <a:rPr lang="en-US" sz="1400" b="0" i="0" u="none" strike="noStrike" dirty="0">
                          <a:solidFill>
                            <a:srgbClr val="000000"/>
                          </a:solidFill>
                          <a:effectLst/>
                          <a:latin typeface="Arial Unicode MS"/>
                        </a:rPr>
                        <a:t> - Business overview</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 - Introduction of NEC's IT Technology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283433">
                <a:tc vMerge="1">
                  <a:txBody>
                    <a:bodyPr/>
                    <a:lstStyle/>
                    <a:p>
                      <a:endParaRPr kumimoji="1" lang="ja-JP" altLang="en-US"/>
                    </a:p>
                  </a:txBody>
                  <a:tcPr/>
                </a:tc>
                <a:tc>
                  <a:txBody>
                    <a:bodyPr/>
                    <a:lstStyle/>
                    <a:p>
                      <a:pPr algn="l" fontAlgn="ctr"/>
                      <a:r>
                        <a:rPr lang="en-US" sz="1400" b="0" i="0" u="none" strike="noStrike" dirty="0" smtClean="0">
                          <a:solidFill>
                            <a:srgbClr val="000000"/>
                          </a:solidFill>
                          <a:effectLst/>
                          <a:latin typeface="Arial Unicode MS"/>
                        </a:rPr>
                        <a:t> </a:t>
                      </a:r>
                      <a:r>
                        <a:rPr lang="en-US" sz="1400" b="0" i="0" u="none" strike="noStrike" dirty="0">
                          <a:solidFill>
                            <a:srgbClr val="000000"/>
                          </a:solidFill>
                          <a:effectLst/>
                          <a:latin typeface="Arial Unicode MS"/>
                        </a:rPr>
                        <a:t>- Group discussion (5 </a:t>
                      </a:r>
                      <a:r>
                        <a:rPr lang="en-US" sz="1400" b="0" i="0" u="none" strike="noStrike" dirty="0" smtClean="0">
                          <a:solidFill>
                            <a:srgbClr val="000000"/>
                          </a:solidFill>
                          <a:effectLst/>
                          <a:latin typeface="Arial Unicode MS"/>
                        </a:rPr>
                        <a:t>minutes </a:t>
                      </a:r>
                      <a:r>
                        <a:rPr lang="en-US" sz="1400" b="0" i="0" u="none" strike="noStrike" dirty="0">
                          <a:solidFill>
                            <a:srgbClr val="000000"/>
                          </a:solidFill>
                          <a:effectLst/>
                          <a:latin typeface="Arial Unicode MS"/>
                        </a:rPr>
                        <a:t>presentation by participants)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370840">
                <a:tc rowSpan="2">
                  <a:txBody>
                    <a:bodyPr/>
                    <a:lstStyle/>
                    <a:p>
                      <a:pPr algn="ctr" fontAlgn="ctr"/>
                      <a:r>
                        <a:rPr lang="en-US" sz="1400" b="0" i="0" u="none" strike="noStrike" dirty="0">
                          <a:solidFill>
                            <a:srgbClr val="000000"/>
                          </a:solidFill>
                          <a:effectLst/>
                          <a:latin typeface="Arial Unicode MS"/>
                        </a:rPr>
                        <a:t>Feb 25</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(Wed)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chemeClr val="accent2"/>
                          </a:solidFill>
                          <a:effectLst/>
                          <a:latin typeface="Arial Unicode MS"/>
                        </a:rPr>
                        <a:t>Project management </a:t>
                      </a:r>
                      <a:r>
                        <a:rPr lang="en-US" sz="1400" b="0" i="0" u="none" strike="noStrike" dirty="0">
                          <a:solidFill>
                            <a:srgbClr val="000000"/>
                          </a:solidFill>
                          <a:effectLst/>
                          <a:latin typeface="Arial Unicode MS"/>
                        </a:rPr>
                        <a:t>seminar1 </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    Mr. </a:t>
                      </a:r>
                      <a:r>
                        <a:rPr lang="en-US" sz="1400" b="0" i="0" u="none" strike="noStrike" dirty="0" err="1">
                          <a:solidFill>
                            <a:srgbClr val="000000"/>
                          </a:solidFill>
                          <a:effectLst/>
                          <a:latin typeface="Arial Unicode MS"/>
                        </a:rPr>
                        <a:t>Hirotoshi</a:t>
                      </a:r>
                      <a:r>
                        <a:rPr lang="en-US" sz="1400" b="0" i="0" u="none" strike="noStrike" dirty="0">
                          <a:solidFill>
                            <a:srgbClr val="000000"/>
                          </a:solidFill>
                          <a:effectLst/>
                          <a:latin typeface="Arial Unicode MS"/>
                        </a:rPr>
                        <a:t> </a:t>
                      </a:r>
                      <a:r>
                        <a:rPr lang="en-US" sz="1400" b="0" i="0" u="none" strike="noStrike" dirty="0" err="1" smtClean="0">
                          <a:solidFill>
                            <a:srgbClr val="000000"/>
                          </a:solidFill>
                          <a:effectLst/>
                          <a:latin typeface="Arial Unicode MS"/>
                        </a:rPr>
                        <a:t>Kanba</a:t>
                      </a:r>
                      <a:r>
                        <a:rPr lang="en-US" sz="1400" b="0" i="0" u="none" strike="noStrike" dirty="0" smtClean="0">
                          <a:solidFill>
                            <a:srgbClr val="000000"/>
                          </a:solidFill>
                          <a:effectLst/>
                          <a:latin typeface="Arial Unicode MS"/>
                        </a:rPr>
                        <a:t>, </a:t>
                      </a:r>
                      <a:r>
                        <a:rPr lang="en-US" altLang="ja-JP" sz="1400" b="0" i="0" u="none" strike="noStrike" dirty="0" smtClean="0">
                          <a:solidFill>
                            <a:srgbClr val="000000"/>
                          </a:solidFill>
                          <a:effectLst/>
                          <a:latin typeface="Arial Unicode MS"/>
                        </a:rPr>
                        <a:t>Mr. </a:t>
                      </a:r>
                      <a:r>
                        <a:rPr lang="en-US" altLang="ja-JP" sz="1400" b="0" i="0" u="none" strike="noStrike" dirty="0" err="1" smtClean="0">
                          <a:solidFill>
                            <a:srgbClr val="000000"/>
                          </a:solidFill>
                          <a:effectLst/>
                          <a:latin typeface="Arial Unicode MS"/>
                        </a:rPr>
                        <a:t>Hidetaka</a:t>
                      </a:r>
                      <a:r>
                        <a:rPr lang="en-US" altLang="ja-JP" sz="1400" b="0" i="0" u="none" strike="noStrike" dirty="0" smtClean="0">
                          <a:solidFill>
                            <a:srgbClr val="000000"/>
                          </a:solidFill>
                          <a:effectLst/>
                          <a:latin typeface="Arial Unicode MS"/>
                        </a:rPr>
                        <a:t> Nakajima</a:t>
                      </a:r>
                      <a:r>
                        <a:rPr lang="en-US" sz="1400" b="0" i="0" u="none" strike="noStrike" dirty="0" smtClean="0">
                          <a:solidFill>
                            <a:srgbClr val="000000"/>
                          </a:solidFill>
                          <a:effectLst/>
                          <a:latin typeface="Arial Unicode MS"/>
                        </a:rPr>
                        <a:t> PMI </a:t>
                      </a:r>
                      <a:r>
                        <a:rPr lang="en-US" sz="1400" b="0" i="0" u="none" strike="noStrike" dirty="0">
                          <a:solidFill>
                            <a:srgbClr val="000000"/>
                          </a:solidFill>
                          <a:effectLst/>
                          <a:latin typeface="Arial Unicode MS"/>
                        </a:rPr>
                        <a:t>Japan Chapter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83835">
                <a:tc vMerge="1">
                  <a:txBody>
                    <a:bodyPr/>
                    <a:lstStyle/>
                    <a:p>
                      <a:endParaRPr kumimoji="1" lang="ja-JP" altLang="en-US"/>
                    </a:p>
                  </a:txBody>
                  <a:tcPr/>
                </a:tc>
                <a:tc>
                  <a:txBody>
                    <a:bodyPr/>
                    <a:lstStyle/>
                    <a:p>
                      <a:pPr algn="l" fontAlgn="ctr"/>
                      <a:r>
                        <a:rPr lang="en-US" sz="1400" b="0" i="0" u="none" strike="noStrike" dirty="0">
                          <a:solidFill>
                            <a:schemeClr val="accent2"/>
                          </a:solidFill>
                          <a:effectLst/>
                          <a:latin typeface="Arial Unicode MS"/>
                        </a:rPr>
                        <a:t>Project management</a:t>
                      </a:r>
                      <a:r>
                        <a:rPr lang="en-US" sz="1400" b="0" i="0" u="none" strike="noStrike" dirty="0">
                          <a:solidFill>
                            <a:srgbClr val="000000"/>
                          </a:solidFill>
                          <a:effectLst/>
                          <a:latin typeface="Arial Unicode MS"/>
                        </a:rPr>
                        <a:t> </a:t>
                      </a:r>
                      <a:r>
                        <a:rPr lang="en-US" sz="1400" b="0" i="0" u="none" strike="noStrike" dirty="0" smtClean="0">
                          <a:solidFill>
                            <a:srgbClr val="000000"/>
                          </a:solidFill>
                          <a:effectLst/>
                          <a:latin typeface="Arial Unicode MS"/>
                        </a:rPr>
                        <a:t>seminar2</a:t>
                      </a:r>
                      <a:endParaRPr lang="en-US" sz="1400" b="0" i="0" u="none" strike="noStrike" dirty="0">
                        <a:solidFill>
                          <a:srgbClr val="000000"/>
                        </a:solidFill>
                        <a:effectLst/>
                        <a:latin typeface="Arial Unicode M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16024">
                <a:tc rowSpan="4">
                  <a:txBody>
                    <a:bodyPr/>
                    <a:lstStyle/>
                    <a:p>
                      <a:pPr algn="ctr" fontAlgn="ctr"/>
                      <a:r>
                        <a:rPr lang="en-US" sz="1400" b="0" i="0" u="none" strike="noStrike" dirty="0">
                          <a:solidFill>
                            <a:srgbClr val="000000"/>
                          </a:solidFill>
                          <a:effectLst/>
                          <a:latin typeface="Arial Unicode MS"/>
                        </a:rPr>
                        <a:t>Feb 26</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(Thu)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chemeClr val="accent2"/>
                          </a:solidFill>
                          <a:effectLst/>
                          <a:latin typeface="Arial Unicode MS"/>
                        </a:rPr>
                        <a:t>Project management</a:t>
                      </a:r>
                      <a:r>
                        <a:rPr lang="en-US" sz="1400" b="0" i="0" u="none" strike="noStrike" dirty="0">
                          <a:solidFill>
                            <a:srgbClr val="000000"/>
                          </a:solidFill>
                          <a:effectLst/>
                          <a:latin typeface="Arial Unicode MS"/>
                        </a:rPr>
                        <a:t> </a:t>
                      </a:r>
                      <a:r>
                        <a:rPr lang="en-US" sz="1400" b="0" i="0" u="none" strike="noStrike" dirty="0" smtClean="0">
                          <a:solidFill>
                            <a:srgbClr val="000000"/>
                          </a:solidFill>
                          <a:effectLst/>
                          <a:latin typeface="Arial Unicode MS"/>
                        </a:rPr>
                        <a:t>seminar3</a:t>
                      </a:r>
                      <a:endParaRPr lang="en-US" sz="1400" b="0" i="0" u="none" strike="noStrike" dirty="0">
                        <a:solidFill>
                          <a:srgbClr val="000000"/>
                        </a:solidFill>
                        <a:effectLst/>
                        <a:latin typeface="Arial Unicode M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81171">
                <a:tc vMerge="1">
                  <a:txBody>
                    <a:bodyPr/>
                    <a:lstStyle/>
                    <a:p>
                      <a:endParaRPr kumimoji="1" lang="ja-JP" altLang="en-US"/>
                    </a:p>
                  </a:txBody>
                  <a:tcPr/>
                </a:tc>
                <a:tc>
                  <a:txBody>
                    <a:bodyPr/>
                    <a:lstStyle/>
                    <a:p>
                      <a:pPr algn="l" fontAlgn="ctr"/>
                      <a:r>
                        <a:rPr lang="en-US" altLang="ja-JP" sz="1400" b="0" i="0" u="none" strike="noStrike" dirty="0" smtClean="0">
                          <a:solidFill>
                            <a:srgbClr val="FF0000"/>
                          </a:solidFill>
                          <a:effectLst/>
                          <a:latin typeface="Arial Unicode MS"/>
                        </a:rPr>
                        <a:t>NTT Communications Corporation </a:t>
                      </a:r>
                      <a:r>
                        <a:rPr lang="en-US" altLang="ja-JP" sz="1400" b="0" i="0" u="none" strike="noStrike" dirty="0" smtClean="0">
                          <a:solidFill>
                            <a:srgbClr val="000000"/>
                          </a:solidFill>
                          <a:effectLst/>
                          <a:latin typeface="Arial Unicode MS"/>
                        </a:rPr>
                        <a:t>(To</a:t>
                      </a:r>
                      <a:r>
                        <a:rPr lang="en-US" sz="1400" b="0" i="0" u="none" strike="noStrike" dirty="0" smtClean="0">
                          <a:solidFill>
                            <a:srgbClr val="000000"/>
                          </a:solidFill>
                          <a:effectLst/>
                          <a:latin typeface="Arial Unicode MS"/>
                        </a:rPr>
                        <a:t>kyo No.6 Data Center)</a:t>
                      </a:r>
                      <a:endParaRPr lang="en-US" sz="1400" b="0" i="0" u="none" strike="noStrike" dirty="0">
                        <a:solidFill>
                          <a:srgbClr val="000000"/>
                        </a:solidFill>
                        <a:effectLst/>
                        <a:latin typeface="Arial Unicode M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288032">
                <a:tc vMerge="1">
                  <a:txBody>
                    <a:bodyPr/>
                    <a:lstStyle/>
                    <a:p>
                      <a:endParaRPr kumimoji="1" lang="ja-JP" altLang="en-US"/>
                    </a:p>
                  </a:txBody>
                  <a:tcPr/>
                </a:tc>
                <a:tc>
                  <a:txBody>
                    <a:bodyPr/>
                    <a:lstStyle/>
                    <a:p>
                      <a:pPr algn="l" fontAlgn="ctr"/>
                      <a:r>
                        <a:rPr lang="en-US" sz="1400" b="0" i="0" u="none" strike="noStrike" dirty="0" smtClean="0">
                          <a:solidFill>
                            <a:srgbClr val="FF0000"/>
                          </a:solidFill>
                          <a:effectLst/>
                          <a:latin typeface="Arial Unicode MS"/>
                        </a:rPr>
                        <a:t>METI </a:t>
                      </a:r>
                      <a:r>
                        <a:rPr lang="en-US" sz="1400" b="0" i="0" u="none" strike="noStrike" dirty="0">
                          <a:solidFill>
                            <a:srgbClr val="FF0000"/>
                          </a:solidFill>
                          <a:effectLst/>
                          <a:latin typeface="Arial Unicode MS"/>
                        </a:rPr>
                        <a:t>(Ministry of Economy, Trade and Industry</a:t>
                      </a:r>
                      <a:r>
                        <a:rPr lang="en-US" sz="1400" b="0" i="0" u="none" strike="noStrike" dirty="0" smtClean="0">
                          <a:solidFill>
                            <a:srgbClr val="FF0000"/>
                          </a:solidFill>
                          <a:effectLst/>
                          <a:latin typeface="Arial Unicode MS"/>
                        </a:rPr>
                        <a:t>)</a:t>
                      </a:r>
                      <a:endParaRPr lang="en-US" sz="1400" b="0" i="0" u="none" strike="noStrike" dirty="0">
                        <a:solidFill>
                          <a:srgbClr val="FF0000"/>
                        </a:solidFill>
                        <a:effectLst/>
                        <a:latin typeface="Arial Unicode M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288032">
                <a:tc vMerge="1">
                  <a:txBody>
                    <a:bodyPr/>
                    <a:lstStyle/>
                    <a:p>
                      <a:endParaRPr kumimoji="1" lang="ja-JP" altLang="en-US"/>
                    </a:p>
                  </a:txBody>
                  <a:tcPr/>
                </a:tc>
                <a:tc>
                  <a:txBody>
                    <a:bodyPr/>
                    <a:lstStyle/>
                    <a:p>
                      <a:pPr algn="l" fontAlgn="ctr"/>
                      <a:r>
                        <a:rPr lang="en-US" altLang="ja-JP" sz="1400" b="0" i="0" u="none" strike="noStrike" dirty="0" smtClean="0">
                          <a:solidFill>
                            <a:srgbClr val="FF0000"/>
                          </a:solidFill>
                          <a:effectLst/>
                          <a:latin typeface="Arial Unicode MS"/>
                        </a:rPr>
                        <a:t>NTT Hibiya </a:t>
                      </a:r>
                      <a:r>
                        <a:rPr lang="en-US" altLang="ja-JP" sz="1400" b="0" i="0" u="none" strike="noStrike" dirty="0" smtClean="0">
                          <a:solidFill>
                            <a:srgbClr val="000000"/>
                          </a:solidFill>
                          <a:effectLst/>
                          <a:latin typeface="Arial Unicode MS"/>
                        </a:rPr>
                        <a:t>Building </a:t>
                      </a:r>
                      <a:r>
                        <a:rPr lang="en-US" sz="1400" b="0" i="0" u="none" strike="noStrike" dirty="0" smtClean="0">
                          <a:solidFill>
                            <a:srgbClr val="000000"/>
                          </a:solidFill>
                          <a:effectLst/>
                          <a:latin typeface="Arial Unicode MS"/>
                        </a:rPr>
                        <a:t>(</a:t>
                      </a:r>
                      <a:r>
                        <a:rPr lang="en-US" altLang="ja-JP" sz="1400" b="0" i="0" u="none" strike="noStrike" dirty="0" err="1" smtClean="0">
                          <a:solidFill>
                            <a:srgbClr val="000000"/>
                          </a:solidFill>
                          <a:effectLst/>
                          <a:latin typeface="Arial Unicode MS"/>
                        </a:rPr>
                        <a:t>Kasumigaseki</a:t>
                      </a:r>
                      <a:r>
                        <a:rPr lang="en-US" altLang="ja-JP" sz="1400" b="0" i="0" u="none" strike="noStrike" dirty="0" smtClean="0">
                          <a:solidFill>
                            <a:srgbClr val="000000"/>
                          </a:solidFill>
                          <a:effectLst/>
                          <a:latin typeface="Arial Unicode MS"/>
                        </a:rPr>
                        <a:t> Cable Tunnel</a:t>
                      </a:r>
                      <a:r>
                        <a:rPr lang="en-US" sz="1400" b="0" i="0" u="none" strike="noStrike" dirty="0" smtClean="0">
                          <a:solidFill>
                            <a:srgbClr val="000000"/>
                          </a:solidFill>
                          <a:effectLst/>
                          <a:latin typeface="Arial Unicode MS"/>
                        </a:rPr>
                        <a:t>)</a:t>
                      </a:r>
                      <a:endParaRPr lang="en-US" sz="1400" b="0" i="0" u="none" strike="noStrike" dirty="0">
                        <a:solidFill>
                          <a:srgbClr val="000000"/>
                        </a:solidFill>
                        <a:effectLst/>
                        <a:latin typeface="Arial Unicode M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370840">
                <a:tc rowSpan="2">
                  <a:txBody>
                    <a:bodyPr/>
                    <a:lstStyle/>
                    <a:p>
                      <a:pPr algn="ctr" fontAlgn="ctr"/>
                      <a:r>
                        <a:rPr lang="en-US" sz="1400" b="0" i="0" u="none" strike="noStrike" dirty="0">
                          <a:solidFill>
                            <a:srgbClr val="000000"/>
                          </a:solidFill>
                          <a:effectLst/>
                          <a:latin typeface="Arial Unicode MS"/>
                        </a:rPr>
                        <a:t>Feb 27</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(Fri)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Unicode MS"/>
                        </a:rPr>
                        <a:t>Presentation by </a:t>
                      </a:r>
                      <a:r>
                        <a:rPr lang="en-US" sz="1400" b="0" i="0" u="none" strike="noStrike" dirty="0" smtClean="0">
                          <a:solidFill>
                            <a:srgbClr val="000000"/>
                          </a:solidFill>
                          <a:effectLst/>
                          <a:latin typeface="Arial Unicode MS"/>
                        </a:rPr>
                        <a:t>participants</a:t>
                      </a:r>
                    </a:p>
                    <a:p>
                      <a:pPr algn="l" fontAlgn="ctr"/>
                      <a:r>
                        <a:rPr lang="en-US" sz="1400" b="0" i="0" u="none" strike="noStrike" dirty="0" smtClean="0">
                          <a:solidFill>
                            <a:srgbClr val="000000"/>
                          </a:solidFill>
                          <a:effectLst/>
                          <a:latin typeface="Arial Unicode MS"/>
                        </a:rPr>
                        <a:t>(1.what </a:t>
                      </a:r>
                      <a:r>
                        <a:rPr lang="en-US" sz="1400" b="0" i="0" u="none" strike="noStrike" dirty="0">
                          <a:solidFill>
                            <a:srgbClr val="000000"/>
                          </a:solidFill>
                          <a:effectLst/>
                          <a:latin typeface="Arial Unicode MS"/>
                        </a:rPr>
                        <a:t>you were interested in during the stay, 2. your findings/observation in the Japanese companies, 3. what you like to try after returning to your country as ITPEC </a:t>
                      </a:r>
                      <a:r>
                        <a:rPr lang="en-US" sz="1400" b="0" i="0" u="none" strike="noStrike" dirty="0" smtClean="0">
                          <a:solidFill>
                            <a:srgbClr val="000000"/>
                          </a:solidFill>
                          <a:effectLst/>
                          <a:latin typeface="Arial Unicode MS"/>
                        </a:rPr>
                        <a:t>Ambassador </a:t>
                      </a:r>
                      <a:r>
                        <a:rPr lang="en-US" sz="1400" b="0" i="0" u="none" strike="noStrike" dirty="0">
                          <a:solidFill>
                            <a:srgbClr val="000000"/>
                          </a:solidFill>
                          <a:effectLst/>
                          <a:latin typeface="Arial Unicode MS"/>
                        </a:rPr>
                        <a:t>)</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 - Q &amp; 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r>
              <a:tr h="370840">
                <a:tc vMerge="1">
                  <a:txBody>
                    <a:bodyPr/>
                    <a:lstStyle/>
                    <a:p>
                      <a:endParaRPr kumimoji="1" lang="ja-JP" altLang="en-US"/>
                    </a:p>
                  </a:txBody>
                  <a:tcPr/>
                </a:tc>
                <a:tc>
                  <a:txBody>
                    <a:bodyPr/>
                    <a:lstStyle/>
                    <a:p>
                      <a:pPr algn="l" fontAlgn="ctr"/>
                      <a:r>
                        <a:rPr lang="en-US" sz="1400" b="0" i="0" u="none" strike="noStrike" dirty="0">
                          <a:solidFill>
                            <a:srgbClr val="000000"/>
                          </a:solidFill>
                          <a:effectLst/>
                          <a:latin typeface="Arial Unicode MS"/>
                        </a:rPr>
                        <a:t>Closing ceremony</a:t>
                      </a:r>
                      <a:br>
                        <a:rPr lang="en-US" sz="1400" b="0" i="0" u="none" strike="noStrike" dirty="0">
                          <a:solidFill>
                            <a:srgbClr val="000000"/>
                          </a:solidFill>
                          <a:effectLst/>
                          <a:latin typeface="Arial Unicode MS"/>
                        </a:rPr>
                      </a:br>
                      <a:r>
                        <a:rPr lang="en-US" sz="1400" b="0" i="0" u="none" strike="noStrike" dirty="0">
                          <a:solidFill>
                            <a:srgbClr val="000000"/>
                          </a:solidFill>
                          <a:effectLst/>
                          <a:latin typeface="Arial Unicode MS"/>
                        </a:rPr>
                        <a:t>    Mr. Kazumasa </a:t>
                      </a:r>
                      <a:r>
                        <a:rPr lang="en-US" sz="1400" b="0" i="0" u="none" strike="noStrike" dirty="0" smtClean="0">
                          <a:solidFill>
                            <a:srgbClr val="000000"/>
                          </a:solidFill>
                          <a:effectLst/>
                          <a:latin typeface="Arial Unicode MS"/>
                        </a:rPr>
                        <a:t>Fujie  </a:t>
                      </a:r>
                      <a:r>
                        <a:rPr lang="en-US" sz="1400" b="0" i="0" u="none" strike="noStrike" dirty="0">
                          <a:solidFill>
                            <a:srgbClr val="000000"/>
                          </a:solidFill>
                          <a:effectLst/>
                          <a:latin typeface="Arial Unicode MS"/>
                        </a:rPr>
                        <a:t>Chairman, IPA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tr>
            </a:tbl>
          </a:graphicData>
        </a:graphic>
      </p:graphicFrame>
    </p:spTree>
    <p:extLst>
      <p:ext uri="{BB962C8B-B14F-4D97-AF65-F5344CB8AC3E}">
        <p14:creationId xmlns:p14="http://schemas.microsoft.com/office/powerpoint/2010/main" val="1264372120"/>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TP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891" y="3385315"/>
            <a:ext cx="30003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T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079455"/>
            <a:ext cx="2981325"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539750" y="260351"/>
            <a:ext cx="7127875" cy="648370"/>
          </a:xfrm>
        </p:spPr>
        <p:txBody>
          <a:bodyPr/>
          <a:lstStyle/>
          <a:p>
            <a:r>
              <a:rPr kumimoji="1" lang="en-US" altLang="ja-JP" dirty="0" smtClean="0"/>
              <a:t>ITPEC Ambassadors</a:t>
            </a:r>
            <a:endParaRPr kumimoji="1" lang="ja-JP" altLang="en-US" dirty="0"/>
          </a:p>
        </p:txBody>
      </p:sp>
      <p:sp>
        <p:nvSpPr>
          <p:cNvPr id="3" name="正方形/長方形 2"/>
          <p:cNvSpPr/>
          <p:nvPr/>
        </p:nvSpPr>
        <p:spPr>
          <a:xfrm>
            <a:off x="1403648" y="6093296"/>
            <a:ext cx="6834486" cy="369332"/>
          </a:xfrm>
          <a:prstGeom prst="rect">
            <a:avLst/>
          </a:prstGeom>
          <a:ln>
            <a:solidFill>
              <a:schemeClr val="accent2"/>
            </a:solidFill>
          </a:ln>
        </p:spPr>
        <p:txBody>
          <a:bodyPr wrap="square">
            <a:spAutoFit/>
          </a:bodyPr>
          <a:lstStyle/>
          <a:p>
            <a:r>
              <a:rPr lang="en-US" altLang="ja-JP" b="1" dirty="0">
                <a:solidFill>
                  <a:schemeClr val="accent2"/>
                </a:solidFill>
              </a:rPr>
              <a:t>Next ITPEC Top Gun Program will be held in February 2016!</a:t>
            </a:r>
            <a:endParaRPr lang="ja-JP" altLang="en-US" b="1" dirty="0">
              <a:solidFill>
                <a:schemeClr val="accent2"/>
              </a:solidFill>
            </a:endParaRPr>
          </a:p>
        </p:txBody>
      </p:sp>
      <p:pic>
        <p:nvPicPr>
          <p:cNvPr id="1026" name="Picture 2" descr="ITP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43" y="1055332"/>
            <a:ext cx="4033450" cy="2664297"/>
          </a:xfrm>
          <a:prstGeom prst="rect">
            <a:avLst/>
          </a:prstGeom>
          <a:noFill/>
          <a:extLst>
            <a:ext uri="{909E8E84-426E-40DD-AFC4-6F175D3DCCD1}">
              <a14:hiddenFill xmlns:a14="http://schemas.microsoft.com/office/drawing/2010/main">
                <a:solidFill>
                  <a:srgbClr val="FFFFFF"/>
                </a:solidFill>
              </a14:hiddenFill>
            </a:ext>
          </a:extLst>
        </p:spPr>
      </p:pic>
      <p:sp>
        <p:nvSpPr>
          <p:cNvPr id="7" name="下矢印 6"/>
          <p:cNvSpPr/>
          <p:nvPr/>
        </p:nvSpPr>
        <p:spPr>
          <a:xfrm>
            <a:off x="3875584" y="5321967"/>
            <a:ext cx="820738" cy="742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pic>
        <p:nvPicPr>
          <p:cNvPr id="9" name="Picture 2" descr="ITP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861048"/>
            <a:ext cx="3048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80180"/>
      </p:ext>
    </p:extLst>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DCF5ABA4-8ECD-4F65-BE4B-0BF0D5947FC0}" type="slidenum">
              <a:rPr lang="en-US" altLang="ja-JP" sz="1400" smtClean="0"/>
              <a:pPr eaLnBrk="1" hangingPunct="1">
                <a:spcBef>
                  <a:spcPct val="0"/>
                </a:spcBef>
                <a:buClrTx/>
                <a:buFontTx/>
                <a:buNone/>
              </a:pPr>
              <a:t>43</a:t>
            </a:fld>
            <a:endParaRPr lang="en-US" altLang="ja-JP" sz="1400" smtClean="0"/>
          </a:p>
        </p:txBody>
      </p:sp>
      <p:sp>
        <p:nvSpPr>
          <p:cNvPr id="7" name="タイトル 1"/>
          <p:cNvSpPr txBox="1">
            <a:spLocks/>
          </p:cNvSpPr>
          <p:nvPr/>
        </p:nvSpPr>
        <p:spPr>
          <a:xfrm>
            <a:off x="347663" y="404813"/>
            <a:ext cx="6545262" cy="534987"/>
          </a:xfrm>
          <a:prstGeom prst="rect">
            <a:avLst/>
          </a:prstGeom>
        </p:spPr>
        <p:txBody>
          <a:bodyPr/>
          <a:lstStyle>
            <a:lvl1pPr algn="l" rtl="0" eaLnBrk="0" fontAlgn="base" hangingPunct="0">
              <a:spcBef>
                <a:spcPct val="0"/>
              </a:spcBef>
              <a:spcAft>
                <a:spcPct val="0"/>
              </a:spcAft>
              <a:defRPr kumimoji="1" sz="2400" b="1">
                <a:solidFill>
                  <a:srgbClr val="3333FF"/>
                </a:solidFill>
                <a:latin typeface="+mj-lt"/>
                <a:ea typeface="+mj-ea"/>
                <a:cs typeface="+mj-cs"/>
              </a:defRPr>
            </a:lvl1pPr>
            <a:lvl2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2pPr>
            <a:lvl3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3pPr>
            <a:lvl4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4pPr>
            <a:lvl5pPr algn="l" rtl="0" eaLnBrk="0" fontAlgn="base" hangingPunct="0">
              <a:spcBef>
                <a:spcPct val="0"/>
              </a:spcBef>
              <a:spcAft>
                <a:spcPct val="0"/>
              </a:spcAft>
              <a:defRPr kumimoji="1" sz="2400" b="1">
                <a:solidFill>
                  <a:srgbClr val="3333FF"/>
                </a:solidFill>
                <a:latin typeface="Arial" pitchFamily="34" charset="0"/>
                <a:ea typeface="ＭＳ Ｐゴシック" pitchFamily="50" charset="-128"/>
              </a:defRPr>
            </a:lvl5pPr>
            <a:lvl6pPr marL="457117" algn="l" rtl="0" fontAlgn="base">
              <a:spcBef>
                <a:spcPct val="0"/>
              </a:spcBef>
              <a:spcAft>
                <a:spcPct val="0"/>
              </a:spcAft>
              <a:defRPr kumimoji="1" sz="2400" b="1">
                <a:solidFill>
                  <a:srgbClr val="3333FF"/>
                </a:solidFill>
                <a:latin typeface="Arial" pitchFamily="34" charset="0"/>
                <a:ea typeface="ＭＳ Ｐゴシック" pitchFamily="50" charset="-128"/>
              </a:defRPr>
            </a:lvl6pPr>
            <a:lvl7pPr marL="914235" algn="l" rtl="0" fontAlgn="base">
              <a:spcBef>
                <a:spcPct val="0"/>
              </a:spcBef>
              <a:spcAft>
                <a:spcPct val="0"/>
              </a:spcAft>
              <a:defRPr kumimoji="1" sz="2400" b="1">
                <a:solidFill>
                  <a:srgbClr val="3333FF"/>
                </a:solidFill>
                <a:latin typeface="Arial" pitchFamily="34" charset="0"/>
                <a:ea typeface="ＭＳ Ｐゴシック" pitchFamily="50" charset="-128"/>
              </a:defRPr>
            </a:lvl7pPr>
            <a:lvl8pPr marL="1371353" algn="l" rtl="0" fontAlgn="base">
              <a:spcBef>
                <a:spcPct val="0"/>
              </a:spcBef>
              <a:spcAft>
                <a:spcPct val="0"/>
              </a:spcAft>
              <a:defRPr kumimoji="1" sz="2400" b="1">
                <a:solidFill>
                  <a:srgbClr val="3333FF"/>
                </a:solidFill>
                <a:latin typeface="Arial" pitchFamily="34" charset="0"/>
                <a:ea typeface="ＭＳ Ｐゴシック" pitchFamily="50" charset="-128"/>
              </a:defRPr>
            </a:lvl8pPr>
            <a:lvl9pPr marL="1828470" algn="l" rtl="0" fontAlgn="base">
              <a:spcBef>
                <a:spcPct val="0"/>
              </a:spcBef>
              <a:spcAft>
                <a:spcPct val="0"/>
              </a:spcAft>
              <a:defRPr kumimoji="1" sz="2400" b="1">
                <a:solidFill>
                  <a:srgbClr val="3333FF"/>
                </a:solidFill>
                <a:latin typeface="Arial" pitchFamily="34" charset="0"/>
                <a:ea typeface="ＭＳ Ｐゴシック" pitchFamily="50" charset="-128"/>
              </a:defRPr>
            </a:lvl9pPr>
          </a:lstStyle>
          <a:p>
            <a:pPr>
              <a:defRPr/>
            </a:pPr>
            <a:r>
              <a:rPr lang="en-US" altLang="ja-JP" sz="2800" kern="0" dirty="0" smtClean="0"/>
              <a:t>Mutual Recognition in Asia</a:t>
            </a:r>
            <a:endParaRPr lang="ja-JP" altLang="en-US" sz="2800" kern="0" dirty="0" smtClean="0"/>
          </a:p>
        </p:txBody>
      </p:sp>
      <p:sp>
        <p:nvSpPr>
          <p:cNvPr id="83972" name="テキスト ボックス 10"/>
          <p:cNvSpPr txBox="1">
            <a:spLocks noChangeArrowheads="1"/>
          </p:cNvSpPr>
          <p:nvPr/>
        </p:nvSpPr>
        <p:spPr bwMode="auto">
          <a:xfrm>
            <a:off x="7019925" y="1254125"/>
            <a:ext cx="1860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b="1" dirty="0"/>
              <a:t>Develop a competitive ICT workforce</a:t>
            </a:r>
            <a:endParaRPr lang="ja-JP" altLang="en-US" sz="2000" b="1" dirty="0"/>
          </a:p>
        </p:txBody>
      </p:sp>
      <p:sp>
        <p:nvSpPr>
          <p:cNvPr id="83973" name="テキスト ボックス 15"/>
          <p:cNvSpPr txBox="1">
            <a:spLocks noChangeArrowheads="1"/>
          </p:cNvSpPr>
          <p:nvPr/>
        </p:nvSpPr>
        <p:spPr bwMode="auto">
          <a:xfrm>
            <a:off x="7019925" y="4221163"/>
            <a:ext cx="1860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b="1"/>
              <a:t>Open borders to economic opportunities</a:t>
            </a:r>
            <a:endParaRPr lang="ja-JP" altLang="en-US" sz="2000" b="1"/>
          </a:p>
        </p:txBody>
      </p:sp>
      <p:sp>
        <p:nvSpPr>
          <p:cNvPr id="13" name="AutoShape 18"/>
          <p:cNvSpPr>
            <a:spLocks noChangeArrowheads="1"/>
          </p:cNvSpPr>
          <p:nvPr/>
        </p:nvSpPr>
        <p:spPr bwMode="auto">
          <a:xfrm>
            <a:off x="7562850" y="2889250"/>
            <a:ext cx="530225" cy="936625"/>
          </a:xfrm>
          <a:prstGeom prst="downArrow">
            <a:avLst>
              <a:gd name="adj1" fmla="val 45657"/>
              <a:gd name="adj2" fmla="val 48528"/>
            </a:avLst>
          </a:prstGeom>
          <a:solidFill>
            <a:schemeClr val="accent1"/>
          </a:solidFill>
          <a:ln w="9525">
            <a:noFill/>
            <a:miter lim="800000"/>
            <a:headEnd/>
            <a:tailEnd/>
          </a:ln>
          <a:effectLst>
            <a:prstShdw prst="shdw17" dist="17961" dir="2700000">
              <a:schemeClr val="accent1">
                <a:gamma/>
                <a:shade val="60000"/>
                <a:invGamma/>
              </a:schemeClr>
            </a:prstShdw>
          </a:effectLst>
        </p:spPr>
        <p:txBody>
          <a:bodyPr vert="eaVert" wrap="none" anchor="ctr"/>
          <a:lstStyle/>
          <a:p>
            <a:pPr>
              <a:defRPr/>
            </a:pPr>
            <a:endParaRPr lang="ja-JP" altLang="en-US"/>
          </a:p>
        </p:txBody>
      </p:sp>
      <p:grpSp>
        <p:nvGrpSpPr>
          <p:cNvPr id="83975" name="グループ化 14"/>
          <p:cNvGrpSpPr>
            <a:grpSpLocks/>
          </p:cNvGrpSpPr>
          <p:nvPr/>
        </p:nvGrpSpPr>
        <p:grpSpPr bwMode="auto">
          <a:xfrm>
            <a:off x="347663" y="1557338"/>
            <a:ext cx="6480175" cy="4679950"/>
            <a:chOff x="4788024" y="2421860"/>
            <a:chExt cx="4176464" cy="3527420"/>
          </a:xfrm>
        </p:grpSpPr>
        <p:pic>
          <p:nvPicPr>
            <p:cNvPr id="839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421860"/>
              <a:ext cx="4104456" cy="337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円/楕円 16"/>
            <p:cNvSpPr/>
            <p:nvPr/>
          </p:nvSpPr>
          <p:spPr>
            <a:xfrm>
              <a:off x="5076550" y="2421860"/>
              <a:ext cx="3887938" cy="35274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2358803995"/>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342900" y="298450"/>
            <a:ext cx="8176846" cy="692150"/>
          </a:xfrm>
        </p:spPr>
        <p:txBody>
          <a:bodyPr/>
          <a:lstStyle/>
          <a:p>
            <a:r>
              <a:rPr lang="en-US" altLang="ja-JP" sz="2800" dirty="0" smtClean="0"/>
              <a:t>Distribution of ICT Human Resource</a:t>
            </a:r>
            <a:endParaRPr lang="ja-JP" altLang="en-US" dirty="0" smtClean="0"/>
          </a:p>
        </p:txBody>
      </p:sp>
      <p:sp>
        <p:nvSpPr>
          <p:cNvPr id="69635"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9pPr>
          </a:lstStyle>
          <a:p>
            <a:pPr eaLnBrk="1" hangingPunct="1"/>
            <a:fld id="{5143DC3C-6774-46BE-B71C-50AE4CC43CCD}" type="slidenum">
              <a:rPr lang="en-US" altLang="ja-JP" sz="1400" b="0" smtClean="0"/>
              <a:pPr eaLnBrk="1" hangingPunct="1"/>
              <a:t>44</a:t>
            </a:fld>
            <a:endParaRPr lang="en-US" altLang="ja-JP" sz="1400" b="0" smtClean="0"/>
          </a:p>
        </p:txBody>
      </p:sp>
      <p:pic>
        <p:nvPicPr>
          <p:cNvPr id="5" name="Picture 4"/>
          <p:cNvPicPr>
            <a:picLocks noChangeAspect="1" noChangeArrowheads="1"/>
          </p:cNvPicPr>
          <p:nvPr/>
        </p:nvPicPr>
        <p:blipFill>
          <a:blip r:embed="rId3"/>
          <a:srcRect/>
          <a:stretch>
            <a:fillRect/>
          </a:stretch>
        </p:blipFill>
        <p:spPr bwMode="auto">
          <a:xfrm>
            <a:off x="383931" y="857251"/>
            <a:ext cx="8330712" cy="5389563"/>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69637" name="正方形/長方形 7"/>
          <p:cNvSpPr>
            <a:spLocks noChangeArrowheads="1"/>
          </p:cNvSpPr>
          <p:nvPr/>
        </p:nvSpPr>
        <p:spPr bwMode="auto">
          <a:xfrm>
            <a:off x="3055328" y="6215064"/>
            <a:ext cx="276957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Arial" charset="0"/>
                <a:ea typeface="ＭＳ Ｐゴシック" pitchFamily="50" charset="-128"/>
              </a:defRPr>
            </a:lvl1pPr>
            <a:lvl2pPr marL="742950" indent="-285750" eaLnBrk="0" hangingPunct="0">
              <a:defRPr kumimoji="1" sz="2400" b="1">
                <a:solidFill>
                  <a:schemeClr val="tx1"/>
                </a:solidFill>
                <a:latin typeface="Arial" charset="0"/>
                <a:ea typeface="ＭＳ Ｐゴシック" pitchFamily="50" charset="-128"/>
              </a:defRPr>
            </a:lvl2pPr>
            <a:lvl3pPr marL="1143000" indent="-228600" eaLnBrk="0" hangingPunct="0">
              <a:defRPr kumimoji="1" sz="2400" b="1">
                <a:solidFill>
                  <a:schemeClr val="tx1"/>
                </a:solidFill>
                <a:latin typeface="Arial" charset="0"/>
                <a:ea typeface="ＭＳ Ｐゴシック" pitchFamily="50" charset="-128"/>
              </a:defRPr>
            </a:lvl3pPr>
            <a:lvl4pPr marL="1600200" indent="-228600" eaLnBrk="0" hangingPunct="0">
              <a:defRPr kumimoji="1" sz="2400" b="1">
                <a:solidFill>
                  <a:schemeClr val="tx1"/>
                </a:solidFill>
                <a:latin typeface="Arial" charset="0"/>
                <a:ea typeface="ＭＳ Ｐゴシック" pitchFamily="50" charset="-128"/>
              </a:defRPr>
            </a:lvl4pPr>
            <a:lvl5pPr marL="2057400" indent="-228600" eaLnBrk="0" hangingPunct="0">
              <a:defRPr kumimoji="1" sz="2400" b="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rgbClr val="0000FF"/>
              </a:buClr>
              <a:defRPr kumimoji="1" sz="2400" b="1">
                <a:solidFill>
                  <a:schemeClr val="tx1"/>
                </a:solidFill>
                <a:latin typeface="Arial" charset="0"/>
                <a:ea typeface="ＭＳ Ｐゴシック" pitchFamily="50" charset="-128"/>
              </a:defRPr>
            </a:lvl9pPr>
          </a:lstStyle>
          <a:p>
            <a:pPr algn="ctr" eaLnBrk="1" hangingPunct="1">
              <a:spcBef>
                <a:spcPct val="0"/>
              </a:spcBef>
              <a:buClrTx/>
            </a:pPr>
            <a:r>
              <a:rPr lang="ja-JP" altLang="en-US" sz="1000" b="0" i="1">
                <a:solidFill>
                  <a:srgbClr val="000000"/>
                </a:solidFill>
              </a:rPr>
              <a:t>高度情報通信人材育成の加速化に向けて</a:t>
            </a:r>
          </a:p>
          <a:p>
            <a:pPr algn="ctr" eaLnBrk="1" hangingPunct="1">
              <a:spcBef>
                <a:spcPct val="0"/>
              </a:spcBef>
              <a:buClrTx/>
            </a:pPr>
            <a:r>
              <a:rPr lang="en-US" altLang="ja-JP" sz="1000" b="0" i="1">
                <a:solidFill>
                  <a:srgbClr val="000000"/>
                </a:solidFill>
              </a:rPr>
              <a:t>―</a:t>
            </a:r>
            <a:r>
              <a:rPr lang="ja-JP" altLang="en-US" sz="1000" b="0" i="1">
                <a:solidFill>
                  <a:srgbClr val="000000"/>
                </a:solidFill>
              </a:rPr>
              <a:t>ナショナルセンター構想の提案</a:t>
            </a:r>
            <a:r>
              <a:rPr lang="en-US" altLang="ja-JP" sz="1000" b="0" i="1">
                <a:solidFill>
                  <a:srgbClr val="000000"/>
                </a:solidFill>
              </a:rPr>
              <a:t>―</a:t>
            </a:r>
          </a:p>
          <a:p>
            <a:pPr algn="ctr" eaLnBrk="1" hangingPunct="1">
              <a:spcBef>
                <a:spcPct val="0"/>
              </a:spcBef>
              <a:buClrTx/>
            </a:pPr>
            <a:r>
              <a:rPr lang="en-US" altLang="ja-JP" sz="1000" b="0" i="1">
                <a:solidFill>
                  <a:srgbClr val="000000"/>
                </a:solidFill>
              </a:rPr>
              <a:t>(</a:t>
            </a:r>
            <a:r>
              <a:rPr lang="ja-JP" altLang="en-US" sz="1000" b="0" i="1">
                <a:solidFill>
                  <a:srgbClr val="000000"/>
                </a:solidFill>
              </a:rPr>
              <a:t>社</a:t>
            </a:r>
            <a:r>
              <a:rPr lang="en-US" altLang="ja-JP" sz="1000" b="0" i="1">
                <a:solidFill>
                  <a:srgbClr val="000000"/>
                </a:solidFill>
              </a:rPr>
              <a:t>)</a:t>
            </a:r>
            <a:r>
              <a:rPr lang="ja-JP" altLang="en-US" sz="1000" b="0" i="1">
                <a:solidFill>
                  <a:srgbClr val="000000"/>
                </a:solidFill>
              </a:rPr>
              <a:t>日本経済団体連合会</a:t>
            </a:r>
          </a:p>
        </p:txBody>
      </p:sp>
      <p:sp>
        <p:nvSpPr>
          <p:cNvPr id="7" name="テキスト ボックス 6"/>
          <p:cNvSpPr txBox="1"/>
          <p:nvPr/>
        </p:nvSpPr>
        <p:spPr bwMode="auto">
          <a:xfrm>
            <a:off x="1356947" y="5715000"/>
            <a:ext cx="2072054" cy="40005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buClrTx/>
              <a:defRPr/>
            </a:pPr>
            <a:r>
              <a:rPr lang="en-US" altLang="ja-JP" sz="2000" i="1" dirty="0">
                <a:solidFill>
                  <a:srgbClr val="003399"/>
                </a:solidFill>
              </a:rPr>
              <a:t>Current Status</a:t>
            </a:r>
            <a:endParaRPr lang="ja-JP" altLang="en-US" sz="2000" i="1" dirty="0">
              <a:solidFill>
                <a:srgbClr val="003399"/>
              </a:solidFill>
            </a:endParaRPr>
          </a:p>
        </p:txBody>
      </p:sp>
      <p:sp>
        <p:nvSpPr>
          <p:cNvPr id="8" name="テキスト ボックス 7"/>
          <p:cNvSpPr txBox="1"/>
          <p:nvPr/>
        </p:nvSpPr>
        <p:spPr bwMode="auto">
          <a:xfrm>
            <a:off x="5501054" y="5715000"/>
            <a:ext cx="2072054" cy="40005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buClrTx/>
              <a:defRPr/>
            </a:pPr>
            <a:r>
              <a:rPr lang="en-US" altLang="ja-JP" sz="2000" i="1" dirty="0">
                <a:solidFill>
                  <a:srgbClr val="003399"/>
                </a:solidFill>
              </a:rPr>
              <a:t>Future Objective</a:t>
            </a:r>
            <a:endParaRPr lang="ja-JP" altLang="en-US" sz="2000" i="1" dirty="0">
              <a:solidFill>
                <a:srgbClr val="003399"/>
              </a:solidFill>
            </a:endParaRPr>
          </a:p>
        </p:txBody>
      </p:sp>
      <p:sp>
        <p:nvSpPr>
          <p:cNvPr id="10" name="テキスト ボックス 9"/>
          <p:cNvSpPr txBox="1"/>
          <p:nvPr/>
        </p:nvSpPr>
        <p:spPr bwMode="auto">
          <a:xfrm>
            <a:off x="372446" y="954089"/>
            <a:ext cx="344128" cy="94773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eaVert" lIns="36000" rIns="0">
            <a:spAutoFit/>
          </a:bodyPr>
          <a:lstStyle/>
          <a:p>
            <a:pPr algn="ctr">
              <a:spcBef>
                <a:spcPts val="600"/>
              </a:spcBef>
              <a:buClrTx/>
              <a:defRPr/>
            </a:pPr>
            <a:r>
              <a:rPr lang="en-US" altLang="ja-JP" sz="2000" i="1" dirty="0">
                <a:solidFill>
                  <a:srgbClr val="003399"/>
                </a:solidFill>
              </a:rPr>
              <a:t>Level</a:t>
            </a:r>
          </a:p>
        </p:txBody>
      </p:sp>
      <p:sp>
        <p:nvSpPr>
          <p:cNvPr id="11" name="テキスト ボックス 10"/>
          <p:cNvSpPr txBox="1"/>
          <p:nvPr/>
        </p:nvSpPr>
        <p:spPr bwMode="auto">
          <a:xfrm>
            <a:off x="587620" y="1928813"/>
            <a:ext cx="1128346" cy="40005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algn="ctr">
              <a:spcBef>
                <a:spcPct val="50000"/>
              </a:spcBef>
              <a:buClrTx/>
              <a:defRPr/>
            </a:pPr>
            <a:r>
              <a:rPr lang="en-US" altLang="ja-JP" sz="2000" i="1" dirty="0">
                <a:solidFill>
                  <a:srgbClr val="003399"/>
                </a:solidFill>
              </a:rPr>
              <a:t>Quantity</a:t>
            </a:r>
            <a:endParaRPr lang="ja-JP" altLang="en-US" sz="2000" i="1" dirty="0">
              <a:solidFill>
                <a:srgbClr val="003399"/>
              </a:solidFill>
            </a:endParaRPr>
          </a:p>
        </p:txBody>
      </p:sp>
      <p:sp>
        <p:nvSpPr>
          <p:cNvPr id="12" name="テキスト ボックス 11"/>
          <p:cNvSpPr txBox="1"/>
          <p:nvPr/>
        </p:nvSpPr>
        <p:spPr>
          <a:xfrm>
            <a:off x="2286001" y="2486026"/>
            <a:ext cx="673582" cy="584775"/>
          </a:xfrm>
          <a:prstGeom prst="rect">
            <a:avLst/>
          </a:prstGeom>
          <a:noFill/>
        </p:spPr>
        <p:txBody>
          <a:bodyPr wrap="none">
            <a:spAutoFit/>
          </a:bodyPr>
          <a:lstStyle/>
          <a:p>
            <a:pPr>
              <a:defRPr/>
            </a:pPr>
            <a:r>
              <a:rPr lang="en-US" altLang="ja-JP" sz="1600" dirty="0">
                <a:solidFill>
                  <a:schemeClr val="bg1">
                    <a:lumMod val="75000"/>
                  </a:schemeClr>
                </a:solidFill>
                <a:latin typeface="Arial" pitchFamily="34" charset="0"/>
              </a:rPr>
              <a:t>Top</a:t>
            </a:r>
          </a:p>
          <a:p>
            <a:pPr>
              <a:defRPr/>
            </a:pPr>
            <a:r>
              <a:rPr lang="en-US" altLang="ja-JP" sz="1600" dirty="0">
                <a:solidFill>
                  <a:schemeClr val="bg1">
                    <a:lumMod val="75000"/>
                  </a:schemeClr>
                </a:solidFill>
                <a:latin typeface="Arial" pitchFamily="34" charset="0"/>
              </a:rPr>
              <a:t>Level</a:t>
            </a:r>
          </a:p>
        </p:txBody>
      </p:sp>
      <p:sp>
        <p:nvSpPr>
          <p:cNvPr id="13" name="テキスト ボックス 12"/>
          <p:cNvSpPr txBox="1"/>
          <p:nvPr/>
        </p:nvSpPr>
        <p:spPr>
          <a:xfrm>
            <a:off x="1951893" y="3476625"/>
            <a:ext cx="1387720" cy="338138"/>
          </a:xfrm>
          <a:prstGeom prst="rect">
            <a:avLst/>
          </a:prstGeom>
          <a:noFill/>
        </p:spPr>
        <p:txBody>
          <a:bodyPr>
            <a:spAutoFit/>
          </a:bodyPr>
          <a:lstStyle/>
          <a:p>
            <a:pPr>
              <a:defRPr/>
            </a:pPr>
            <a:r>
              <a:rPr lang="en-US" altLang="ja-JP" sz="1600" dirty="0">
                <a:solidFill>
                  <a:schemeClr val="bg1">
                    <a:lumMod val="50000"/>
                  </a:schemeClr>
                </a:solidFill>
                <a:latin typeface="Arial" pitchFamily="34" charset="0"/>
              </a:rPr>
              <a:t>Professional</a:t>
            </a:r>
          </a:p>
        </p:txBody>
      </p:sp>
      <p:sp>
        <p:nvSpPr>
          <p:cNvPr id="14" name="テキスト ボックス 13"/>
          <p:cNvSpPr txBox="1"/>
          <p:nvPr/>
        </p:nvSpPr>
        <p:spPr>
          <a:xfrm>
            <a:off x="1767254" y="3990975"/>
            <a:ext cx="1817077" cy="584200"/>
          </a:xfrm>
          <a:prstGeom prst="rect">
            <a:avLst/>
          </a:prstGeom>
          <a:noFill/>
        </p:spPr>
        <p:txBody>
          <a:bodyPr>
            <a:spAutoFit/>
          </a:bodyPr>
          <a:lstStyle/>
          <a:p>
            <a:pPr>
              <a:defRPr/>
            </a:pPr>
            <a:r>
              <a:rPr lang="en-US" altLang="ja-JP" sz="1600" dirty="0">
                <a:solidFill>
                  <a:schemeClr val="bg1">
                    <a:lumMod val="50000"/>
                  </a:schemeClr>
                </a:solidFill>
                <a:latin typeface="Arial" pitchFamily="34" charset="0"/>
              </a:rPr>
              <a:t>Prof. Candidates</a:t>
            </a:r>
            <a:br>
              <a:rPr lang="en-US" altLang="ja-JP" sz="1600" dirty="0">
                <a:solidFill>
                  <a:schemeClr val="bg1">
                    <a:lumMod val="50000"/>
                  </a:schemeClr>
                </a:solidFill>
                <a:latin typeface="Arial" pitchFamily="34" charset="0"/>
              </a:rPr>
            </a:br>
            <a:r>
              <a:rPr lang="en-US" altLang="ja-JP" sz="1600" dirty="0">
                <a:solidFill>
                  <a:schemeClr val="bg1">
                    <a:lumMod val="50000"/>
                  </a:schemeClr>
                </a:solidFill>
                <a:latin typeface="Arial" pitchFamily="34" charset="0"/>
              </a:rPr>
              <a:t>Specialists</a:t>
            </a:r>
          </a:p>
        </p:txBody>
      </p:sp>
      <p:sp>
        <p:nvSpPr>
          <p:cNvPr id="17" name="テキスト ボックス 16"/>
          <p:cNvSpPr txBox="1"/>
          <p:nvPr/>
        </p:nvSpPr>
        <p:spPr>
          <a:xfrm>
            <a:off x="6242538" y="1905000"/>
            <a:ext cx="736099" cy="646331"/>
          </a:xfrm>
          <a:prstGeom prst="rect">
            <a:avLst/>
          </a:prstGeom>
          <a:noFill/>
        </p:spPr>
        <p:txBody>
          <a:bodyPr wrap="none">
            <a:spAutoFit/>
          </a:bodyPr>
          <a:lstStyle/>
          <a:p>
            <a:pPr>
              <a:defRPr/>
            </a:pPr>
            <a:r>
              <a:rPr lang="en-US" altLang="ja-JP" sz="1800" dirty="0">
                <a:solidFill>
                  <a:schemeClr val="bg1">
                    <a:lumMod val="75000"/>
                  </a:schemeClr>
                </a:solidFill>
                <a:latin typeface="Arial" pitchFamily="34" charset="0"/>
              </a:rPr>
              <a:t>Top</a:t>
            </a:r>
          </a:p>
          <a:p>
            <a:pPr>
              <a:defRPr/>
            </a:pPr>
            <a:r>
              <a:rPr lang="en-US" altLang="ja-JP" sz="1800" dirty="0">
                <a:solidFill>
                  <a:schemeClr val="bg1">
                    <a:lumMod val="75000"/>
                  </a:schemeClr>
                </a:solidFill>
                <a:latin typeface="Arial" pitchFamily="34" charset="0"/>
              </a:rPr>
              <a:t>Level</a:t>
            </a:r>
          </a:p>
        </p:txBody>
      </p:sp>
      <p:sp>
        <p:nvSpPr>
          <p:cNvPr id="18" name="テキスト ボックス 17"/>
          <p:cNvSpPr txBox="1"/>
          <p:nvPr/>
        </p:nvSpPr>
        <p:spPr>
          <a:xfrm>
            <a:off x="5794131" y="3219450"/>
            <a:ext cx="1521069" cy="369888"/>
          </a:xfrm>
          <a:prstGeom prst="rect">
            <a:avLst/>
          </a:prstGeom>
          <a:solidFill>
            <a:srgbClr val="66FFFF"/>
          </a:solidFill>
        </p:spPr>
        <p:txBody>
          <a:bodyPr>
            <a:spAutoFit/>
          </a:bodyPr>
          <a:lstStyle/>
          <a:p>
            <a:pPr>
              <a:defRPr/>
            </a:pPr>
            <a:r>
              <a:rPr lang="en-US" altLang="ja-JP" sz="1800" dirty="0">
                <a:solidFill>
                  <a:schemeClr val="bg1">
                    <a:lumMod val="50000"/>
                  </a:schemeClr>
                </a:solidFill>
                <a:latin typeface="Arial" pitchFamily="34" charset="0"/>
              </a:rPr>
              <a:t>Professional</a:t>
            </a:r>
          </a:p>
        </p:txBody>
      </p:sp>
      <p:sp>
        <p:nvSpPr>
          <p:cNvPr id="19" name="テキスト ボックス 18"/>
          <p:cNvSpPr txBox="1"/>
          <p:nvPr/>
        </p:nvSpPr>
        <p:spPr>
          <a:xfrm>
            <a:off x="5794131" y="3838576"/>
            <a:ext cx="1802423" cy="646113"/>
          </a:xfrm>
          <a:prstGeom prst="rect">
            <a:avLst/>
          </a:prstGeom>
          <a:noFill/>
        </p:spPr>
        <p:txBody>
          <a:bodyPr>
            <a:spAutoFit/>
          </a:bodyPr>
          <a:lstStyle/>
          <a:p>
            <a:pPr>
              <a:defRPr/>
            </a:pPr>
            <a:r>
              <a:rPr lang="en-US" altLang="ja-JP" sz="1800" dirty="0">
                <a:solidFill>
                  <a:schemeClr val="bg1">
                    <a:lumMod val="50000"/>
                  </a:schemeClr>
                </a:solidFill>
                <a:latin typeface="Arial" pitchFamily="34" charset="0"/>
              </a:rPr>
              <a:t>Prof. Candidate</a:t>
            </a:r>
            <a:br>
              <a:rPr lang="en-US" altLang="ja-JP" sz="1800" dirty="0">
                <a:solidFill>
                  <a:schemeClr val="bg1">
                    <a:lumMod val="50000"/>
                  </a:schemeClr>
                </a:solidFill>
                <a:latin typeface="Arial" pitchFamily="34" charset="0"/>
              </a:rPr>
            </a:br>
            <a:r>
              <a:rPr lang="en-US" altLang="ja-JP" sz="1800" dirty="0">
                <a:solidFill>
                  <a:schemeClr val="bg1">
                    <a:lumMod val="50000"/>
                  </a:schemeClr>
                </a:solidFill>
                <a:latin typeface="Arial" pitchFamily="34" charset="0"/>
              </a:rPr>
              <a:t>Specialist</a:t>
            </a:r>
          </a:p>
        </p:txBody>
      </p:sp>
      <p:cxnSp>
        <p:nvCxnSpPr>
          <p:cNvPr id="69649" name="直線矢印コネクタ 22"/>
          <p:cNvCxnSpPr>
            <a:cxnSpLocks noChangeShapeType="1"/>
          </p:cNvCxnSpPr>
          <p:nvPr/>
        </p:nvCxnSpPr>
        <p:spPr bwMode="auto">
          <a:xfrm>
            <a:off x="2549769" y="2143125"/>
            <a:ext cx="844062"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25" name="直線矢印コネクタ 24"/>
          <p:cNvCxnSpPr/>
          <p:nvPr/>
        </p:nvCxnSpPr>
        <p:spPr bwMode="auto">
          <a:xfrm flipV="1">
            <a:off x="2558562" y="1514476"/>
            <a:ext cx="3947746" cy="619125"/>
          </a:xfrm>
          <a:prstGeom prst="straightConnector1">
            <a:avLst/>
          </a:prstGeom>
          <a:ln w="28575">
            <a:solidFill>
              <a:srgbClr val="0000FF"/>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40" name="テキスト ボックス 39"/>
          <p:cNvSpPr txBox="1"/>
          <p:nvPr/>
        </p:nvSpPr>
        <p:spPr>
          <a:xfrm>
            <a:off x="1705708" y="4819650"/>
            <a:ext cx="2135066" cy="584200"/>
          </a:xfrm>
          <a:prstGeom prst="rect">
            <a:avLst/>
          </a:prstGeom>
          <a:noFill/>
        </p:spPr>
        <p:txBody>
          <a:bodyPr>
            <a:spAutoFit/>
          </a:bodyPr>
          <a:lstStyle/>
          <a:p>
            <a:pPr>
              <a:defRPr/>
            </a:pPr>
            <a:r>
              <a:rPr lang="en-US" altLang="ja-JP" sz="1600" dirty="0">
                <a:solidFill>
                  <a:schemeClr val="bg1">
                    <a:lumMod val="50000"/>
                  </a:schemeClr>
                </a:solidFill>
                <a:latin typeface="Arial" pitchFamily="34" charset="0"/>
              </a:rPr>
              <a:t>Less Experienced Engineers</a:t>
            </a:r>
          </a:p>
        </p:txBody>
      </p:sp>
      <p:cxnSp>
        <p:nvCxnSpPr>
          <p:cNvPr id="27" name="直線矢印コネクタ 26"/>
          <p:cNvCxnSpPr/>
          <p:nvPr/>
        </p:nvCxnSpPr>
        <p:spPr bwMode="auto">
          <a:xfrm flipV="1">
            <a:off x="2848708" y="2809875"/>
            <a:ext cx="2963008" cy="228600"/>
          </a:xfrm>
          <a:prstGeom prst="straightConnector1">
            <a:avLst/>
          </a:prstGeom>
          <a:ln w="28575">
            <a:solidFill>
              <a:srgbClr val="0000FF"/>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29" name="テキスト ボックス 28"/>
          <p:cNvSpPr txBox="1"/>
          <p:nvPr/>
        </p:nvSpPr>
        <p:spPr>
          <a:xfrm>
            <a:off x="5706208" y="4829176"/>
            <a:ext cx="2061797" cy="646113"/>
          </a:xfrm>
          <a:prstGeom prst="rect">
            <a:avLst/>
          </a:prstGeom>
          <a:noFill/>
        </p:spPr>
        <p:txBody>
          <a:bodyPr>
            <a:spAutoFit/>
          </a:bodyPr>
          <a:lstStyle/>
          <a:p>
            <a:pPr>
              <a:defRPr/>
            </a:pPr>
            <a:r>
              <a:rPr lang="en-US" altLang="ja-JP" sz="1800" dirty="0">
                <a:solidFill>
                  <a:schemeClr val="bg1">
                    <a:lumMod val="50000"/>
                  </a:schemeClr>
                </a:solidFill>
                <a:latin typeface="Arial" pitchFamily="34" charset="0"/>
              </a:rPr>
              <a:t>Less Experienced Engineers</a:t>
            </a:r>
          </a:p>
        </p:txBody>
      </p:sp>
      <p:cxnSp>
        <p:nvCxnSpPr>
          <p:cNvPr id="69654" name="直線コネクタ 29"/>
          <p:cNvCxnSpPr>
            <a:cxnSpLocks noChangeShapeType="1"/>
          </p:cNvCxnSpPr>
          <p:nvPr/>
        </p:nvCxnSpPr>
        <p:spPr bwMode="auto">
          <a:xfrm flipV="1">
            <a:off x="3604847" y="4629150"/>
            <a:ext cx="2136531"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55" name="直線コネクタ 31"/>
          <p:cNvCxnSpPr>
            <a:cxnSpLocks noChangeShapeType="1"/>
          </p:cNvCxnSpPr>
          <p:nvPr/>
        </p:nvCxnSpPr>
        <p:spPr bwMode="auto">
          <a:xfrm flipV="1">
            <a:off x="3174024" y="3724275"/>
            <a:ext cx="2576146" cy="17145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3" name="直線コネクタ 32"/>
          <p:cNvCxnSpPr/>
          <p:nvPr/>
        </p:nvCxnSpPr>
        <p:spPr bwMode="auto">
          <a:xfrm>
            <a:off x="7394331" y="2686050"/>
            <a:ext cx="685800" cy="476250"/>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cxnSp>
        <p:nvCxnSpPr>
          <p:cNvPr id="36" name="直線コネクタ 35"/>
          <p:cNvCxnSpPr>
            <a:endCxn id="9" idx="3"/>
          </p:cNvCxnSpPr>
          <p:nvPr/>
        </p:nvCxnSpPr>
        <p:spPr bwMode="auto">
          <a:xfrm flipV="1">
            <a:off x="7543800" y="3213894"/>
            <a:ext cx="494531" cy="1077121"/>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sp>
        <p:nvSpPr>
          <p:cNvPr id="9" name="テキスト ボックス 8"/>
          <p:cNvSpPr txBox="1"/>
          <p:nvPr/>
        </p:nvSpPr>
        <p:spPr bwMode="auto">
          <a:xfrm rot="10800000" flipV="1">
            <a:off x="8038331" y="1781867"/>
            <a:ext cx="492443" cy="2864053"/>
          </a:xfrm>
          <a:prstGeom prst="rect">
            <a:avLst/>
          </a:prstGeom>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vert="eaVert" wrap="none">
            <a:spAutoFit/>
          </a:bodyPr>
          <a:lstStyle/>
          <a:p>
            <a:pPr algn="r">
              <a:spcBef>
                <a:spcPct val="50000"/>
              </a:spcBef>
              <a:buClrTx/>
              <a:defRPr/>
            </a:pPr>
            <a:r>
              <a:rPr lang="en-US" altLang="ja-JP" sz="2000" i="1" dirty="0">
                <a:solidFill>
                  <a:srgbClr val="FF0000"/>
                </a:solidFill>
              </a:rPr>
              <a:t>HR with Asian Countries</a:t>
            </a:r>
            <a:endParaRPr lang="ja-JP" altLang="en-US" sz="2000" i="1" dirty="0">
              <a:solidFill>
                <a:srgbClr val="FF0000"/>
              </a:solidFill>
            </a:endParaRPr>
          </a:p>
        </p:txBody>
      </p:sp>
    </p:spTree>
    <p:extLst>
      <p:ext uri="{BB962C8B-B14F-4D97-AF65-F5344CB8AC3E}">
        <p14:creationId xmlns:p14="http://schemas.microsoft.com/office/powerpoint/2010/main" val="1524900879"/>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p:cNvGraphicFramePr/>
          <p:nvPr/>
        </p:nvGraphicFramePr>
        <p:xfrm>
          <a:off x="179512" y="708980"/>
          <a:ext cx="8964488" cy="5990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7" name="タイトル 1"/>
          <p:cNvSpPr>
            <a:spLocks noGrp="1"/>
          </p:cNvSpPr>
          <p:nvPr>
            <p:ph type="title" idx="4294967295"/>
          </p:nvPr>
        </p:nvSpPr>
        <p:spPr>
          <a:xfrm>
            <a:off x="0" y="0"/>
            <a:ext cx="7129463" cy="993775"/>
          </a:xfrm>
        </p:spPr>
        <p:txBody>
          <a:bodyPr/>
          <a:lstStyle/>
          <a:p>
            <a:r>
              <a:rPr lang="en-US" altLang="ja-JP" smtClean="0"/>
              <a:t>History of IT Industry</a:t>
            </a:r>
            <a:endParaRPr lang="ja-JP" altLang="en-US" smtClean="0"/>
          </a:p>
        </p:txBody>
      </p:sp>
      <p:pic>
        <p:nvPicPr>
          <p:cNvPr id="1126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4365625"/>
            <a:ext cx="117316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テキスト ボックス 17"/>
          <p:cNvSpPr txBox="1">
            <a:spLocks noChangeArrowheads="1"/>
          </p:cNvSpPr>
          <p:nvPr/>
        </p:nvSpPr>
        <p:spPr bwMode="auto">
          <a:xfrm>
            <a:off x="658813" y="3925888"/>
            <a:ext cx="1308100" cy="369887"/>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Main Frame</a:t>
            </a:r>
            <a:endParaRPr lang="ja-JP" altLang="en-US" sz="1800">
              <a:solidFill>
                <a:srgbClr val="0000FF"/>
              </a:solidFill>
            </a:endParaRPr>
          </a:p>
        </p:txBody>
      </p:sp>
      <p:sp>
        <p:nvSpPr>
          <p:cNvPr id="11270" name="テキスト ボックス 18"/>
          <p:cNvSpPr txBox="1">
            <a:spLocks noChangeArrowheads="1"/>
          </p:cNvSpPr>
          <p:nvPr/>
        </p:nvSpPr>
        <p:spPr bwMode="auto">
          <a:xfrm>
            <a:off x="2124075" y="2982913"/>
            <a:ext cx="1460500" cy="923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Stand Alone</a:t>
            </a:r>
          </a:p>
          <a:p>
            <a:pPr algn="ctr" eaLnBrk="1" hangingPunct="1">
              <a:spcBef>
                <a:spcPct val="0"/>
              </a:spcBef>
              <a:buClrTx/>
              <a:buFontTx/>
              <a:buNone/>
            </a:pPr>
            <a:r>
              <a:rPr lang="en-US" altLang="ja-JP" sz="1800">
                <a:solidFill>
                  <a:srgbClr val="0000FF"/>
                </a:solidFill>
              </a:rPr>
              <a:t>Mini/Personal</a:t>
            </a:r>
          </a:p>
          <a:p>
            <a:pPr algn="ctr" eaLnBrk="1" hangingPunct="1">
              <a:spcBef>
                <a:spcPct val="0"/>
              </a:spcBef>
              <a:buClrTx/>
              <a:buFontTx/>
              <a:buNone/>
            </a:pPr>
            <a:r>
              <a:rPr lang="en-US" altLang="ja-JP" sz="1800">
                <a:solidFill>
                  <a:srgbClr val="0000FF"/>
                </a:solidFill>
              </a:rPr>
              <a:t>Computer</a:t>
            </a:r>
            <a:endParaRPr lang="ja-JP" altLang="en-US" sz="1800">
              <a:solidFill>
                <a:srgbClr val="0000FF"/>
              </a:solidFill>
            </a:endParaRPr>
          </a:p>
        </p:txBody>
      </p:sp>
      <p:sp>
        <p:nvSpPr>
          <p:cNvPr id="11271" name="テキスト ボックス 19"/>
          <p:cNvSpPr txBox="1">
            <a:spLocks noChangeArrowheads="1"/>
          </p:cNvSpPr>
          <p:nvPr/>
        </p:nvSpPr>
        <p:spPr bwMode="auto">
          <a:xfrm>
            <a:off x="3563938" y="2554288"/>
            <a:ext cx="1400175" cy="3698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Client/Server</a:t>
            </a:r>
            <a:endParaRPr lang="ja-JP" altLang="en-US" sz="1800">
              <a:solidFill>
                <a:srgbClr val="0000FF"/>
              </a:solidFill>
            </a:endParaRPr>
          </a:p>
        </p:txBody>
      </p:sp>
      <p:sp>
        <p:nvSpPr>
          <p:cNvPr id="11272" name="テキスト ボックス 20"/>
          <p:cNvSpPr txBox="1">
            <a:spLocks noChangeArrowheads="1"/>
          </p:cNvSpPr>
          <p:nvPr/>
        </p:nvSpPr>
        <p:spPr bwMode="auto">
          <a:xfrm>
            <a:off x="5056188" y="1865313"/>
            <a:ext cx="1608137" cy="64611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Network</a:t>
            </a:r>
          </a:p>
          <a:p>
            <a:pPr algn="ctr" eaLnBrk="1" hangingPunct="1">
              <a:spcBef>
                <a:spcPct val="0"/>
              </a:spcBef>
              <a:buClrTx/>
              <a:buFontTx/>
              <a:buNone/>
            </a:pPr>
            <a:r>
              <a:rPr lang="en-US" altLang="ja-JP" sz="1800">
                <a:solidFill>
                  <a:srgbClr val="0000FF"/>
                </a:solidFill>
              </a:rPr>
              <a:t>Web/Internet</a:t>
            </a:r>
            <a:endParaRPr lang="ja-JP" altLang="en-US" sz="1800">
              <a:solidFill>
                <a:srgbClr val="0000FF"/>
              </a:solidFill>
            </a:endParaRPr>
          </a:p>
        </p:txBody>
      </p:sp>
      <p:cxnSp>
        <p:nvCxnSpPr>
          <p:cNvPr id="26" name="直線コネクタ 25"/>
          <p:cNvCxnSpPr/>
          <p:nvPr/>
        </p:nvCxnSpPr>
        <p:spPr>
          <a:xfrm rot="5400000" flipH="1" flipV="1">
            <a:off x="1870075" y="5737225"/>
            <a:ext cx="1016000"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cxnSp>
        <p:nvCxnSpPr>
          <p:cNvPr id="27" name="直線コネクタ 26"/>
          <p:cNvCxnSpPr/>
          <p:nvPr/>
        </p:nvCxnSpPr>
        <p:spPr>
          <a:xfrm rot="5400000" flipH="1" flipV="1">
            <a:off x="3110706" y="5380832"/>
            <a:ext cx="1728787"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cxnSp>
        <p:nvCxnSpPr>
          <p:cNvPr id="28" name="直線コネクタ 27"/>
          <p:cNvCxnSpPr/>
          <p:nvPr/>
        </p:nvCxnSpPr>
        <p:spPr>
          <a:xfrm rot="5400000" flipH="1" flipV="1">
            <a:off x="4222750" y="4872038"/>
            <a:ext cx="2727325"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rot="5400000" flipH="1" flipV="1">
            <a:off x="5171281" y="4291807"/>
            <a:ext cx="3871913"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sp>
        <p:nvSpPr>
          <p:cNvPr id="11277" name="テキスト ボックス 21"/>
          <p:cNvSpPr txBox="1">
            <a:spLocks noChangeArrowheads="1"/>
          </p:cNvSpPr>
          <p:nvPr/>
        </p:nvSpPr>
        <p:spPr bwMode="auto">
          <a:xfrm>
            <a:off x="6891338" y="1827213"/>
            <a:ext cx="1200150" cy="64611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Cloud</a:t>
            </a:r>
          </a:p>
          <a:p>
            <a:pPr algn="ctr" eaLnBrk="1" hangingPunct="1">
              <a:spcBef>
                <a:spcPct val="0"/>
              </a:spcBef>
              <a:buClrTx/>
              <a:buFontTx/>
              <a:buNone/>
            </a:pPr>
            <a:r>
              <a:rPr lang="en-US" altLang="ja-JP" sz="1800">
                <a:solidFill>
                  <a:srgbClr val="0000FF"/>
                </a:solidFill>
              </a:rPr>
              <a:t>Computing</a:t>
            </a:r>
            <a:endParaRPr lang="ja-JP" altLang="en-US" sz="1800">
              <a:solidFill>
                <a:srgbClr val="0000FF"/>
              </a:solidFill>
            </a:endParaRPr>
          </a:p>
        </p:txBody>
      </p:sp>
      <p:cxnSp>
        <p:nvCxnSpPr>
          <p:cNvPr id="24" name="直線コネクタ 23"/>
          <p:cNvCxnSpPr/>
          <p:nvPr/>
        </p:nvCxnSpPr>
        <p:spPr>
          <a:xfrm>
            <a:off x="508000" y="6245225"/>
            <a:ext cx="9047163"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2411819" y="6237331"/>
            <a:ext cx="803281"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1980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36" name="テキスト ボックス 35"/>
          <p:cNvSpPr txBox="1"/>
          <p:nvPr/>
        </p:nvSpPr>
        <p:spPr>
          <a:xfrm>
            <a:off x="4139690" y="6237331"/>
            <a:ext cx="804553"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1990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37" name="テキスト ボックス 36"/>
          <p:cNvSpPr txBox="1"/>
          <p:nvPr/>
        </p:nvSpPr>
        <p:spPr>
          <a:xfrm>
            <a:off x="5435714" y="6237331"/>
            <a:ext cx="804553"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2000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38" name="テキスト ボックス 37"/>
          <p:cNvSpPr txBox="1"/>
          <p:nvPr/>
        </p:nvSpPr>
        <p:spPr>
          <a:xfrm>
            <a:off x="7164867" y="6237331"/>
            <a:ext cx="1088939"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2010</a:t>
            </a:r>
            <a:r>
              <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a:t>
            </a:r>
          </a:p>
        </p:txBody>
      </p:sp>
      <p:sp>
        <p:nvSpPr>
          <p:cNvPr id="39" name="右矢印 38"/>
          <p:cNvSpPr/>
          <p:nvPr/>
        </p:nvSpPr>
        <p:spPr>
          <a:xfrm rot="20348843">
            <a:off x="-1163676" y="4852834"/>
            <a:ext cx="8772532" cy="1008112"/>
          </a:xfrm>
          <a:prstGeom prst="rightArrow">
            <a:avLst/>
          </a:prstGeom>
          <a:gradFill>
            <a:gsLst>
              <a:gs pos="0">
                <a:srgbClr val="00FFFF"/>
              </a:gs>
              <a:gs pos="53000">
                <a:srgbClr val="D4DEFF"/>
              </a:gs>
              <a:gs pos="83000">
                <a:srgbClr val="D4DEFF"/>
              </a:gs>
              <a:gs pos="100000">
                <a:srgbClr val="96AB94"/>
              </a:gs>
            </a:gsLst>
            <a:lin ang="13500000" scaled="0"/>
          </a:gradFill>
          <a:ln>
            <a:noFill/>
          </a:ln>
          <a:effectLst>
            <a:innerShdw blurRad="63500" dist="50800" dir="2700000">
              <a:prstClr val="black">
                <a:alpha val="50000"/>
              </a:prstClr>
            </a:inn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solidFill>
                <a:srgbClr val="000000"/>
              </a:solidFill>
            </a:endParaRPr>
          </a:p>
        </p:txBody>
      </p:sp>
      <p:sp>
        <p:nvSpPr>
          <p:cNvPr id="11284" name="テキスト ボックス 40"/>
          <p:cNvSpPr txBox="1">
            <a:spLocks noChangeArrowheads="1"/>
          </p:cNvSpPr>
          <p:nvPr/>
        </p:nvSpPr>
        <p:spPr bwMode="auto">
          <a:xfrm rot="-1215481">
            <a:off x="925513" y="5556250"/>
            <a:ext cx="2343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solidFill>
                  <a:srgbClr val="000000"/>
                </a:solidFill>
                <a:latin typeface="Times New Roman" pitchFamily="18" charset="0"/>
                <a:cs typeface="Times New Roman" pitchFamily="18" charset="0"/>
              </a:rPr>
              <a:t>Centralized Processing</a:t>
            </a:r>
            <a:endParaRPr lang="ja-JP" altLang="en-US" sz="2000">
              <a:solidFill>
                <a:srgbClr val="000000"/>
              </a:solidFill>
              <a:latin typeface="Times New Roman" pitchFamily="18" charset="0"/>
              <a:cs typeface="Times New Roman" pitchFamily="18" charset="0"/>
            </a:endParaRPr>
          </a:p>
        </p:txBody>
      </p:sp>
      <p:sp>
        <p:nvSpPr>
          <p:cNvPr id="11285" name="テキスト ボックス 41"/>
          <p:cNvSpPr txBox="1">
            <a:spLocks noChangeArrowheads="1"/>
          </p:cNvSpPr>
          <p:nvPr/>
        </p:nvSpPr>
        <p:spPr bwMode="auto">
          <a:xfrm rot="-1256153">
            <a:off x="5749925" y="370205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solidFill>
                  <a:srgbClr val="000000"/>
                </a:solidFill>
                <a:latin typeface="Times New Roman" pitchFamily="18" charset="0"/>
                <a:cs typeface="Times New Roman" pitchFamily="18" charset="0"/>
              </a:rPr>
              <a:t>Ubiquitous society</a:t>
            </a:r>
            <a:endParaRPr lang="ja-JP" altLang="en-US" sz="2000">
              <a:solidFill>
                <a:srgbClr val="000000"/>
              </a:solidFill>
              <a:latin typeface="Times New Roman" pitchFamily="18" charset="0"/>
              <a:cs typeface="Times New Roman" pitchFamily="18" charset="0"/>
            </a:endParaRPr>
          </a:p>
        </p:txBody>
      </p:sp>
      <p:sp>
        <p:nvSpPr>
          <p:cNvPr id="11286" name="テキスト ボックス 42"/>
          <p:cNvSpPr txBox="1">
            <a:spLocks noChangeArrowheads="1"/>
          </p:cNvSpPr>
          <p:nvPr/>
        </p:nvSpPr>
        <p:spPr bwMode="auto">
          <a:xfrm rot="-1250883">
            <a:off x="3333750" y="4614863"/>
            <a:ext cx="2316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solidFill>
                  <a:srgbClr val="000000"/>
                </a:solidFill>
                <a:latin typeface="Times New Roman" pitchFamily="18" charset="0"/>
                <a:cs typeface="Times New Roman" pitchFamily="18" charset="0"/>
              </a:rPr>
              <a:t>Distributed Processing</a:t>
            </a:r>
            <a:endParaRPr lang="ja-JP" altLang="en-US" sz="2000">
              <a:solidFill>
                <a:srgbClr val="000000"/>
              </a:solidFill>
              <a:latin typeface="Times New Roman" pitchFamily="18" charset="0"/>
              <a:cs typeface="Times New Roman" pitchFamily="18" charset="0"/>
            </a:endParaRPr>
          </a:p>
        </p:txBody>
      </p:sp>
      <p:sp>
        <p:nvSpPr>
          <p:cNvPr id="11287" name="テキスト ボックス 39"/>
          <p:cNvSpPr txBox="1">
            <a:spLocks noChangeArrowheads="1"/>
          </p:cNvSpPr>
          <p:nvPr/>
        </p:nvSpPr>
        <p:spPr bwMode="auto">
          <a:xfrm>
            <a:off x="658813" y="5257800"/>
            <a:ext cx="9604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IBM</a:t>
            </a:r>
            <a:br>
              <a:rPr lang="en-US" altLang="ja-JP" sz="1800">
                <a:solidFill>
                  <a:srgbClr val="000000"/>
                </a:solidFill>
              </a:rPr>
            </a:br>
            <a:r>
              <a:rPr lang="en-US" altLang="ja-JP" sz="1800">
                <a:solidFill>
                  <a:srgbClr val="000000"/>
                </a:solidFill>
              </a:rPr>
              <a:t>UNIVAC</a:t>
            </a:r>
            <a:endParaRPr lang="ja-JP" altLang="en-US" sz="1800">
              <a:solidFill>
                <a:srgbClr val="000000"/>
              </a:solidFill>
            </a:endParaRPr>
          </a:p>
        </p:txBody>
      </p:sp>
      <p:sp>
        <p:nvSpPr>
          <p:cNvPr id="11288" name="テキスト ボックス 40"/>
          <p:cNvSpPr txBox="1">
            <a:spLocks noChangeArrowheads="1"/>
          </p:cNvSpPr>
          <p:nvPr/>
        </p:nvSpPr>
        <p:spPr bwMode="auto">
          <a:xfrm>
            <a:off x="2516188" y="4591050"/>
            <a:ext cx="619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DEC</a:t>
            </a:r>
          </a:p>
          <a:p>
            <a:pPr eaLnBrk="1" hangingPunct="1">
              <a:spcBef>
                <a:spcPct val="0"/>
              </a:spcBef>
              <a:buClrTx/>
              <a:buFontTx/>
              <a:buNone/>
            </a:pPr>
            <a:r>
              <a:rPr lang="en-US" altLang="ja-JP" sz="1800">
                <a:solidFill>
                  <a:srgbClr val="000000"/>
                </a:solidFill>
              </a:rPr>
              <a:t>DG</a:t>
            </a:r>
            <a:endParaRPr lang="ja-JP" altLang="en-US" sz="1800">
              <a:solidFill>
                <a:srgbClr val="000000"/>
              </a:solidFill>
            </a:endParaRPr>
          </a:p>
        </p:txBody>
      </p:sp>
      <p:sp>
        <p:nvSpPr>
          <p:cNvPr id="11289" name="テキスト ボックス 41"/>
          <p:cNvSpPr txBox="1">
            <a:spLocks noChangeArrowheads="1"/>
          </p:cNvSpPr>
          <p:nvPr/>
        </p:nvSpPr>
        <p:spPr bwMode="auto">
          <a:xfrm>
            <a:off x="4084638" y="5238750"/>
            <a:ext cx="703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HP</a:t>
            </a:r>
          </a:p>
          <a:p>
            <a:pPr eaLnBrk="1" hangingPunct="1">
              <a:spcBef>
                <a:spcPct val="0"/>
              </a:spcBef>
              <a:buClrTx/>
              <a:buFontTx/>
              <a:buNone/>
            </a:pPr>
            <a:r>
              <a:rPr lang="en-US" altLang="ja-JP" sz="1800">
                <a:solidFill>
                  <a:srgbClr val="000000"/>
                </a:solidFill>
              </a:rPr>
              <a:t>DELL</a:t>
            </a:r>
          </a:p>
        </p:txBody>
      </p:sp>
      <p:sp>
        <p:nvSpPr>
          <p:cNvPr id="11290" name="テキスト ボックス 42"/>
          <p:cNvSpPr txBox="1">
            <a:spLocks noChangeArrowheads="1"/>
          </p:cNvSpPr>
          <p:nvPr/>
        </p:nvSpPr>
        <p:spPr bwMode="auto">
          <a:xfrm>
            <a:off x="5640388" y="4799013"/>
            <a:ext cx="106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Netscape</a:t>
            </a:r>
          </a:p>
          <a:p>
            <a:pPr eaLnBrk="1" hangingPunct="1">
              <a:spcBef>
                <a:spcPct val="0"/>
              </a:spcBef>
              <a:buClrTx/>
              <a:buFontTx/>
              <a:buNone/>
            </a:pPr>
            <a:r>
              <a:rPr lang="en-US" altLang="ja-JP" sz="1800">
                <a:solidFill>
                  <a:srgbClr val="000000"/>
                </a:solidFill>
              </a:rPr>
              <a:t>Microsoft</a:t>
            </a:r>
          </a:p>
        </p:txBody>
      </p:sp>
      <p:sp>
        <p:nvSpPr>
          <p:cNvPr id="11291" name="テキスト ボックス 43"/>
          <p:cNvSpPr txBox="1">
            <a:spLocks noChangeArrowheads="1"/>
          </p:cNvSpPr>
          <p:nvPr/>
        </p:nvSpPr>
        <p:spPr bwMode="auto">
          <a:xfrm>
            <a:off x="7140575" y="4144963"/>
            <a:ext cx="950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Google</a:t>
            </a:r>
          </a:p>
          <a:p>
            <a:pPr eaLnBrk="1" hangingPunct="1">
              <a:spcBef>
                <a:spcPct val="0"/>
              </a:spcBef>
              <a:buClrTx/>
              <a:buFontTx/>
              <a:buNone/>
            </a:pPr>
            <a:r>
              <a:rPr lang="en-US" altLang="ja-JP" sz="1800">
                <a:solidFill>
                  <a:srgbClr val="000000"/>
                </a:solidFill>
              </a:rPr>
              <a:t>Amazon</a:t>
            </a:r>
          </a:p>
        </p:txBody>
      </p:sp>
      <p:sp>
        <p:nvSpPr>
          <p:cNvPr id="42" name="左右矢印 41"/>
          <p:cNvSpPr/>
          <p:nvPr/>
        </p:nvSpPr>
        <p:spPr>
          <a:xfrm>
            <a:off x="387350" y="2238375"/>
            <a:ext cx="2417763" cy="552450"/>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sz="2400" b="1" dirty="0">
                <a:solidFill>
                  <a:srgbClr val="FF0000"/>
                </a:solidFill>
              </a:rPr>
              <a:t>Hard Ware</a:t>
            </a:r>
            <a:endParaRPr lang="ja-JP" altLang="en-US" sz="2400" b="1" dirty="0">
              <a:solidFill>
                <a:srgbClr val="FF0000"/>
              </a:solidFill>
            </a:endParaRPr>
          </a:p>
        </p:txBody>
      </p:sp>
      <p:sp>
        <p:nvSpPr>
          <p:cNvPr id="43" name="左右矢印 42"/>
          <p:cNvSpPr/>
          <p:nvPr/>
        </p:nvSpPr>
        <p:spPr>
          <a:xfrm>
            <a:off x="2646363" y="1657350"/>
            <a:ext cx="2295525" cy="552450"/>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sz="2400" b="1" dirty="0">
                <a:solidFill>
                  <a:srgbClr val="FF0000"/>
                </a:solidFill>
              </a:rPr>
              <a:t>Soft Ware</a:t>
            </a:r>
            <a:endParaRPr lang="ja-JP" altLang="en-US" sz="2400" b="1" dirty="0">
              <a:solidFill>
                <a:srgbClr val="FF0000"/>
              </a:solidFill>
            </a:endParaRPr>
          </a:p>
        </p:txBody>
      </p:sp>
      <p:sp>
        <p:nvSpPr>
          <p:cNvPr id="44" name="左右矢印 43"/>
          <p:cNvSpPr/>
          <p:nvPr/>
        </p:nvSpPr>
        <p:spPr>
          <a:xfrm>
            <a:off x="4760913" y="1252538"/>
            <a:ext cx="2690812" cy="638175"/>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sz="2400" b="1" dirty="0">
                <a:solidFill>
                  <a:srgbClr val="FF0000"/>
                </a:solidFill>
              </a:rPr>
              <a:t>IT Service</a:t>
            </a:r>
            <a:endParaRPr lang="ja-JP" altLang="en-US" sz="2400" b="1" dirty="0">
              <a:solidFill>
                <a:srgbClr val="FF0000"/>
              </a:solidFill>
            </a:endParaRPr>
          </a:p>
        </p:txBody>
      </p:sp>
      <p:sp>
        <p:nvSpPr>
          <p:cNvPr id="11295" name="スライド番号プレースホルダ 44"/>
          <p:cNvSpPr txBox="1">
            <a:spLocks noGrp="1"/>
          </p:cNvSpPr>
          <p:nvPr/>
        </p:nvSpPr>
        <p:spPr bwMode="auto">
          <a:xfrm>
            <a:off x="6553200" y="6381750"/>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r" eaLnBrk="1" hangingPunct="1">
              <a:spcBef>
                <a:spcPct val="0"/>
              </a:spcBef>
              <a:buClrTx/>
              <a:buFontTx/>
              <a:buNone/>
            </a:pPr>
            <a:fld id="{0CDE9548-1F20-41E3-847A-5E0DBA07E9C8}" type="slidenum">
              <a:rPr lang="en-US" altLang="ja-JP" sz="1400"/>
              <a:pPr algn="r" eaLnBrk="1" hangingPunct="1">
                <a:spcBef>
                  <a:spcPct val="0"/>
                </a:spcBef>
                <a:buClrTx/>
                <a:buFontTx/>
                <a:buNone/>
              </a:pPr>
              <a:t>45</a:t>
            </a:fld>
            <a:endParaRPr lang="en-US" altLang="ja-JP" sz="1400"/>
          </a:p>
        </p:txBody>
      </p:sp>
      <p:sp>
        <p:nvSpPr>
          <p:cNvPr id="11296" name="フッター プレースホルダ 45"/>
          <p:cNvSpPr txBox="1">
            <a:spLocks noGrp="1"/>
          </p:cNvSpPr>
          <p:nvPr/>
        </p:nvSpPr>
        <p:spPr bwMode="auto">
          <a:xfrm>
            <a:off x="3203575" y="6570663"/>
            <a:ext cx="3460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400"/>
              <a:t>All  Rights Reserved, Copyright© IPA 2011 </a:t>
            </a:r>
          </a:p>
        </p:txBody>
      </p:sp>
      <p:pic>
        <p:nvPicPr>
          <p:cNvPr id="11297" name="Picture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8100" y="3933825"/>
            <a:ext cx="5318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50" descr="http://www.wifinotes.com/index_files/client-serv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4638" y="3049588"/>
            <a:ext cx="736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6875" y="2549525"/>
            <a:ext cx="846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p:cNvSpPr txBox="1"/>
          <p:nvPr/>
        </p:nvSpPr>
        <p:spPr>
          <a:xfrm>
            <a:off x="684261" y="6237331"/>
            <a:ext cx="1088835" cy="461665"/>
          </a:xfrm>
          <a:prstGeom prst="rect">
            <a:avLst/>
          </a:prstGeom>
          <a:noFill/>
        </p:spPr>
        <p:txBody>
          <a:bodyPr wrap="none">
            <a:spAutoFit/>
          </a:bodyPr>
          <a:lstStyle/>
          <a:p>
            <a:pPr>
              <a:defRPr/>
            </a:pPr>
            <a:r>
              <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a:t>
            </a: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1970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11301" name="テキスト ボックス 39"/>
          <p:cNvSpPr txBox="1">
            <a:spLocks noChangeArrowheads="1"/>
          </p:cNvSpPr>
          <p:nvPr/>
        </p:nvSpPr>
        <p:spPr bwMode="auto">
          <a:xfrm>
            <a:off x="796925" y="1716088"/>
            <a:ext cx="17303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i="1" u="sng">
                <a:solidFill>
                  <a:schemeClr val="accent2"/>
                </a:solidFill>
              </a:rPr>
              <a:t>1</a:t>
            </a:r>
            <a:r>
              <a:rPr lang="en-US" altLang="ja-JP" sz="1800" b="1" i="1" u="sng" baseline="30000">
                <a:solidFill>
                  <a:schemeClr val="accent2"/>
                </a:solidFill>
              </a:rPr>
              <a:t>st</a:t>
            </a:r>
            <a:r>
              <a:rPr lang="en-US" altLang="ja-JP" sz="1800" b="1" i="1" u="sng">
                <a:solidFill>
                  <a:schemeClr val="accent2"/>
                </a:solidFill>
              </a:rPr>
              <a:t> Generation</a:t>
            </a:r>
          </a:p>
          <a:p>
            <a:pPr eaLnBrk="1" hangingPunct="1">
              <a:spcBef>
                <a:spcPct val="0"/>
              </a:spcBef>
              <a:buClrTx/>
              <a:buFontTx/>
              <a:buNone/>
            </a:pPr>
            <a:r>
              <a:rPr lang="en-US" altLang="ja-JP" sz="1800" b="1" i="1" u="sng">
                <a:solidFill>
                  <a:schemeClr val="accent2"/>
                </a:solidFill>
              </a:rPr>
              <a:t>Quality Circle</a:t>
            </a:r>
            <a:endParaRPr lang="ja-JP" altLang="en-US" sz="1800" b="1" i="1" u="sng">
              <a:solidFill>
                <a:schemeClr val="accent2"/>
              </a:solidFill>
            </a:endParaRPr>
          </a:p>
        </p:txBody>
      </p:sp>
      <p:sp>
        <p:nvSpPr>
          <p:cNvPr id="11302" name="テキスト ボックス 40"/>
          <p:cNvSpPr txBox="1">
            <a:spLocks noChangeArrowheads="1"/>
          </p:cNvSpPr>
          <p:nvPr/>
        </p:nvSpPr>
        <p:spPr bwMode="auto">
          <a:xfrm>
            <a:off x="3014663" y="1122363"/>
            <a:ext cx="17843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i="1" u="sng">
                <a:solidFill>
                  <a:schemeClr val="accent2"/>
                </a:solidFill>
              </a:rPr>
              <a:t>2</a:t>
            </a:r>
            <a:r>
              <a:rPr lang="en-US" altLang="ja-JP" sz="1800" b="1" i="1" u="sng" baseline="30000">
                <a:solidFill>
                  <a:schemeClr val="accent2"/>
                </a:solidFill>
              </a:rPr>
              <a:t>nd</a:t>
            </a:r>
            <a:r>
              <a:rPr lang="en-US" altLang="ja-JP" sz="1800" b="1" i="1" u="sng">
                <a:solidFill>
                  <a:schemeClr val="accent2"/>
                </a:solidFill>
              </a:rPr>
              <a:t> Generation</a:t>
            </a:r>
          </a:p>
          <a:p>
            <a:pPr eaLnBrk="1" hangingPunct="1">
              <a:spcBef>
                <a:spcPct val="0"/>
              </a:spcBef>
              <a:buClrTx/>
              <a:buFontTx/>
              <a:buNone/>
            </a:pPr>
            <a:r>
              <a:rPr lang="en-US" altLang="ja-JP" sz="1800" b="1" i="1" u="sng">
                <a:solidFill>
                  <a:schemeClr val="accent2"/>
                </a:solidFill>
              </a:rPr>
              <a:t>Dev. Process</a:t>
            </a:r>
            <a:endParaRPr lang="ja-JP" altLang="en-US" sz="1800" b="1" i="1" u="sng">
              <a:solidFill>
                <a:schemeClr val="accent2"/>
              </a:solidFill>
            </a:endParaRPr>
          </a:p>
        </p:txBody>
      </p:sp>
      <p:sp>
        <p:nvSpPr>
          <p:cNvPr id="11303" name="テキスト ボックス 44"/>
          <p:cNvSpPr txBox="1">
            <a:spLocks noChangeArrowheads="1"/>
          </p:cNvSpPr>
          <p:nvPr/>
        </p:nvSpPr>
        <p:spPr bwMode="auto">
          <a:xfrm>
            <a:off x="5003800" y="722313"/>
            <a:ext cx="21082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i="1" u="sng">
                <a:solidFill>
                  <a:schemeClr val="accent2"/>
                </a:solidFill>
              </a:rPr>
              <a:t>3</a:t>
            </a:r>
            <a:r>
              <a:rPr lang="en-US" altLang="ja-JP" sz="1800" b="1" i="1" u="sng" baseline="30000">
                <a:solidFill>
                  <a:schemeClr val="accent2"/>
                </a:solidFill>
              </a:rPr>
              <a:t>rd</a:t>
            </a:r>
            <a:r>
              <a:rPr lang="en-US" altLang="ja-JP" sz="1800" b="1" i="1" u="sng">
                <a:solidFill>
                  <a:schemeClr val="accent2"/>
                </a:solidFill>
              </a:rPr>
              <a:t>  Generation</a:t>
            </a:r>
          </a:p>
          <a:p>
            <a:pPr eaLnBrk="1" hangingPunct="1">
              <a:spcBef>
                <a:spcPct val="0"/>
              </a:spcBef>
              <a:buClrTx/>
              <a:buFontTx/>
              <a:buNone/>
            </a:pPr>
            <a:r>
              <a:rPr lang="en-US" altLang="ja-JP" sz="1800" b="1" i="1" u="sng">
                <a:solidFill>
                  <a:schemeClr val="accent2"/>
                </a:solidFill>
              </a:rPr>
              <a:t>HR Development</a:t>
            </a:r>
            <a:endParaRPr lang="ja-JP" altLang="en-US" sz="1800" b="1" i="1" u="sng">
              <a:solidFill>
                <a:schemeClr val="accent2"/>
              </a:solidFill>
            </a:endParaRPr>
          </a:p>
        </p:txBody>
      </p:sp>
      <p:sp>
        <p:nvSpPr>
          <p:cNvPr id="23593" name="テキスト ボックス 43"/>
          <p:cNvSpPr txBox="1">
            <a:spLocks noChangeArrowheads="1"/>
          </p:cNvSpPr>
          <p:nvPr/>
        </p:nvSpPr>
        <p:spPr bwMode="auto">
          <a:xfrm>
            <a:off x="7893050" y="4868863"/>
            <a:ext cx="1287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Face Book</a:t>
            </a:r>
          </a:p>
          <a:p>
            <a:pPr eaLnBrk="1" hangingPunct="1">
              <a:spcBef>
                <a:spcPct val="0"/>
              </a:spcBef>
              <a:buClrTx/>
              <a:buFontTx/>
              <a:buNone/>
            </a:pPr>
            <a:r>
              <a:rPr lang="en-US" altLang="ja-JP" sz="1800">
                <a:solidFill>
                  <a:srgbClr val="000000"/>
                </a:solidFill>
              </a:rPr>
              <a:t>LINE</a:t>
            </a:r>
          </a:p>
        </p:txBody>
      </p:sp>
      <p:pic>
        <p:nvPicPr>
          <p:cNvPr id="235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4926013"/>
            <a:ext cx="227013" cy="23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9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2075" y="5216525"/>
            <a:ext cx="2254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左右矢印 45"/>
          <p:cNvSpPr/>
          <p:nvPr/>
        </p:nvSpPr>
        <p:spPr>
          <a:xfrm>
            <a:off x="7107238" y="768350"/>
            <a:ext cx="2036762" cy="677863"/>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en-US" altLang="ja-JP" sz="1600" b="1" dirty="0">
                <a:solidFill>
                  <a:srgbClr val="FF0000"/>
                </a:solidFill>
              </a:rPr>
              <a:t>Web Based NW</a:t>
            </a:r>
          </a:p>
        </p:txBody>
      </p:sp>
      <p:pic>
        <p:nvPicPr>
          <p:cNvPr id="1130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0325" y="2500313"/>
            <a:ext cx="11826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8" name="Picture 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5150" y="2328863"/>
            <a:ext cx="8382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テキスト ボックス 21"/>
          <p:cNvSpPr txBox="1">
            <a:spLocks noChangeArrowheads="1"/>
          </p:cNvSpPr>
          <p:nvPr/>
        </p:nvSpPr>
        <p:spPr bwMode="auto">
          <a:xfrm>
            <a:off x="8313738" y="1670050"/>
            <a:ext cx="658812" cy="3698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SNS</a:t>
            </a:r>
            <a:endParaRPr lang="ja-JP" altLang="en-US" sz="1800">
              <a:solidFill>
                <a:srgbClr val="0000FF"/>
              </a:solidFill>
            </a:endParaRPr>
          </a:p>
        </p:txBody>
      </p:sp>
    </p:spTree>
    <p:extLst>
      <p:ext uri="{BB962C8B-B14F-4D97-AF65-F5344CB8AC3E}">
        <p14:creationId xmlns:p14="http://schemas.microsoft.com/office/powerpoint/2010/main" val="128323841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out)">
                                      <p:cBhvr>
                                        <p:cTn id="7" dur="1000"/>
                                        <p:tgtEl>
                                          <p:spTgt spid="4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out)">
                                      <p:cBhvr>
                                        <p:cTn id="10" dur="1000"/>
                                        <p:tgtEl>
                                          <p:spTgt spid="47"/>
                                        </p:tgtEl>
                                      </p:cBhvr>
                                    </p:animEffect>
                                  </p:childTnLst>
                                </p:cTn>
                              </p:par>
                            </p:childTnLst>
                          </p:cTn>
                        </p:par>
                        <p:par>
                          <p:cTn id="11" fill="hold" nodeType="afterGroup">
                            <p:stCondLst>
                              <p:cond delay="1000"/>
                            </p:stCondLst>
                            <p:childTnLst>
                              <p:par>
                                <p:cTn id="12" presetID="26" presetClass="entr" presetSubtype="0" fill="hold" nodeType="afterEffect">
                                  <p:stCondLst>
                                    <p:cond delay="0"/>
                                  </p:stCondLst>
                                  <p:childTnLst>
                                    <p:set>
                                      <p:cBhvr>
                                        <p:cTn id="13" dur="1" fill="hold">
                                          <p:stCondLst>
                                            <p:cond delay="0"/>
                                          </p:stCondLst>
                                        </p:cTn>
                                        <p:tgtEl>
                                          <p:spTgt spid="23598"/>
                                        </p:tgtEl>
                                        <p:attrNameLst>
                                          <p:attrName>style.visibility</p:attrName>
                                        </p:attrNameLst>
                                      </p:cBhvr>
                                      <p:to>
                                        <p:strVal val="visible"/>
                                      </p:to>
                                    </p:set>
                                    <p:animEffect transition="in" filter="wipe(down)">
                                      <p:cBhvr>
                                        <p:cTn id="14" dur="580">
                                          <p:stCondLst>
                                            <p:cond delay="0"/>
                                          </p:stCondLst>
                                        </p:cTn>
                                        <p:tgtEl>
                                          <p:spTgt spid="23598"/>
                                        </p:tgtEl>
                                      </p:cBhvr>
                                    </p:animEffect>
                                    <p:anim calcmode="lin" valueType="num">
                                      <p:cBhvr>
                                        <p:cTn id="15" dur="1822" tmFilter="0,0; 0.14,0.36; 0.43,0.73; 0.71,0.91; 1.0,1.0">
                                          <p:stCondLst>
                                            <p:cond delay="0"/>
                                          </p:stCondLst>
                                        </p:cTn>
                                        <p:tgtEl>
                                          <p:spTgt spid="2359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359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359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359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3598"/>
                                        </p:tgtEl>
                                        <p:attrNameLst>
                                          <p:attrName>ppt_y</p:attrName>
                                        </p:attrNameLst>
                                      </p:cBhvr>
                                      <p:tavLst>
                                        <p:tav tm="0" fmla="#ppt_y-sin(pi*$)/81">
                                          <p:val>
                                            <p:fltVal val="0"/>
                                          </p:val>
                                        </p:tav>
                                        <p:tav tm="100000">
                                          <p:val>
                                            <p:fltVal val="1"/>
                                          </p:val>
                                        </p:tav>
                                      </p:tavLst>
                                    </p:anim>
                                    <p:animScale>
                                      <p:cBhvr>
                                        <p:cTn id="20" dur="26">
                                          <p:stCondLst>
                                            <p:cond delay="650"/>
                                          </p:stCondLst>
                                        </p:cTn>
                                        <p:tgtEl>
                                          <p:spTgt spid="23598"/>
                                        </p:tgtEl>
                                      </p:cBhvr>
                                      <p:to x="100000" y="60000"/>
                                    </p:animScale>
                                    <p:animScale>
                                      <p:cBhvr>
                                        <p:cTn id="21" dur="166" decel="50000">
                                          <p:stCondLst>
                                            <p:cond delay="676"/>
                                          </p:stCondLst>
                                        </p:cTn>
                                        <p:tgtEl>
                                          <p:spTgt spid="23598"/>
                                        </p:tgtEl>
                                      </p:cBhvr>
                                      <p:to x="100000" y="100000"/>
                                    </p:animScale>
                                    <p:animScale>
                                      <p:cBhvr>
                                        <p:cTn id="22" dur="26">
                                          <p:stCondLst>
                                            <p:cond delay="1312"/>
                                          </p:stCondLst>
                                        </p:cTn>
                                        <p:tgtEl>
                                          <p:spTgt spid="23598"/>
                                        </p:tgtEl>
                                      </p:cBhvr>
                                      <p:to x="100000" y="80000"/>
                                    </p:animScale>
                                    <p:animScale>
                                      <p:cBhvr>
                                        <p:cTn id="23" dur="166" decel="50000">
                                          <p:stCondLst>
                                            <p:cond delay="1338"/>
                                          </p:stCondLst>
                                        </p:cTn>
                                        <p:tgtEl>
                                          <p:spTgt spid="23598"/>
                                        </p:tgtEl>
                                      </p:cBhvr>
                                      <p:to x="100000" y="100000"/>
                                    </p:animScale>
                                    <p:animScale>
                                      <p:cBhvr>
                                        <p:cTn id="24" dur="26">
                                          <p:stCondLst>
                                            <p:cond delay="1642"/>
                                          </p:stCondLst>
                                        </p:cTn>
                                        <p:tgtEl>
                                          <p:spTgt spid="23598"/>
                                        </p:tgtEl>
                                      </p:cBhvr>
                                      <p:to x="100000" y="90000"/>
                                    </p:animScale>
                                    <p:animScale>
                                      <p:cBhvr>
                                        <p:cTn id="25" dur="166" decel="50000">
                                          <p:stCondLst>
                                            <p:cond delay="1668"/>
                                          </p:stCondLst>
                                        </p:cTn>
                                        <p:tgtEl>
                                          <p:spTgt spid="23598"/>
                                        </p:tgtEl>
                                      </p:cBhvr>
                                      <p:to x="100000" y="100000"/>
                                    </p:animScale>
                                    <p:animScale>
                                      <p:cBhvr>
                                        <p:cTn id="26" dur="26">
                                          <p:stCondLst>
                                            <p:cond delay="1808"/>
                                          </p:stCondLst>
                                        </p:cTn>
                                        <p:tgtEl>
                                          <p:spTgt spid="23598"/>
                                        </p:tgtEl>
                                      </p:cBhvr>
                                      <p:to x="100000" y="95000"/>
                                    </p:animScale>
                                    <p:animScale>
                                      <p:cBhvr>
                                        <p:cTn id="27" dur="166" decel="50000">
                                          <p:stCondLst>
                                            <p:cond delay="1834"/>
                                          </p:stCondLst>
                                        </p:cTn>
                                        <p:tgtEl>
                                          <p:spTgt spid="23598"/>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3594"/>
                                        </p:tgtEl>
                                        <p:attrNameLst>
                                          <p:attrName>style.visibility</p:attrName>
                                        </p:attrNameLst>
                                      </p:cBhvr>
                                      <p:to>
                                        <p:strVal val="visible"/>
                                      </p:to>
                                    </p:set>
                                    <p:animEffect transition="in" filter="wipe(down)">
                                      <p:cBhvr>
                                        <p:cTn id="30" dur="580">
                                          <p:stCondLst>
                                            <p:cond delay="0"/>
                                          </p:stCondLst>
                                        </p:cTn>
                                        <p:tgtEl>
                                          <p:spTgt spid="23594"/>
                                        </p:tgtEl>
                                      </p:cBhvr>
                                    </p:animEffect>
                                    <p:anim calcmode="lin" valueType="num">
                                      <p:cBhvr>
                                        <p:cTn id="31" dur="1822" tmFilter="0,0; 0.14,0.36; 0.43,0.73; 0.71,0.91; 1.0,1.0">
                                          <p:stCondLst>
                                            <p:cond delay="0"/>
                                          </p:stCondLst>
                                        </p:cTn>
                                        <p:tgtEl>
                                          <p:spTgt spid="2359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59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59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59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594"/>
                                        </p:tgtEl>
                                        <p:attrNameLst>
                                          <p:attrName>ppt_y</p:attrName>
                                        </p:attrNameLst>
                                      </p:cBhvr>
                                      <p:tavLst>
                                        <p:tav tm="0" fmla="#ppt_y-sin(pi*$)/81">
                                          <p:val>
                                            <p:fltVal val="0"/>
                                          </p:val>
                                        </p:tav>
                                        <p:tav tm="100000">
                                          <p:val>
                                            <p:fltVal val="1"/>
                                          </p:val>
                                        </p:tav>
                                      </p:tavLst>
                                    </p:anim>
                                    <p:animScale>
                                      <p:cBhvr>
                                        <p:cTn id="36" dur="26">
                                          <p:stCondLst>
                                            <p:cond delay="650"/>
                                          </p:stCondLst>
                                        </p:cTn>
                                        <p:tgtEl>
                                          <p:spTgt spid="23594"/>
                                        </p:tgtEl>
                                      </p:cBhvr>
                                      <p:to x="100000" y="60000"/>
                                    </p:animScale>
                                    <p:animScale>
                                      <p:cBhvr>
                                        <p:cTn id="37" dur="166" decel="50000">
                                          <p:stCondLst>
                                            <p:cond delay="676"/>
                                          </p:stCondLst>
                                        </p:cTn>
                                        <p:tgtEl>
                                          <p:spTgt spid="23594"/>
                                        </p:tgtEl>
                                      </p:cBhvr>
                                      <p:to x="100000" y="100000"/>
                                    </p:animScale>
                                    <p:animScale>
                                      <p:cBhvr>
                                        <p:cTn id="38" dur="26">
                                          <p:stCondLst>
                                            <p:cond delay="1312"/>
                                          </p:stCondLst>
                                        </p:cTn>
                                        <p:tgtEl>
                                          <p:spTgt spid="23594"/>
                                        </p:tgtEl>
                                      </p:cBhvr>
                                      <p:to x="100000" y="80000"/>
                                    </p:animScale>
                                    <p:animScale>
                                      <p:cBhvr>
                                        <p:cTn id="39" dur="166" decel="50000">
                                          <p:stCondLst>
                                            <p:cond delay="1338"/>
                                          </p:stCondLst>
                                        </p:cTn>
                                        <p:tgtEl>
                                          <p:spTgt spid="23594"/>
                                        </p:tgtEl>
                                      </p:cBhvr>
                                      <p:to x="100000" y="100000"/>
                                    </p:animScale>
                                    <p:animScale>
                                      <p:cBhvr>
                                        <p:cTn id="40" dur="26">
                                          <p:stCondLst>
                                            <p:cond delay="1642"/>
                                          </p:stCondLst>
                                        </p:cTn>
                                        <p:tgtEl>
                                          <p:spTgt spid="23594"/>
                                        </p:tgtEl>
                                      </p:cBhvr>
                                      <p:to x="100000" y="90000"/>
                                    </p:animScale>
                                    <p:animScale>
                                      <p:cBhvr>
                                        <p:cTn id="41" dur="166" decel="50000">
                                          <p:stCondLst>
                                            <p:cond delay="1668"/>
                                          </p:stCondLst>
                                        </p:cTn>
                                        <p:tgtEl>
                                          <p:spTgt spid="23594"/>
                                        </p:tgtEl>
                                      </p:cBhvr>
                                      <p:to x="100000" y="100000"/>
                                    </p:animScale>
                                    <p:animScale>
                                      <p:cBhvr>
                                        <p:cTn id="42" dur="26">
                                          <p:stCondLst>
                                            <p:cond delay="1808"/>
                                          </p:stCondLst>
                                        </p:cTn>
                                        <p:tgtEl>
                                          <p:spTgt spid="23594"/>
                                        </p:tgtEl>
                                      </p:cBhvr>
                                      <p:to x="100000" y="95000"/>
                                    </p:animScale>
                                    <p:animScale>
                                      <p:cBhvr>
                                        <p:cTn id="43" dur="166" decel="50000">
                                          <p:stCondLst>
                                            <p:cond delay="1834"/>
                                          </p:stCondLst>
                                        </p:cTn>
                                        <p:tgtEl>
                                          <p:spTgt spid="23594"/>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3593"/>
                                        </p:tgtEl>
                                        <p:attrNameLst>
                                          <p:attrName>style.visibility</p:attrName>
                                        </p:attrNameLst>
                                      </p:cBhvr>
                                      <p:to>
                                        <p:strVal val="visible"/>
                                      </p:to>
                                    </p:set>
                                    <p:animEffect transition="in" filter="wipe(down)">
                                      <p:cBhvr>
                                        <p:cTn id="46" dur="580">
                                          <p:stCondLst>
                                            <p:cond delay="0"/>
                                          </p:stCondLst>
                                        </p:cTn>
                                        <p:tgtEl>
                                          <p:spTgt spid="23593"/>
                                        </p:tgtEl>
                                      </p:cBhvr>
                                    </p:animEffect>
                                    <p:anim calcmode="lin" valueType="num">
                                      <p:cBhvr>
                                        <p:cTn id="47" dur="1822" tmFilter="0,0; 0.14,0.36; 0.43,0.73; 0.71,0.91; 1.0,1.0">
                                          <p:stCondLst>
                                            <p:cond delay="0"/>
                                          </p:stCondLst>
                                        </p:cTn>
                                        <p:tgtEl>
                                          <p:spTgt spid="2359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359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359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359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3593"/>
                                        </p:tgtEl>
                                        <p:attrNameLst>
                                          <p:attrName>ppt_y</p:attrName>
                                        </p:attrNameLst>
                                      </p:cBhvr>
                                      <p:tavLst>
                                        <p:tav tm="0" fmla="#ppt_y-sin(pi*$)/81">
                                          <p:val>
                                            <p:fltVal val="0"/>
                                          </p:val>
                                        </p:tav>
                                        <p:tav tm="100000">
                                          <p:val>
                                            <p:fltVal val="1"/>
                                          </p:val>
                                        </p:tav>
                                      </p:tavLst>
                                    </p:anim>
                                    <p:animScale>
                                      <p:cBhvr>
                                        <p:cTn id="52" dur="26">
                                          <p:stCondLst>
                                            <p:cond delay="650"/>
                                          </p:stCondLst>
                                        </p:cTn>
                                        <p:tgtEl>
                                          <p:spTgt spid="23593"/>
                                        </p:tgtEl>
                                      </p:cBhvr>
                                      <p:to x="100000" y="60000"/>
                                    </p:animScale>
                                    <p:animScale>
                                      <p:cBhvr>
                                        <p:cTn id="53" dur="166" decel="50000">
                                          <p:stCondLst>
                                            <p:cond delay="676"/>
                                          </p:stCondLst>
                                        </p:cTn>
                                        <p:tgtEl>
                                          <p:spTgt spid="23593"/>
                                        </p:tgtEl>
                                      </p:cBhvr>
                                      <p:to x="100000" y="100000"/>
                                    </p:animScale>
                                    <p:animScale>
                                      <p:cBhvr>
                                        <p:cTn id="54" dur="26">
                                          <p:stCondLst>
                                            <p:cond delay="1312"/>
                                          </p:stCondLst>
                                        </p:cTn>
                                        <p:tgtEl>
                                          <p:spTgt spid="23593"/>
                                        </p:tgtEl>
                                      </p:cBhvr>
                                      <p:to x="100000" y="80000"/>
                                    </p:animScale>
                                    <p:animScale>
                                      <p:cBhvr>
                                        <p:cTn id="55" dur="166" decel="50000">
                                          <p:stCondLst>
                                            <p:cond delay="1338"/>
                                          </p:stCondLst>
                                        </p:cTn>
                                        <p:tgtEl>
                                          <p:spTgt spid="23593"/>
                                        </p:tgtEl>
                                      </p:cBhvr>
                                      <p:to x="100000" y="100000"/>
                                    </p:animScale>
                                    <p:animScale>
                                      <p:cBhvr>
                                        <p:cTn id="56" dur="26">
                                          <p:stCondLst>
                                            <p:cond delay="1642"/>
                                          </p:stCondLst>
                                        </p:cTn>
                                        <p:tgtEl>
                                          <p:spTgt spid="23593"/>
                                        </p:tgtEl>
                                      </p:cBhvr>
                                      <p:to x="100000" y="90000"/>
                                    </p:animScale>
                                    <p:animScale>
                                      <p:cBhvr>
                                        <p:cTn id="57" dur="166" decel="50000">
                                          <p:stCondLst>
                                            <p:cond delay="1668"/>
                                          </p:stCondLst>
                                        </p:cTn>
                                        <p:tgtEl>
                                          <p:spTgt spid="23593"/>
                                        </p:tgtEl>
                                      </p:cBhvr>
                                      <p:to x="100000" y="100000"/>
                                    </p:animScale>
                                    <p:animScale>
                                      <p:cBhvr>
                                        <p:cTn id="58" dur="26">
                                          <p:stCondLst>
                                            <p:cond delay="1808"/>
                                          </p:stCondLst>
                                        </p:cTn>
                                        <p:tgtEl>
                                          <p:spTgt spid="23593"/>
                                        </p:tgtEl>
                                      </p:cBhvr>
                                      <p:to x="100000" y="95000"/>
                                    </p:animScale>
                                    <p:animScale>
                                      <p:cBhvr>
                                        <p:cTn id="59" dur="166" decel="50000">
                                          <p:stCondLst>
                                            <p:cond delay="1834"/>
                                          </p:stCondLst>
                                        </p:cTn>
                                        <p:tgtEl>
                                          <p:spTgt spid="23593"/>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3595"/>
                                        </p:tgtEl>
                                        <p:attrNameLst>
                                          <p:attrName>style.visibility</p:attrName>
                                        </p:attrNameLst>
                                      </p:cBhvr>
                                      <p:to>
                                        <p:strVal val="visible"/>
                                      </p:to>
                                    </p:set>
                                    <p:animEffect transition="in" filter="wipe(down)">
                                      <p:cBhvr>
                                        <p:cTn id="62" dur="580">
                                          <p:stCondLst>
                                            <p:cond delay="0"/>
                                          </p:stCondLst>
                                        </p:cTn>
                                        <p:tgtEl>
                                          <p:spTgt spid="23595"/>
                                        </p:tgtEl>
                                      </p:cBhvr>
                                    </p:animEffect>
                                    <p:anim calcmode="lin" valueType="num">
                                      <p:cBhvr>
                                        <p:cTn id="63" dur="1822" tmFilter="0,0; 0.14,0.36; 0.43,0.73; 0.71,0.91; 1.0,1.0">
                                          <p:stCondLst>
                                            <p:cond delay="0"/>
                                          </p:stCondLst>
                                        </p:cTn>
                                        <p:tgtEl>
                                          <p:spTgt spid="23595"/>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3595"/>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3595"/>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3595"/>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3595"/>
                                        </p:tgtEl>
                                        <p:attrNameLst>
                                          <p:attrName>ppt_y</p:attrName>
                                        </p:attrNameLst>
                                      </p:cBhvr>
                                      <p:tavLst>
                                        <p:tav tm="0" fmla="#ppt_y-sin(pi*$)/81">
                                          <p:val>
                                            <p:fltVal val="0"/>
                                          </p:val>
                                        </p:tav>
                                        <p:tav tm="100000">
                                          <p:val>
                                            <p:fltVal val="1"/>
                                          </p:val>
                                        </p:tav>
                                      </p:tavLst>
                                    </p:anim>
                                    <p:animScale>
                                      <p:cBhvr>
                                        <p:cTn id="68" dur="26">
                                          <p:stCondLst>
                                            <p:cond delay="650"/>
                                          </p:stCondLst>
                                        </p:cTn>
                                        <p:tgtEl>
                                          <p:spTgt spid="23595"/>
                                        </p:tgtEl>
                                      </p:cBhvr>
                                      <p:to x="100000" y="60000"/>
                                    </p:animScale>
                                    <p:animScale>
                                      <p:cBhvr>
                                        <p:cTn id="69" dur="166" decel="50000">
                                          <p:stCondLst>
                                            <p:cond delay="676"/>
                                          </p:stCondLst>
                                        </p:cTn>
                                        <p:tgtEl>
                                          <p:spTgt spid="23595"/>
                                        </p:tgtEl>
                                      </p:cBhvr>
                                      <p:to x="100000" y="100000"/>
                                    </p:animScale>
                                    <p:animScale>
                                      <p:cBhvr>
                                        <p:cTn id="70" dur="26">
                                          <p:stCondLst>
                                            <p:cond delay="1312"/>
                                          </p:stCondLst>
                                        </p:cTn>
                                        <p:tgtEl>
                                          <p:spTgt spid="23595"/>
                                        </p:tgtEl>
                                      </p:cBhvr>
                                      <p:to x="100000" y="80000"/>
                                    </p:animScale>
                                    <p:animScale>
                                      <p:cBhvr>
                                        <p:cTn id="71" dur="166" decel="50000">
                                          <p:stCondLst>
                                            <p:cond delay="1338"/>
                                          </p:stCondLst>
                                        </p:cTn>
                                        <p:tgtEl>
                                          <p:spTgt spid="23595"/>
                                        </p:tgtEl>
                                      </p:cBhvr>
                                      <p:to x="100000" y="100000"/>
                                    </p:animScale>
                                    <p:animScale>
                                      <p:cBhvr>
                                        <p:cTn id="72" dur="26">
                                          <p:stCondLst>
                                            <p:cond delay="1642"/>
                                          </p:stCondLst>
                                        </p:cTn>
                                        <p:tgtEl>
                                          <p:spTgt spid="23595"/>
                                        </p:tgtEl>
                                      </p:cBhvr>
                                      <p:to x="100000" y="90000"/>
                                    </p:animScale>
                                    <p:animScale>
                                      <p:cBhvr>
                                        <p:cTn id="73" dur="166" decel="50000">
                                          <p:stCondLst>
                                            <p:cond delay="1668"/>
                                          </p:stCondLst>
                                        </p:cTn>
                                        <p:tgtEl>
                                          <p:spTgt spid="23595"/>
                                        </p:tgtEl>
                                      </p:cBhvr>
                                      <p:to x="100000" y="100000"/>
                                    </p:animScale>
                                    <p:animScale>
                                      <p:cBhvr>
                                        <p:cTn id="74" dur="26">
                                          <p:stCondLst>
                                            <p:cond delay="1808"/>
                                          </p:stCondLst>
                                        </p:cTn>
                                        <p:tgtEl>
                                          <p:spTgt spid="23595"/>
                                        </p:tgtEl>
                                      </p:cBhvr>
                                      <p:to x="100000" y="95000"/>
                                    </p:animScale>
                                    <p:animScale>
                                      <p:cBhvr>
                                        <p:cTn id="75" dur="166" decel="50000">
                                          <p:stCondLst>
                                            <p:cond delay="1834"/>
                                          </p:stCondLst>
                                        </p:cTn>
                                        <p:tgtEl>
                                          <p:spTgt spid="235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3" grpId="0"/>
      <p:bldP spid="46" grpId="0" animBg="1"/>
      <p:bldP spid="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i0.wp.com/thailog.net/wp-content/uploads/2014/10/efb03c1d5e4e020d999b955d6033367e.jpg?zoom=1.5&amp;resize=680%2C4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6" y="0"/>
            <a:ext cx="5728846" cy="3816424"/>
          </a:xfrm>
          <a:prstGeom prst="rect">
            <a:avLst/>
          </a:prstGeom>
          <a:noFill/>
          <a:extLst>
            <a:ext uri="{909E8E84-426E-40DD-AFC4-6F175D3DCCD1}">
              <a14:hiddenFill xmlns:a14="http://schemas.microsoft.com/office/drawing/2010/main">
                <a:solidFill>
                  <a:srgbClr val="FFFFFF"/>
                </a:solidFill>
              </a14:hiddenFill>
            </a:ext>
          </a:extLst>
        </p:spPr>
      </p:pic>
      <p:pic>
        <p:nvPicPr>
          <p:cNvPr id="55314" name="Picture 18" descr="http://i0.wp.com/thailog.net/wp-content/uploads/2014/10/80aba11c0b0c23559f5e79667fa288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70" y="3068960"/>
            <a:ext cx="4810685" cy="3212976"/>
          </a:xfrm>
          <a:prstGeom prst="rect">
            <a:avLst/>
          </a:prstGeom>
          <a:noFill/>
          <a:extLst>
            <a:ext uri="{909E8E84-426E-40DD-AFC4-6F175D3DCCD1}">
              <a14:hiddenFill xmlns:a14="http://schemas.microsoft.com/office/drawing/2010/main">
                <a:solidFill>
                  <a:srgbClr val="FFFFFF"/>
                </a:solidFill>
              </a14:hiddenFill>
            </a:ext>
          </a:extLst>
        </p:spPr>
      </p:pic>
      <p:pic>
        <p:nvPicPr>
          <p:cNvPr id="55312" name="Picture 16" descr="http://i0.wp.com/thailog.net/wp-content/uploads/2014/10/292462a5fbb616f31d1b5f2a29b62a46.jpg?zoom=1.5&amp;resize=680%2C45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967" y="2276873"/>
            <a:ext cx="6867033" cy="4564558"/>
          </a:xfrm>
          <a:prstGeom prst="rect">
            <a:avLst/>
          </a:prstGeom>
          <a:noFill/>
          <a:extLst>
            <a:ext uri="{909E8E84-426E-40DD-AFC4-6F175D3DCCD1}">
              <a14:hiddenFill xmlns:a14="http://schemas.microsoft.com/office/drawing/2010/main">
                <a:solidFill>
                  <a:srgbClr val="FFFFFF"/>
                </a:solidFill>
              </a14:hiddenFill>
            </a:ext>
          </a:extLst>
        </p:spPr>
      </p:pic>
      <p:pic>
        <p:nvPicPr>
          <p:cNvPr id="55310" name="Picture 14" descr="http://i0.wp.com/thailog.net/wp-content/uploads/2014/10/8bda44309b5c2b6997194061059170a8.jpg?zoom=1.5&amp;resize=680%2C45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561" y="0"/>
            <a:ext cx="6534439" cy="4353091"/>
          </a:xfrm>
          <a:prstGeom prst="rect">
            <a:avLst/>
          </a:prstGeom>
          <a:noFill/>
          <a:extLst>
            <a:ext uri="{909E8E84-426E-40DD-AFC4-6F175D3DCCD1}">
              <a14:hiddenFill xmlns:a14="http://schemas.microsoft.com/office/drawing/2010/main">
                <a:solidFill>
                  <a:srgbClr val="FFFFFF"/>
                </a:solidFill>
              </a14:hiddenFill>
            </a:ext>
          </a:extLst>
        </p:spPr>
      </p:pic>
      <p:pic>
        <p:nvPicPr>
          <p:cNvPr id="55308" name="Picture 12" descr="http://i2.wp.com/thailog.net/wp-content/uploads/2014/07/f4dfbd62631dc573daa8e9770c60e56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70" y="404664"/>
            <a:ext cx="7128792" cy="5615904"/>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http://i2.wp.com/thailog.net/wp-content/uploads/2014/10/b9d6627f8877371165f017de922f1afa.jpg?zoom=1.5&amp;resize=680%2C453">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6967" y="2316102"/>
            <a:ext cx="6734099" cy="4486099"/>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http://i0.wp.com/thailog.net/wp-content/uploads/2014/10/50a943d9b052954bb374233d37ca428c.jpg?zoom=1.5&amp;resize=680%2C453">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525" y="1114134"/>
            <a:ext cx="6668681" cy="4442519"/>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http://i0.wp.com/thailog.net/wp-content/uploads/2014/10/f574fc1d0a04ca3ce180c72c4246e6c9.jpg?zoom=1.5&amp;resize=680%2C452">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917"/>
            <a:ext cx="9183589" cy="6104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DCIM\103_PANA\P1030295.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6388" y="487363"/>
            <a:ext cx="4746625"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15899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circle(out)">
                                      <p:cBhvr>
                                        <p:cTn id="7" dur="10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5314"/>
                                        </p:tgtEl>
                                        <p:attrNameLst>
                                          <p:attrName>style.visibility</p:attrName>
                                        </p:attrNameLst>
                                      </p:cBhvr>
                                      <p:to>
                                        <p:strVal val="visible"/>
                                      </p:to>
                                    </p:set>
                                    <p:animEffect transition="in" filter="circle(out)">
                                      <p:cBhvr>
                                        <p:cTn id="12" dur="1000"/>
                                        <p:tgtEl>
                                          <p:spTgt spid="553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5312"/>
                                        </p:tgtEl>
                                        <p:attrNameLst>
                                          <p:attrName>style.visibility</p:attrName>
                                        </p:attrNameLst>
                                      </p:cBhvr>
                                      <p:to>
                                        <p:strVal val="visible"/>
                                      </p:to>
                                    </p:set>
                                    <p:animEffect transition="in" filter="circle(out)">
                                      <p:cBhvr>
                                        <p:cTn id="17" dur="1000"/>
                                        <p:tgtEl>
                                          <p:spTgt spid="553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5310"/>
                                        </p:tgtEl>
                                        <p:attrNameLst>
                                          <p:attrName>style.visibility</p:attrName>
                                        </p:attrNameLst>
                                      </p:cBhvr>
                                      <p:to>
                                        <p:strVal val="visible"/>
                                      </p:to>
                                    </p:set>
                                    <p:animEffect transition="in" filter="circle(out)">
                                      <p:cBhvr>
                                        <p:cTn id="22" dur="1000"/>
                                        <p:tgtEl>
                                          <p:spTgt spid="553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55308"/>
                                        </p:tgtEl>
                                        <p:attrNameLst>
                                          <p:attrName>style.visibility</p:attrName>
                                        </p:attrNameLst>
                                      </p:cBhvr>
                                      <p:to>
                                        <p:strVal val="visible"/>
                                      </p:to>
                                    </p:set>
                                    <p:animEffect transition="in" filter="circle(out)">
                                      <p:cBhvr>
                                        <p:cTn id="27" dur="1000"/>
                                        <p:tgtEl>
                                          <p:spTgt spid="5530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55300"/>
                                        </p:tgtEl>
                                        <p:attrNameLst>
                                          <p:attrName>style.visibility</p:attrName>
                                        </p:attrNameLst>
                                      </p:cBhvr>
                                      <p:to>
                                        <p:strVal val="visible"/>
                                      </p:to>
                                    </p:set>
                                    <p:animEffect transition="in" filter="circle(out)">
                                      <p:cBhvr>
                                        <p:cTn id="32" dur="1000"/>
                                        <p:tgtEl>
                                          <p:spTgt spid="5530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55302"/>
                                        </p:tgtEl>
                                        <p:attrNameLst>
                                          <p:attrName>style.visibility</p:attrName>
                                        </p:attrNameLst>
                                      </p:cBhvr>
                                      <p:to>
                                        <p:strVal val="visible"/>
                                      </p:to>
                                    </p:set>
                                    <p:animEffect transition="in" filter="circle(out)">
                                      <p:cBhvr>
                                        <p:cTn id="37" dur="1000"/>
                                        <p:tgtEl>
                                          <p:spTgt spid="5530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55304"/>
                                        </p:tgtEl>
                                        <p:attrNameLst>
                                          <p:attrName>style.visibility</p:attrName>
                                        </p:attrNameLst>
                                      </p:cBhvr>
                                      <p:to>
                                        <p:strVal val="visible"/>
                                      </p:to>
                                    </p:set>
                                    <p:animEffect transition="in" filter="circle(out)">
                                      <p:cBhvr>
                                        <p:cTn id="42" dur="1000"/>
                                        <p:tgtEl>
                                          <p:spTgt spid="5530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out)">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215900" y="188640"/>
            <a:ext cx="8460556" cy="993775"/>
          </a:xfrm>
        </p:spPr>
        <p:txBody>
          <a:bodyPr/>
          <a:lstStyle/>
          <a:p>
            <a:r>
              <a:rPr lang="en-US" altLang="ja-JP" sz="2800" dirty="0" smtClean="0"/>
              <a:t>ICT technology like Steamed </a:t>
            </a:r>
            <a:r>
              <a:rPr lang="en-US" altLang="ja-JP" sz="2800" dirty="0" smtClean="0"/>
              <a:t>Rice(ONIGIRI) </a:t>
            </a:r>
            <a:br>
              <a:rPr lang="en-US" altLang="ja-JP" sz="2800" dirty="0" smtClean="0"/>
            </a:br>
            <a:r>
              <a:rPr lang="en-US" altLang="ja-JP" sz="2800" dirty="0" smtClean="0"/>
              <a:t>for Japanese?</a:t>
            </a:r>
            <a:endParaRPr lang="ja-JP" altLang="en-US" sz="2800" dirty="0" smtClean="0"/>
          </a:p>
        </p:txBody>
      </p:sp>
      <p:sp>
        <p:nvSpPr>
          <p:cNvPr id="5632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9EEFB67A-63B8-4721-9DB6-69A91F141298}" type="slidenum">
              <a:rPr lang="en-US" altLang="ja-JP" sz="1400" smtClean="0"/>
              <a:pPr eaLnBrk="1" hangingPunct="1">
                <a:spcBef>
                  <a:spcPct val="0"/>
                </a:spcBef>
                <a:buClrTx/>
                <a:buFontTx/>
                <a:buNone/>
              </a:pPr>
              <a:t>47</a:t>
            </a:fld>
            <a:endParaRPr lang="en-US" altLang="ja-JP" sz="1400" smtClean="0"/>
          </a:p>
        </p:txBody>
      </p:sp>
      <p:sp>
        <p:nvSpPr>
          <p:cNvPr id="2" name="AutoShape 2" descr="「おにぎり写真」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おにぎり写真」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078" name="Picture 6" descr="http://cache5.amana.jp/preview640/1032300414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6768752" cy="451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048676"/>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6553200" y="6381750"/>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r" eaLnBrk="1" hangingPunct="1">
              <a:spcBef>
                <a:spcPct val="0"/>
              </a:spcBef>
              <a:buClrTx/>
              <a:buFontTx/>
              <a:buNone/>
            </a:pPr>
            <a:fld id="{D0B6C200-D01B-46CF-89FF-36A320EF1130}" type="slidenum">
              <a:rPr lang="en-US" altLang="ja-JP" sz="1400"/>
              <a:pPr algn="r" eaLnBrk="1" hangingPunct="1">
                <a:spcBef>
                  <a:spcPct val="0"/>
                </a:spcBef>
                <a:buClrTx/>
                <a:buFontTx/>
                <a:buNone/>
              </a:pPr>
              <a:t>48</a:t>
            </a:fld>
            <a:endParaRPr lang="en-US" altLang="ja-JP" sz="1400"/>
          </a:p>
        </p:txBody>
      </p:sp>
      <p:sp>
        <p:nvSpPr>
          <p:cNvPr id="56323" name="スライド番号プレースホルダ 3"/>
          <p:cNvSpPr txBox="1">
            <a:spLocks noGrp="1"/>
          </p:cNvSpPr>
          <p:nvPr/>
        </p:nvSpPr>
        <p:spPr bwMode="auto">
          <a:xfrm>
            <a:off x="6553200" y="6381750"/>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r" eaLnBrk="1" hangingPunct="1">
              <a:spcBef>
                <a:spcPct val="0"/>
              </a:spcBef>
              <a:buClrTx/>
              <a:buFontTx/>
              <a:buNone/>
            </a:pPr>
            <a:fld id="{7E406C58-0EFB-42C1-9D50-E0903F6E8095}" type="slidenum">
              <a:rPr lang="en-US" altLang="ja-JP" sz="1400"/>
              <a:pPr algn="r" eaLnBrk="1" hangingPunct="1">
                <a:spcBef>
                  <a:spcPct val="0"/>
                </a:spcBef>
                <a:buClrTx/>
                <a:buFontTx/>
                <a:buNone/>
              </a:pPr>
              <a:t>48</a:t>
            </a:fld>
            <a:endParaRPr lang="en-US" altLang="ja-JP" sz="1400"/>
          </a:p>
        </p:txBody>
      </p:sp>
      <p:sp>
        <p:nvSpPr>
          <p:cNvPr id="56324" name="正方形/長方形 2"/>
          <p:cNvSpPr>
            <a:spLocks noChangeArrowheads="1"/>
          </p:cNvSpPr>
          <p:nvPr/>
        </p:nvSpPr>
        <p:spPr bwMode="auto">
          <a:xfrm>
            <a:off x="3289300" y="1852613"/>
            <a:ext cx="291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spAutoFit/>
          </a:bodyPr>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4000" b="1">
                <a:solidFill>
                  <a:schemeClr val="accent2"/>
                </a:solidFill>
              </a:rPr>
              <a:t>Thank you!</a:t>
            </a:r>
            <a:endParaRPr lang="ja-JP" altLang="en-US" sz="4000" b="1">
              <a:solidFill>
                <a:schemeClr val="accent2"/>
              </a:solidFill>
            </a:endParaRPr>
          </a:p>
        </p:txBody>
      </p:sp>
      <p:sp>
        <p:nvSpPr>
          <p:cNvPr id="56325" name="正方形/長方形 13"/>
          <p:cNvSpPr>
            <a:spLocks noChangeArrowheads="1"/>
          </p:cNvSpPr>
          <p:nvPr/>
        </p:nvSpPr>
        <p:spPr bwMode="auto">
          <a:xfrm>
            <a:off x="947738" y="2997200"/>
            <a:ext cx="7532687"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lstStyle>
            <a:lvl1pPr algn="l"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algn="l"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algn="l"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algn="l"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algn="l"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2000" b="1">
                <a:solidFill>
                  <a:srgbClr val="0D0D0D"/>
                </a:solidFill>
              </a:rPr>
              <a:t>IPA (Information-Technology Promotion Agency, Japan</a:t>
            </a:r>
          </a:p>
          <a:p>
            <a:pPr algn="ctr" eaLnBrk="1" hangingPunct="1">
              <a:spcBef>
                <a:spcPct val="0"/>
              </a:spcBef>
              <a:buClrTx/>
              <a:buFontTx/>
              <a:buNone/>
            </a:pPr>
            <a:r>
              <a:rPr lang="en-US" altLang="ja-JP" sz="2000" b="1">
                <a:solidFill>
                  <a:srgbClr val="0D0D0D"/>
                </a:solidFill>
              </a:rPr>
              <a:t>IT Human Resource Development Headquarters</a:t>
            </a:r>
          </a:p>
          <a:p>
            <a:pPr algn="ctr" eaLnBrk="1" hangingPunct="1">
              <a:spcBef>
                <a:spcPct val="0"/>
              </a:spcBef>
              <a:buClrTx/>
              <a:buFontTx/>
              <a:buNone/>
            </a:pPr>
            <a:r>
              <a:rPr lang="en-US" altLang="ja-JP" sz="2000" b="1">
                <a:solidFill>
                  <a:srgbClr val="0D0D0D"/>
                </a:solidFill>
              </a:rPr>
              <a:t>Center for Human Resources Development Initiative</a:t>
            </a:r>
          </a:p>
          <a:p>
            <a:pPr algn="ctr" eaLnBrk="1" hangingPunct="1">
              <a:spcBef>
                <a:spcPct val="0"/>
              </a:spcBef>
              <a:buClrTx/>
              <a:buFontTx/>
              <a:buNone/>
            </a:pPr>
            <a:endParaRPr lang="en-US" altLang="ja-JP" sz="2000" b="1">
              <a:solidFill>
                <a:srgbClr val="0D0D0D"/>
              </a:solidFill>
            </a:endParaRPr>
          </a:p>
          <a:p>
            <a:pPr algn="ctr" eaLnBrk="1" hangingPunct="1">
              <a:spcBef>
                <a:spcPct val="0"/>
              </a:spcBef>
              <a:buClrTx/>
              <a:buFontTx/>
              <a:buNone/>
            </a:pPr>
            <a:r>
              <a:rPr lang="en-US" altLang="ja-JP" sz="2000" b="1">
                <a:solidFill>
                  <a:schemeClr val="accent2"/>
                </a:solidFill>
              </a:rPr>
              <a:t>ITPE(IT Professional Examination) by NSTDA</a:t>
            </a:r>
          </a:p>
          <a:p>
            <a:pPr algn="ctr" eaLnBrk="1" hangingPunct="1">
              <a:spcBef>
                <a:spcPct val="0"/>
              </a:spcBef>
              <a:buClrTx/>
              <a:buFontTx/>
              <a:buNone/>
            </a:pPr>
            <a:r>
              <a:rPr lang="en-US" altLang="ja-JP" sz="2000" b="1">
                <a:solidFill>
                  <a:schemeClr val="accent2"/>
                </a:solidFill>
              </a:rPr>
              <a:t>http://www.nstdaacademy.com/webnsa/index.php/sss</a:t>
            </a:r>
          </a:p>
          <a:p>
            <a:pPr algn="ctr" eaLnBrk="1" hangingPunct="1">
              <a:spcBef>
                <a:spcPct val="0"/>
              </a:spcBef>
              <a:buClrTx/>
              <a:buFontTx/>
              <a:buNone/>
            </a:pPr>
            <a:endParaRPr lang="en-US" altLang="ja-JP" sz="2000" b="1">
              <a:solidFill>
                <a:srgbClr val="222268"/>
              </a:solidFill>
            </a:endParaRPr>
          </a:p>
          <a:p>
            <a:pPr algn="ctr" eaLnBrk="1" hangingPunct="1">
              <a:spcBef>
                <a:spcPct val="0"/>
              </a:spcBef>
              <a:buClrTx/>
              <a:buFontTx/>
              <a:buNone/>
            </a:pPr>
            <a:r>
              <a:rPr lang="en-US" altLang="ja-JP" sz="2000" b="1">
                <a:solidFill>
                  <a:srgbClr val="222268"/>
                </a:solidFill>
              </a:rPr>
              <a:t>ITSS Documents(English Edition) Download</a:t>
            </a:r>
            <a:r>
              <a:rPr lang="ja-JP" altLang="en-US" sz="2000" b="1">
                <a:solidFill>
                  <a:srgbClr val="222268"/>
                </a:solidFill>
              </a:rPr>
              <a:t>　</a:t>
            </a:r>
            <a:r>
              <a:rPr lang="en-US" altLang="ja-JP" sz="2000" b="1">
                <a:solidFill>
                  <a:srgbClr val="222268"/>
                </a:solidFill>
              </a:rPr>
              <a:t>URL:</a:t>
            </a:r>
          </a:p>
          <a:p>
            <a:pPr algn="ctr" eaLnBrk="1" hangingPunct="1">
              <a:spcBef>
                <a:spcPct val="0"/>
              </a:spcBef>
              <a:buClrTx/>
              <a:buFontTx/>
              <a:buNone/>
            </a:pPr>
            <a:r>
              <a:rPr lang="en-US" altLang="ja-JP" sz="2000" b="1">
                <a:solidFill>
                  <a:srgbClr val="222268"/>
                </a:solidFill>
              </a:rPr>
              <a:t>http://www.ipa.go.jp/english/humandev/forth_download.html</a:t>
            </a:r>
            <a:endParaRPr lang="ja-JP" altLang="en-US" sz="2000" b="1">
              <a:solidFill>
                <a:srgbClr val="222268"/>
              </a:solidFill>
            </a:endParaRPr>
          </a:p>
        </p:txBody>
      </p:sp>
    </p:spTree>
    <p:extLst>
      <p:ext uri="{BB962C8B-B14F-4D97-AF65-F5344CB8AC3E}">
        <p14:creationId xmlns:p14="http://schemas.microsoft.com/office/powerpoint/2010/main" val="744912476"/>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p:cNvGraphicFramePr/>
          <p:nvPr/>
        </p:nvGraphicFramePr>
        <p:xfrm>
          <a:off x="179512" y="708980"/>
          <a:ext cx="8964488" cy="5990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7" name="タイトル 1"/>
          <p:cNvSpPr>
            <a:spLocks noGrp="1"/>
          </p:cNvSpPr>
          <p:nvPr>
            <p:ph type="title" idx="4294967295"/>
          </p:nvPr>
        </p:nvSpPr>
        <p:spPr>
          <a:xfrm>
            <a:off x="0" y="0"/>
            <a:ext cx="7129463" cy="993775"/>
          </a:xfrm>
        </p:spPr>
        <p:txBody>
          <a:bodyPr/>
          <a:lstStyle/>
          <a:p>
            <a:r>
              <a:rPr lang="en-US" altLang="ja-JP" smtClean="0"/>
              <a:t>History of IT Industry</a:t>
            </a:r>
            <a:endParaRPr lang="ja-JP" altLang="en-US" smtClean="0"/>
          </a:p>
        </p:txBody>
      </p:sp>
      <p:pic>
        <p:nvPicPr>
          <p:cNvPr id="1126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4365625"/>
            <a:ext cx="117316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テキスト ボックス 17"/>
          <p:cNvSpPr txBox="1">
            <a:spLocks noChangeArrowheads="1"/>
          </p:cNvSpPr>
          <p:nvPr/>
        </p:nvSpPr>
        <p:spPr bwMode="auto">
          <a:xfrm>
            <a:off x="658813" y="3925888"/>
            <a:ext cx="1308100" cy="369887"/>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Main Frame</a:t>
            </a:r>
            <a:endParaRPr lang="ja-JP" altLang="en-US" sz="1800">
              <a:solidFill>
                <a:srgbClr val="0000FF"/>
              </a:solidFill>
            </a:endParaRPr>
          </a:p>
        </p:txBody>
      </p:sp>
      <p:sp>
        <p:nvSpPr>
          <p:cNvPr id="11270" name="テキスト ボックス 18"/>
          <p:cNvSpPr txBox="1">
            <a:spLocks noChangeArrowheads="1"/>
          </p:cNvSpPr>
          <p:nvPr/>
        </p:nvSpPr>
        <p:spPr bwMode="auto">
          <a:xfrm>
            <a:off x="2124075" y="2982913"/>
            <a:ext cx="1460500" cy="923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Stand Alone</a:t>
            </a:r>
          </a:p>
          <a:p>
            <a:pPr algn="ctr" eaLnBrk="1" hangingPunct="1">
              <a:spcBef>
                <a:spcPct val="0"/>
              </a:spcBef>
              <a:buClrTx/>
              <a:buFontTx/>
              <a:buNone/>
            </a:pPr>
            <a:r>
              <a:rPr lang="en-US" altLang="ja-JP" sz="1800">
                <a:solidFill>
                  <a:srgbClr val="0000FF"/>
                </a:solidFill>
              </a:rPr>
              <a:t>Mini/Personal</a:t>
            </a:r>
          </a:p>
          <a:p>
            <a:pPr algn="ctr" eaLnBrk="1" hangingPunct="1">
              <a:spcBef>
                <a:spcPct val="0"/>
              </a:spcBef>
              <a:buClrTx/>
              <a:buFontTx/>
              <a:buNone/>
            </a:pPr>
            <a:r>
              <a:rPr lang="en-US" altLang="ja-JP" sz="1800">
                <a:solidFill>
                  <a:srgbClr val="0000FF"/>
                </a:solidFill>
              </a:rPr>
              <a:t>Computer</a:t>
            </a:r>
            <a:endParaRPr lang="ja-JP" altLang="en-US" sz="1800">
              <a:solidFill>
                <a:srgbClr val="0000FF"/>
              </a:solidFill>
            </a:endParaRPr>
          </a:p>
        </p:txBody>
      </p:sp>
      <p:sp>
        <p:nvSpPr>
          <p:cNvPr id="11271" name="テキスト ボックス 19"/>
          <p:cNvSpPr txBox="1">
            <a:spLocks noChangeArrowheads="1"/>
          </p:cNvSpPr>
          <p:nvPr/>
        </p:nvSpPr>
        <p:spPr bwMode="auto">
          <a:xfrm>
            <a:off x="3563938" y="2554288"/>
            <a:ext cx="1400175" cy="3698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Client/Server</a:t>
            </a:r>
            <a:endParaRPr lang="ja-JP" altLang="en-US" sz="1800">
              <a:solidFill>
                <a:srgbClr val="0000FF"/>
              </a:solidFill>
            </a:endParaRPr>
          </a:p>
        </p:txBody>
      </p:sp>
      <p:sp>
        <p:nvSpPr>
          <p:cNvPr id="11272" name="テキスト ボックス 20"/>
          <p:cNvSpPr txBox="1">
            <a:spLocks noChangeArrowheads="1"/>
          </p:cNvSpPr>
          <p:nvPr/>
        </p:nvSpPr>
        <p:spPr bwMode="auto">
          <a:xfrm>
            <a:off x="5056188" y="1865313"/>
            <a:ext cx="1608137" cy="64611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Network</a:t>
            </a:r>
          </a:p>
          <a:p>
            <a:pPr algn="ctr" eaLnBrk="1" hangingPunct="1">
              <a:spcBef>
                <a:spcPct val="0"/>
              </a:spcBef>
              <a:buClrTx/>
              <a:buFontTx/>
              <a:buNone/>
            </a:pPr>
            <a:r>
              <a:rPr lang="en-US" altLang="ja-JP" sz="1800">
                <a:solidFill>
                  <a:srgbClr val="0000FF"/>
                </a:solidFill>
              </a:rPr>
              <a:t>Web/Internet</a:t>
            </a:r>
            <a:endParaRPr lang="ja-JP" altLang="en-US" sz="1800">
              <a:solidFill>
                <a:srgbClr val="0000FF"/>
              </a:solidFill>
            </a:endParaRPr>
          </a:p>
        </p:txBody>
      </p:sp>
      <p:cxnSp>
        <p:nvCxnSpPr>
          <p:cNvPr id="26" name="直線コネクタ 25"/>
          <p:cNvCxnSpPr/>
          <p:nvPr/>
        </p:nvCxnSpPr>
        <p:spPr>
          <a:xfrm rot="5400000" flipH="1" flipV="1">
            <a:off x="1870075" y="5737225"/>
            <a:ext cx="1016000"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cxnSp>
        <p:nvCxnSpPr>
          <p:cNvPr id="27" name="直線コネクタ 26"/>
          <p:cNvCxnSpPr/>
          <p:nvPr/>
        </p:nvCxnSpPr>
        <p:spPr>
          <a:xfrm rot="5400000" flipH="1" flipV="1">
            <a:off x="3110706" y="5380832"/>
            <a:ext cx="1728787"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cxnSp>
        <p:nvCxnSpPr>
          <p:cNvPr id="28" name="直線コネクタ 27"/>
          <p:cNvCxnSpPr/>
          <p:nvPr/>
        </p:nvCxnSpPr>
        <p:spPr>
          <a:xfrm rot="5400000" flipH="1" flipV="1">
            <a:off x="4222750" y="4872038"/>
            <a:ext cx="2727325"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rot="5400000" flipH="1" flipV="1">
            <a:off x="5171281" y="4291807"/>
            <a:ext cx="3871913"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sp>
        <p:nvSpPr>
          <p:cNvPr id="11277" name="テキスト ボックス 21"/>
          <p:cNvSpPr txBox="1">
            <a:spLocks noChangeArrowheads="1"/>
          </p:cNvSpPr>
          <p:nvPr/>
        </p:nvSpPr>
        <p:spPr bwMode="auto">
          <a:xfrm>
            <a:off x="6891338" y="1827213"/>
            <a:ext cx="1200150" cy="64611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Cloud</a:t>
            </a:r>
          </a:p>
          <a:p>
            <a:pPr algn="ctr" eaLnBrk="1" hangingPunct="1">
              <a:spcBef>
                <a:spcPct val="0"/>
              </a:spcBef>
              <a:buClrTx/>
              <a:buFontTx/>
              <a:buNone/>
            </a:pPr>
            <a:r>
              <a:rPr lang="en-US" altLang="ja-JP" sz="1800">
                <a:solidFill>
                  <a:srgbClr val="0000FF"/>
                </a:solidFill>
              </a:rPr>
              <a:t>Computing</a:t>
            </a:r>
            <a:endParaRPr lang="ja-JP" altLang="en-US" sz="1800">
              <a:solidFill>
                <a:srgbClr val="0000FF"/>
              </a:solidFill>
            </a:endParaRPr>
          </a:p>
        </p:txBody>
      </p:sp>
      <p:cxnSp>
        <p:nvCxnSpPr>
          <p:cNvPr id="24" name="直線コネクタ 23"/>
          <p:cNvCxnSpPr/>
          <p:nvPr/>
        </p:nvCxnSpPr>
        <p:spPr>
          <a:xfrm>
            <a:off x="508000" y="6245225"/>
            <a:ext cx="9047163" cy="0"/>
          </a:xfrm>
          <a:prstGeom prst="line">
            <a:avLst/>
          </a:prstGeom>
          <a:ln w="38100">
            <a:solidFill>
              <a:srgbClr val="003399"/>
            </a:solidFill>
          </a:ln>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2411819" y="6237331"/>
            <a:ext cx="803281"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1980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36" name="テキスト ボックス 35"/>
          <p:cNvSpPr txBox="1"/>
          <p:nvPr/>
        </p:nvSpPr>
        <p:spPr>
          <a:xfrm>
            <a:off x="4139690" y="6237331"/>
            <a:ext cx="804553"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1990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37" name="テキスト ボックス 36"/>
          <p:cNvSpPr txBox="1"/>
          <p:nvPr/>
        </p:nvSpPr>
        <p:spPr>
          <a:xfrm>
            <a:off x="5435714" y="6237331"/>
            <a:ext cx="804553"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2000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38" name="テキスト ボックス 37"/>
          <p:cNvSpPr txBox="1"/>
          <p:nvPr/>
        </p:nvSpPr>
        <p:spPr>
          <a:xfrm>
            <a:off x="7164867" y="6237331"/>
            <a:ext cx="1088939" cy="461665"/>
          </a:xfrm>
          <a:prstGeom prst="rect">
            <a:avLst/>
          </a:prstGeom>
          <a:noFill/>
        </p:spPr>
        <p:txBody>
          <a:bodyPr wrap="none">
            <a:spAutoFit/>
          </a:bodyPr>
          <a:lstStyle/>
          <a:p>
            <a:pPr>
              <a:defRPr/>
            </a:pP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2010</a:t>
            </a:r>
            <a:r>
              <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a:t>
            </a:r>
          </a:p>
        </p:txBody>
      </p:sp>
      <p:sp>
        <p:nvSpPr>
          <p:cNvPr id="39" name="右矢印 38"/>
          <p:cNvSpPr/>
          <p:nvPr/>
        </p:nvSpPr>
        <p:spPr>
          <a:xfrm rot="20348843">
            <a:off x="-1163676" y="4852834"/>
            <a:ext cx="8772532" cy="1008112"/>
          </a:xfrm>
          <a:prstGeom prst="rightArrow">
            <a:avLst/>
          </a:prstGeom>
          <a:gradFill>
            <a:gsLst>
              <a:gs pos="0">
                <a:srgbClr val="00FFFF"/>
              </a:gs>
              <a:gs pos="53000">
                <a:srgbClr val="D4DEFF"/>
              </a:gs>
              <a:gs pos="83000">
                <a:srgbClr val="D4DEFF"/>
              </a:gs>
              <a:gs pos="100000">
                <a:srgbClr val="96AB94"/>
              </a:gs>
            </a:gsLst>
            <a:lin ang="13500000" scaled="0"/>
          </a:gradFill>
          <a:ln>
            <a:noFill/>
          </a:ln>
          <a:effectLst>
            <a:innerShdw blurRad="63500" dist="50800" dir="2700000">
              <a:prstClr val="black">
                <a:alpha val="50000"/>
              </a:prstClr>
            </a:inn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solidFill>
                <a:srgbClr val="000000"/>
              </a:solidFill>
            </a:endParaRPr>
          </a:p>
        </p:txBody>
      </p:sp>
      <p:sp>
        <p:nvSpPr>
          <p:cNvPr id="11284" name="テキスト ボックス 40"/>
          <p:cNvSpPr txBox="1">
            <a:spLocks noChangeArrowheads="1"/>
          </p:cNvSpPr>
          <p:nvPr/>
        </p:nvSpPr>
        <p:spPr bwMode="auto">
          <a:xfrm rot="-1215481">
            <a:off x="925513" y="5556250"/>
            <a:ext cx="2343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solidFill>
                  <a:srgbClr val="000000"/>
                </a:solidFill>
                <a:latin typeface="Times New Roman" pitchFamily="18" charset="0"/>
                <a:cs typeface="Times New Roman" pitchFamily="18" charset="0"/>
              </a:rPr>
              <a:t>Centralized Processing</a:t>
            </a:r>
            <a:endParaRPr lang="ja-JP" altLang="en-US" sz="2000">
              <a:solidFill>
                <a:srgbClr val="000000"/>
              </a:solidFill>
              <a:latin typeface="Times New Roman" pitchFamily="18" charset="0"/>
              <a:cs typeface="Times New Roman" pitchFamily="18" charset="0"/>
            </a:endParaRPr>
          </a:p>
        </p:txBody>
      </p:sp>
      <p:sp>
        <p:nvSpPr>
          <p:cNvPr id="11285" name="テキスト ボックス 41"/>
          <p:cNvSpPr txBox="1">
            <a:spLocks noChangeArrowheads="1"/>
          </p:cNvSpPr>
          <p:nvPr/>
        </p:nvSpPr>
        <p:spPr bwMode="auto">
          <a:xfrm rot="-1256153">
            <a:off x="5749925" y="370205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solidFill>
                  <a:srgbClr val="000000"/>
                </a:solidFill>
                <a:latin typeface="Times New Roman" pitchFamily="18" charset="0"/>
                <a:cs typeface="Times New Roman" pitchFamily="18" charset="0"/>
              </a:rPr>
              <a:t>Ubiquitous society</a:t>
            </a:r>
            <a:endParaRPr lang="ja-JP" altLang="en-US" sz="2000">
              <a:solidFill>
                <a:srgbClr val="000000"/>
              </a:solidFill>
              <a:latin typeface="Times New Roman" pitchFamily="18" charset="0"/>
              <a:cs typeface="Times New Roman" pitchFamily="18" charset="0"/>
            </a:endParaRPr>
          </a:p>
        </p:txBody>
      </p:sp>
      <p:sp>
        <p:nvSpPr>
          <p:cNvPr id="11286" name="テキスト ボックス 42"/>
          <p:cNvSpPr txBox="1">
            <a:spLocks noChangeArrowheads="1"/>
          </p:cNvSpPr>
          <p:nvPr/>
        </p:nvSpPr>
        <p:spPr bwMode="auto">
          <a:xfrm rot="-1250883">
            <a:off x="3333750" y="4614863"/>
            <a:ext cx="2316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solidFill>
                  <a:srgbClr val="000000"/>
                </a:solidFill>
                <a:latin typeface="Times New Roman" pitchFamily="18" charset="0"/>
                <a:cs typeface="Times New Roman" pitchFamily="18" charset="0"/>
              </a:rPr>
              <a:t>Distributed Processing</a:t>
            </a:r>
            <a:endParaRPr lang="ja-JP" altLang="en-US" sz="2000">
              <a:solidFill>
                <a:srgbClr val="000000"/>
              </a:solidFill>
              <a:latin typeface="Times New Roman" pitchFamily="18" charset="0"/>
              <a:cs typeface="Times New Roman" pitchFamily="18" charset="0"/>
            </a:endParaRPr>
          </a:p>
        </p:txBody>
      </p:sp>
      <p:sp>
        <p:nvSpPr>
          <p:cNvPr id="11287" name="テキスト ボックス 39"/>
          <p:cNvSpPr txBox="1">
            <a:spLocks noChangeArrowheads="1"/>
          </p:cNvSpPr>
          <p:nvPr/>
        </p:nvSpPr>
        <p:spPr bwMode="auto">
          <a:xfrm>
            <a:off x="658813" y="5257800"/>
            <a:ext cx="9604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IBM</a:t>
            </a:r>
            <a:br>
              <a:rPr lang="en-US" altLang="ja-JP" sz="1800">
                <a:solidFill>
                  <a:srgbClr val="000000"/>
                </a:solidFill>
              </a:rPr>
            </a:br>
            <a:r>
              <a:rPr lang="en-US" altLang="ja-JP" sz="1800">
                <a:solidFill>
                  <a:srgbClr val="000000"/>
                </a:solidFill>
              </a:rPr>
              <a:t>UNIVAC</a:t>
            </a:r>
            <a:endParaRPr lang="ja-JP" altLang="en-US" sz="1800">
              <a:solidFill>
                <a:srgbClr val="000000"/>
              </a:solidFill>
            </a:endParaRPr>
          </a:p>
        </p:txBody>
      </p:sp>
      <p:sp>
        <p:nvSpPr>
          <p:cNvPr id="11288" name="テキスト ボックス 40"/>
          <p:cNvSpPr txBox="1">
            <a:spLocks noChangeArrowheads="1"/>
          </p:cNvSpPr>
          <p:nvPr/>
        </p:nvSpPr>
        <p:spPr bwMode="auto">
          <a:xfrm>
            <a:off x="2516188" y="4591050"/>
            <a:ext cx="619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DEC</a:t>
            </a:r>
          </a:p>
          <a:p>
            <a:pPr eaLnBrk="1" hangingPunct="1">
              <a:spcBef>
                <a:spcPct val="0"/>
              </a:spcBef>
              <a:buClrTx/>
              <a:buFontTx/>
              <a:buNone/>
            </a:pPr>
            <a:r>
              <a:rPr lang="en-US" altLang="ja-JP" sz="1800">
                <a:solidFill>
                  <a:srgbClr val="000000"/>
                </a:solidFill>
              </a:rPr>
              <a:t>DG</a:t>
            </a:r>
            <a:endParaRPr lang="ja-JP" altLang="en-US" sz="1800">
              <a:solidFill>
                <a:srgbClr val="000000"/>
              </a:solidFill>
            </a:endParaRPr>
          </a:p>
        </p:txBody>
      </p:sp>
      <p:sp>
        <p:nvSpPr>
          <p:cNvPr id="11289" name="テキスト ボックス 41"/>
          <p:cNvSpPr txBox="1">
            <a:spLocks noChangeArrowheads="1"/>
          </p:cNvSpPr>
          <p:nvPr/>
        </p:nvSpPr>
        <p:spPr bwMode="auto">
          <a:xfrm>
            <a:off x="4084638" y="5238750"/>
            <a:ext cx="703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HP</a:t>
            </a:r>
          </a:p>
          <a:p>
            <a:pPr eaLnBrk="1" hangingPunct="1">
              <a:spcBef>
                <a:spcPct val="0"/>
              </a:spcBef>
              <a:buClrTx/>
              <a:buFontTx/>
              <a:buNone/>
            </a:pPr>
            <a:r>
              <a:rPr lang="en-US" altLang="ja-JP" sz="1800">
                <a:solidFill>
                  <a:srgbClr val="000000"/>
                </a:solidFill>
              </a:rPr>
              <a:t>DELL</a:t>
            </a:r>
          </a:p>
        </p:txBody>
      </p:sp>
      <p:sp>
        <p:nvSpPr>
          <p:cNvPr id="11290" name="テキスト ボックス 42"/>
          <p:cNvSpPr txBox="1">
            <a:spLocks noChangeArrowheads="1"/>
          </p:cNvSpPr>
          <p:nvPr/>
        </p:nvSpPr>
        <p:spPr bwMode="auto">
          <a:xfrm>
            <a:off x="5640388" y="4799013"/>
            <a:ext cx="106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Netscape</a:t>
            </a:r>
          </a:p>
          <a:p>
            <a:pPr eaLnBrk="1" hangingPunct="1">
              <a:spcBef>
                <a:spcPct val="0"/>
              </a:spcBef>
              <a:buClrTx/>
              <a:buFontTx/>
              <a:buNone/>
            </a:pPr>
            <a:r>
              <a:rPr lang="en-US" altLang="ja-JP" sz="1800">
                <a:solidFill>
                  <a:srgbClr val="000000"/>
                </a:solidFill>
              </a:rPr>
              <a:t>Microsoft</a:t>
            </a:r>
          </a:p>
        </p:txBody>
      </p:sp>
      <p:sp>
        <p:nvSpPr>
          <p:cNvPr id="11291" name="テキスト ボックス 43"/>
          <p:cNvSpPr txBox="1">
            <a:spLocks noChangeArrowheads="1"/>
          </p:cNvSpPr>
          <p:nvPr/>
        </p:nvSpPr>
        <p:spPr bwMode="auto">
          <a:xfrm>
            <a:off x="7140575" y="4144963"/>
            <a:ext cx="950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Google</a:t>
            </a:r>
          </a:p>
          <a:p>
            <a:pPr eaLnBrk="1" hangingPunct="1">
              <a:spcBef>
                <a:spcPct val="0"/>
              </a:spcBef>
              <a:buClrTx/>
              <a:buFontTx/>
              <a:buNone/>
            </a:pPr>
            <a:r>
              <a:rPr lang="en-US" altLang="ja-JP" sz="1800">
                <a:solidFill>
                  <a:srgbClr val="000000"/>
                </a:solidFill>
              </a:rPr>
              <a:t>Amazon</a:t>
            </a:r>
          </a:p>
        </p:txBody>
      </p:sp>
      <p:sp>
        <p:nvSpPr>
          <p:cNvPr id="42" name="左右矢印 41"/>
          <p:cNvSpPr/>
          <p:nvPr/>
        </p:nvSpPr>
        <p:spPr>
          <a:xfrm>
            <a:off x="387350" y="2238375"/>
            <a:ext cx="2417763" cy="552450"/>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sz="2400" b="1" dirty="0">
                <a:solidFill>
                  <a:srgbClr val="FF0000"/>
                </a:solidFill>
              </a:rPr>
              <a:t>Hard Ware</a:t>
            </a:r>
            <a:endParaRPr lang="ja-JP" altLang="en-US" sz="2400" b="1" dirty="0">
              <a:solidFill>
                <a:srgbClr val="FF0000"/>
              </a:solidFill>
            </a:endParaRPr>
          </a:p>
        </p:txBody>
      </p:sp>
      <p:sp>
        <p:nvSpPr>
          <p:cNvPr id="43" name="左右矢印 42"/>
          <p:cNvSpPr/>
          <p:nvPr/>
        </p:nvSpPr>
        <p:spPr>
          <a:xfrm>
            <a:off x="2646363" y="1657350"/>
            <a:ext cx="2295525" cy="552450"/>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sz="2400" b="1" dirty="0">
                <a:solidFill>
                  <a:srgbClr val="FF0000"/>
                </a:solidFill>
              </a:rPr>
              <a:t>Soft Ware</a:t>
            </a:r>
            <a:endParaRPr lang="ja-JP" altLang="en-US" sz="2400" b="1" dirty="0">
              <a:solidFill>
                <a:srgbClr val="FF0000"/>
              </a:solidFill>
            </a:endParaRPr>
          </a:p>
        </p:txBody>
      </p:sp>
      <p:sp>
        <p:nvSpPr>
          <p:cNvPr id="44" name="左右矢印 43"/>
          <p:cNvSpPr/>
          <p:nvPr/>
        </p:nvSpPr>
        <p:spPr>
          <a:xfrm>
            <a:off x="4760913" y="1252538"/>
            <a:ext cx="2690812" cy="638175"/>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ja-JP" sz="2400" b="1" dirty="0">
                <a:solidFill>
                  <a:srgbClr val="FF0000"/>
                </a:solidFill>
              </a:rPr>
              <a:t>IT Service</a:t>
            </a:r>
            <a:endParaRPr lang="ja-JP" altLang="en-US" sz="2400" b="1" dirty="0">
              <a:solidFill>
                <a:srgbClr val="FF0000"/>
              </a:solidFill>
            </a:endParaRPr>
          </a:p>
        </p:txBody>
      </p:sp>
      <p:sp>
        <p:nvSpPr>
          <p:cNvPr id="11295" name="スライド番号プレースホルダ 44"/>
          <p:cNvSpPr txBox="1">
            <a:spLocks noGrp="1"/>
          </p:cNvSpPr>
          <p:nvPr/>
        </p:nvSpPr>
        <p:spPr bwMode="auto">
          <a:xfrm>
            <a:off x="6553200" y="6381750"/>
            <a:ext cx="213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r" eaLnBrk="1" hangingPunct="1">
              <a:spcBef>
                <a:spcPct val="0"/>
              </a:spcBef>
              <a:buClrTx/>
              <a:buFontTx/>
              <a:buNone/>
            </a:pPr>
            <a:fld id="{3AD3E6F5-1426-48BD-8AF9-765F84A7E52F}" type="slidenum">
              <a:rPr lang="en-US" altLang="ja-JP" sz="1400"/>
              <a:pPr algn="r" eaLnBrk="1" hangingPunct="1">
                <a:spcBef>
                  <a:spcPct val="0"/>
                </a:spcBef>
                <a:buClrTx/>
                <a:buFontTx/>
                <a:buNone/>
              </a:pPr>
              <a:t>49</a:t>
            </a:fld>
            <a:endParaRPr lang="en-US" altLang="ja-JP" sz="1400"/>
          </a:p>
        </p:txBody>
      </p:sp>
      <p:sp>
        <p:nvSpPr>
          <p:cNvPr id="11296" name="フッター プレースホルダ 45"/>
          <p:cNvSpPr txBox="1">
            <a:spLocks noGrp="1"/>
          </p:cNvSpPr>
          <p:nvPr/>
        </p:nvSpPr>
        <p:spPr bwMode="auto">
          <a:xfrm>
            <a:off x="3203575" y="6570663"/>
            <a:ext cx="3460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400"/>
              <a:t>All  Rights Reserved, Copyright© IPA 2011 </a:t>
            </a:r>
          </a:p>
        </p:txBody>
      </p:sp>
      <p:pic>
        <p:nvPicPr>
          <p:cNvPr id="11297" name="Picture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8100" y="3933825"/>
            <a:ext cx="5318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50" descr="http://www.wifinotes.com/index_files/client-serv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4638" y="3049588"/>
            <a:ext cx="736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6875" y="2549525"/>
            <a:ext cx="846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p:cNvSpPr txBox="1"/>
          <p:nvPr/>
        </p:nvSpPr>
        <p:spPr>
          <a:xfrm>
            <a:off x="684261" y="6237331"/>
            <a:ext cx="1088835" cy="461665"/>
          </a:xfrm>
          <a:prstGeom prst="rect">
            <a:avLst/>
          </a:prstGeom>
          <a:noFill/>
        </p:spPr>
        <p:txBody>
          <a:bodyPr wrap="none">
            <a:spAutoFit/>
          </a:bodyPr>
          <a:lstStyle/>
          <a:p>
            <a:pPr>
              <a:defRPr/>
            </a:pPr>
            <a:r>
              <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a:t>
            </a:r>
            <a:r>
              <a:rPr lang="en-US" altLang="ja-JP"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rPr>
              <a:t>1970</a:t>
            </a:r>
            <a:endParaRPr lang="ja-JP" altLang="en-US" sz="2400" b="1" dirty="0">
              <a:ln w="18000">
                <a:solidFill>
                  <a:srgbClr val="333399">
                    <a:satMod val="140000"/>
                  </a:srgbClr>
                </a:solidFill>
                <a:prstDash val="solid"/>
                <a:miter lim="800000"/>
              </a:ln>
              <a:noFill/>
              <a:effectLst>
                <a:outerShdw blurRad="25500" dist="23000" dir="7020000" algn="tl">
                  <a:srgbClr val="000000">
                    <a:alpha val="50000"/>
                  </a:srgbClr>
                </a:outerShdw>
              </a:effectLst>
              <a:latin typeface="Arial" charset="0"/>
            </a:endParaRPr>
          </a:p>
        </p:txBody>
      </p:sp>
      <p:sp>
        <p:nvSpPr>
          <p:cNvPr id="11301" name="テキスト ボックス 39"/>
          <p:cNvSpPr txBox="1">
            <a:spLocks noChangeArrowheads="1"/>
          </p:cNvSpPr>
          <p:nvPr/>
        </p:nvSpPr>
        <p:spPr bwMode="auto">
          <a:xfrm>
            <a:off x="796925" y="1716088"/>
            <a:ext cx="17303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i="1" u="sng">
                <a:solidFill>
                  <a:schemeClr val="accent2"/>
                </a:solidFill>
              </a:rPr>
              <a:t>1</a:t>
            </a:r>
            <a:r>
              <a:rPr lang="en-US" altLang="ja-JP" sz="1800" b="1" i="1" u="sng" baseline="30000">
                <a:solidFill>
                  <a:schemeClr val="accent2"/>
                </a:solidFill>
              </a:rPr>
              <a:t>st</a:t>
            </a:r>
            <a:r>
              <a:rPr lang="en-US" altLang="ja-JP" sz="1800" b="1" i="1" u="sng">
                <a:solidFill>
                  <a:schemeClr val="accent2"/>
                </a:solidFill>
              </a:rPr>
              <a:t> Generation</a:t>
            </a:r>
          </a:p>
          <a:p>
            <a:pPr eaLnBrk="1" hangingPunct="1">
              <a:spcBef>
                <a:spcPct val="0"/>
              </a:spcBef>
              <a:buClrTx/>
              <a:buFontTx/>
              <a:buNone/>
            </a:pPr>
            <a:r>
              <a:rPr lang="en-US" altLang="ja-JP" sz="1800" b="1" i="1" u="sng">
                <a:solidFill>
                  <a:schemeClr val="accent2"/>
                </a:solidFill>
              </a:rPr>
              <a:t>Quality Circle</a:t>
            </a:r>
            <a:endParaRPr lang="ja-JP" altLang="en-US" sz="1800" b="1" i="1" u="sng">
              <a:solidFill>
                <a:schemeClr val="accent2"/>
              </a:solidFill>
            </a:endParaRPr>
          </a:p>
        </p:txBody>
      </p:sp>
      <p:sp>
        <p:nvSpPr>
          <p:cNvPr id="11302" name="テキスト ボックス 40"/>
          <p:cNvSpPr txBox="1">
            <a:spLocks noChangeArrowheads="1"/>
          </p:cNvSpPr>
          <p:nvPr/>
        </p:nvSpPr>
        <p:spPr bwMode="auto">
          <a:xfrm>
            <a:off x="3014663" y="1122363"/>
            <a:ext cx="17843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i="1" u="sng">
                <a:solidFill>
                  <a:schemeClr val="accent2"/>
                </a:solidFill>
              </a:rPr>
              <a:t>2</a:t>
            </a:r>
            <a:r>
              <a:rPr lang="en-US" altLang="ja-JP" sz="1800" b="1" i="1" u="sng" baseline="30000">
                <a:solidFill>
                  <a:schemeClr val="accent2"/>
                </a:solidFill>
              </a:rPr>
              <a:t>nd</a:t>
            </a:r>
            <a:r>
              <a:rPr lang="en-US" altLang="ja-JP" sz="1800" b="1" i="1" u="sng">
                <a:solidFill>
                  <a:schemeClr val="accent2"/>
                </a:solidFill>
              </a:rPr>
              <a:t> Generation</a:t>
            </a:r>
          </a:p>
          <a:p>
            <a:pPr eaLnBrk="1" hangingPunct="1">
              <a:spcBef>
                <a:spcPct val="0"/>
              </a:spcBef>
              <a:buClrTx/>
              <a:buFontTx/>
              <a:buNone/>
            </a:pPr>
            <a:r>
              <a:rPr lang="en-US" altLang="ja-JP" sz="1800" b="1" i="1" u="sng">
                <a:solidFill>
                  <a:schemeClr val="accent2"/>
                </a:solidFill>
              </a:rPr>
              <a:t>Dev. Process</a:t>
            </a:r>
            <a:endParaRPr lang="ja-JP" altLang="en-US" sz="1800" b="1" i="1" u="sng">
              <a:solidFill>
                <a:schemeClr val="accent2"/>
              </a:solidFill>
            </a:endParaRPr>
          </a:p>
        </p:txBody>
      </p:sp>
      <p:sp>
        <p:nvSpPr>
          <p:cNvPr id="11303" name="テキスト ボックス 44"/>
          <p:cNvSpPr txBox="1">
            <a:spLocks noChangeArrowheads="1"/>
          </p:cNvSpPr>
          <p:nvPr/>
        </p:nvSpPr>
        <p:spPr bwMode="auto">
          <a:xfrm>
            <a:off x="5003800" y="722313"/>
            <a:ext cx="21082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b="1" i="1" u="sng">
                <a:solidFill>
                  <a:schemeClr val="accent2"/>
                </a:solidFill>
              </a:rPr>
              <a:t>3</a:t>
            </a:r>
            <a:r>
              <a:rPr lang="en-US" altLang="ja-JP" sz="1800" b="1" i="1" u="sng" baseline="30000">
                <a:solidFill>
                  <a:schemeClr val="accent2"/>
                </a:solidFill>
              </a:rPr>
              <a:t>rd</a:t>
            </a:r>
            <a:r>
              <a:rPr lang="en-US" altLang="ja-JP" sz="1800" b="1" i="1" u="sng">
                <a:solidFill>
                  <a:schemeClr val="accent2"/>
                </a:solidFill>
              </a:rPr>
              <a:t>  Generation</a:t>
            </a:r>
          </a:p>
          <a:p>
            <a:pPr eaLnBrk="1" hangingPunct="1">
              <a:spcBef>
                <a:spcPct val="0"/>
              </a:spcBef>
              <a:buClrTx/>
              <a:buFontTx/>
              <a:buNone/>
            </a:pPr>
            <a:r>
              <a:rPr lang="en-US" altLang="ja-JP" sz="1800" b="1" i="1" u="sng">
                <a:solidFill>
                  <a:schemeClr val="accent2"/>
                </a:solidFill>
              </a:rPr>
              <a:t>HR Development</a:t>
            </a:r>
            <a:endParaRPr lang="ja-JP" altLang="en-US" sz="1800" b="1" i="1" u="sng">
              <a:solidFill>
                <a:schemeClr val="accent2"/>
              </a:solidFill>
            </a:endParaRPr>
          </a:p>
        </p:txBody>
      </p:sp>
      <p:sp>
        <p:nvSpPr>
          <p:cNvPr id="23593" name="テキスト ボックス 43"/>
          <p:cNvSpPr txBox="1">
            <a:spLocks noChangeArrowheads="1"/>
          </p:cNvSpPr>
          <p:nvPr/>
        </p:nvSpPr>
        <p:spPr bwMode="auto">
          <a:xfrm>
            <a:off x="7893050" y="4868863"/>
            <a:ext cx="1287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1800">
                <a:solidFill>
                  <a:srgbClr val="000000"/>
                </a:solidFill>
              </a:rPr>
              <a:t>Face Book</a:t>
            </a:r>
          </a:p>
          <a:p>
            <a:pPr eaLnBrk="1" hangingPunct="1">
              <a:spcBef>
                <a:spcPct val="0"/>
              </a:spcBef>
              <a:buClrTx/>
              <a:buFontTx/>
              <a:buNone/>
            </a:pPr>
            <a:r>
              <a:rPr lang="en-US" altLang="ja-JP" sz="1800">
                <a:solidFill>
                  <a:srgbClr val="000000"/>
                </a:solidFill>
              </a:rPr>
              <a:t>LINE</a:t>
            </a:r>
          </a:p>
        </p:txBody>
      </p:sp>
      <p:pic>
        <p:nvPicPr>
          <p:cNvPr id="235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4926013"/>
            <a:ext cx="227013" cy="23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9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2075" y="5216525"/>
            <a:ext cx="2254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左右矢印 45"/>
          <p:cNvSpPr/>
          <p:nvPr/>
        </p:nvSpPr>
        <p:spPr>
          <a:xfrm>
            <a:off x="7107238" y="768350"/>
            <a:ext cx="2036762" cy="677863"/>
          </a:xfrm>
          <a:prstGeom prst="leftRightArrow">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en-US" altLang="ja-JP" sz="1600" b="1" dirty="0">
                <a:solidFill>
                  <a:srgbClr val="FF0000"/>
                </a:solidFill>
              </a:rPr>
              <a:t>Web Based NW</a:t>
            </a:r>
          </a:p>
        </p:txBody>
      </p:sp>
      <p:pic>
        <p:nvPicPr>
          <p:cNvPr id="1130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10325" y="2500313"/>
            <a:ext cx="11826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8" name="Picture 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5150" y="2328863"/>
            <a:ext cx="8382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テキスト ボックス 21"/>
          <p:cNvSpPr txBox="1">
            <a:spLocks noChangeArrowheads="1"/>
          </p:cNvSpPr>
          <p:nvPr/>
        </p:nvSpPr>
        <p:spPr bwMode="auto">
          <a:xfrm>
            <a:off x="8313738" y="1670050"/>
            <a:ext cx="658812" cy="3698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0000FF"/>
                </a:solidFill>
              </a:rPr>
              <a:t>SNS</a:t>
            </a:r>
            <a:endParaRPr lang="ja-JP" altLang="en-US" sz="1800">
              <a:solidFill>
                <a:srgbClr val="0000FF"/>
              </a:solidFill>
            </a:endParaRPr>
          </a:p>
        </p:txBody>
      </p:sp>
    </p:spTree>
    <p:extLst>
      <p:ext uri="{BB962C8B-B14F-4D97-AF65-F5344CB8AC3E}">
        <p14:creationId xmlns:p14="http://schemas.microsoft.com/office/powerpoint/2010/main" val="330229245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out)">
                                      <p:cBhvr>
                                        <p:cTn id="7" dur="1000"/>
                                        <p:tgtEl>
                                          <p:spTgt spid="4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out)">
                                      <p:cBhvr>
                                        <p:cTn id="10" dur="1000"/>
                                        <p:tgtEl>
                                          <p:spTgt spid="47"/>
                                        </p:tgtEl>
                                      </p:cBhvr>
                                    </p:animEffect>
                                  </p:childTnLst>
                                </p:cTn>
                              </p:par>
                            </p:childTnLst>
                          </p:cTn>
                        </p:par>
                        <p:par>
                          <p:cTn id="11" fill="hold" nodeType="afterGroup">
                            <p:stCondLst>
                              <p:cond delay="1000"/>
                            </p:stCondLst>
                            <p:childTnLst>
                              <p:par>
                                <p:cTn id="12" presetID="26" presetClass="entr" presetSubtype="0" fill="hold" nodeType="afterEffect">
                                  <p:stCondLst>
                                    <p:cond delay="0"/>
                                  </p:stCondLst>
                                  <p:childTnLst>
                                    <p:set>
                                      <p:cBhvr>
                                        <p:cTn id="13" dur="1" fill="hold">
                                          <p:stCondLst>
                                            <p:cond delay="0"/>
                                          </p:stCondLst>
                                        </p:cTn>
                                        <p:tgtEl>
                                          <p:spTgt spid="23598"/>
                                        </p:tgtEl>
                                        <p:attrNameLst>
                                          <p:attrName>style.visibility</p:attrName>
                                        </p:attrNameLst>
                                      </p:cBhvr>
                                      <p:to>
                                        <p:strVal val="visible"/>
                                      </p:to>
                                    </p:set>
                                    <p:animEffect transition="in" filter="wipe(down)">
                                      <p:cBhvr>
                                        <p:cTn id="14" dur="580">
                                          <p:stCondLst>
                                            <p:cond delay="0"/>
                                          </p:stCondLst>
                                        </p:cTn>
                                        <p:tgtEl>
                                          <p:spTgt spid="23598"/>
                                        </p:tgtEl>
                                      </p:cBhvr>
                                    </p:animEffect>
                                    <p:anim calcmode="lin" valueType="num">
                                      <p:cBhvr>
                                        <p:cTn id="15" dur="1822" tmFilter="0,0; 0.14,0.36; 0.43,0.73; 0.71,0.91; 1.0,1.0">
                                          <p:stCondLst>
                                            <p:cond delay="0"/>
                                          </p:stCondLst>
                                        </p:cTn>
                                        <p:tgtEl>
                                          <p:spTgt spid="2359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359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359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359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3598"/>
                                        </p:tgtEl>
                                        <p:attrNameLst>
                                          <p:attrName>ppt_y</p:attrName>
                                        </p:attrNameLst>
                                      </p:cBhvr>
                                      <p:tavLst>
                                        <p:tav tm="0" fmla="#ppt_y-sin(pi*$)/81">
                                          <p:val>
                                            <p:fltVal val="0"/>
                                          </p:val>
                                        </p:tav>
                                        <p:tav tm="100000">
                                          <p:val>
                                            <p:fltVal val="1"/>
                                          </p:val>
                                        </p:tav>
                                      </p:tavLst>
                                    </p:anim>
                                    <p:animScale>
                                      <p:cBhvr>
                                        <p:cTn id="20" dur="26">
                                          <p:stCondLst>
                                            <p:cond delay="650"/>
                                          </p:stCondLst>
                                        </p:cTn>
                                        <p:tgtEl>
                                          <p:spTgt spid="23598"/>
                                        </p:tgtEl>
                                      </p:cBhvr>
                                      <p:to x="100000" y="60000"/>
                                    </p:animScale>
                                    <p:animScale>
                                      <p:cBhvr>
                                        <p:cTn id="21" dur="166" decel="50000">
                                          <p:stCondLst>
                                            <p:cond delay="676"/>
                                          </p:stCondLst>
                                        </p:cTn>
                                        <p:tgtEl>
                                          <p:spTgt spid="23598"/>
                                        </p:tgtEl>
                                      </p:cBhvr>
                                      <p:to x="100000" y="100000"/>
                                    </p:animScale>
                                    <p:animScale>
                                      <p:cBhvr>
                                        <p:cTn id="22" dur="26">
                                          <p:stCondLst>
                                            <p:cond delay="1312"/>
                                          </p:stCondLst>
                                        </p:cTn>
                                        <p:tgtEl>
                                          <p:spTgt spid="23598"/>
                                        </p:tgtEl>
                                      </p:cBhvr>
                                      <p:to x="100000" y="80000"/>
                                    </p:animScale>
                                    <p:animScale>
                                      <p:cBhvr>
                                        <p:cTn id="23" dur="166" decel="50000">
                                          <p:stCondLst>
                                            <p:cond delay="1338"/>
                                          </p:stCondLst>
                                        </p:cTn>
                                        <p:tgtEl>
                                          <p:spTgt spid="23598"/>
                                        </p:tgtEl>
                                      </p:cBhvr>
                                      <p:to x="100000" y="100000"/>
                                    </p:animScale>
                                    <p:animScale>
                                      <p:cBhvr>
                                        <p:cTn id="24" dur="26">
                                          <p:stCondLst>
                                            <p:cond delay="1642"/>
                                          </p:stCondLst>
                                        </p:cTn>
                                        <p:tgtEl>
                                          <p:spTgt spid="23598"/>
                                        </p:tgtEl>
                                      </p:cBhvr>
                                      <p:to x="100000" y="90000"/>
                                    </p:animScale>
                                    <p:animScale>
                                      <p:cBhvr>
                                        <p:cTn id="25" dur="166" decel="50000">
                                          <p:stCondLst>
                                            <p:cond delay="1668"/>
                                          </p:stCondLst>
                                        </p:cTn>
                                        <p:tgtEl>
                                          <p:spTgt spid="23598"/>
                                        </p:tgtEl>
                                      </p:cBhvr>
                                      <p:to x="100000" y="100000"/>
                                    </p:animScale>
                                    <p:animScale>
                                      <p:cBhvr>
                                        <p:cTn id="26" dur="26">
                                          <p:stCondLst>
                                            <p:cond delay="1808"/>
                                          </p:stCondLst>
                                        </p:cTn>
                                        <p:tgtEl>
                                          <p:spTgt spid="23598"/>
                                        </p:tgtEl>
                                      </p:cBhvr>
                                      <p:to x="100000" y="95000"/>
                                    </p:animScale>
                                    <p:animScale>
                                      <p:cBhvr>
                                        <p:cTn id="27" dur="166" decel="50000">
                                          <p:stCondLst>
                                            <p:cond delay="1834"/>
                                          </p:stCondLst>
                                        </p:cTn>
                                        <p:tgtEl>
                                          <p:spTgt spid="23598"/>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3594"/>
                                        </p:tgtEl>
                                        <p:attrNameLst>
                                          <p:attrName>style.visibility</p:attrName>
                                        </p:attrNameLst>
                                      </p:cBhvr>
                                      <p:to>
                                        <p:strVal val="visible"/>
                                      </p:to>
                                    </p:set>
                                    <p:animEffect transition="in" filter="wipe(down)">
                                      <p:cBhvr>
                                        <p:cTn id="30" dur="580">
                                          <p:stCondLst>
                                            <p:cond delay="0"/>
                                          </p:stCondLst>
                                        </p:cTn>
                                        <p:tgtEl>
                                          <p:spTgt spid="23594"/>
                                        </p:tgtEl>
                                      </p:cBhvr>
                                    </p:animEffect>
                                    <p:anim calcmode="lin" valueType="num">
                                      <p:cBhvr>
                                        <p:cTn id="31" dur="1822" tmFilter="0,0; 0.14,0.36; 0.43,0.73; 0.71,0.91; 1.0,1.0">
                                          <p:stCondLst>
                                            <p:cond delay="0"/>
                                          </p:stCondLst>
                                        </p:cTn>
                                        <p:tgtEl>
                                          <p:spTgt spid="2359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59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59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59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594"/>
                                        </p:tgtEl>
                                        <p:attrNameLst>
                                          <p:attrName>ppt_y</p:attrName>
                                        </p:attrNameLst>
                                      </p:cBhvr>
                                      <p:tavLst>
                                        <p:tav tm="0" fmla="#ppt_y-sin(pi*$)/81">
                                          <p:val>
                                            <p:fltVal val="0"/>
                                          </p:val>
                                        </p:tav>
                                        <p:tav tm="100000">
                                          <p:val>
                                            <p:fltVal val="1"/>
                                          </p:val>
                                        </p:tav>
                                      </p:tavLst>
                                    </p:anim>
                                    <p:animScale>
                                      <p:cBhvr>
                                        <p:cTn id="36" dur="26">
                                          <p:stCondLst>
                                            <p:cond delay="650"/>
                                          </p:stCondLst>
                                        </p:cTn>
                                        <p:tgtEl>
                                          <p:spTgt spid="23594"/>
                                        </p:tgtEl>
                                      </p:cBhvr>
                                      <p:to x="100000" y="60000"/>
                                    </p:animScale>
                                    <p:animScale>
                                      <p:cBhvr>
                                        <p:cTn id="37" dur="166" decel="50000">
                                          <p:stCondLst>
                                            <p:cond delay="676"/>
                                          </p:stCondLst>
                                        </p:cTn>
                                        <p:tgtEl>
                                          <p:spTgt spid="23594"/>
                                        </p:tgtEl>
                                      </p:cBhvr>
                                      <p:to x="100000" y="100000"/>
                                    </p:animScale>
                                    <p:animScale>
                                      <p:cBhvr>
                                        <p:cTn id="38" dur="26">
                                          <p:stCondLst>
                                            <p:cond delay="1312"/>
                                          </p:stCondLst>
                                        </p:cTn>
                                        <p:tgtEl>
                                          <p:spTgt spid="23594"/>
                                        </p:tgtEl>
                                      </p:cBhvr>
                                      <p:to x="100000" y="80000"/>
                                    </p:animScale>
                                    <p:animScale>
                                      <p:cBhvr>
                                        <p:cTn id="39" dur="166" decel="50000">
                                          <p:stCondLst>
                                            <p:cond delay="1338"/>
                                          </p:stCondLst>
                                        </p:cTn>
                                        <p:tgtEl>
                                          <p:spTgt spid="23594"/>
                                        </p:tgtEl>
                                      </p:cBhvr>
                                      <p:to x="100000" y="100000"/>
                                    </p:animScale>
                                    <p:animScale>
                                      <p:cBhvr>
                                        <p:cTn id="40" dur="26">
                                          <p:stCondLst>
                                            <p:cond delay="1642"/>
                                          </p:stCondLst>
                                        </p:cTn>
                                        <p:tgtEl>
                                          <p:spTgt spid="23594"/>
                                        </p:tgtEl>
                                      </p:cBhvr>
                                      <p:to x="100000" y="90000"/>
                                    </p:animScale>
                                    <p:animScale>
                                      <p:cBhvr>
                                        <p:cTn id="41" dur="166" decel="50000">
                                          <p:stCondLst>
                                            <p:cond delay="1668"/>
                                          </p:stCondLst>
                                        </p:cTn>
                                        <p:tgtEl>
                                          <p:spTgt spid="23594"/>
                                        </p:tgtEl>
                                      </p:cBhvr>
                                      <p:to x="100000" y="100000"/>
                                    </p:animScale>
                                    <p:animScale>
                                      <p:cBhvr>
                                        <p:cTn id="42" dur="26">
                                          <p:stCondLst>
                                            <p:cond delay="1808"/>
                                          </p:stCondLst>
                                        </p:cTn>
                                        <p:tgtEl>
                                          <p:spTgt spid="23594"/>
                                        </p:tgtEl>
                                      </p:cBhvr>
                                      <p:to x="100000" y="95000"/>
                                    </p:animScale>
                                    <p:animScale>
                                      <p:cBhvr>
                                        <p:cTn id="43" dur="166" decel="50000">
                                          <p:stCondLst>
                                            <p:cond delay="1834"/>
                                          </p:stCondLst>
                                        </p:cTn>
                                        <p:tgtEl>
                                          <p:spTgt spid="23594"/>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3593"/>
                                        </p:tgtEl>
                                        <p:attrNameLst>
                                          <p:attrName>style.visibility</p:attrName>
                                        </p:attrNameLst>
                                      </p:cBhvr>
                                      <p:to>
                                        <p:strVal val="visible"/>
                                      </p:to>
                                    </p:set>
                                    <p:animEffect transition="in" filter="wipe(down)">
                                      <p:cBhvr>
                                        <p:cTn id="46" dur="580">
                                          <p:stCondLst>
                                            <p:cond delay="0"/>
                                          </p:stCondLst>
                                        </p:cTn>
                                        <p:tgtEl>
                                          <p:spTgt spid="23593"/>
                                        </p:tgtEl>
                                      </p:cBhvr>
                                    </p:animEffect>
                                    <p:anim calcmode="lin" valueType="num">
                                      <p:cBhvr>
                                        <p:cTn id="47" dur="1822" tmFilter="0,0; 0.14,0.36; 0.43,0.73; 0.71,0.91; 1.0,1.0">
                                          <p:stCondLst>
                                            <p:cond delay="0"/>
                                          </p:stCondLst>
                                        </p:cTn>
                                        <p:tgtEl>
                                          <p:spTgt spid="2359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359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359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359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3593"/>
                                        </p:tgtEl>
                                        <p:attrNameLst>
                                          <p:attrName>ppt_y</p:attrName>
                                        </p:attrNameLst>
                                      </p:cBhvr>
                                      <p:tavLst>
                                        <p:tav tm="0" fmla="#ppt_y-sin(pi*$)/81">
                                          <p:val>
                                            <p:fltVal val="0"/>
                                          </p:val>
                                        </p:tav>
                                        <p:tav tm="100000">
                                          <p:val>
                                            <p:fltVal val="1"/>
                                          </p:val>
                                        </p:tav>
                                      </p:tavLst>
                                    </p:anim>
                                    <p:animScale>
                                      <p:cBhvr>
                                        <p:cTn id="52" dur="26">
                                          <p:stCondLst>
                                            <p:cond delay="650"/>
                                          </p:stCondLst>
                                        </p:cTn>
                                        <p:tgtEl>
                                          <p:spTgt spid="23593"/>
                                        </p:tgtEl>
                                      </p:cBhvr>
                                      <p:to x="100000" y="60000"/>
                                    </p:animScale>
                                    <p:animScale>
                                      <p:cBhvr>
                                        <p:cTn id="53" dur="166" decel="50000">
                                          <p:stCondLst>
                                            <p:cond delay="676"/>
                                          </p:stCondLst>
                                        </p:cTn>
                                        <p:tgtEl>
                                          <p:spTgt spid="23593"/>
                                        </p:tgtEl>
                                      </p:cBhvr>
                                      <p:to x="100000" y="100000"/>
                                    </p:animScale>
                                    <p:animScale>
                                      <p:cBhvr>
                                        <p:cTn id="54" dur="26">
                                          <p:stCondLst>
                                            <p:cond delay="1312"/>
                                          </p:stCondLst>
                                        </p:cTn>
                                        <p:tgtEl>
                                          <p:spTgt spid="23593"/>
                                        </p:tgtEl>
                                      </p:cBhvr>
                                      <p:to x="100000" y="80000"/>
                                    </p:animScale>
                                    <p:animScale>
                                      <p:cBhvr>
                                        <p:cTn id="55" dur="166" decel="50000">
                                          <p:stCondLst>
                                            <p:cond delay="1338"/>
                                          </p:stCondLst>
                                        </p:cTn>
                                        <p:tgtEl>
                                          <p:spTgt spid="23593"/>
                                        </p:tgtEl>
                                      </p:cBhvr>
                                      <p:to x="100000" y="100000"/>
                                    </p:animScale>
                                    <p:animScale>
                                      <p:cBhvr>
                                        <p:cTn id="56" dur="26">
                                          <p:stCondLst>
                                            <p:cond delay="1642"/>
                                          </p:stCondLst>
                                        </p:cTn>
                                        <p:tgtEl>
                                          <p:spTgt spid="23593"/>
                                        </p:tgtEl>
                                      </p:cBhvr>
                                      <p:to x="100000" y="90000"/>
                                    </p:animScale>
                                    <p:animScale>
                                      <p:cBhvr>
                                        <p:cTn id="57" dur="166" decel="50000">
                                          <p:stCondLst>
                                            <p:cond delay="1668"/>
                                          </p:stCondLst>
                                        </p:cTn>
                                        <p:tgtEl>
                                          <p:spTgt spid="23593"/>
                                        </p:tgtEl>
                                      </p:cBhvr>
                                      <p:to x="100000" y="100000"/>
                                    </p:animScale>
                                    <p:animScale>
                                      <p:cBhvr>
                                        <p:cTn id="58" dur="26">
                                          <p:stCondLst>
                                            <p:cond delay="1808"/>
                                          </p:stCondLst>
                                        </p:cTn>
                                        <p:tgtEl>
                                          <p:spTgt spid="23593"/>
                                        </p:tgtEl>
                                      </p:cBhvr>
                                      <p:to x="100000" y="95000"/>
                                    </p:animScale>
                                    <p:animScale>
                                      <p:cBhvr>
                                        <p:cTn id="59" dur="166" decel="50000">
                                          <p:stCondLst>
                                            <p:cond delay="1834"/>
                                          </p:stCondLst>
                                        </p:cTn>
                                        <p:tgtEl>
                                          <p:spTgt spid="23593"/>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3595"/>
                                        </p:tgtEl>
                                        <p:attrNameLst>
                                          <p:attrName>style.visibility</p:attrName>
                                        </p:attrNameLst>
                                      </p:cBhvr>
                                      <p:to>
                                        <p:strVal val="visible"/>
                                      </p:to>
                                    </p:set>
                                    <p:animEffect transition="in" filter="wipe(down)">
                                      <p:cBhvr>
                                        <p:cTn id="62" dur="580">
                                          <p:stCondLst>
                                            <p:cond delay="0"/>
                                          </p:stCondLst>
                                        </p:cTn>
                                        <p:tgtEl>
                                          <p:spTgt spid="23595"/>
                                        </p:tgtEl>
                                      </p:cBhvr>
                                    </p:animEffect>
                                    <p:anim calcmode="lin" valueType="num">
                                      <p:cBhvr>
                                        <p:cTn id="63" dur="1822" tmFilter="0,0; 0.14,0.36; 0.43,0.73; 0.71,0.91; 1.0,1.0">
                                          <p:stCondLst>
                                            <p:cond delay="0"/>
                                          </p:stCondLst>
                                        </p:cTn>
                                        <p:tgtEl>
                                          <p:spTgt spid="23595"/>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3595"/>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3595"/>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3595"/>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3595"/>
                                        </p:tgtEl>
                                        <p:attrNameLst>
                                          <p:attrName>ppt_y</p:attrName>
                                        </p:attrNameLst>
                                      </p:cBhvr>
                                      <p:tavLst>
                                        <p:tav tm="0" fmla="#ppt_y-sin(pi*$)/81">
                                          <p:val>
                                            <p:fltVal val="0"/>
                                          </p:val>
                                        </p:tav>
                                        <p:tav tm="100000">
                                          <p:val>
                                            <p:fltVal val="1"/>
                                          </p:val>
                                        </p:tav>
                                      </p:tavLst>
                                    </p:anim>
                                    <p:animScale>
                                      <p:cBhvr>
                                        <p:cTn id="68" dur="26">
                                          <p:stCondLst>
                                            <p:cond delay="650"/>
                                          </p:stCondLst>
                                        </p:cTn>
                                        <p:tgtEl>
                                          <p:spTgt spid="23595"/>
                                        </p:tgtEl>
                                      </p:cBhvr>
                                      <p:to x="100000" y="60000"/>
                                    </p:animScale>
                                    <p:animScale>
                                      <p:cBhvr>
                                        <p:cTn id="69" dur="166" decel="50000">
                                          <p:stCondLst>
                                            <p:cond delay="676"/>
                                          </p:stCondLst>
                                        </p:cTn>
                                        <p:tgtEl>
                                          <p:spTgt spid="23595"/>
                                        </p:tgtEl>
                                      </p:cBhvr>
                                      <p:to x="100000" y="100000"/>
                                    </p:animScale>
                                    <p:animScale>
                                      <p:cBhvr>
                                        <p:cTn id="70" dur="26">
                                          <p:stCondLst>
                                            <p:cond delay="1312"/>
                                          </p:stCondLst>
                                        </p:cTn>
                                        <p:tgtEl>
                                          <p:spTgt spid="23595"/>
                                        </p:tgtEl>
                                      </p:cBhvr>
                                      <p:to x="100000" y="80000"/>
                                    </p:animScale>
                                    <p:animScale>
                                      <p:cBhvr>
                                        <p:cTn id="71" dur="166" decel="50000">
                                          <p:stCondLst>
                                            <p:cond delay="1338"/>
                                          </p:stCondLst>
                                        </p:cTn>
                                        <p:tgtEl>
                                          <p:spTgt spid="23595"/>
                                        </p:tgtEl>
                                      </p:cBhvr>
                                      <p:to x="100000" y="100000"/>
                                    </p:animScale>
                                    <p:animScale>
                                      <p:cBhvr>
                                        <p:cTn id="72" dur="26">
                                          <p:stCondLst>
                                            <p:cond delay="1642"/>
                                          </p:stCondLst>
                                        </p:cTn>
                                        <p:tgtEl>
                                          <p:spTgt spid="23595"/>
                                        </p:tgtEl>
                                      </p:cBhvr>
                                      <p:to x="100000" y="90000"/>
                                    </p:animScale>
                                    <p:animScale>
                                      <p:cBhvr>
                                        <p:cTn id="73" dur="166" decel="50000">
                                          <p:stCondLst>
                                            <p:cond delay="1668"/>
                                          </p:stCondLst>
                                        </p:cTn>
                                        <p:tgtEl>
                                          <p:spTgt spid="23595"/>
                                        </p:tgtEl>
                                      </p:cBhvr>
                                      <p:to x="100000" y="100000"/>
                                    </p:animScale>
                                    <p:animScale>
                                      <p:cBhvr>
                                        <p:cTn id="74" dur="26">
                                          <p:stCondLst>
                                            <p:cond delay="1808"/>
                                          </p:stCondLst>
                                        </p:cTn>
                                        <p:tgtEl>
                                          <p:spTgt spid="23595"/>
                                        </p:tgtEl>
                                      </p:cBhvr>
                                      <p:to x="100000" y="95000"/>
                                    </p:animScale>
                                    <p:animScale>
                                      <p:cBhvr>
                                        <p:cTn id="75" dur="166" decel="50000">
                                          <p:stCondLst>
                                            <p:cond delay="1834"/>
                                          </p:stCondLst>
                                        </p:cTn>
                                        <p:tgtEl>
                                          <p:spTgt spid="235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3" grpId="0"/>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750" y="260351"/>
            <a:ext cx="7127875" cy="576362"/>
          </a:xfrm>
        </p:spPr>
        <p:txBody>
          <a:bodyPr/>
          <a:lstStyle/>
          <a:p>
            <a:r>
              <a:rPr kumimoji="1" lang="en-US" altLang="ja-JP" sz="2800" dirty="0" smtClean="0"/>
              <a:t>Education/Training/Evaluation Cycle</a:t>
            </a:r>
            <a:endParaRPr kumimoji="1" lang="ja-JP" altLang="en-US" sz="2800"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756978" y="3388399"/>
            <a:ext cx="1245854" cy="338554"/>
          </a:xfrm>
          <a:prstGeom prst="rect">
            <a:avLst/>
          </a:prstGeom>
          <a:solidFill>
            <a:schemeClr val="bg1"/>
          </a:solidFill>
        </p:spPr>
        <p:txBody>
          <a:bodyPr wrap="none" rtlCol="0">
            <a:spAutoFit/>
          </a:bodyPr>
          <a:lstStyle/>
          <a:p>
            <a:r>
              <a:rPr kumimoji="1" lang="en-US" altLang="ja-JP" sz="1600" dirty="0" smtClean="0"/>
              <a:t>Syllabus     </a:t>
            </a:r>
            <a:endParaRPr kumimoji="1" lang="ja-JP" altLang="en-US" sz="1600" dirty="0"/>
          </a:p>
        </p:txBody>
      </p:sp>
      <p:cxnSp>
        <p:nvCxnSpPr>
          <p:cNvPr id="5" name="直線コネクタ 4"/>
          <p:cNvCxnSpPr/>
          <p:nvPr/>
        </p:nvCxnSpPr>
        <p:spPr>
          <a:xfrm>
            <a:off x="467544" y="1772816"/>
            <a:ext cx="2664296"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p:cNvCxnSpPr/>
          <p:nvPr/>
        </p:nvCxnSpPr>
        <p:spPr>
          <a:xfrm>
            <a:off x="2843808" y="1509936"/>
            <a:ext cx="1296144" cy="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1547664" y="3356992"/>
            <a:ext cx="1944216" cy="0"/>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p:cNvCxnSpPr/>
          <p:nvPr/>
        </p:nvCxnSpPr>
        <p:spPr>
          <a:xfrm>
            <a:off x="395536" y="4293096"/>
            <a:ext cx="1944216" cy="0"/>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395536" y="4941168"/>
            <a:ext cx="374441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1943546"/>
      </p:ext>
    </p:extLst>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a:off x="2465388" y="1949450"/>
            <a:ext cx="4391025" cy="35306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43"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ja-JP" altLang="en-US" sz="1400" smtClean="0"/>
              <a:t>　</a:t>
            </a:r>
            <a:fld id="{FDCBFA16-3310-4622-B074-638706644A10}" type="slidenum">
              <a:rPr lang="ja-JP" altLang="en-US" sz="1400" smtClean="0"/>
              <a:pPr eaLnBrk="1" hangingPunct="1">
                <a:spcBef>
                  <a:spcPct val="0"/>
                </a:spcBef>
                <a:buClrTx/>
                <a:buFontTx/>
                <a:buNone/>
              </a:pPr>
              <a:t>50</a:t>
            </a:fld>
            <a:endParaRPr lang="ja-JP" altLang="en-US" sz="1400" smtClean="0"/>
          </a:p>
        </p:txBody>
      </p:sp>
      <p:sp>
        <p:nvSpPr>
          <p:cNvPr id="215064" name="Text Box 24"/>
          <p:cNvSpPr txBox="1">
            <a:spLocks noChangeArrowheads="1"/>
          </p:cNvSpPr>
          <p:nvPr/>
        </p:nvSpPr>
        <p:spPr bwMode="auto">
          <a:xfrm>
            <a:off x="2033588" y="6022975"/>
            <a:ext cx="4972050" cy="646113"/>
          </a:xfrm>
          <a:prstGeom prst="rect">
            <a:avLst/>
          </a:prstGeom>
          <a:solidFill>
            <a:schemeClr val="accent1"/>
          </a:solidFill>
          <a:ln w="25400">
            <a:solidFill>
              <a:schemeClr val="accent2"/>
            </a:solidFill>
            <a:miter lim="800000"/>
            <a:headEnd/>
            <a:tailEnd/>
          </a:ln>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a:spcBef>
                <a:spcPct val="0"/>
              </a:spcBef>
              <a:buClrTx/>
              <a:buFontTx/>
              <a:buNone/>
            </a:pPr>
            <a:r>
              <a:rPr lang="en-US" altLang="ja-JP" sz="3600">
                <a:solidFill>
                  <a:schemeClr val="accent2"/>
                </a:solidFill>
              </a:rPr>
              <a:t>Toward the AEC 2015</a:t>
            </a:r>
          </a:p>
        </p:txBody>
      </p:sp>
      <p:sp>
        <p:nvSpPr>
          <p:cNvPr id="10245" name="タイトル 3"/>
          <p:cNvSpPr>
            <a:spLocks noGrp="1"/>
          </p:cNvSpPr>
          <p:nvPr>
            <p:ph type="title"/>
          </p:nvPr>
        </p:nvSpPr>
        <p:spPr>
          <a:xfrm>
            <a:off x="254000" y="0"/>
            <a:ext cx="7127875" cy="647700"/>
          </a:xfrm>
        </p:spPr>
        <p:txBody>
          <a:bodyPr/>
          <a:lstStyle/>
          <a:p>
            <a:r>
              <a:rPr lang="en-US" altLang="ja-JP" sz="2800" smtClean="0">
                <a:solidFill>
                  <a:schemeClr val="accent2"/>
                </a:solidFill>
                <a:ea typeface="ＭＳ ゴシック" pitchFamily="49" charset="-128"/>
              </a:rPr>
              <a:t>Broad Areas for Collaborations in Thailand</a:t>
            </a:r>
            <a:endParaRPr lang="ja-JP" altLang="en-US" sz="2800" smtClean="0"/>
          </a:p>
        </p:txBody>
      </p:sp>
      <p:sp>
        <p:nvSpPr>
          <p:cNvPr id="6" name="下矢印 5"/>
          <p:cNvSpPr/>
          <p:nvPr/>
        </p:nvSpPr>
        <p:spPr>
          <a:xfrm>
            <a:off x="4460875" y="5532438"/>
            <a:ext cx="485775" cy="488950"/>
          </a:xfrm>
          <a:prstGeom prst="downArrow">
            <a:avLst/>
          </a:prstGeom>
          <a:solidFill>
            <a:srgbClr val="FFC000"/>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pic>
        <p:nvPicPr>
          <p:cNvPr id="1024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973138"/>
            <a:ext cx="946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図 1" descr="nstda2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5164138"/>
            <a:ext cx="16208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53" descr="http://www.atci.or.th/images/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652963"/>
            <a:ext cx="286861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a:endCxn id="3" idx="2"/>
          </p:cNvCxnSpPr>
          <p:nvPr/>
        </p:nvCxnSpPr>
        <p:spPr>
          <a:xfrm flipH="1">
            <a:off x="2465388" y="4040188"/>
            <a:ext cx="2235200" cy="1439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endCxn id="3" idx="0"/>
          </p:cNvCxnSpPr>
          <p:nvPr/>
        </p:nvCxnSpPr>
        <p:spPr>
          <a:xfrm flipH="1" flipV="1">
            <a:off x="4660900" y="1949450"/>
            <a:ext cx="39688" cy="2159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4700588" y="4040188"/>
            <a:ext cx="2155825" cy="1439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53" name="Picture 4" descr="I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8488" y="3829050"/>
            <a:ext cx="7524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テキスト ボックス 1"/>
          <p:cNvSpPr txBox="1">
            <a:spLocks noChangeArrowheads="1"/>
          </p:cNvSpPr>
          <p:nvPr/>
        </p:nvSpPr>
        <p:spPr bwMode="auto">
          <a:xfrm rot="-2056021">
            <a:off x="2813050" y="4578350"/>
            <a:ext cx="1725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t>Examinations</a:t>
            </a:r>
            <a:endParaRPr lang="ja-JP" altLang="en-US" sz="2000"/>
          </a:p>
        </p:txBody>
      </p:sp>
      <p:sp>
        <p:nvSpPr>
          <p:cNvPr id="10255" name="テキスト ボックス 22"/>
          <p:cNvSpPr txBox="1">
            <a:spLocks noChangeArrowheads="1"/>
          </p:cNvSpPr>
          <p:nvPr/>
        </p:nvSpPr>
        <p:spPr bwMode="auto">
          <a:xfrm rot="1871039">
            <a:off x="4683125" y="4660900"/>
            <a:ext cx="219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t>IT Skill Standards</a:t>
            </a:r>
            <a:endParaRPr lang="ja-JP" altLang="en-US" sz="2000"/>
          </a:p>
        </p:txBody>
      </p:sp>
      <p:sp>
        <p:nvSpPr>
          <p:cNvPr id="10256" name="テキスト ボックス 26"/>
          <p:cNvSpPr txBox="1">
            <a:spLocks noChangeArrowheads="1"/>
          </p:cNvSpPr>
          <p:nvPr/>
        </p:nvSpPr>
        <p:spPr bwMode="auto">
          <a:xfrm rot="-5400000">
            <a:off x="3840163" y="2619375"/>
            <a:ext cx="17256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2000"/>
              <a:t>Qualifications</a:t>
            </a:r>
            <a:endParaRPr lang="ja-JP" altLang="en-US" sz="2000"/>
          </a:p>
        </p:txBody>
      </p:sp>
    </p:spTree>
    <p:extLst>
      <p:ext uri="{BB962C8B-B14F-4D97-AF65-F5344CB8AC3E}">
        <p14:creationId xmlns:p14="http://schemas.microsoft.com/office/powerpoint/2010/main" val="331643920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4"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3931"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370956"/>
      </p:ext>
    </p:extLst>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6627"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1A3A0619-6E12-4D71-B932-DFF5CEC67035}" type="slidenum">
              <a:rPr lang="en-US" altLang="ja-JP" sz="1200" smtClean="0"/>
              <a:pPr eaLnBrk="1" hangingPunct="1">
                <a:spcBef>
                  <a:spcPct val="0"/>
                </a:spcBef>
                <a:buClrTx/>
                <a:buFontTx/>
                <a:buNone/>
              </a:pPr>
              <a:t>52</a:t>
            </a:fld>
            <a:endParaRPr lang="en-US" altLang="ja-JP" sz="1200" smtClean="0"/>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88913"/>
            <a:ext cx="919797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2244725" y="1147763"/>
            <a:ext cx="1152525" cy="168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630" name="タイトル 1"/>
          <p:cNvSpPr>
            <a:spLocks noGrp="1"/>
          </p:cNvSpPr>
          <p:nvPr>
            <p:ph type="title"/>
          </p:nvPr>
        </p:nvSpPr>
        <p:spPr>
          <a:xfrm>
            <a:off x="539750" y="52388"/>
            <a:ext cx="7127875" cy="496887"/>
          </a:xfrm>
        </p:spPr>
        <p:txBody>
          <a:bodyPr/>
          <a:lstStyle/>
          <a:p>
            <a:r>
              <a:rPr lang="en-US" altLang="ja-JP" sz="2800" smtClean="0"/>
              <a:t>ITSS</a:t>
            </a:r>
            <a:endParaRPr lang="ja-JP" altLang="en-US" sz="2800" smtClean="0"/>
          </a:p>
        </p:txBody>
      </p:sp>
    </p:spTree>
    <p:extLst>
      <p:ext uri="{BB962C8B-B14F-4D97-AF65-F5344CB8AC3E}">
        <p14:creationId xmlns:p14="http://schemas.microsoft.com/office/powerpoint/2010/main" val="3877898179"/>
      </p:ext>
    </p:extLst>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7651"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55CB43B2-F190-46B5-84F6-B52BEDD0D5CE}" type="slidenum">
              <a:rPr lang="en-US" altLang="ja-JP" sz="1200" smtClean="0"/>
              <a:pPr eaLnBrk="1" hangingPunct="1">
                <a:spcBef>
                  <a:spcPct val="0"/>
                </a:spcBef>
                <a:buClrTx/>
                <a:buFontTx/>
                <a:buNone/>
              </a:pPr>
              <a:t>53</a:t>
            </a:fld>
            <a:endParaRPr lang="en-US" altLang="ja-JP" sz="1200" smtClean="0"/>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549275"/>
            <a:ext cx="8982076" cy="612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79388" y="2646363"/>
            <a:ext cx="1223962" cy="144462"/>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654" name="タイトル 1"/>
          <p:cNvSpPr>
            <a:spLocks noGrp="1"/>
          </p:cNvSpPr>
          <p:nvPr>
            <p:ph type="title"/>
          </p:nvPr>
        </p:nvSpPr>
        <p:spPr>
          <a:xfrm>
            <a:off x="395288" y="0"/>
            <a:ext cx="7127875" cy="633413"/>
          </a:xfrm>
        </p:spPr>
        <p:txBody>
          <a:bodyPr/>
          <a:lstStyle/>
          <a:p>
            <a:r>
              <a:rPr lang="en-US" altLang="ja-JP" smtClean="0"/>
              <a:t>ITSS</a:t>
            </a:r>
            <a:endParaRPr lang="ja-JP" altLang="en-US" smtClean="0"/>
          </a:p>
        </p:txBody>
      </p:sp>
    </p:spTree>
    <p:extLst>
      <p:ext uri="{BB962C8B-B14F-4D97-AF65-F5344CB8AC3E}">
        <p14:creationId xmlns:p14="http://schemas.microsoft.com/office/powerpoint/2010/main" val="1860109009"/>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889000"/>
            <a:ext cx="9045575" cy="592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3277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840E0459-E869-4C89-B8F2-48153B62BF30}" type="slidenum">
              <a:rPr lang="en-US" altLang="ja-JP" sz="1200" smtClean="0"/>
              <a:pPr eaLnBrk="1" hangingPunct="1">
                <a:spcBef>
                  <a:spcPct val="0"/>
                </a:spcBef>
                <a:buClrTx/>
                <a:buFontTx/>
                <a:buNone/>
              </a:pPr>
              <a:t>54</a:t>
            </a:fld>
            <a:endParaRPr lang="en-US" altLang="ja-JP" sz="1200" smtClean="0"/>
          </a:p>
        </p:txBody>
      </p:sp>
      <p:sp>
        <p:nvSpPr>
          <p:cNvPr id="6" name="正方形/長方形 5"/>
          <p:cNvSpPr/>
          <p:nvPr/>
        </p:nvSpPr>
        <p:spPr>
          <a:xfrm>
            <a:off x="611188" y="4868863"/>
            <a:ext cx="576262"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774" name="タイトル 1"/>
          <p:cNvSpPr>
            <a:spLocks noGrp="1"/>
          </p:cNvSpPr>
          <p:nvPr>
            <p:ph type="title"/>
          </p:nvPr>
        </p:nvSpPr>
        <p:spPr>
          <a:xfrm>
            <a:off x="539750" y="52388"/>
            <a:ext cx="7127875" cy="993775"/>
          </a:xfrm>
        </p:spPr>
        <p:txBody>
          <a:bodyPr/>
          <a:lstStyle/>
          <a:p>
            <a:r>
              <a:rPr lang="en-US" altLang="ja-JP" smtClean="0"/>
              <a:t>ITSS - DB</a:t>
            </a:r>
            <a:endParaRPr lang="ja-JP" altLang="en-US" smtClean="0"/>
          </a:p>
        </p:txBody>
      </p:sp>
    </p:spTree>
    <p:extLst>
      <p:ext uri="{BB962C8B-B14F-4D97-AF65-F5344CB8AC3E}">
        <p14:creationId xmlns:p14="http://schemas.microsoft.com/office/powerpoint/2010/main" val="1528838781"/>
      </p:ext>
    </p:extLst>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836613"/>
            <a:ext cx="9174163" cy="62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3379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B08F4EA7-5302-4358-BCB4-B1298B6A1B85}" type="slidenum">
              <a:rPr lang="en-US" altLang="ja-JP" sz="1200" smtClean="0"/>
              <a:pPr eaLnBrk="1" hangingPunct="1">
                <a:spcBef>
                  <a:spcPct val="0"/>
                </a:spcBef>
                <a:buClrTx/>
                <a:buFontTx/>
                <a:buNone/>
              </a:pPr>
              <a:t>55</a:t>
            </a:fld>
            <a:endParaRPr lang="en-US" altLang="ja-JP" sz="1200" smtClean="0"/>
          </a:p>
        </p:txBody>
      </p:sp>
      <p:sp>
        <p:nvSpPr>
          <p:cNvPr id="5" name="正方形/長方形 4"/>
          <p:cNvSpPr/>
          <p:nvPr/>
        </p:nvSpPr>
        <p:spPr>
          <a:xfrm>
            <a:off x="17463" y="2970213"/>
            <a:ext cx="1817687" cy="144462"/>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798" name="タイトル 1"/>
          <p:cNvSpPr>
            <a:spLocks noGrp="1"/>
          </p:cNvSpPr>
          <p:nvPr>
            <p:ph type="title"/>
          </p:nvPr>
        </p:nvSpPr>
        <p:spPr>
          <a:xfrm>
            <a:off x="395288" y="0"/>
            <a:ext cx="7127875" cy="633413"/>
          </a:xfrm>
        </p:spPr>
        <p:txBody>
          <a:bodyPr/>
          <a:lstStyle/>
          <a:p>
            <a:r>
              <a:rPr lang="en-US" altLang="ja-JP" smtClean="0"/>
              <a:t>ITSS - DB</a:t>
            </a:r>
            <a:endParaRPr lang="ja-JP" altLang="en-US" smtClean="0"/>
          </a:p>
        </p:txBody>
      </p:sp>
    </p:spTree>
    <p:extLst>
      <p:ext uri="{BB962C8B-B14F-4D97-AF65-F5344CB8AC3E}">
        <p14:creationId xmlns:p14="http://schemas.microsoft.com/office/powerpoint/2010/main" val="605850792"/>
      </p:ext>
    </p:extLst>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01" y="548680"/>
            <a:ext cx="9000999"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323528" y="145199"/>
            <a:ext cx="7127875" cy="619506"/>
          </a:xfrm>
          <a:solidFill>
            <a:schemeClr val="bg1"/>
          </a:solidFill>
        </p:spPr>
        <p:txBody>
          <a:bodyPr/>
          <a:lstStyle/>
          <a:p>
            <a:r>
              <a:rPr kumimoji="1" lang="en-US" altLang="ja-JP" sz="2800" dirty="0" smtClean="0"/>
              <a:t>Body Of Knowledge</a:t>
            </a:r>
            <a:endParaRPr kumimoji="1" lang="ja-JP" altLang="en-US" sz="2800" dirty="0"/>
          </a:p>
        </p:txBody>
      </p:sp>
    </p:spTree>
    <p:extLst>
      <p:ext uri="{BB962C8B-B14F-4D97-AF65-F5344CB8AC3E}">
        <p14:creationId xmlns:p14="http://schemas.microsoft.com/office/powerpoint/2010/main" val="2433729101"/>
      </p:ext>
    </p:extLst>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756978" y="3388399"/>
            <a:ext cx="1245854" cy="338554"/>
          </a:xfrm>
          <a:prstGeom prst="rect">
            <a:avLst/>
          </a:prstGeom>
          <a:solidFill>
            <a:schemeClr val="bg1"/>
          </a:solidFill>
        </p:spPr>
        <p:txBody>
          <a:bodyPr wrap="none" rtlCol="0">
            <a:spAutoFit/>
          </a:bodyPr>
          <a:lstStyle/>
          <a:p>
            <a:r>
              <a:rPr kumimoji="1" lang="en-US" altLang="ja-JP" sz="1600" dirty="0" smtClean="0"/>
              <a:t>Syllabus     </a:t>
            </a:r>
            <a:endParaRPr kumimoji="1" lang="ja-JP" altLang="en-US" sz="1600" dirty="0"/>
          </a:p>
        </p:txBody>
      </p:sp>
    </p:spTree>
    <p:extLst>
      <p:ext uri="{BB962C8B-B14F-4D97-AF65-F5344CB8AC3E}">
        <p14:creationId xmlns:p14="http://schemas.microsoft.com/office/powerpoint/2010/main" val="535227427"/>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8820150" cy="590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タイトル 1"/>
          <p:cNvSpPr>
            <a:spLocks noGrp="1"/>
          </p:cNvSpPr>
          <p:nvPr>
            <p:ph type="title"/>
          </p:nvPr>
        </p:nvSpPr>
        <p:spPr>
          <a:xfrm>
            <a:off x="515938" y="-242888"/>
            <a:ext cx="7127875" cy="993776"/>
          </a:xfrm>
        </p:spPr>
        <p:txBody>
          <a:bodyPr/>
          <a:lstStyle/>
          <a:p>
            <a:r>
              <a:rPr lang="en-US" altLang="ja-JP" smtClean="0"/>
              <a:t>ITPE Level 1</a:t>
            </a:r>
            <a:endParaRPr lang="ja-JP" altLang="en-US" smtClean="0"/>
          </a:p>
        </p:txBody>
      </p:sp>
      <p:sp>
        <p:nvSpPr>
          <p:cNvPr id="28676"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8677"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A6B4610B-0845-4B1F-B46B-1FC679E55B14}" type="slidenum">
              <a:rPr lang="en-US" altLang="ja-JP" sz="1200" smtClean="0"/>
              <a:pPr eaLnBrk="1" hangingPunct="1">
                <a:spcBef>
                  <a:spcPct val="0"/>
                </a:spcBef>
                <a:buClrTx/>
                <a:buFontTx/>
                <a:buNone/>
              </a:pPr>
              <a:t>58</a:t>
            </a:fld>
            <a:endParaRPr lang="en-US" altLang="ja-JP" sz="1200" smtClean="0"/>
          </a:p>
        </p:txBody>
      </p:sp>
      <p:sp>
        <p:nvSpPr>
          <p:cNvPr id="5" name="テキスト ボックス 4"/>
          <p:cNvSpPr txBox="1"/>
          <p:nvPr/>
        </p:nvSpPr>
        <p:spPr>
          <a:xfrm>
            <a:off x="3921125" y="215900"/>
            <a:ext cx="2301875" cy="369888"/>
          </a:xfrm>
          <a:prstGeom prst="rect">
            <a:avLst/>
          </a:prstGeom>
          <a:noFill/>
          <a:ln>
            <a:solidFill>
              <a:schemeClr val="accent4"/>
            </a:solidFill>
          </a:ln>
        </p:spPr>
        <p:txBody>
          <a:bodyPr wrap="none">
            <a:spAutoFit/>
          </a:bodyPr>
          <a:lstStyle/>
          <a:p>
            <a:pPr>
              <a:defRPr/>
            </a:pPr>
            <a:r>
              <a:rPr lang="en-US" altLang="ja-JP" sz="1800" b="1" dirty="0">
                <a:solidFill>
                  <a:schemeClr val="accent6"/>
                </a:solidFill>
              </a:rPr>
              <a:t>Level1- IT Passport</a:t>
            </a:r>
            <a:endParaRPr lang="ja-JP" altLang="en-US" sz="1800" b="1" dirty="0">
              <a:solidFill>
                <a:schemeClr val="accent6"/>
              </a:solidFill>
            </a:endParaRPr>
          </a:p>
        </p:txBody>
      </p:sp>
      <p:sp>
        <p:nvSpPr>
          <p:cNvPr id="10" name="正方形/長方形 9"/>
          <p:cNvSpPr/>
          <p:nvPr/>
        </p:nvSpPr>
        <p:spPr>
          <a:xfrm>
            <a:off x="2154238" y="4724400"/>
            <a:ext cx="1200150" cy="207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973858656"/>
      </p:ext>
    </p:extLst>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84188"/>
            <a:ext cx="8785225"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タイトル 1"/>
          <p:cNvSpPr>
            <a:spLocks noGrp="1"/>
          </p:cNvSpPr>
          <p:nvPr>
            <p:ph type="title"/>
          </p:nvPr>
        </p:nvSpPr>
        <p:spPr>
          <a:xfrm>
            <a:off x="515938" y="-242888"/>
            <a:ext cx="7127875" cy="993776"/>
          </a:xfrm>
        </p:spPr>
        <p:txBody>
          <a:bodyPr/>
          <a:lstStyle/>
          <a:p>
            <a:r>
              <a:rPr lang="en-US" altLang="ja-JP" smtClean="0"/>
              <a:t>ITPE Level 2</a:t>
            </a:r>
            <a:endParaRPr lang="ja-JP" altLang="en-US" smtClean="0"/>
          </a:p>
        </p:txBody>
      </p:sp>
      <p:sp>
        <p:nvSpPr>
          <p:cNvPr id="29700"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9701"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492935F5-EF03-45E2-893B-7CF5EB589AB7}" type="slidenum">
              <a:rPr lang="en-US" altLang="ja-JP" sz="1200" smtClean="0"/>
              <a:pPr eaLnBrk="1" hangingPunct="1">
                <a:spcBef>
                  <a:spcPct val="0"/>
                </a:spcBef>
                <a:buClrTx/>
                <a:buFontTx/>
                <a:buNone/>
              </a:pPr>
              <a:t>59</a:t>
            </a:fld>
            <a:endParaRPr lang="en-US" altLang="ja-JP" sz="1200" smtClean="0"/>
          </a:p>
        </p:txBody>
      </p:sp>
      <p:sp>
        <p:nvSpPr>
          <p:cNvPr id="9" name="テキスト ボックス 8"/>
          <p:cNvSpPr txBox="1"/>
          <p:nvPr/>
        </p:nvSpPr>
        <p:spPr>
          <a:xfrm>
            <a:off x="3454400" y="115888"/>
            <a:ext cx="3802063" cy="368300"/>
          </a:xfrm>
          <a:prstGeom prst="rect">
            <a:avLst/>
          </a:prstGeom>
          <a:noFill/>
          <a:ln>
            <a:solidFill>
              <a:schemeClr val="accent4"/>
            </a:solidFill>
          </a:ln>
        </p:spPr>
        <p:txBody>
          <a:bodyPr wrap="none">
            <a:spAutoFit/>
          </a:bodyPr>
          <a:lstStyle/>
          <a:p>
            <a:pPr>
              <a:defRPr/>
            </a:pPr>
            <a:r>
              <a:rPr lang="en-US" altLang="ja-JP" sz="1800" b="1" dirty="0">
                <a:solidFill>
                  <a:schemeClr val="accent6"/>
                </a:solidFill>
              </a:rPr>
              <a:t>Level2- Fundamental IT Engineer</a:t>
            </a:r>
            <a:endParaRPr lang="ja-JP" altLang="en-US" sz="1800" b="1" dirty="0">
              <a:solidFill>
                <a:schemeClr val="accent6"/>
              </a:solidFill>
            </a:endParaRPr>
          </a:p>
        </p:txBody>
      </p:sp>
      <p:sp>
        <p:nvSpPr>
          <p:cNvPr id="10" name="正方形/長方形 9"/>
          <p:cNvSpPr/>
          <p:nvPr/>
        </p:nvSpPr>
        <p:spPr>
          <a:xfrm>
            <a:off x="7956550" y="3860800"/>
            <a:ext cx="431800" cy="206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973688329"/>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425321" y="-14576"/>
            <a:ext cx="7127875" cy="609600"/>
          </a:xfrm>
        </p:spPr>
        <p:txBody>
          <a:bodyPr/>
          <a:lstStyle/>
          <a:p>
            <a:r>
              <a:rPr lang="en-US" altLang="ja-JP" sz="2400" dirty="0" smtClean="0"/>
              <a:t>Configuration of the </a:t>
            </a:r>
            <a:r>
              <a:rPr lang="en-US" altLang="ja-JP" sz="2400" dirty="0" err="1" smtClean="0"/>
              <a:t>BoK</a:t>
            </a:r>
            <a:r>
              <a:rPr lang="en-US" altLang="ja-JP" sz="2400" dirty="0" smtClean="0"/>
              <a:t> &amp; Syllabus</a:t>
            </a:r>
            <a:endParaRPr lang="ja-JP" altLang="en-US" sz="2400" dirty="0" smtClean="0"/>
          </a:p>
        </p:txBody>
      </p:sp>
      <p:sp>
        <p:nvSpPr>
          <p:cNvPr id="20483"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048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7873043B-B1CB-4625-8249-66789EEF9F6F}" type="slidenum">
              <a:rPr lang="en-US" altLang="ja-JP" sz="1200" smtClean="0"/>
              <a:pPr eaLnBrk="1" hangingPunct="1">
                <a:spcBef>
                  <a:spcPct val="0"/>
                </a:spcBef>
                <a:buClrTx/>
                <a:buFontTx/>
                <a:buNone/>
              </a:pPr>
              <a:t>6</a:t>
            </a:fld>
            <a:endParaRPr lang="en-US" altLang="ja-JP" sz="1200" smtClean="0"/>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8893175" cy="618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361569" y="1085513"/>
            <a:ext cx="1058303" cy="338554"/>
          </a:xfrm>
          <a:prstGeom prst="rect">
            <a:avLst/>
          </a:prstGeom>
          <a:solidFill>
            <a:srgbClr val="FFCCFF"/>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kumimoji="1" lang="en-US" altLang="ja-JP" sz="1600" dirty="0" smtClean="0"/>
              <a:t>Skill Field</a:t>
            </a:r>
            <a:endParaRPr kumimoji="1" lang="ja-JP" altLang="en-US" sz="1600" dirty="0"/>
          </a:p>
        </p:txBody>
      </p:sp>
      <p:cxnSp>
        <p:nvCxnSpPr>
          <p:cNvPr id="4" name="直線矢印コネクタ 3"/>
          <p:cNvCxnSpPr/>
          <p:nvPr/>
        </p:nvCxnSpPr>
        <p:spPr>
          <a:xfrm flipH="1">
            <a:off x="1570771" y="1254790"/>
            <a:ext cx="790798"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 name="テキスト ボックス 2"/>
          <p:cNvSpPr txBox="1"/>
          <p:nvPr/>
        </p:nvSpPr>
        <p:spPr>
          <a:xfrm>
            <a:off x="3479968" y="908223"/>
            <a:ext cx="312906" cy="369332"/>
          </a:xfrm>
          <a:prstGeom prst="rect">
            <a:avLst/>
          </a:prstGeom>
          <a:noFill/>
        </p:spPr>
        <p:txBody>
          <a:bodyPr wrap="none" rtlCol="0">
            <a:spAutoFit/>
          </a:bodyPr>
          <a:lstStyle/>
          <a:p>
            <a:r>
              <a:rPr kumimoji="1" lang="en-US" altLang="ja-JP" dirty="0" smtClean="0">
                <a:solidFill>
                  <a:srgbClr val="00B0F0"/>
                </a:solidFill>
              </a:rPr>
              <a:t>3</a:t>
            </a:r>
            <a:endParaRPr kumimoji="1" lang="ja-JP" altLang="en-US" dirty="0">
              <a:solidFill>
                <a:srgbClr val="00B0F0"/>
              </a:solidFill>
            </a:endParaRPr>
          </a:p>
        </p:txBody>
      </p:sp>
      <p:sp>
        <p:nvSpPr>
          <p:cNvPr id="9" name="テキスト ボックス 8"/>
          <p:cNvSpPr txBox="1"/>
          <p:nvPr/>
        </p:nvSpPr>
        <p:spPr>
          <a:xfrm>
            <a:off x="1570770" y="804201"/>
            <a:ext cx="312906" cy="369332"/>
          </a:xfrm>
          <a:prstGeom prst="rect">
            <a:avLst/>
          </a:prstGeom>
          <a:noFill/>
        </p:spPr>
        <p:txBody>
          <a:bodyPr wrap="none" rtlCol="0">
            <a:spAutoFit/>
          </a:bodyPr>
          <a:lstStyle/>
          <a:p>
            <a:r>
              <a:rPr kumimoji="1" lang="en-US" altLang="ja-JP" dirty="0" smtClean="0">
                <a:solidFill>
                  <a:srgbClr val="00B0F0"/>
                </a:solidFill>
              </a:rPr>
              <a:t>9</a:t>
            </a:r>
            <a:endParaRPr kumimoji="1" lang="ja-JP" altLang="en-US" dirty="0">
              <a:solidFill>
                <a:srgbClr val="00B0F0"/>
              </a:solidFill>
            </a:endParaRPr>
          </a:p>
        </p:txBody>
      </p:sp>
      <p:sp>
        <p:nvSpPr>
          <p:cNvPr id="10" name="テキスト ボックス 9"/>
          <p:cNvSpPr txBox="1"/>
          <p:nvPr/>
        </p:nvSpPr>
        <p:spPr>
          <a:xfrm>
            <a:off x="2609314" y="1619508"/>
            <a:ext cx="441146" cy="369332"/>
          </a:xfrm>
          <a:prstGeom prst="rect">
            <a:avLst/>
          </a:prstGeom>
          <a:noFill/>
        </p:spPr>
        <p:txBody>
          <a:bodyPr wrap="none" rtlCol="0">
            <a:spAutoFit/>
          </a:bodyPr>
          <a:lstStyle/>
          <a:p>
            <a:r>
              <a:rPr kumimoji="1" lang="en-US" altLang="ja-JP" dirty="0" smtClean="0">
                <a:solidFill>
                  <a:srgbClr val="00B0F0"/>
                </a:solidFill>
              </a:rPr>
              <a:t>23</a:t>
            </a:r>
            <a:endParaRPr kumimoji="1" lang="ja-JP" altLang="en-US" dirty="0">
              <a:solidFill>
                <a:srgbClr val="00B0F0"/>
              </a:solidFill>
            </a:endParaRPr>
          </a:p>
        </p:txBody>
      </p:sp>
      <p:sp>
        <p:nvSpPr>
          <p:cNvPr id="11" name="テキスト ボックス 10"/>
          <p:cNvSpPr txBox="1"/>
          <p:nvPr/>
        </p:nvSpPr>
        <p:spPr>
          <a:xfrm>
            <a:off x="3419871" y="2276872"/>
            <a:ext cx="569387" cy="369332"/>
          </a:xfrm>
          <a:prstGeom prst="rect">
            <a:avLst/>
          </a:prstGeom>
          <a:noFill/>
        </p:spPr>
        <p:txBody>
          <a:bodyPr wrap="none" rtlCol="0">
            <a:spAutoFit/>
          </a:bodyPr>
          <a:lstStyle/>
          <a:p>
            <a:r>
              <a:rPr kumimoji="1" lang="en-US" altLang="ja-JP" dirty="0" smtClean="0">
                <a:solidFill>
                  <a:srgbClr val="00B0F0"/>
                </a:solidFill>
              </a:rPr>
              <a:t>100</a:t>
            </a:r>
            <a:endParaRPr kumimoji="1" lang="ja-JP" altLang="en-US" dirty="0">
              <a:solidFill>
                <a:srgbClr val="00B0F0"/>
              </a:solidFill>
            </a:endParaRPr>
          </a:p>
        </p:txBody>
      </p:sp>
      <p:sp>
        <p:nvSpPr>
          <p:cNvPr id="12" name="角丸四角形 11"/>
          <p:cNvSpPr/>
          <p:nvPr/>
        </p:nvSpPr>
        <p:spPr>
          <a:xfrm>
            <a:off x="4407562" y="3566463"/>
            <a:ext cx="1964637" cy="175103"/>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48108937"/>
      </p:ext>
    </p:extLst>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515938" y="-242888"/>
            <a:ext cx="7127875" cy="993776"/>
          </a:xfrm>
        </p:spPr>
        <p:txBody>
          <a:bodyPr/>
          <a:lstStyle/>
          <a:p>
            <a:r>
              <a:rPr lang="en-US" altLang="ja-JP" sz="2800" smtClean="0"/>
              <a:t>ITPE Level 3</a:t>
            </a:r>
            <a:endParaRPr lang="ja-JP" altLang="en-US" sz="2800" smtClean="0"/>
          </a:p>
        </p:txBody>
      </p:sp>
      <p:sp>
        <p:nvSpPr>
          <p:cNvPr id="30723"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30724"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E889EA77-941C-4047-81CB-5E7B75ACD807}" type="slidenum">
              <a:rPr lang="en-US" altLang="ja-JP" sz="1200" smtClean="0"/>
              <a:pPr eaLnBrk="1" hangingPunct="1">
                <a:spcBef>
                  <a:spcPct val="0"/>
                </a:spcBef>
                <a:buClrTx/>
                <a:buFontTx/>
                <a:buNone/>
              </a:pPr>
              <a:t>60</a:t>
            </a:fld>
            <a:endParaRPr lang="en-US" altLang="ja-JP" sz="1200" smtClean="0"/>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73063"/>
            <a:ext cx="6772275"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781300"/>
            <a:ext cx="7921625" cy="415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正方形/長方形 15"/>
          <p:cNvSpPr/>
          <p:nvPr/>
        </p:nvSpPr>
        <p:spPr>
          <a:xfrm>
            <a:off x="1763713" y="4756150"/>
            <a:ext cx="1584325" cy="206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テキスト ボックス 13"/>
          <p:cNvSpPr txBox="1"/>
          <p:nvPr/>
        </p:nvSpPr>
        <p:spPr>
          <a:xfrm>
            <a:off x="4500563" y="3175"/>
            <a:ext cx="3201987" cy="369888"/>
          </a:xfrm>
          <a:prstGeom prst="rect">
            <a:avLst/>
          </a:prstGeom>
          <a:solidFill>
            <a:schemeClr val="bg1"/>
          </a:solidFill>
          <a:ln>
            <a:solidFill>
              <a:schemeClr val="accent4"/>
            </a:solidFill>
          </a:ln>
        </p:spPr>
        <p:txBody>
          <a:bodyPr wrap="none">
            <a:spAutoFit/>
          </a:bodyPr>
          <a:lstStyle/>
          <a:p>
            <a:pPr>
              <a:defRPr/>
            </a:pPr>
            <a:r>
              <a:rPr lang="en-US" altLang="ja-JP" sz="1800" b="1" dirty="0">
                <a:solidFill>
                  <a:schemeClr val="accent6"/>
                </a:solidFill>
              </a:rPr>
              <a:t>Level3- Applied IT Engineer</a:t>
            </a:r>
            <a:endParaRPr lang="ja-JP" altLang="en-US" sz="1800" b="1" dirty="0">
              <a:solidFill>
                <a:schemeClr val="accent6"/>
              </a:solidFill>
            </a:endParaRPr>
          </a:p>
        </p:txBody>
      </p:sp>
    </p:spTree>
    <p:extLst>
      <p:ext uri="{BB962C8B-B14F-4D97-AF65-F5344CB8AC3E}">
        <p14:creationId xmlns:p14="http://schemas.microsoft.com/office/powerpoint/2010/main" val="3421456433"/>
      </p:ext>
    </p:extLst>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251950" cy="60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タイトル 1"/>
          <p:cNvSpPr>
            <a:spLocks noGrp="1"/>
          </p:cNvSpPr>
          <p:nvPr>
            <p:ph type="title"/>
          </p:nvPr>
        </p:nvSpPr>
        <p:spPr>
          <a:xfrm>
            <a:off x="539750" y="188913"/>
            <a:ext cx="7127875" cy="431800"/>
          </a:xfrm>
        </p:spPr>
        <p:txBody>
          <a:bodyPr/>
          <a:lstStyle/>
          <a:p>
            <a:r>
              <a:rPr lang="en-US" altLang="ja-JP" sz="2800" smtClean="0"/>
              <a:t>ITPE Level 4 - DB</a:t>
            </a:r>
            <a:endParaRPr lang="ja-JP" altLang="en-US" sz="2800" smtClean="0"/>
          </a:p>
        </p:txBody>
      </p:sp>
      <p:sp>
        <p:nvSpPr>
          <p:cNvPr id="31748"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31749"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2B6DB57F-7838-4946-8EAB-4C1486924888}" type="slidenum">
              <a:rPr lang="en-US" altLang="ja-JP" sz="1200" smtClean="0"/>
              <a:pPr eaLnBrk="1" hangingPunct="1">
                <a:spcBef>
                  <a:spcPct val="0"/>
                </a:spcBef>
                <a:buClrTx/>
                <a:buFontTx/>
                <a:buNone/>
              </a:pPr>
              <a:t>61</a:t>
            </a:fld>
            <a:endParaRPr lang="en-US" altLang="ja-JP" sz="1200" smtClean="0"/>
          </a:p>
        </p:txBody>
      </p:sp>
      <p:sp>
        <p:nvSpPr>
          <p:cNvPr id="17" name="正方形/長方形 16"/>
          <p:cNvSpPr/>
          <p:nvPr/>
        </p:nvSpPr>
        <p:spPr>
          <a:xfrm>
            <a:off x="4625975" y="1309688"/>
            <a:ext cx="985838" cy="184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928947262"/>
      </p:ext>
    </p:extLst>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ja-JP" sz="3200" smtClean="0">
                <a:solidFill>
                  <a:schemeClr val="accent2"/>
                </a:solidFill>
              </a:rPr>
              <a:t>Common Career and Skill Framework as a reference model in Japan</a:t>
            </a:r>
            <a:endParaRPr lang="ja-JP" altLang="en-US" sz="3200" smtClean="0">
              <a:solidFill>
                <a:schemeClr val="accent2"/>
              </a:solidFill>
            </a:endParaRPr>
          </a:p>
        </p:txBody>
      </p:sp>
      <p:pic>
        <p:nvPicPr>
          <p:cNvPr id="14" name="Picture 3"/>
          <p:cNvPicPr>
            <a:picLocks noChangeAspect="1" noChangeArrowheads="1"/>
          </p:cNvPicPr>
          <p:nvPr/>
        </p:nvPicPr>
        <p:blipFill>
          <a:blip r:embed="rId3"/>
          <a:srcRect/>
          <a:stretch>
            <a:fillRect/>
          </a:stretch>
        </p:blipFill>
        <p:spPr bwMode="auto">
          <a:xfrm>
            <a:off x="3309938" y="2955925"/>
            <a:ext cx="2701925" cy="1662113"/>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8196" name="Oval 4"/>
          <p:cNvSpPr>
            <a:spLocks noChangeArrowheads="1"/>
          </p:cNvSpPr>
          <p:nvPr/>
        </p:nvSpPr>
        <p:spPr bwMode="auto">
          <a:xfrm>
            <a:off x="282575" y="1412875"/>
            <a:ext cx="2106613" cy="1944688"/>
          </a:xfrm>
          <a:prstGeom prst="ellipse">
            <a:avLst/>
          </a:prstGeom>
          <a:solidFill>
            <a:srgbClr val="FFFF99">
              <a:alpha val="50195"/>
            </a:srgbClr>
          </a:solidFill>
          <a:ln w="25400">
            <a:solidFill>
              <a:srgbClr val="FF6600"/>
            </a:solidFill>
            <a:round/>
            <a:headEnd/>
            <a:tailEnd/>
          </a:ln>
        </p:spPr>
        <p:txBody>
          <a:bodyPr wrap="none" anchor="ct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b="1">
                <a:latin typeface="ＭＳ Ｐゴシック" pitchFamily="50" charset="-128"/>
              </a:rPr>
              <a:t>Information </a:t>
            </a:r>
          </a:p>
          <a:p>
            <a:pPr algn="ctr" eaLnBrk="1" hangingPunct="1">
              <a:spcBef>
                <a:spcPct val="0"/>
              </a:spcBef>
              <a:buClrTx/>
              <a:buFontTx/>
              <a:buNone/>
            </a:pPr>
            <a:r>
              <a:rPr lang="en-US" altLang="ja-JP" sz="1800" b="1">
                <a:latin typeface="ＭＳ Ｐゴシック" pitchFamily="50" charset="-128"/>
              </a:rPr>
              <a:t>Technology </a:t>
            </a:r>
          </a:p>
          <a:p>
            <a:pPr algn="ctr" eaLnBrk="1" hangingPunct="1">
              <a:spcBef>
                <a:spcPct val="0"/>
              </a:spcBef>
              <a:buClrTx/>
              <a:buFontTx/>
              <a:buNone/>
            </a:pPr>
            <a:r>
              <a:rPr lang="en-US" altLang="ja-JP" sz="1800" b="1">
                <a:latin typeface="ＭＳ Ｐゴシック" pitchFamily="50" charset="-128"/>
              </a:rPr>
              <a:t>Engineers Exam.</a:t>
            </a:r>
          </a:p>
          <a:p>
            <a:pPr algn="ctr" eaLnBrk="1" hangingPunct="1">
              <a:spcBef>
                <a:spcPct val="0"/>
              </a:spcBef>
              <a:buClrTx/>
              <a:buFontTx/>
              <a:buNone/>
            </a:pPr>
            <a:r>
              <a:rPr lang="en-US" altLang="ja-JP" sz="1800">
                <a:latin typeface="ＭＳ Ｐゴシック" pitchFamily="50" charset="-128"/>
              </a:rPr>
              <a:t>(ITEE)</a:t>
            </a:r>
          </a:p>
        </p:txBody>
      </p:sp>
      <p:sp>
        <p:nvSpPr>
          <p:cNvPr id="8197" name="Oval 5"/>
          <p:cNvSpPr>
            <a:spLocks noChangeArrowheads="1"/>
          </p:cNvSpPr>
          <p:nvPr/>
        </p:nvSpPr>
        <p:spPr bwMode="auto">
          <a:xfrm>
            <a:off x="6516688" y="1484313"/>
            <a:ext cx="2519362" cy="1944687"/>
          </a:xfrm>
          <a:prstGeom prst="ellipse">
            <a:avLst/>
          </a:prstGeom>
          <a:solidFill>
            <a:srgbClr val="CCFFFF"/>
          </a:solidFill>
          <a:ln w="9525" algn="ctr">
            <a:solidFill>
              <a:schemeClr val="tx1"/>
            </a:solidFill>
            <a:round/>
            <a:headEnd/>
            <a:tailEnd/>
          </a:ln>
        </p:spPr>
        <p:txBody>
          <a:bodyPr wrap="none" anchor="ct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b="1">
                <a:solidFill>
                  <a:srgbClr val="FF0000"/>
                </a:solidFill>
                <a:latin typeface="ＭＳ Ｐゴシック" pitchFamily="50" charset="-128"/>
              </a:rPr>
              <a:t>Skill Standards </a:t>
            </a:r>
          </a:p>
          <a:p>
            <a:pPr algn="ctr" eaLnBrk="1" hangingPunct="1">
              <a:spcBef>
                <a:spcPct val="0"/>
              </a:spcBef>
              <a:buClrTx/>
              <a:buFontTx/>
              <a:buNone/>
            </a:pPr>
            <a:r>
              <a:rPr lang="en-US" altLang="ja-JP" sz="1800" b="1">
                <a:solidFill>
                  <a:srgbClr val="FF0000"/>
                </a:solidFill>
                <a:latin typeface="ＭＳ Ｐゴシック" pitchFamily="50" charset="-128"/>
              </a:rPr>
              <a:t>for IT Professionals</a:t>
            </a:r>
          </a:p>
          <a:p>
            <a:pPr algn="ctr" eaLnBrk="1" hangingPunct="1">
              <a:spcBef>
                <a:spcPct val="0"/>
              </a:spcBef>
              <a:buClrTx/>
              <a:buFontTx/>
              <a:buNone/>
            </a:pPr>
            <a:r>
              <a:rPr lang="ja-JP" altLang="en-US" sz="1800" b="1">
                <a:solidFill>
                  <a:srgbClr val="FF0000"/>
                </a:solidFill>
              </a:rPr>
              <a:t>（ＩＴＳＳ）</a:t>
            </a:r>
          </a:p>
        </p:txBody>
      </p:sp>
      <p:sp>
        <p:nvSpPr>
          <p:cNvPr id="8198" name="Oval 6"/>
          <p:cNvSpPr>
            <a:spLocks noChangeArrowheads="1"/>
          </p:cNvSpPr>
          <p:nvPr/>
        </p:nvSpPr>
        <p:spPr bwMode="auto">
          <a:xfrm>
            <a:off x="6516688" y="4221163"/>
            <a:ext cx="2447925" cy="1800225"/>
          </a:xfrm>
          <a:prstGeom prst="ellipse">
            <a:avLst/>
          </a:prstGeom>
          <a:solidFill>
            <a:srgbClr val="CCFFFF"/>
          </a:solidFill>
          <a:ln w="9525" algn="ctr">
            <a:solidFill>
              <a:schemeClr val="tx1"/>
            </a:solidFill>
            <a:round/>
            <a:headEnd/>
            <a:tailEnd/>
          </a:ln>
        </p:spPr>
        <p:txBody>
          <a:bodyPr wrap="none" anchor="ct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b="1">
                <a:latin typeface="ＭＳ Ｐゴシック" pitchFamily="50" charset="-128"/>
              </a:rPr>
              <a:t>Embedded </a:t>
            </a:r>
          </a:p>
          <a:p>
            <a:pPr algn="ctr" eaLnBrk="1" hangingPunct="1">
              <a:spcBef>
                <a:spcPct val="0"/>
              </a:spcBef>
              <a:buClrTx/>
              <a:buFontTx/>
              <a:buNone/>
            </a:pPr>
            <a:r>
              <a:rPr lang="en-US" altLang="ja-JP" sz="1800" b="1">
                <a:latin typeface="ＭＳ Ｐゴシック" pitchFamily="50" charset="-128"/>
              </a:rPr>
              <a:t>Technology </a:t>
            </a:r>
          </a:p>
          <a:p>
            <a:pPr algn="ctr" eaLnBrk="1" hangingPunct="1">
              <a:spcBef>
                <a:spcPct val="0"/>
              </a:spcBef>
              <a:buClrTx/>
              <a:buFontTx/>
              <a:buNone/>
            </a:pPr>
            <a:r>
              <a:rPr lang="en-US" altLang="ja-JP" sz="1800" b="1">
                <a:latin typeface="ＭＳ Ｐゴシック" pitchFamily="50" charset="-128"/>
              </a:rPr>
              <a:t>Skill Standards</a:t>
            </a:r>
          </a:p>
          <a:p>
            <a:pPr algn="ctr" eaLnBrk="1" hangingPunct="1">
              <a:spcBef>
                <a:spcPct val="0"/>
              </a:spcBef>
              <a:buClrTx/>
              <a:buFontTx/>
              <a:buNone/>
            </a:pPr>
            <a:r>
              <a:rPr lang="ja-JP" altLang="en-US" sz="1800"/>
              <a:t>（ＥＴＳＳ）</a:t>
            </a:r>
          </a:p>
        </p:txBody>
      </p:sp>
      <p:sp>
        <p:nvSpPr>
          <p:cNvPr id="8199" name="Oval 7"/>
          <p:cNvSpPr>
            <a:spLocks noChangeArrowheads="1"/>
          </p:cNvSpPr>
          <p:nvPr/>
        </p:nvSpPr>
        <p:spPr bwMode="auto">
          <a:xfrm>
            <a:off x="665163" y="4292600"/>
            <a:ext cx="2106612" cy="1944688"/>
          </a:xfrm>
          <a:prstGeom prst="ellipse">
            <a:avLst/>
          </a:prstGeom>
          <a:solidFill>
            <a:srgbClr val="CCFFFF"/>
          </a:solidFill>
          <a:ln w="9525" algn="ctr">
            <a:solidFill>
              <a:schemeClr val="tx1"/>
            </a:solidFill>
            <a:round/>
            <a:headEnd/>
            <a:tailEnd/>
          </a:ln>
        </p:spPr>
        <p:txBody>
          <a:bodyPr wrap="none" anchor="ct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sv-SE" altLang="ja-JP" sz="1800" b="1">
                <a:latin typeface="ＭＳ Ｐゴシック" pitchFamily="50" charset="-128"/>
              </a:rPr>
              <a:t>Users' Information </a:t>
            </a:r>
          </a:p>
          <a:p>
            <a:pPr algn="ctr" eaLnBrk="1" hangingPunct="1">
              <a:spcBef>
                <a:spcPct val="0"/>
              </a:spcBef>
              <a:buClrTx/>
              <a:buFontTx/>
              <a:buNone/>
            </a:pPr>
            <a:r>
              <a:rPr lang="sv-SE" altLang="ja-JP" sz="1800" b="1">
                <a:latin typeface="ＭＳ Ｐゴシック" pitchFamily="50" charset="-128"/>
              </a:rPr>
              <a:t>Systems </a:t>
            </a:r>
          </a:p>
          <a:p>
            <a:pPr algn="ctr" eaLnBrk="1" hangingPunct="1">
              <a:spcBef>
                <a:spcPct val="0"/>
              </a:spcBef>
              <a:buClrTx/>
              <a:buFontTx/>
              <a:buNone/>
            </a:pPr>
            <a:r>
              <a:rPr lang="sv-SE" altLang="ja-JP" sz="1800" b="1">
                <a:latin typeface="ＭＳ Ｐゴシック" pitchFamily="50" charset="-128"/>
              </a:rPr>
              <a:t>Skill Standards</a:t>
            </a:r>
            <a:endParaRPr lang="en-US" altLang="ja-JP" sz="1800" b="1">
              <a:latin typeface="ＭＳ Ｐゴシック" pitchFamily="50" charset="-128"/>
            </a:endParaRPr>
          </a:p>
          <a:p>
            <a:pPr algn="ctr" eaLnBrk="1" hangingPunct="1">
              <a:spcBef>
                <a:spcPct val="0"/>
              </a:spcBef>
              <a:buClrTx/>
              <a:buFontTx/>
              <a:buNone/>
            </a:pPr>
            <a:r>
              <a:rPr lang="ja-JP" altLang="en-US" sz="1800"/>
              <a:t>（ＵＩＳＳ）</a:t>
            </a:r>
          </a:p>
        </p:txBody>
      </p:sp>
      <p:sp>
        <p:nvSpPr>
          <p:cNvPr id="8200" name="Line 9"/>
          <p:cNvSpPr>
            <a:spLocks noChangeShapeType="1"/>
          </p:cNvSpPr>
          <p:nvPr/>
        </p:nvSpPr>
        <p:spPr bwMode="auto">
          <a:xfrm>
            <a:off x="6011863" y="4581525"/>
            <a:ext cx="522287" cy="288925"/>
          </a:xfrm>
          <a:prstGeom prst="line">
            <a:avLst/>
          </a:prstGeom>
          <a:noFill/>
          <a:ln w="508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8201" name="Line 10"/>
          <p:cNvSpPr>
            <a:spLocks noChangeShapeType="1"/>
          </p:cNvSpPr>
          <p:nvPr/>
        </p:nvSpPr>
        <p:spPr bwMode="auto">
          <a:xfrm flipH="1">
            <a:off x="6011863" y="2708275"/>
            <a:ext cx="522287" cy="200025"/>
          </a:xfrm>
          <a:prstGeom prst="line">
            <a:avLst/>
          </a:prstGeom>
          <a:noFill/>
          <a:ln w="508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8202" name="Line 11"/>
          <p:cNvSpPr>
            <a:spLocks noChangeShapeType="1"/>
          </p:cNvSpPr>
          <p:nvPr/>
        </p:nvSpPr>
        <p:spPr bwMode="auto">
          <a:xfrm flipH="1">
            <a:off x="2609850" y="4581525"/>
            <a:ext cx="701675" cy="287338"/>
          </a:xfrm>
          <a:prstGeom prst="line">
            <a:avLst/>
          </a:prstGeom>
          <a:noFill/>
          <a:ln w="508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ja-JP" altLang="en-US"/>
          </a:p>
        </p:txBody>
      </p:sp>
      <p:sp>
        <p:nvSpPr>
          <p:cNvPr id="8203" name="AutoShape 12"/>
          <p:cNvSpPr>
            <a:spLocks noChangeArrowheads="1"/>
          </p:cNvSpPr>
          <p:nvPr/>
        </p:nvSpPr>
        <p:spPr bwMode="auto">
          <a:xfrm rot="1388854">
            <a:off x="2320925" y="2349500"/>
            <a:ext cx="1016000" cy="935038"/>
          </a:xfrm>
          <a:prstGeom prst="leftRightArrow">
            <a:avLst>
              <a:gd name="adj1" fmla="val 50000"/>
              <a:gd name="adj2" fmla="val 21732"/>
            </a:avLst>
          </a:prstGeom>
          <a:solidFill>
            <a:srgbClr val="FFFF99"/>
          </a:solidFill>
          <a:ln w="25400">
            <a:solidFill>
              <a:srgbClr val="FF6600"/>
            </a:solidFill>
            <a:miter lim="800000"/>
            <a:headEnd/>
            <a:tailEnd/>
          </a:ln>
        </p:spPr>
        <p:txBody>
          <a:bodyPr wrap="none" anchor="ct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1800">
                <a:solidFill>
                  <a:srgbClr val="FF7C80"/>
                </a:solidFill>
              </a:rPr>
              <a:t>Conform</a:t>
            </a:r>
          </a:p>
        </p:txBody>
      </p:sp>
      <p:sp>
        <p:nvSpPr>
          <p:cNvPr id="8204" name="テキスト ボックス 14"/>
          <p:cNvSpPr txBox="1">
            <a:spLocks noChangeArrowheads="1"/>
          </p:cNvSpPr>
          <p:nvPr/>
        </p:nvSpPr>
        <p:spPr bwMode="auto">
          <a:xfrm>
            <a:off x="3328988" y="3068638"/>
            <a:ext cx="26828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r>
              <a:rPr lang="en-US" altLang="ja-JP" sz="2800" b="1" dirty="0" smtClean="0">
                <a:solidFill>
                  <a:srgbClr val="FF0000"/>
                </a:solidFill>
                <a:latin typeface="ＭＳ Ｐゴシック" pitchFamily="50" charset="-128"/>
              </a:rPr>
              <a:t>Body of Knowledge</a:t>
            </a:r>
            <a:endParaRPr lang="en-US" altLang="ja-JP" sz="2800" b="1" dirty="0">
              <a:solidFill>
                <a:srgbClr val="FF0000"/>
              </a:solidFill>
              <a:latin typeface="ＭＳ Ｐゴシック" pitchFamily="50" charset="-128"/>
            </a:endParaRPr>
          </a:p>
        </p:txBody>
      </p:sp>
      <p:sp>
        <p:nvSpPr>
          <p:cNvPr id="8205" name="正方形/長方形 14"/>
          <p:cNvSpPr>
            <a:spLocks noChangeArrowheads="1"/>
          </p:cNvSpPr>
          <p:nvPr/>
        </p:nvSpPr>
        <p:spPr bwMode="auto">
          <a:xfrm>
            <a:off x="3300413" y="2913063"/>
            <a:ext cx="2711450" cy="16684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pPr>
            <a:endParaRPr lang="ja-JP" altLang="ja-JP" sz="1800" i="1"/>
          </a:p>
        </p:txBody>
      </p:sp>
      <p:sp>
        <p:nvSpPr>
          <p:cNvPr id="8207" name="スライド番号プレースホルダ 1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FF833CAC-CBA2-4D5D-8AA1-4C9FE50AE0A3}" type="slidenum">
              <a:rPr lang="en-US" altLang="ja-JP" sz="1400" smtClean="0"/>
              <a:pPr eaLnBrk="1" hangingPunct="1">
                <a:spcBef>
                  <a:spcPct val="0"/>
                </a:spcBef>
                <a:buClrTx/>
                <a:buFontTx/>
                <a:buNone/>
              </a:pPr>
              <a:t>62</a:t>
            </a:fld>
            <a:endParaRPr lang="en-US" altLang="ja-JP" sz="1400" smtClean="0"/>
          </a:p>
        </p:txBody>
      </p:sp>
    </p:spTree>
    <p:extLst>
      <p:ext uri="{BB962C8B-B14F-4D97-AF65-F5344CB8AC3E}">
        <p14:creationId xmlns:p14="http://schemas.microsoft.com/office/powerpoint/2010/main" val="1928162760"/>
      </p:ext>
    </p:extLst>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i2.wp.com/thailog.net/wp-content/uploads/2014/10/43f3961e0d41166bcad6f7710f41a049.jpg?zoom=1.5&amp;resize=680%2C45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24"/>
            <a:ext cx="64770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http://i2.wp.com/thailog.net/wp-content/uploads/2014/10/e479b0c3de9c5ac63c366c0659d3c36d.jpg?zoom=1.5&amp;resize=680%2C45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1556792"/>
            <a:ext cx="6477000" cy="4305301"/>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http://i0.wp.com/thailog.net/wp-content/uploads/2014/10/8a3e9e907af00a608a340a003bc19fe4.jpg?zoom=1.5&amp;resize=680%2C45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7611" y="2094136"/>
            <a:ext cx="6477000" cy="4305301"/>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http://i2.wp.com/thailog.net/wp-content/uploads/2014/10/8ddc135bc9bcaf23dd8f9e1b686f3d4e.jpg?zoom=1.5&amp;resize=680%2C45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2176137"/>
            <a:ext cx="64770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descr="http://i0.wp.com/thailog.net/wp-content/uploads/2014/10/b49d3514dc4e84dfab4ef584cddc7687.jpg?zoom=1.5&amp;resize=680%2C38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46" y="260648"/>
            <a:ext cx="922908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27713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circle(out)">
                                      <p:cBhvr>
                                        <p:cTn id="7" dur="10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6328"/>
                                        </p:tgtEl>
                                        <p:attrNameLst>
                                          <p:attrName>style.visibility</p:attrName>
                                        </p:attrNameLst>
                                      </p:cBhvr>
                                      <p:to>
                                        <p:strVal val="visible"/>
                                      </p:to>
                                    </p:set>
                                    <p:animEffect transition="in" filter="circle(out)">
                                      <p:cBhvr>
                                        <p:cTn id="12" dur="1000"/>
                                        <p:tgtEl>
                                          <p:spTgt spid="563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6324"/>
                                        </p:tgtEl>
                                        <p:attrNameLst>
                                          <p:attrName>style.visibility</p:attrName>
                                        </p:attrNameLst>
                                      </p:cBhvr>
                                      <p:to>
                                        <p:strVal val="visible"/>
                                      </p:to>
                                    </p:set>
                                    <p:animEffect transition="in" filter="circle(out)">
                                      <p:cBhvr>
                                        <p:cTn id="17" dur="1000"/>
                                        <p:tgtEl>
                                          <p:spTgt spid="563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6326"/>
                                        </p:tgtEl>
                                        <p:attrNameLst>
                                          <p:attrName>style.visibility</p:attrName>
                                        </p:attrNameLst>
                                      </p:cBhvr>
                                      <p:to>
                                        <p:strVal val="visible"/>
                                      </p:to>
                                    </p:set>
                                    <p:animEffect transition="in" filter="circle(out)">
                                      <p:cBhvr>
                                        <p:cTn id="22" dur="1000"/>
                                        <p:tgtEl>
                                          <p:spTgt spid="563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56330"/>
                                        </p:tgtEl>
                                        <p:attrNameLst>
                                          <p:attrName>style.visibility</p:attrName>
                                        </p:attrNameLst>
                                      </p:cBhvr>
                                      <p:to>
                                        <p:strVal val="visible"/>
                                      </p:to>
                                    </p:set>
                                    <p:animEffect transition="in" filter="circle(out)">
                                      <p:cBhvr>
                                        <p:cTn id="27" dur="1000"/>
                                        <p:tgtEl>
                                          <p:spTgt spid="56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4" y="44624"/>
            <a:ext cx="9153526"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07504" y="517322"/>
            <a:ext cx="3583032" cy="369332"/>
          </a:xfrm>
          <a:prstGeom prst="rect">
            <a:avLst/>
          </a:prstGeom>
          <a:noFill/>
          <a:ln>
            <a:solidFill>
              <a:schemeClr val="bg1"/>
            </a:solidFill>
          </a:ln>
        </p:spPr>
        <p:txBody>
          <a:bodyPr wrap="none" rtlCol="0">
            <a:spAutoFit/>
          </a:bodyPr>
          <a:lstStyle/>
          <a:p>
            <a:r>
              <a:rPr kumimoji="1" lang="en-US" altLang="ja-JP" dirty="0" smtClean="0">
                <a:solidFill>
                  <a:schemeClr val="bg1"/>
                </a:solidFill>
              </a:rPr>
              <a:t>Examination </a:t>
            </a:r>
            <a:r>
              <a:rPr lang="en-US" altLang="ja-JP" dirty="0" smtClean="0">
                <a:solidFill>
                  <a:schemeClr val="bg1"/>
                </a:solidFill>
              </a:rPr>
              <a:t>Breadth and Depth</a:t>
            </a:r>
            <a:endParaRPr kumimoji="1" lang="ja-JP" altLang="en-US" dirty="0">
              <a:solidFill>
                <a:schemeClr val="bg1"/>
              </a:solidFill>
            </a:endParaRPr>
          </a:p>
        </p:txBody>
      </p:sp>
    </p:spTree>
    <p:extLst>
      <p:ext uri="{BB962C8B-B14F-4D97-AF65-F5344CB8AC3E}">
        <p14:creationId xmlns:p14="http://schemas.microsoft.com/office/powerpoint/2010/main" val="2384788623"/>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539750" y="0"/>
            <a:ext cx="7127875" cy="588963"/>
          </a:xfrm>
        </p:spPr>
        <p:txBody>
          <a:bodyPr/>
          <a:lstStyle/>
          <a:p>
            <a:r>
              <a:rPr lang="en-US" altLang="ja-JP" sz="2800" smtClean="0"/>
              <a:t>ITPE Project Management in Scope</a:t>
            </a:r>
            <a:endParaRPr lang="ja-JP" altLang="en-US" smtClean="0"/>
          </a:p>
        </p:txBody>
      </p:sp>
      <p:sp>
        <p:nvSpPr>
          <p:cNvPr id="21507"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1508"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1FC07270-625E-4362-A173-4ED709F04394}" type="slidenum">
              <a:rPr lang="en-US" altLang="ja-JP" sz="1200" smtClean="0"/>
              <a:pPr eaLnBrk="1" hangingPunct="1">
                <a:spcBef>
                  <a:spcPct val="0"/>
                </a:spcBef>
                <a:buClrTx/>
                <a:buFontTx/>
                <a:buNone/>
              </a:pPr>
              <a:t>8</a:t>
            </a:fld>
            <a:endParaRPr lang="en-US" altLang="ja-JP" sz="1200" smtClean="0"/>
          </a:p>
        </p:txBody>
      </p:sp>
      <p:graphicFrame>
        <p:nvGraphicFramePr>
          <p:cNvPr id="5" name="表 4"/>
          <p:cNvGraphicFramePr>
            <a:graphicFrameLocks noGrp="1"/>
          </p:cNvGraphicFramePr>
          <p:nvPr>
            <p:extLst>
              <p:ext uri="{D42A27DB-BD31-4B8C-83A1-F6EECF244321}">
                <p14:modId xmlns:p14="http://schemas.microsoft.com/office/powerpoint/2010/main" val="3509794460"/>
              </p:ext>
            </p:extLst>
          </p:nvPr>
        </p:nvGraphicFramePr>
        <p:xfrm>
          <a:off x="179512" y="620688"/>
          <a:ext cx="8712968" cy="5988790"/>
        </p:xfrm>
        <a:graphic>
          <a:graphicData uri="http://schemas.openxmlformats.org/drawingml/2006/table">
            <a:tbl>
              <a:tblPr firstRow="1" firstCol="1" lastRow="1" lastCol="1" bandRow="1" bandCol="1"/>
              <a:tblGrid>
                <a:gridCol w="426344"/>
                <a:gridCol w="293736"/>
                <a:gridCol w="432048"/>
                <a:gridCol w="360040"/>
                <a:gridCol w="504056"/>
                <a:gridCol w="432048"/>
                <a:gridCol w="1656184"/>
                <a:gridCol w="4608512"/>
              </a:tblGrid>
              <a:tr h="361607">
                <a:tc>
                  <a:txBody>
                    <a:bodyPr/>
                    <a:lstStyle/>
                    <a:p>
                      <a:pPr marL="33020" indent="-96520" algn="ctr">
                        <a:lnSpc>
                          <a:spcPts val="1200"/>
                        </a:lnSpc>
                        <a:spcAft>
                          <a:spcPts val="0"/>
                        </a:spcAft>
                      </a:pPr>
                      <a:r>
                        <a:rPr lang="en-US" sz="1600" kern="100" dirty="0">
                          <a:effectLst/>
                          <a:latin typeface="Times New Roman"/>
                          <a:ea typeface="ＭＳ 明朝"/>
                          <a:cs typeface="Times New Roman"/>
                        </a:rPr>
                        <a:t>Field</a:t>
                      </a:r>
                      <a:endParaRPr lang="ja-JP" sz="16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2">
                  <a:txBody>
                    <a:bodyPr/>
                    <a:lstStyle/>
                    <a:p>
                      <a:pPr marL="96520" indent="-96520" algn="ctr">
                        <a:lnSpc>
                          <a:spcPts val="1200"/>
                        </a:lnSpc>
                        <a:spcAft>
                          <a:spcPts val="0"/>
                        </a:spcAft>
                      </a:pPr>
                      <a:r>
                        <a:rPr lang="en-US" sz="1600" kern="100" dirty="0">
                          <a:effectLst/>
                          <a:latin typeface="Times New Roman"/>
                          <a:ea typeface="ＭＳ 明朝"/>
                          <a:cs typeface="Times New Roman"/>
                        </a:rPr>
                        <a:t>Major </a:t>
                      </a:r>
                      <a:r>
                        <a:rPr lang="en-US" sz="1600" kern="100" dirty="0" err="1" smtClean="0">
                          <a:effectLst/>
                          <a:latin typeface="Times New Roman"/>
                          <a:ea typeface="ＭＳ 明朝"/>
                          <a:cs typeface="Times New Roman"/>
                        </a:rPr>
                        <a:t>Categ</a:t>
                      </a:r>
                      <a:endParaRPr lang="ja-JP" sz="16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kumimoji="1" lang="ja-JP" altLang="en-US"/>
                    </a:p>
                  </a:txBody>
                  <a:tcPr/>
                </a:tc>
                <a:tc gridSpan="2">
                  <a:txBody>
                    <a:bodyPr/>
                    <a:lstStyle/>
                    <a:p>
                      <a:pPr marL="96520" indent="-96520" algn="ctr">
                        <a:lnSpc>
                          <a:spcPts val="1200"/>
                        </a:lnSpc>
                        <a:spcAft>
                          <a:spcPts val="0"/>
                        </a:spcAft>
                      </a:pPr>
                      <a:r>
                        <a:rPr lang="en-US" sz="1600" kern="100" dirty="0">
                          <a:effectLst/>
                          <a:latin typeface="Times New Roman"/>
                          <a:ea typeface="ＭＳ 明朝"/>
                          <a:cs typeface="Times New Roman"/>
                        </a:rPr>
                        <a:t>Middle </a:t>
                      </a:r>
                      <a:r>
                        <a:rPr lang="en-US" sz="1600" kern="100" dirty="0" err="1" smtClean="0">
                          <a:effectLst/>
                          <a:latin typeface="Times New Roman"/>
                          <a:ea typeface="ＭＳ 明朝"/>
                          <a:cs typeface="Times New Roman"/>
                        </a:rPr>
                        <a:t>Categ</a:t>
                      </a:r>
                      <a:r>
                        <a:rPr lang="en-US" sz="1600" kern="100" dirty="0" smtClean="0">
                          <a:effectLst/>
                          <a:latin typeface="Times New Roman"/>
                          <a:ea typeface="ＭＳ 明朝"/>
                          <a:cs typeface="Times New Roman"/>
                        </a:rPr>
                        <a:t>.</a:t>
                      </a:r>
                      <a:endParaRPr lang="ja-JP" sz="16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kumimoji="1" lang="ja-JP" altLang="en-US"/>
                    </a:p>
                  </a:txBody>
                  <a:tcPr/>
                </a:tc>
                <a:tc gridSpan="2">
                  <a:txBody>
                    <a:bodyPr/>
                    <a:lstStyle/>
                    <a:p>
                      <a:pPr marL="96520" indent="-96520" algn="ctr">
                        <a:lnSpc>
                          <a:spcPts val="1200"/>
                        </a:lnSpc>
                        <a:spcAft>
                          <a:spcPts val="0"/>
                        </a:spcAft>
                      </a:pPr>
                      <a:r>
                        <a:rPr lang="en-US" sz="1600" kern="100" dirty="0">
                          <a:effectLst/>
                          <a:latin typeface="Times New Roman"/>
                          <a:ea typeface="ＭＳ 明朝"/>
                          <a:cs typeface="Times New Roman"/>
                        </a:rPr>
                        <a:t>Minor </a:t>
                      </a:r>
                      <a:r>
                        <a:rPr lang="en-US" sz="1600" kern="100" dirty="0" err="1" smtClean="0">
                          <a:effectLst/>
                          <a:latin typeface="Times New Roman"/>
                          <a:ea typeface="ＭＳ 明朝"/>
                          <a:cs typeface="Times New Roman"/>
                        </a:rPr>
                        <a:t>Categ</a:t>
                      </a:r>
                      <a:r>
                        <a:rPr lang="en-US" sz="1600" kern="100" dirty="0" smtClean="0">
                          <a:effectLst/>
                          <a:latin typeface="Times New Roman"/>
                          <a:ea typeface="ＭＳ 明朝"/>
                          <a:cs typeface="Times New Roman"/>
                        </a:rPr>
                        <a:t>.</a:t>
                      </a:r>
                      <a:endParaRPr lang="ja-JP" sz="16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kumimoji="1" lang="ja-JP" altLang="en-US"/>
                    </a:p>
                  </a:txBody>
                  <a:tcPr/>
                </a:tc>
                <a:tc>
                  <a:txBody>
                    <a:bodyPr/>
                    <a:lstStyle/>
                    <a:p>
                      <a:pPr marL="96520" indent="-96520" algn="ctr">
                        <a:lnSpc>
                          <a:spcPts val="1200"/>
                        </a:lnSpc>
                        <a:spcAft>
                          <a:spcPts val="0"/>
                        </a:spcAft>
                      </a:pPr>
                      <a:r>
                        <a:rPr lang="en-US" sz="1600" kern="100" dirty="0">
                          <a:effectLst/>
                          <a:latin typeface="Times New Roman"/>
                          <a:ea typeface="ＭＳ 明朝"/>
                          <a:cs typeface="Times New Roman"/>
                        </a:rPr>
                        <a:t>Examples of Knowledge Items</a:t>
                      </a:r>
                      <a:endParaRPr lang="ja-JP" sz="16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483683">
                <a:tc rowSpan="11">
                  <a:txBody>
                    <a:bodyPr/>
                    <a:lstStyle/>
                    <a:p>
                      <a:pPr marL="96520" marR="71755" indent="-96520" algn="ctr">
                        <a:lnSpc>
                          <a:spcPts val="1200"/>
                        </a:lnSpc>
                        <a:spcAft>
                          <a:spcPts val="0"/>
                        </a:spcAft>
                      </a:pPr>
                      <a:r>
                        <a:rPr lang="en-US" sz="2000" kern="100" dirty="0" smtClean="0">
                          <a:effectLst/>
                          <a:latin typeface="Times New Roman"/>
                          <a:ea typeface="ＭＳ 明朝"/>
                          <a:cs typeface="Times New Roman"/>
                        </a:rPr>
                        <a:t>Management</a:t>
                      </a:r>
                      <a:endParaRPr lang="ja-JP" sz="2000" kern="100" dirty="0">
                        <a:effectLst/>
                        <a:latin typeface="Century"/>
                        <a:ea typeface="ＭＳ 明朝"/>
                        <a:cs typeface="Times New Roman"/>
                      </a:endParaRPr>
                    </a:p>
                  </a:txBody>
                  <a:tcPr marL="23859" marR="23859"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11">
                  <a:txBody>
                    <a:bodyPr/>
                    <a:lstStyle/>
                    <a:p>
                      <a:pPr marL="96520" indent="-96520" algn="ctr">
                        <a:lnSpc>
                          <a:spcPts val="1200"/>
                        </a:lnSpc>
                        <a:spcAft>
                          <a:spcPts val="0"/>
                        </a:spcAft>
                      </a:pPr>
                      <a:r>
                        <a:rPr lang="en-US" sz="1600" kern="100" dirty="0">
                          <a:effectLst/>
                          <a:latin typeface="Times New Roman"/>
                          <a:ea typeface="ＭＳ 明朝"/>
                          <a:cs typeface="Times New Roman"/>
                        </a:rPr>
                        <a:t>5</a:t>
                      </a:r>
                      <a:endParaRPr lang="ja-JP" sz="16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GB"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fr-FR" sz="800" kern="100" dirty="0">
                          <a:effectLst/>
                          <a:latin typeface="Times New Roman"/>
                          <a:ea typeface="ＭＳ 明朝"/>
                          <a:cs typeface="Times New Roman"/>
                        </a:rPr>
                        <a:t> </a:t>
                      </a: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11">
                  <a:txBody>
                    <a:bodyPr/>
                    <a:lstStyle/>
                    <a:p>
                      <a:pPr indent="-10160" algn="ctr">
                        <a:lnSpc>
                          <a:spcPts val="1200"/>
                        </a:lnSpc>
                        <a:spcAft>
                          <a:spcPts val="0"/>
                        </a:spcAft>
                      </a:pPr>
                      <a:r>
                        <a:rPr lang="en-US" sz="2000" kern="100" dirty="0">
                          <a:effectLst/>
                          <a:latin typeface="Times New Roman"/>
                          <a:ea typeface="ＭＳ 明朝"/>
                          <a:cs typeface="Times New Roman"/>
                        </a:rPr>
                        <a:t>Project </a:t>
                      </a:r>
                      <a:r>
                        <a:rPr lang="en-US" sz="2000" kern="100" dirty="0" smtClean="0">
                          <a:effectLst/>
                          <a:latin typeface="Times New Roman"/>
                          <a:ea typeface="ＭＳ 明朝"/>
                          <a:cs typeface="Times New Roman"/>
                        </a:rPr>
                        <a:t>management</a:t>
                      </a:r>
                      <a:endParaRPr lang="ja-JP" sz="2000" kern="100" dirty="0">
                        <a:effectLst/>
                        <a:latin typeface="Century"/>
                        <a:ea typeface="ＭＳ 明朝"/>
                        <a:cs typeface="Times New Roman"/>
                      </a:endParaRPr>
                    </a:p>
                  </a:txBody>
                  <a:tcPr marL="23859" marR="23859"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rowSpan="11">
                  <a:txBody>
                    <a:bodyPr/>
                    <a:lstStyle/>
                    <a:p>
                      <a:pPr marL="96520" indent="-96520" algn="ctr">
                        <a:lnSpc>
                          <a:spcPts val="1200"/>
                        </a:lnSpc>
                        <a:spcAft>
                          <a:spcPts val="0"/>
                        </a:spcAft>
                      </a:pPr>
                      <a:r>
                        <a:rPr lang="en-US" sz="1600" kern="100" dirty="0">
                          <a:effectLst/>
                          <a:latin typeface="Times New Roman"/>
                          <a:ea typeface="ＭＳ 明朝"/>
                          <a:cs typeface="Times New Roman"/>
                        </a:rPr>
                        <a:t>14</a:t>
                      </a:r>
                      <a:endParaRPr lang="ja-JP" sz="16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US"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en-GB" sz="800" kern="100" dirty="0">
                          <a:effectLst/>
                          <a:latin typeface="Times New Roman"/>
                          <a:ea typeface="ＭＳ 明朝"/>
                          <a:cs typeface="Times New Roman"/>
                        </a:rPr>
                        <a:t> </a:t>
                      </a:r>
                      <a:endParaRPr lang="ja-JP" sz="800" kern="100" dirty="0">
                        <a:effectLst/>
                        <a:latin typeface="Century"/>
                        <a:ea typeface="ＭＳ 明朝"/>
                        <a:cs typeface="Times New Roman"/>
                      </a:endParaRPr>
                    </a:p>
                    <a:p>
                      <a:pPr marL="96520" indent="-96520" algn="ctr">
                        <a:lnSpc>
                          <a:spcPts val="1200"/>
                        </a:lnSpc>
                        <a:spcAft>
                          <a:spcPts val="0"/>
                        </a:spcAft>
                      </a:pPr>
                      <a:r>
                        <a:rPr lang="fr-FR" sz="800" kern="100" dirty="0">
                          <a:effectLst/>
                          <a:latin typeface="Times New Roman"/>
                          <a:ea typeface="ＭＳ 明朝"/>
                          <a:cs typeface="Times New Roman"/>
                        </a:rPr>
                        <a:t> </a:t>
                      </a: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11">
                  <a:txBody>
                    <a:bodyPr/>
                    <a:lstStyle/>
                    <a:p>
                      <a:pPr indent="-7620" algn="ctr">
                        <a:lnSpc>
                          <a:spcPts val="1200"/>
                        </a:lnSpc>
                        <a:spcAft>
                          <a:spcPts val="0"/>
                        </a:spcAft>
                      </a:pPr>
                      <a:r>
                        <a:rPr lang="en-US" sz="1800" kern="100" dirty="0" smtClean="0">
                          <a:effectLst/>
                          <a:latin typeface="Times New Roman"/>
                          <a:ea typeface="ＭＳ 明朝"/>
                          <a:cs typeface="Times New Roman"/>
                        </a:rPr>
                        <a:t>Project management </a:t>
                      </a:r>
                      <a:r>
                        <a:rPr lang="fr-FR" sz="800" kern="100" dirty="0">
                          <a:effectLst/>
                          <a:latin typeface="Times New Roman"/>
                          <a:ea typeface="ＭＳ 明朝"/>
                          <a:cs typeface="Times New Roman"/>
                        </a:rPr>
                        <a:t> </a:t>
                      </a:r>
                      <a:endParaRPr lang="ja-JP" sz="800" kern="100" dirty="0">
                        <a:effectLst/>
                        <a:latin typeface="Century"/>
                        <a:ea typeface="ＭＳ 明朝"/>
                        <a:cs typeface="Times New Roman"/>
                      </a:endParaRPr>
                    </a:p>
                  </a:txBody>
                  <a:tcPr marL="23859" marR="23859"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1</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project, project management, environment for project, project governance, project life cycle, project constraints,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84374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2</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integration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b="0" kern="100" dirty="0">
                          <a:solidFill>
                            <a:schemeClr val="tx1"/>
                          </a:solidFill>
                          <a:effectLst/>
                          <a:latin typeface="+mn-lt"/>
                          <a:ea typeface="ＭＳ 明朝"/>
                          <a:cs typeface="Times New Roman"/>
                        </a:rPr>
                        <a:t>preparation of </a:t>
                      </a:r>
                      <a:r>
                        <a:rPr lang="en-US" sz="1600" b="1" kern="100" dirty="0">
                          <a:solidFill>
                            <a:schemeClr val="tx1"/>
                          </a:solidFill>
                          <a:effectLst/>
                          <a:latin typeface="+mn-lt"/>
                          <a:ea typeface="ＭＳ 明朝"/>
                          <a:cs typeface="Times New Roman"/>
                        </a:rPr>
                        <a:t>project charter</a:t>
                      </a:r>
                      <a:r>
                        <a:rPr lang="en-US" sz="1600" kern="100" dirty="0">
                          <a:effectLst/>
                          <a:latin typeface="+mn-lt"/>
                          <a:ea typeface="ＭＳ 明朝"/>
                          <a:cs typeface="Times New Roman"/>
                        </a:rPr>
                        <a:t>, preparation of a project plan, direction of project activities, control of project activities, control of change, closing of project phase or </a:t>
                      </a:r>
                      <a:r>
                        <a:rPr lang="en-US" sz="1600" kern="100" dirty="0" smtClean="0">
                          <a:effectLst/>
                          <a:latin typeface="+mn-lt"/>
                          <a:ea typeface="ＭＳ 明朝"/>
                          <a:cs typeface="Times New Roman"/>
                        </a:rPr>
                        <a:t>project, </a:t>
                      </a:r>
                      <a:r>
                        <a:rPr lang="en-US" sz="1600" kern="100" dirty="0">
                          <a:effectLst/>
                          <a:latin typeface="+mn-lt"/>
                          <a:ea typeface="ＭＳ 明朝"/>
                          <a:cs typeface="Times New Roman"/>
                        </a:rPr>
                        <a:t>collection of learned lessons,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323280">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3</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stakeholder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identification of stakeholders, management of stakeholders,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36160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4</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scope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definition of scope, creation of WBS, </a:t>
                      </a:r>
                      <a:r>
                        <a:rPr lang="en-US" sz="1600" kern="100" dirty="0" smtClean="0">
                          <a:effectLst/>
                          <a:latin typeface="+mn-lt"/>
                          <a:ea typeface="ＭＳ 明朝"/>
                          <a:cs typeface="Times New Roman"/>
                        </a:rPr>
                        <a:t>definition </a:t>
                      </a:r>
                      <a:r>
                        <a:rPr lang="en-US" sz="1600" kern="100" dirty="0">
                          <a:effectLst/>
                          <a:latin typeface="+mn-lt"/>
                          <a:ea typeface="ＭＳ 明朝"/>
                          <a:cs typeface="Times New Roman"/>
                        </a:rPr>
                        <a:t>of activities, control of scope,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723213">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5</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resources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creation of project team, estimation of resources, determination of project organization, development of project team, control of resources, project team management,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361607">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6</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time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activity sequencing, estimation of activity duration, development of schedule, control of schedule,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323280">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7</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cost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estimation of cost, budget planning, control of cost,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361607">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8</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risk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identification of risks, evaluation of risks, response to risks, control of risks</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361607">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marL="96520" indent="-96520" algn="ctr">
                        <a:lnSpc>
                          <a:spcPts val="1000"/>
                        </a:lnSpc>
                        <a:spcAft>
                          <a:spcPts val="0"/>
                        </a:spcAft>
                      </a:pPr>
                      <a:r>
                        <a:rPr lang="en-US" sz="1400" kern="100" dirty="0">
                          <a:effectLst/>
                          <a:latin typeface="Times New Roman"/>
                          <a:ea typeface="ＭＳ 明朝"/>
                          <a:cs typeface="Times New Roman"/>
                        </a:rPr>
                        <a:t>9</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quality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quality planning, execution of quality assurance, execution of quality control</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483683">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CCFFFF"/>
                    </a:solidFill>
                  </a:tcPr>
                </a:tc>
                <a:tc>
                  <a:txBody>
                    <a:bodyPr/>
                    <a:lstStyle/>
                    <a:p>
                      <a:pPr algn="ctr">
                        <a:lnSpc>
                          <a:spcPts val="1000"/>
                        </a:lnSpc>
                        <a:spcAft>
                          <a:spcPts val="0"/>
                        </a:spcAft>
                      </a:pPr>
                      <a:r>
                        <a:rPr lang="en-US" sz="1400" kern="100" spc="-70" dirty="0">
                          <a:effectLst/>
                          <a:latin typeface="Times New Roman"/>
                          <a:ea typeface="ＭＳ 明朝"/>
                          <a:cs typeface="Times New Roman"/>
                        </a:rPr>
                        <a:t>10</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procurement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fr-FR" sz="1600" kern="100" dirty="0">
                          <a:effectLst/>
                          <a:latin typeface="+mn-lt"/>
                          <a:ea typeface="ＭＳ 明朝"/>
                          <a:cs typeface="Times New Roman"/>
                        </a:rPr>
                        <a:t>procurement planning, supplier selection, management of procurement,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r h="483683">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vMerge="1">
                  <a:txBody>
                    <a:bodyPr/>
                    <a:lstStyle/>
                    <a:p>
                      <a:pPr indent="-1016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vMerge="1">
                  <a:txBody>
                    <a:bodyPr/>
                    <a:lstStyle/>
                    <a:p>
                      <a:pPr marL="96520" indent="-965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vMerge="1">
                  <a:txBody>
                    <a:bodyPr/>
                    <a:lstStyle/>
                    <a:p>
                      <a:pPr indent="-7620" algn="ctr">
                        <a:lnSpc>
                          <a:spcPts val="1200"/>
                        </a:lnSpc>
                        <a:spcAft>
                          <a:spcPts val="0"/>
                        </a:spcAft>
                      </a:pPr>
                      <a:endParaRPr lang="ja-JP" sz="8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83185" indent="-83185" algn="ctr">
                        <a:lnSpc>
                          <a:spcPts val="1000"/>
                        </a:lnSpc>
                        <a:spcAft>
                          <a:spcPts val="0"/>
                        </a:spcAft>
                      </a:pPr>
                      <a:r>
                        <a:rPr lang="en-US" sz="1400" kern="100" spc="-70" dirty="0">
                          <a:effectLst/>
                          <a:latin typeface="Times New Roman"/>
                          <a:ea typeface="ＭＳ 明朝"/>
                          <a:cs typeface="Times New Roman"/>
                        </a:rPr>
                        <a:t>11</a:t>
                      </a:r>
                      <a:endParaRPr lang="ja-JP" sz="1400" kern="100" dirty="0">
                        <a:effectLst/>
                        <a:latin typeface="Century"/>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2540" algn="l">
                        <a:lnSpc>
                          <a:spcPts val="1500"/>
                        </a:lnSpc>
                        <a:spcBef>
                          <a:spcPts val="0"/>
                        </a:spcBef>
                        <a:spcAft>
                          <a:spcPts val="0"/>
                        </a:spcAft>
                      </a:pPr>
                      <a:r>
                        <a:rPr lang="en-US" sz="1400" kern="100" dirty="0">
                          <a:effectLst/>
                          <a:latin typeface="+mn-lt"/>
                          <a:ea typeface="ＭＳ 明朝"/>
                          <a:cs typeface="Times New Roman"/>
                        </a:rPr>
                        <a:t>Project communications management</a:t>
                      </a:r>
                      <a:endParaRPr lang="ja-JP" sz="14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2540" algn="l">
                        <a:lnSpc>
                          <a:spcPts val="1500"/>
                        </a:lnSpc>
                        <a:spcBef>
                          <a:spcPts val="0"/>
                        </a:spcBef>
                        <a:spcAft>
                          <a:spcPts val="0"/>
                        </a:spcAft>
                      </a:pPr>
                      <a:r>
                        <a:rPr lang="en-US" sz="1600" kern="100" dirty="0">
                          <a:effectLst/>
                          <a:latin typeface="+mn-lt"/>
                          <a:ea typeface="ＭＳ 明朝"/>
                          <a:cs typeface="Times New Roman"/>
                        </a:rPr>
                        <a:t>communications planning, distribution of information, management of communications, etc.</a:t>
                      </a:r>
                      <a:endParaRPr lang="ja-JP" sz="1600" kern="100" dirty="0">
                        <a:effectLst/>
                        <a:latin typeface="+mn-lt"/>
                        <a:ea typeface="ＭＳ 明朝"/>
                        <a:cs typeface="Times New Roman"/>
                      </a:endParaRPr>
                    </a:p>
                  </a:txBody>
                  <a:tcPr marL="23859" marR="238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r>
            </a:tbl>
          </a:graphicData>
        </a:graphic>
      </p:graphicFrame>
      <p:sp>
        <p:nvSpPr>
          <p:cNvPr id="6" name="正方形/長方形 5"/>
          <p:cNvSpPr/>
          <p:nvPr/>
        </p:nvSpPr>
        <p:spPr>
          <a:xfrm>
            <a:off x="5600700" y="1544638"/>
            <a:ext cx="1439863" cy="206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084336541"/>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515938" y="-242888"/>
            <a:ext cx="7127875" cy="993776"/>
          </a:xfrm>
        </p:spPr>
        <p:txBody>
          <a:bodyPr/>
          <a:lstStyle/>
          <a:p>
            <a:r>
              <a:rPr lang="en-US" altLang="ja-JP" smtClean="0"/>
              <a:t>ITPE Level 1</a:t>
            </a:r>
            <a:endParaRPr lang="ja-JP" altLang="en-US" smtClean="0"/>
          </a:p>
        </p:txBody>
      </p:sp>
      <p:sp>
        <p:nvSpPr>
          <p:cNvPr id="22531" name="フッター プレースホルダー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r>
              <a:rPr lang="en-US" altLang="ja-JP" sz="900" smtClean="0"/>
              <a:t>All  Rights Reserved, Copyright© IPA 2011 </a:t>
            </a:r>
          </a:p>
        </p:txBody>
      </p:sp>
      <p:sp>
        <p:nvSpPr>
          <p:cNvPr id="22532"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FF"/>
              </a:buClr>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FF0000"/>
              </a:buClr>
              <a:buFont typeface="Arial" pitchFamily="34" charset="0"/>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00FF"/>
              </a:buClr>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rgbClr val="FF6600"/>
              </a:buClr>
              <a:buFont typeface="Arial" pitchFamily="34" charset="0"/>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Font typeface="Arial" pitchFamily="34" charset="0"/>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Font typeface="Arial" pitchFamily="34" charset="0"/>
              <a:buChar char="»"/>
              <a:defRPr kumimoji="1" sz="2000">
                <a:solidFill>
                  <a:schemeClr val="tx1"/>
                </a:solidFill>
                <a:latin typeface="Arial" pitchFamily="34" charset="0"/>
                <a:ea typeface="ＭＳ Ｐゴシック" pitchFamily="50" charset="-128"/>
              </a:defRPr>
            </a:lvl9pPr>
          </a:lstStyle>
          <a:p>
            <a:pPr eaLnBrk="1" hangingPunct="1">
              <a:spcBef>
                <a:spcPct val="0"/>
              </a:spcBef>
              <a:buClrTx/>
              <a:buFontTx/>
              <a:buNone/>
            </a:pPr>
            <a:fld id="{9EEACB9B-C542-43DB-89EC-27C2A55F094E}" type="slidenum">
              <a:rPr lang="en-US" altLang="ja-JP" sz="1200" smtClean="0"/>
              <a:pPr eaLnBrk="1" hangingPunct="1">
                <a:spcBef>
                  <a:spcPct val="0"/>
                </a:spcBef>
                <a:buClrTx/>
                <a:buFontTx/>
                <a:buNone/>
              </a:pPr>
              <a:t>9</a:t>
            </a:fld>
            <a:endParaRPr lang="en-US" altLang="ja-JP" sz="1200" smtClean="0"/>
          </a:p>
        </p:txBody>
      </p:sp>
      <p:sp>
        <p:nvSpPr>
          <p:cNvPr id="5" name="テキスト ボックス 4"/>
          <p:cNvSpPr txBox="1"/>
          <p:nvPr/>
        </p:nvSpPr>
        <p:spPr>
          <a:xfrm>
            <a:off x="3617913" y="476250"/>
            <a:ext cx="2301875" cy="369888"/>
          </a:xfrm>
          <a:prstGeom prst="rect">
            <a:avLst/>
          </a:prstGeom>
          <a:solidFill>
            <a:schemeClr val="bg1"/>
          </a:solidFill>
          <a:ln>
            <a:solidFill>
              <a:schemeClr val="accent4"/>
            </a:solidFill>
          </a:ln>
        </p:spPr>
        <p:txBody>
          <a:bodyPr wrap="none">
            <a:spAutoFit/>
          </a:bodyPr>
          <a:lstStyle/>
          <a:p>
            <a:pPr>
              <a:defRPr/>
            </a:pPr>
            <a:r>
              <a:rPr lang="en-US" altLang="ja-JP" sz="1800" b="1" dirty="0">
                <a:solidFill>
                  <a:schemeClr val="accent6"/>
                </a:solidFill>
              </a:rPr>
              <a:t>Level1- IT Passport</a:t>
            </a:r>
            <a:endParaRPr lang="ja-JP" altLang="en-US" sz="1800" b="1" dirty="0">
              <a:solidFill>
                <a:schemeClr val="accent6"/>
              </a:solidFill>
            </a:endParaRPr>
          </a:p>
        </p:txBody>
      </p:sp>
      <p:pic>
        <p:nvPicPr>
          <p:cNvPr id="225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981075"/>
            <a:ext cx="9023350" cy="52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2286000" y="5132388"/>
            <a:ext cx="1331913" cy="207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815801161"/>
      </p:ext>
    </p:extLst>
  </p:cSld>
  <p:clrMapOvr>
    <a:masterClrMapping/>
  </p:clrMapOvr>
  <p:transition spd="med">
    <p:fade thruBlk="1"/>
  </p:transition>
</p:sld>
</file>

<file path=ppt/theme/theme1.xml><?xml version="1.0" encoding="utf-8"?>
<a:theme xmlns:a="http://schemas.openxmlformats.org/drawingml/2006/main" name="IPA2004v1.1">
  <a:themeElements>
    <a:clrScheme name="IPA2004v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PA2004v1.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IPA2004v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A2004v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PA2004v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PA2004v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PA2004v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PA2004v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PA2004v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PA2004v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PA2004v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PA2004v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PA2004v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PA2004v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9376</TotalTime>
  <Words>2322</Words>
  <Application>Microsoft Office PowerPoint</Application>
  <PresentationFormat>画面に合わせる (4:3)</PresentationFormat>
  <Paragraphs>703</Paragraphs>
  <Slides>63</Slides>
  <Notes>13</Notes>
  <HiddenSlides>1</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63</vt:i4>
      </vt:variant>
    </vt:vector>
  </HeadingPairs>
  <TitlesOfParts>
    <vt:vector size="67" baseType="lpstr">
      <vt:lpstr>IPA2004v1.1</vt:lpstr>
      <vt:lpstr>Office ​​テーマ</vt:lpstr>
      <vt:lpstr>ﾛｰﾀｽ ﾌﾘｰﾗﾝｽ 2001 ｵﾌﾞｼﾞｪｸﾄ</vt:lpstr>
      <vt:lpstr>Microsoft Excel グラフ</vt:lpstr>
      <vt:lpstr>TPQI Workshop Breakout Session Part2  A Way to Make Good Bases for Global HRD</vt:lpstr>
      <vt:lpstr>Concept of Evaluation of  IT Human Resource</vt:lpstr>
      <vt:lpstr>Body of Knowledge</vt:lpstr>
      <vt:lpstr>Body of Knowledge (BOK) Part</vt:lpstr>
      <vt:lpstr>Education/Training/Evaluation Cycle</vt:lpstr>
      <vt:lpstr>Configuration of the BoK &amp; Syllabus</vt:lpstr>
      <vt:lpstr>PowerPoint プレゼンテーション</vt:lpstr>
      <vt:lpstr>ITPE Project Management in Scope</vt:lpstr>
      <vt:lpstr>ITPE Level 1</vt:lpstr>
      <vt:lpstr>ITPE Level 2</vt:lpstr>
      <vt:lpstr>ITPE Level 3</vt:lpstr>
      <vt:lpstr>ITPE Level 4 - Project Manager</vt:lpstr>
      <vt:lpstr>Training Roadmap</vt:lpstr>
      <vt:lpstr>PowerPoint プレゼンテーション</vt:lpstr>
      <vt:lpstr>Relationship to Training Road Map</vt:lpstr>
      <vt:lpstr>PowerPoint プレゼンテーション</vt:lpstr>
      <vt:lpstr>PowerPoint プレゼンテーション</vt:lpstr>
      <vt:lpstr>Concept  of  Competency Development</vt:lpstr>
      <vt:lpstr>What is Competency/competence?</vt:lpstr>
      <vt:lpstr>PowerPoint プレゼンテーション</vt:lpstr>
      <vt:lpstr>Foundational Competency</vt:lpstr>
      <vt:lpstr>Objective of Human Resource Dev.</vt:lpstr>
      <vt:lpstr>Concept of how to develop Knowledge, Skills, and Competencies using the PDCA cycle </vt:lpstr>
      <vt:lpstr>Concept of Professional Evaluation Cycle</vt:lpstr>
      <vt:lpstr>Methods to promote Competencies, Skills and Knowledge</vt:lpstr>
      <vt:lpstr>Coaching or Mentoring</vt:lpstr>
      <vt:lpstr>TPQI and IPA Skill Definitions</vt:lpstr>
      <vt:lpstr>PowerPoint プレゼンテーション</vt:lpstr>
      <vt:lpstr>TPQI Competency &amp; ITPE/ITSS</vt:lpstr>
      <vt:lpstr>TPQI Unit of Competence(60101)-1</vt:lpstr>
      <vt:lpstr>TPQI Unit of Competence(60101)-2</vt:lpstr>
      <vt:lpstr>TPQI Unit of Competence(60101)-3</vt:lpstr>
      <vt:lpstr>TPQI Unit of Competence(60101)-4</vt:lpstr>
      <vt:lpstr>PowerPoint プレゼンテーション</vt:lpstr>
      <vt:lpstr>Broad Areas for Collaborations</vt:lpstr>
      <vt:lpstr>ASEAN ICT Master Plan 2015</vt:lpstr>
      <vt:lpstr>ASEAN Connectivity Master Plan (15 prioritized projects)</vt:lpstr>
      <vt:lpstr>ASEAN ICT Master plan 2015 Timeline</vt:lpstr>
      <vt:lpstr>ITPEC Ambassordor</vt:lpstr>
      <vt:lpstr>ITPEC Top Guns</vt:lpstr>
      <vt:lpstr>Top Gun Program Agenda</vt:lpstr>
      <vt:lpstr>ITPEC Ambassadors</vt:lpstr>
      <vt:lpstr>PowerPoint プレゼンテーション</vt:lpstr>
      <vt:lpstr>Distribution of ICT Human Resource</vt:lpstr>
      <vt:lpstr>History of IT Industry</vt:lpstr>
      <vt:lpstr>PowerPoint プレゼンテーション</vt:lpstr>
      <vt:lpstr>ICT technology like Steamed Rice(ONIGIRI)  for Japanese?</vt:lpstr>
      <vt:lpstr>PowerPoint プレゼンテーション</vt:lpstr>
      <vt:lpstr>History of IT Industry</vt:lpstr>
      <vt:lpstr>Broad Areas for Collaborations in Thailand</vt:lpstr>
      <vt:lpstr>PowerPoint プレゼンテーション</vt:lpstr>
      <vt:lpstr>ITSS</vt:lpstr>
      <vt:lpstr>ITSS</vt:lpstr>
      <vt:lpstr>ITSS - DB</vt:lpstr>
      <vt:lpstr>ITSS - DB</vt:lpstr>
      <vt:lpstr>Body Of Knowledge</vt:lpstr>
      <vt:lpstr>PowerPoint プレゼンテーション</vt:lpstr>
      <vt:lpstr>ITPE Level 1</vt:lpstr>
      <vt:lpstr>ITPE Level 2</vt:lpstr>
      <vt:lpstr>ITPE Level 3</vt:lpstr>
      <vt:lpstr>ITPE Level 4 - DB</vt:lpstr>
      <vt:lpstr>Common Career and Skill Framework as a reference model in Japan</vt:lpstr>
      <vt:lpstr>PowerPoint プレゼンテーション</vt:lpstr>
    </vt:vector>
  </TitlesOfParts>
  <Company>情報処理推進機構</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n-yokoya</dc:creator>
  <cp:lastModifiedBy>Ogawa, Kenji</cp:lastModifiedBy>
  <cp:revision>644</cp:revision>
  <cp:lastPrinted>2015-05-28T08:45:27Z</cp:lastPrinted>
  <dcterms:created xsi:type="dcterms:W3CDTF">2004-03-18T10:54:42Z</dcterms:created>
  <dcterms:modified xsi:type="dcterms:W3CDTF">2015-06-10T05:37:55Z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SDescription">
    <vt:lpwstr/>
  </property>
  <property fmtid="{D5CDD505-2E9C-101B-9397-08002B2CF9AE}" pid="3" name="Owner">
    <vt:lpwstr/>
  </property>
  <property fmtid="{D5CDD505-2E9C-101B-9397-08002B2CF9AE}" pid="4" name="Status">
    <vt:lpwstr/>
  </property>
</Properties>
</file>